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0" r:id="rId4"/>
    <p:sldId id="261" r:id="rId5"/>
    <p:sldId id="265" r:id="rId6"/>
    <p:sldId id="268" r:id="rId7"/>
    <p:sldId id="262" r:id="rId8"/>
    <p:sldId id="269" r:id="rId9"/>
    <p:sldId id="263" r:id="rId10"/>
    <p:sldId id="264" r:id="rId11"/>
    <p:sldId id="266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8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8878C-97FA-49E5-906B-DBF80BE9C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EC0798-312F-416B-9157-6C4EC22D5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92601-750A-4A3D-911B-5718040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2EF3-1EC3-4C00-9ADE-1F1E502C378E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6157A-1D6A-42AF-BE9D-1071B5529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C21E5-B26B-40E2-A7A1-6C4FB250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590D-7C59-4F06-BF44-4713D7657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00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1EF1C-5389-4227-B8E5-F34BB232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D6E81B-D275-4A32-9CAA-4E543E1E0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573542-AF10-46B7-A5ED-46CB2BEB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2EF3-1EC3-4C00-9ADE-1F1E502C378E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5849C-D51F-4136-93B8-97DF622A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8F7DB-BAD4-496B-91FE-93EF3A1E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590D-7C59-4F06-BF44-4713D7657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06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CDA9B1-858E-4231-9E03-FC90E53A5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C7EE9E-DD6B-4AA5-8481-F311666A4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997B98-7677-41BD-BEC3-8E4BD6DB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2EF3-1EC3-4C00-9ADE-1F1E502C378E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55498-EEE7-4C8F-B15F-B5A93B30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536918-A7DD-48CB-A5AA-713DAFA1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590D-7C59-4F06-BF44-4713D7657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43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D9B5C-D24C-4FBA-84D7-20510133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909C9-574E-4DED-B3E4-3DC9D9135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CCE7E-7309-44B6-AE81-ACE61375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2EF3-1EC3-4C00-9ADE-1F1E502C378E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1F355-C807-4B9D-AE74-20DFDB39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5D9FE4-16B2-4C76-BD22-F23E11F7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590D-7C59-4F06-BF44-4713D7657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87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4B4D3-A8E3-4EC2-BE30-43235634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B841C7-3369-4F5C-8AA2-28DFFF809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0DB3B-E3AB-4893-81E7-04866BAD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2EF3-1EC3-4C00-9ADE-1F1E502C378E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1BD08-E9CA-4EAA-AFDE-5D431173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B7DFC9-1D48-45EE-B9BD-8D5BC941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590D-7C59-4F06-BF44-4713D7657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12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5CA5F-4ECA-456D-A980-C87EC726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C8DE4-68DC-4F72-9A99-E55391CBF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10C3D0-8780-4229-9C31-96D05804A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6078F7-E87E-4EDE-91F3-2CDABD01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2EF3-1EC3-4C00-9ADE-1F1E502C378E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011838-1A1B-4D24-8566-09B8DB3C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BC3DE1-5EDD-4CC3-93F9-32B30303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590D-7C59-4F06-BF44-4713D7657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8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6C353-9CB4-4C0B-9320-22172C25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A54DA4-9D90-462C-BB19-BB8CD935D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51D5A9-12B1-4633-8B8C-7E1FFABA1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1AD5B9-7503-4ED8-93EF-B170E4F56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082175-4982-4909-86CF-EA1F3BC23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8E763E-C093-4392-8536-255103BF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2EF3-1EC3-4C00-9ADE-1F1E502C378E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548785-690A-425C-A209-936F6472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BE90D1-D212-4C6B-8AE2-683827CE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590D-7C59-4F06-BF44-4713D7657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4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A5688-E9CB-4966-A195-6971AFA1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3D422C-F4B8-4093-B9DC-ABCDA82F1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2EF3-1EC3-4C00-9ADE-1F1E502C378E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A33ECD-A87A-4DD7-837C-49A2B137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E00A01-1EC5-4BB2-9FCC-B704C0D8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590D-7C59-4F06-BF44-4713D7657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75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08D9D9-299E-4FA4-BCDF-01992D85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2EF3-1EC3-4C00-9ADE-1F1E502C378E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826B2C-040D-4249-AB7E-CE0E76FC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AF62B1-5DFF-413A-B2F5-C69008CE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590D-7C59-4F06-BF44-4713D7657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5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B73AA-C61A-433C-8A95-9FF4084F0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F4C0CF-C097-4554-B32E-0B00D8B52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7E1627-8723-4E88-B435-1F5EF1CF3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9EDD63-38D6-430F-9788-7EFE885F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2EF3-1EC3-4C00-9ADE-1F1E502C378E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CDD3A8-EC53-413B-8881-146AA228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A5A4DB-913D-4E73-82B7-81893B4B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590D-7C59-4F06-BF44-4713D7657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4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50259-D4E9-45F2-80F4-3124A06E3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CE8100-F6D0-469E-8DCB-B863A8D24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F07477-A6C7-46BB-AEEE-015FEDB4B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9CDA2B-345F-47A8-BA77-BFA9868E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2EF3-1EC3-4C00-9ADE-1F1E502C378E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93A9CE-746F-48DE-B582-22E05E7C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38EFBD-F2A7-4A3E-A914-3CA17030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590D-7C59-4F06-BF44-4713D7657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65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73974D-F6A0-471E-A9E6-40E84ADA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C99ED5-CBA7-4035-A697-316247271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F01AEC-807B-44C5-A42C-93489A6D8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82EF3-1EC3-4C00-9ADE-1F1E502C378E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BA00E8-4A91-4822-8F5A-55EDD886B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72614-0A16-4B6E-B5FE-3AB12F0E7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C590D-7C59-4F06-BF44-4713D7657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632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D7166-0C15-4FE7-A77E-3D43FD3D0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C6C7ED-8916-441D-8653-70657DD8C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144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D4A201-FD39-4E4F-A5AC-1A74CCE7A942}"/>
              </a:ext>
            </a:extLst>
          </p:cNvPr>
          <p:cNvSpPr txBox="1"/>
          <p:nvPr/>
        </p:nvSpPr>
        <p:spPr>
          <a:xfrm>
            <a:off x="692458" y="319596"/>
            <a:ext cx="426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顺序串：子串匹配</a:t>
            </a:r>
            <a:r>
              <a:rPr lang="en-US" altLang="zh-CN" dirty="0"/>
              <a:t>Brute-Force</a:t>
            </a:r>
            <a:r>
              <a:rPr lang="zh-CN" altLang="en-US" dirty="0"/>
              <a:t>算法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D289B1C-0990-47E7-8AA0-A2C5C6FB4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867618"/>
              </p:ext>
            </p:extLst>
          </p:nvPr>
        </p:nvGraphicFramePr>
        <p:xfrm>
          <a:off x="2187448" y="2850218"/>
          <a:ext cx="7866196" cy="6062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92">
                  <a:extLst>
                    <a:ext uri="{9D8B030D-6E8A-4147-A177-3AD203B41FA5}">
                      <a16:colId xmlns:a16="http://schemas.microsoft.com/office/drawing/2014/main" val="1275398195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2742779370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1966329601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3617988349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1373071901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840902119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1172165953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1120344294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2028421853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3731549651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2332718725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1041994890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4111258895"/>
                    </a:ext>
                  </a:extLst>
                </a:gridCol>
              </a:tblGrid>
              <a:tr h="606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29217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083F190-ECCB-4BD8-83C6-CD768765E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9101"/>
              </p:ext>
            </p:extLst>
          </p:nvPr>
        </p:nvGraphicFramePr>
        <p:xfrm>
          <a:off x="2187448" y="3840738"/>
          <a:ext cx="3025460" cy="6062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92">
                  <a:extLst>
                    <a:ext uri="{9D8B030D-6E8A-4147-A177-3AD203B41FA5}">
                      <a16:colId xmlns:a16="http://schemas.microsoft.com/office/drawing/2014/main" val="1172165953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1120344294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2028421853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3731549651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2332718725"/>
                    </a:ext>
                  </a:extLst>
                </a:gridCol>
              </a:tblGrid>
              <a:tr h="606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292178"/>
                  </a:ext>
                </a:extLst>
              </a:tr>
            </a:tbl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A9439368-6AF1-4743-8E52-E5CD89C2DDFD}"/>
              </a:ext>
            </a:extLst>
          </p:cNvPr>
          <p:cNvGrpSpPr/>
          <p:nvPr/>
        </p:nvGrpSpPr>
        <p:grpSpPr>
          <a:xfrm>
            <a:off x="1821688" y="1374881"/>
            <a:ext cx="1150112" cy="1292352"/>
            <a:chOff x="2260600" y="1073234"/>
            <a:chExt cx="1150112" cy="84700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8889215-8082-4211-90CF-AB5B118DC44B}"/>
                </a:ext>
              </a:extLst>
            </p:cNvPr>
            <p:cNvSpPr txBox="1"/>
            <p:nvPr/>
          </p:nvSpPr>
          <p:spPr>
            <a:xfrm>
              <a:off x="2260600" y="1073234"/>
              <a:ext cx="1150112" cy="2420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start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0A27F97C-7726-4D56-9CAD-3FF6AF78CA0B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2835656" y="1315294"/>
              <a:ext cx="0" cy="6049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919F98E-C557-495F-BBEA-03D53379C472}"/>
              </a:ext>
            </a:extLst>
          </p:cNvPr>
          <p:cNvGrpSpPr/>
          <p:nvPr/>
        </p:nvGrpSpPr>
        <p:grpSpPr>
          <a:xfrm>
            <a:off x="2028952" y="1891572"/>
            <a:ext cx="1150112" cy="775661"/>
            <a:chOff x="2260600" y="1073234"/>
            <a:chExt cx="1150112" cy="876570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1C23086-B270-4E16-9B17-43685D1F1235}"/>
                </a:ext>
              </a:extLst>
            </p:cNvPr>
            <p:cNvSpPr txBox="1"/>
            <p:nvPr/>
          </p:nvSpPr>
          <p:spPr>
            <a:xfrm>
              <a:off x="2260600" y="1073234"/>
              <a:ext cx="1150112" cy="33976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i</a:t>
              </a:r>
              <a:endParaRPr lang="zh-CN" altLang="en-US" dirty="0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8B88559-E335-48F8-8328-009547CDEDDB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2835656" y="1442566"/>
              <a:ext cx="0" cy="5072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B84E4E4-D245-4122-B3D1-55D56539D5E6}"/>
              </a:ext>
            </a:extLst>
          </p:cNvPr>
          <p:cNvGrpSpPr/>
          <p:nvPr/>
        </p:nvGrpSpPr>
        <p:grpSpPr>
          <a:xfrm>
            <a:off x="1940560" y="4581145"/>
            <a:ext cx="1150112" cy="805954"/>
            <a:chOff x="2260600" y="671562"/>
            <a:chExt cx="1150112" cy="741440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E8B9477-671B-46A3-8EC8-0D7FE794A6DD}"/>
                </a:ext>
              </a:extLst>
            </p:cNvPr>
            <p:cNvSpPr txBox="1"/>
            <p:nvPr/>
          </p:nvSpPr>
          <p:spPr>
            <a:xfrm>
              <a:off x="2260600" y="1073234"/>
              <a:ext cx="1150112" cy="33976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j</a:t>
              </a:r>
              <a:endParaRPr lang="zh-CN" altLang="en-US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C633DB89-AB1F-48AB-81EF-0B6401151FAF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V="1">
              <a:off x="2835656" y="671562"/>
              <a:ext cx="0" cy="4016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72211BA-1741-416C-BCEA-CB943AB3103C}"/>
              </a:ext>
            </a:extLst>
          </p:cNvPr>
          <p:cNvGrpSpPr/>
          <p:nvPr/>
        </p:nvGrpSpPr>
        <p:grpSpPr>
          <a:xfrm>
            <a:off x="3125122" y="4581145"/>
            <a:ext cx="1150112" cy="805954"/>
            <a:chOff x="2260600" y="671562"/>
            <a:chExt cx="1150112" cy="741440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3FC17D7-F22A-4F66-B16D-3E5E585DC4EB}"/>
                </a:ext>
              </a:extLst>
            </p:cNvPr>
            <p:cNvSpPr txBox="1"/>
            <p:nvPr/>
          </p:nvSpPr>
          <p:spPr>
            <a:xfrm>
              <a:off x="2260600" y="1073234"/>
              <a:ext cx="1150112" cy="33976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j</a:t>
              </a:r>
              <a:endParaRPr lang="zh-CN" altLang="en-US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45E793F-00E7-4635-A18C-993C7A46426D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2835656" y="671562"/>
              <a:ext cx="0" cy="4016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3153EC7-9E23-4BC6-8721-5AE3718190AC}"/>
              </a:ext>
            </a:extLst>
          </p:cNvPr>
          <p:cNvGrpSpPr/>
          <p:nvPr/>
        </p:nvGrpSpPr>
        <p:grpSpPr>
          <a:xfrm>
            <a:off x="3125122" y="1891572"/>
            <a:ext cx="1150112" cy="775661"/>
            <a:chOff x="2260600" y="1073234"/>
            <a:chExt cx="1150112" cy="876570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A6FE3BF-C497-456D-A7B7-4C4A5C0DCEB4}"/>
                </a:ext>
              </a:extLst>
            </p:cNvPr>
            <p:cNvSpPr txBox="1"/>
            <p:nvPr/>
          </p:nvSpPr>
          <p:spPr>
            <a:xfrm>
              <a:off x="2260600" y="1073234"/>
              <a:ext cx="1150112" cy="33976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i</a:t>
              </a:r>
              <a:endParaRPr lang="zh-CN" altLang="en-US" dirty="0"/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018C9C8F-DE95-4960-99D6-58214033A8A8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2835656" y="1442566"/>
              <a:ext cx="0" cy="5072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FFFC065-DA4E-494C-B9D2-1FD61450926C}"/>
              </a:ext>
            </a:extLst>
          </p:cNvPr>
          <p:cNvGrpSpPr/>
          <p:nvPr/>
        </p:nvGrpSpPr>
        <p:grpSpPr>
          <a:xfrm>
            <a:off x="2500376" y="1374881"/>
            <a:ext cx="1150112" cy="1292352"/>
            <a:chOff x="2260600" y="1073234"/>
            <a:chExt cx="1150112" cy="847006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D747D9A-03B9-4665-A2DC-46BBA5621EFC}"/>
                </a:ext>
              </a:extLst>
            </p:cNvPr>
            <p:cNvSpPr txBox="1"/>
            <p:nvPr/>
          </p:nvSpPr>
          <p:spPr>
            <a:xfrm>
              <a:off x="2260600" y="1073234"/>
              <a:ext cx="1150112" cy="2420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start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DD411246-DB6B-467F-AF09-2EFC9B7C61CC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>
              <a:off x="2835656" y="1315294"/>
              <a:ext cx="0" cy="6049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BB12E5C-7EF2-4CD1-A947-08C9777416B5}"/>
              </a:ext>
            </a:extLst>
          </p:cNvPr>
          <p:cNvGrpSpPr/>
          <p:nvPr/>
        </p:nvGrpSpPr>
        <p:grpSpPr>
          <a:xfrm>
            <a:off x="4970434" y="1395723"/>
            <a:ext cx="1150112" cy="1292352"/>
            <a:chOff x="2260600" y="1073234"/>
            <a:chExt cx="1150112" cy="847006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97F1702-9EEA-49AD-B478-11C3CEC82755}"/>
                </a:ext>
              </a:extLst>
            </p:cNvPr>
            <p:cNvSpPr txBox="1"/>
            <p:nvPr/>
          </p:nvSpPr>
          <p:spPr>
            <a:xfrm>
              <a:off x="2260600" y="1073234"/>
              <a:ext cx="1150112" cy="2420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start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FAE21754-B1C2-4CD2-B606-6426EA98788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2835656" y="1315294"/>
              <a:ext cx="0" cy="6049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4972F152-1674-4C71-B5EC-E6851C70F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504618"/>
              </p:ext>
            </p:extLst>
          </p:nvPr>
        </p:nvGraphicFramePr>
        <p:xfrm>
          <a:off x="5212908" y="3840738"/>
          <a:ext cx="3025460" cy="6062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92">
                  <a:extLst>
                    <a:ext uri="{9D8B030D-6E8A-4147-A177-3AD203B41FA5}">
                      <a16:colId xmlns:a16="http://schemas.microsoft.com/office/drawing/2014/main" val="1172165953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1120344294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2028421853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3731549651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2332718725"/>
                    </a:ext>
                  </a:extLst>
                </a:gridCol>
              </a:tblGrid>
              <a:tr h="606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292178"/>
                  </a:ext>
                </a:extLst>
              </a:tr>
            </a:tbl>
          </a:graphicData>
        </a:graphic>
      </p:graphicFrame>
      <p:grpSp>
        <p:nvGrpSpPr>
          <p:cNvPr id="38" name="组合 37">
            <a:extLst>
              <a:ext uri="{FF2B5EF4-FFF2-40B4-BE49-F238E27FC236}">
                <a16:creationId xmlns:a16="http://schemas.microsoft.com/office/drawing/2014/main" id="{AA7A6FC7-E598-415E-88BF-82D39ECB34BE}"/>
              </a:ext>
            </a:extLst>
          </p:cNvPr>
          <p:cNvGrpSpPr/>
          <p:nvPr/>
        </p:nvGrpSpPr>
        <p:grpSpPr>
          <a:xfrm>
            <a:off x="8015548" y="1891572"/>
            <a:ext cx="1150112" cy="775661"/>
            <a:chOff x="2260600" y="1073234"/>
            <a:chExt cx="1150112" cy="876570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67461D2-D83A-4E48-84A1-75392B25D6DD}"/>
                </a:ext>
              </a:extLst>
            </p:cNvPr>
            <p:cNvSpPr txBox="1"/>
            <p:nvPr/>
          </p:nvSpPr>
          <p:spPr>
            <a:xfrm>
              <a:off x="2260600" y="1073234"/>
              <a:ext cx="1150112" cy="33976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i</a:t>
              </a:r>
              <a:endParaRPr lang="zh-CN" altLang="en-US" dirty="0"/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A3195C1A-0461-485F-9DD2-9CDD3C3B1535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>
              <a:off x="2835656" y="1442566"/>
              <a:ext cx="0" cy="5072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7A6B6A7-3777-4F77-A9BF-240D64B5107F}"/>
              </a:ext>
            </a:extLst>
          </p:cNvPr>
          <p:cNvGrpSpPr/>
          <p:nvPr/>
        </p:nvGrpSpPr>
        <p:grpSpPr>
          <a:xfrm>
            <a:off x="8015548" y="4581145"/>
            <a:ext cx="1150112" cy="805954"/>
            <a:chOff x="2260600" y="671562"/>
            <a:chExt cx="1150112" cy="741440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8CCC1C2-6982-4908-A0BD-92343B99A137}"/>
                </a:ext>
              </a:extLst>
            </p:cNvPr>
            <p:cNvSpPr txBox="1"/>
            <p:nvPr/>
          </p:nvSpPr>
          <p:spPr>
            <a:xfrm>
              <a:off x="2260600" y="1073234"/>
              <a:ext cx="1150112" cy="33976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j</a:t>
              </a:r>
              <a:endParaRPr lang="zh-CN" altLang="en-US" dirty="0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424B9441-F7FC-4A55-BC32-5BBC8376FE37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V="1">
              <a:off x="2835656" y="671562"/>
              <a:ext cx="0" cy="4016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AE6295B4-CEDE-45E6-98F2-41433B64B2C8}"/>
              </a:ext>
            </a:extLst>
          </p:cNvPr>
          <p:cNvSpPr/>
          <p:nvPr/>
        </p:nvSpPr>
        <p:spPr>
          <a:xfrm>
            <a:off x="5148072" y="2688075"/>
            <a:ext cx="3163822" cy="1893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44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0.05273 -0.00417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59259E-6 L -0.04714 2.59259E-6 " pathEditMode="relative" rAng="0" ptsTypes="AA">
                                      <p:cBhvr>
                                        <p:cTn id="4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7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7 L -0.04714 0.00509 " pathEditMode="relative" rAng="0" ptsTypes="AA">
                                      <p:cBhvr>
                                        <p:cTn id="4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7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D4A201-FD39-4E4F-A5AC-1A74CCE7A942}"/>
              </a:ext>
            </a:extLst>
          </p:cNvPr>
          <p:cNvSpPr txBox="1"/>
          <p:nvPr/>
        </p:nvSpPr>
        <p:spPr>
          <a:xfrm>
            <a:off x="692458" y="319596"/>
            <a:ext cx="426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顺序串：子串匹配</a:t>
            </a:r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D289B1C-0990-47E7-8AA0-A2C5C6FB4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558587"/>
              </p:ext>
            </p:extLst>
          </p:nvPr>
        </p:nvGraphicFramePr>
        <p:xfrm>
          <a:off x="893626" y="1537540"/>
          <a:ext cx="7866196" cy="6062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92">
                  <a:extLst>
                    <a:ext uri="{9D8B030D-6E8A-4147-A177-3AD203B41FA5}">
                      <a16:colId xmlns:a16="http://schemas.microsoft.com/office/drawing/2014/main" val="1275398195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2742779370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1966329601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3617988349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1373071901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840902119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1172165953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1120344294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2028421853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3731549651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2332718725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1041994890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4111258895"/>
                    </a:ext>
                  </a:extLst>
                </a:gridCol>
              </a:tblGrid>
              <a:tr h="606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29217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083F190-ECCB-4BD8-83C6-CD768765E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751512"/>
              </p:ext>
            </p:extLst>
          </p:nvPr>
        </p:nvGraphicFramePr>
        <p:xfrm>
          <a:off x="893626" y="2528060"/>
          <a:ext cx="3025460" cy="6062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92">
                  <a:extLst>
                    <a:ext uri="{9D8B030D-6E8A-4147-A177-3AD203B41FA5}">
                      <a16:colId xmlns:a16="http://schemas.microsoft.com/office/drawing/2014/main" val="1172165953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1120344294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2028421853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3731549651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2332718725"/>
                    </a:ext>
                  </a:extLst>
                </a:gridCol>
              </a:tblGrid>
              <a:tr h="606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292178"/>
                  </a:ext>
                </a:extLst>
              </a:tr>
            </a:tbl>
          </a:graphicData>
        </a:graphic>
      </p:graphicFrame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5209DE28-3E30-4C42-B2F4-EFABB5174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942028"/>
              </p:ext>
            </p:extLst>
          </p:nvPr>
        </p:nvGraphicFramePr>
        <p:xfrm>
          <a:off x="7453875" y="3211213"/>
          <a:ext cx="3520242" cy="9915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707">
                  <a:extLst>
                    <a:ext uri="{9D8B030D-6E8A-4147-A177-3AD203B41FA5}">
                      <a16:colId xmlns:a16="http://schemas.microsoft.com/office/drawing/2014/main" val="3365528259"/>
                    </a:ext>
                  </a:extLst>
                </a:gridCol>
                <a:gridCol w="586707">
                  <a:extLst>
                    <a:ext uri="{9D8B030D-6E8A-4147-A177-3AD203B41FA5}">
                      <a16:colId xmlns:a16="http://schemas.microsoft.com/office/drawing/2014/main" val="1172165953"/>
                    </a:ext>
                  </a:extLst>
                </a:gridCol>
                <a:gridCol w="586707">
                  <a:extLst>
                    <a:ext uri="{9D8B030D-6E8A-4147-A177-3AD203B41FA5}">
                      <a16:colId xmlns:a16="http://schemas.microsoft.com/office/drawing/2014/main" val="1120344294"/>
                    </a:ext>
                  </a:extLst>
                </a:gridCol>
                <a:gridCol w="586707">
                  <a:extLst>
                    <a:ext uri="{9D8B030D-6E8A-4147-A177-3AD203B41FA5}">
                      <a16:colId xmlns:a16="http://schemas.microsoft.com/office/drawing/2014/main" val="2028421853"/>
                    </a:ext>
                  </a:extLst>
                </a:gridCol>
                <a:gridCol w="586707">
                  <a:extLst>
                    <a:ext uri="{9D8B030D-6E8A-4147-A177-3AD203B41FA5}">
                      <a16:colId xmlns:a16="http://schemas.microsoft.com/office/drawing/2014/main" val="3731549651"/>
                    </a:ext>
                  </a:extLst>
                </a:gridCol>
                <a:gridCol w="586707">
                  <a:extLst>
                    <a:ext uri="{9D8B030D-6E8A-4147-A177-3AD203B41FA5}">
                      <a16:colId xmlns:a16="http://schemas.microsoft.com/office/drawing/2014/main" val="2332718725"/>
                    </a:ext>
                  </a:extLst>
                </a:gridCol>
              </a:tblGrid>
              <a:tr h="4124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380321"/>
                  </a:ext>
                </a:extLst>
              </a:tr>
              <a:tr h="4124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next j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92178"/>
                  </a:ext>
                </a:extLst>
              </a:tr>
            </a:tbl>
          </a:graphicData>
        </a:graphic>
      </p:graphicFrame>
      <p:sp>
        <p:nvSpPr>
          <p:cNvPr id="47" name="文本框 46">
            <a:extLst>
              <a:ext uri="{FF2B5EF4-FFF2-40B4-BE49-F238E27FC236}">
                <a16:creationId xmlns:a16="http://schemas.microsoft.com/office/drawing/2014/main" id="{77FA856F-729D-486E-9381-6CE511791E11}"/>
              </a:ext>
            </a:extLst>
          </p:cNvPr>
          <p:cNvSpPr txBox="1"/>
          <p:nvPr/>
        </p:nvSpPr>
        <p:spPr>
          <a:xfrm>
            <a:off x="8638940" y="2805081"/>
            <a:ext cx="115011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1CDB25A-C7D6-447C-A1CC-A5037227CBAC}"/>
              </a:ext>
            </a:extLst>
          </p:cNvPr>
          <p:cNvGrpSpPr/>
          <p:nvPr/>
        </p:nvGrpSpPr>
        <p:grpSpPr>
          <a:xfrm>
            <a:off x="1851714" y="930923"/>
            <a:ext cx="1150112" cy="610119"/>
            <a:chOff x="2260600" y="1260312"/>
            <a:chExt cx="1150112" cy="689492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6A6DAC8-4B84-41DA-82F2-00C9BF73D8D7}"/>
                </a:ext>
              </a:extLst>
            </p:cNvPr>
            <p:cNvSpPr txBox="1"/>
            <p:nvPr/>
          </p:nvSpPr>
          <p:spPr>
            <a:xfrm>
              <a:off x="2260600" y="1260312"/>
              <a:ext cx="1150112" cy="3478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err="1"/>
                <a:t>i</a:t>
              </a:r>
              <a:r>
                <a:rPr lang="en-US" altLang="zh-CN" sz="1400" dirty="0"/>
                <a:t> = 2</a:t>
              </a:r>
              <a:endParaRPr lang="zh-CN" altLang="en-US" sz="1400" dirty="0"/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F1548366-749C-4D9E-89E5-840547AA6D86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>
              <a:off x="2835656" y="1608129"/>
              <a:ext cx="0" cy="3416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AB4FDDD2-287A-4DDB-AB05-651BAFB1A9E3}"/>
              </a:ext>
            </a:extLst>
          </p:cNvPr>
          <p:cNvGrpSpPr/>
          <p:nvPr/>
        </p:nvGrpSpPr>
        <p:grpSpPr>
          <a:xfrm>
            <a:off x="1827892" y="3134274"/>
            <a:ext cx="1150112" cy="531599"/>
            <a:chOff x="2448801" y="397060"/>
            <a:chExt cx="1150112" cy="726693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9FA4E240-477E-4B29-ADF6-5ADB067BD05C}"/>
                </a:ext>
              </a:extLst>
            </p:cNvPr>
            <p:cNvSpPr txBox="1"/>
            <p:nvPr/>
          </p:nvSpPr>
          <p:spPr>
            <a:xfrm>
              <a:off x="2448801" y="840612"/>
              <a:ext cx="1150112" cy="28314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j = 2</a:t>
              </a:r>
              <a:endParaRPr lang="zh-CN" altLang="en-US" sz="1400" dirty="0"/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2771B184-E0AF-44AE-841B-4BEF6CFE08E1}"/>
                </a:ext>
              </a:extLst>
            </p:cNvPr>
            <p:cNvCxnSpPr>
              <a:cxnSpLocks/>
              <a:stCxn id="52" idx="0"/>
              <a:endCxn id="6" idx="2"/>
            </p:cNvCxnSpPr>
            <p:nvPr/>
          </p:nvCxnSpPr>
          <p:spPr>
            <a:xfrm flipV="1">
              <a:off x="3023857" y="397060"/>
              <a:ext cx="3408" cy="4435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2EB3FD46-9D80-48E4-9AFF-2BD2EAB327BC}"/>
              </a:ext>
            </a:extLst>
          </p:cNvPr>
          <p:cNvGrpSpPr/>
          <p:nvPr/>
        </p:nvGrpSpPr>
        <p:grpSpPr>
          <a:xfrm>
            <a:off x="4279771" y="930923"/>
            <a:ext cx="1150112" cy="604738"/>
            <a:chOff x="2254961" y="1266393"/>
            <a:chExt cx="1150112" cy="683411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DB320BDA-9770-4DFC-B378-D30A629FB5A8}"/>
                </a:ext>
              </a:extLst>
            </p:cNvPr>
            <p:cNvSpPr txBox="1"/>
            <p:nvPr/>
          </p:nvSpPr>
          <p:spPr>
            <a:xfrm>
              <a:off x="2254961" y="1266393"/>
              <a:ext cx="1150112" cy="3478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err="1"/>
                <a:t>i</a:t>
              </a:r>
              <a:r>
                <a:rPr lang="en-US" altLang="zh-CN" sz="1400" dirty="0"/>
                <a:t> = 6</a:t>
              </a:r>
              <a:endParaRPr lang="zh-CN" altLang="en-US" sz="1400" dirty="0"/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E1E7DC53-488F-4099-BDF4-B33CFEB18428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>
              <a:off x="2830017" y="1614210"/>
              <a:ext cx="5639" cy="33559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EBB25915-54D2-4BF3-88ED-D7283449C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596038"/>
              </p:ext>
            </p:extLst>
          </p:nvPr>
        </p:nvGraphicFramePr>
        <p:xfrm>
          <a:off x="2104324" y="3813640"/>
          <a:ext cx="3025460" cy="6062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92">
                  <a:extLst>
                    <a:ext uri="{9D8B030D-6E8A-4147-A177-3AD203B41FA5}">
                      <a16:colId xmlns:a16="http://schemas.microsoft.com/office/drawing/2014/main" val="1172165953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1120344294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2028421853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3731549651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2332718725"/>
                    </a:ext>
                  </a:extLst>
                </a:gridCol>
              </a:tblGrid>
              <a:tr h="606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292178"/>
                  </a:ext>
                </a:extLst>
              </a:tr>
            </a:tbl>
          </a:graphicData>
        </a:graphic>
      </p:graphicFrame>
      <p:grpSp>
        <p:nvGrpSpPr>
          <p:cNvPr id="75" name="组合 74">
            <a:extLst>
              <a:ext uri="{FF2B5EF4-FFF2-40B4-BE49-F238E27FC236}">
                <a16:creationId xmlns:a16="http://schemas.microsoft.com/office/drawing/2014/main" id="{B6621F48-B04C-4C0F-A6D3-0D7EA78EDD43}"/>
              </a:ext>
            </a:extLst>
          </p:cNvPr>
          <p:cNvGrpSpPr/>
          <p:nvPr/>
        </p:nvGrpSpPr>
        <p:grpSpPr>
          <a:xfrm>
            <a:off x="1831300" y="4431528"/>
            <a:ext cx="1150112" cy="568341"/>
            <a:chOff x="2295050" y="548113"/>
            <a:chExt cx="1150112" cy="522848"/>
          </a:xfrm>
        </p:grpSpPr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6EED8078-3511-4DE5-B900-284C21B6EEDB}"/>
                </a:ext>
              </a:extLst>
            </p:cNvPr>
            <p:cNvSpPr txBox="1"/>
            <p:nvPr/>
          </p:nvSpPr>
          <p:spPr>
            <a:xfrm>
              <a:off x="2295050" y="787820"/>
              <a:ext cx="1150112" cy="28314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j = 0</a:t>
              </a:r>
              <a:endParaRPr lang="zh-CN" altLang="en-US" sz="1400" dirty="0"/>
            </a:p>
          </p:txBody>
        </p: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86B29817-F1CF-4943-B90A-6B6DFBD10A0F}"/>
                </a:ext>
              </a:extLst>
            </p:cNvPr>
            <p:cNvCxnSpPr>
              <a:cxnSpLocks/>
              <a:stCxn id="76" idx="0"/>
            </p:cNvCxnSpPr>
            <p:nvPr/>
          </p:nvCxnSpPr>
          <p:spPr>
            <a:xfrm flipV="1">
              <a:off x="2870106" y="548113"/>
              <a:ext cx="0" cy="23970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9F3F1D9F-DC41-4141-89C1-78BD395EDFDC}"/>
              </a:ext>
            </a:extLst>
          </p:cNvPr>
          <p:cNvGrpSpPr/>
          <p:nvPr/>
        </p:nvGrpSpPr>
        <p:grpSpPr>
          <a:xfrm>
            <a:off x="4251668" y="4436832"/>
            <a:ext cx="1150112" cy="568341"/>
            <a:chOff x="2295050" y="548113"/>
            <a:chExt cx="1150112" cy="522848"/>
          </a:xfrm>
        </p:grpSpPr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87692CDC-2E1C-4B48-BC6F-731536A6D6DE}"/>
                </a:ext>
              </a:extLst>
            </p:cNvPr>
            <p:cNvSpPr txBox="1"/>
            <p:nvPr/>
          </p:nvSpPr>
          <p:spPr>
            <a:xfrm>
              <a:off x="2295050" y="787820"/>
              <a:ext cx="1150112" cy="28314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j = 4</a:t>
              </a:r>
              <a:endParaRPr lang="zh-CN" altLang="en-US" sz="1400" dirty="0"/>
            </a:p>
          </p:txBody>
        </p: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00353C81-F2D7-4203-BC6C-AB13AB58FAF1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V="1">
              <a:off x="2870106" y="548113"/>
              <a:ext cx="0" cy="23970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FDC6309C-6128-421A-860B-3B7EDF6AC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405603"/>
              </p:ext>
            </p:extLst>
          </p:nvPr>
        </p:nvGraphicFramePr>
        <p:xfrm>
          <a:off x="3919086" y="5070742"/>
          <a:ext cx="3025460" cy="6062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92">
                  <a:extLst>
                    <a:ext uri="{9D8B030D-6E8A-4147-A177-3AD203B41FA5}">
                      <a16:colId xmlns:a16="http://schemas.microsoft.com/office/drawing/2014/main" val="1172165953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1120344294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2028421853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3731549651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2332718725"/>
                    </a:ext>
                  </a:extLst>
                </a:gridCol>
              </a:tblGrid>
              <a:tr h="606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292178"/>
                  </a:ext>
                </a:extLst>
              </a:tr>
            </a:tbl>
          </a:graphicData>
        </a:graphic>
      </p:graphicFrame>
      <p:grpSp>
        <p:nvGrpSpPr>
          <p:cNvPr id="82" name="组合 81">
            <a:extLst>
              <a:ext uri="{FF2B5EF4-FFF2-40B4-BE49-F238E27FC236}">
                <a16:creationId xmlns:a16="http://schemas.microsoft.com/office/drawing/2014/main" id="{FEFB064A-6802-4674-9F6A-EEF710391DFB}"/>
              </a:ext>
            </a:extLst>
          </p:cNvPr>
          <p:cNvGrpSpPr/>
          <p:nvPr/>
        </p:nvGrpSpPr>
        <p:grpSpPr>
          <a:xfrm>
            <a:off x="4259522" y="5688630"/>
            <a:ext cx="1150112" cy="568341"/>
            <a:chOff x="2295050" y="548113"/>
            <a:chExt cx="1150112" cy="522848"/>
          </a:xfrm>
        </p:grpSpPr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D1F9CB24-193F-4AD4-B149-07442F8A08CA}"/>
                </a:ext>
              </a:extLst>
            </p:cNvPr>
            <p:cNvSpPr txBox="1"/>
            <p:nvPr/>
          </p:nvSpPr>
          <p:spPr>
            <a:xfrm>
              <a:off x="2295050" y="787820"/>
              <a:ext cx="1150112" cy="28314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j = 1</a:t>
              </a:r>
              <a:endParaRPr lang="zh-CN" altLang="en-US" sz="1400" dirty="0"/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A2D74F8C-5EFF-44DD-A6DB-C07E5E0128CB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V="1">
              <a:off x="2870106" y="548113"/>
              <a:ext cx="0" cy="23970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88" name="表格 87">
            <a:extLst>
              <a:ext uri="{FF2B5EF4-FFF2-40B4-BE49-F238E27FC236}">
                <a16:creationId xmlns:a16="http://schemas.microsoft.com/office/drawing/2014/main" id="{227315FF-41A5-46FA-BA7D-106EE4E96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379792"/>
              </p:ext>
            </p:extLst>
          </p:nvPr>
        </p:nvGraphicFramePr>
        <p:xfrm>
          <a:off x="7453875" y="3211213"/>
          <a:ext cx="3520242" cy="9915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707">
                  <a:extLst>
                    <a:ext uri="{9D8B030D-6E8A-4147-A177-3AD203B41FA5}">
                      <a16:colId xmlns:a16="http://schemas.microsoft.com/office/drawing/2014/main" val="3365528259"/>
                    </a:ext>
                  </a:extLst>
                </a:gridCol>
                <a:gridCol w="586707">
                  <a:extLst>
                    <a:ext uri="{9D8B030D-6E8A-4147-A177-3AD203B41FA5}">
                      <a16:colId xmlns:a16="http://schemas.microsoft.com/office/drawing/2014/main" val="1172165953"/>
                    </a:ext>
                  </a:extLst>
                </a:gridCol>
                <a:gridCol w="586707">
                  <a:extLst>
                    <a:ext uri="{9D8B030D-6E8A-4147-A177-3AD203B41FA5}">
                      <a16:colId xmlns:a16="http://schemas.microsoft.com/office/drawing/2014/main" val="1120344294"/>
                    </a:ext>
                  </a:extLst>
                </a:gridCol>
                <a:gridCol w="586707">
                  <a:extLst>
                    <a:ext uri="{9D8B030D-6E8A-4147-A177-3AD203B41FA5}">
                      <a16:colId xmlns:a16="http://schemas.microsoft.com/office/drawing/2014/main" val="2028421853"/>
                    </a:ext>
                  </a:extLst>
                </a:gridCol>
                <a:gridCol w="586707">
                  <a:extLst>
                    <a:ext uri="{9D8B030D-6E8A-4147-A177-3AD203B41FA5}">
                      <a16:colId xmlns:a16="http://schemas.microsoft.com/office/drawing/2014/main" val="3731549651"/>
                    </a:ext>
                  </a:extLst>
                </a:gridCol>
                <a:gridCol w="586707">
                  <a:extLst>
                    <a:ext uri="{9D8B030D-6E8A-4147-A177-3AD203B41FA5}">
                      <a16:colId xmlns:a16="http://schemas.microsoft.com/office/drawing/2014/main" val="2332718725"/>
                    </a:ext>
                  </a:extLst>
                </a:gridCol>
              </a:tblGrid>
              <a:tr h="4124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380321"/>
                  </a:ext>
                </a:extLst>
              </a:tr>
              <a:tr h="4124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next j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92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53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5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8" dur="indefinite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D4A201-FD39-4E4F-A5AC-1A74CCE7A942}"/>
              </a:ext>
            </a:extLst>
          </p:cNvPr>
          <p:cNvSpPr txBox="1"/>
          <p:nvPr/>
        </p:nvSpPr>
        <p:spPr>
          <a:xfrm>
            <a:off x="692458" y="319596"/>
            <a:ext cx="426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顺序串：子串匹配</a:t>
            </a:r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D289B1C-0990-47E7-8AA0-A2C5C6FB48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80619" y="3599234"/>
          <a:ext cx="7866196" cy="6062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92">
                  <a:extLst>
                    <a:ext uri="{9D8B030D-6E8A-4147-A177-3AD203B41FA5}">
                      <a16:colId xmlns:a16="http://schemas.microsoft.com/office/drawing/2014/main" val="1275398195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2742779370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1966329601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3617988349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1373071901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840902119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1172165953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1120344294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2028421853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3731549651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2332718725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1041994890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4111258895"/>
                    </a:ext>
                  </a:extLst>
                </a:gridCol>
              </a:tblGrid>
              <a:tr h="606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29217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083F190-ECCB-4BD8-83C6-CD768765E2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80619" y="4589754"/>
          <a:ext cx="3025460" cy="6062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92">
                  <a:extLst>
                    <a:ext uri="{9D8B030D-6E8A-4147-A177-3AD203B41FA5}">
                      <a16:colId xmlns:a16="http://schemas.microsoft.com/office/drawing/2014/main" val="1172165953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1120344294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2028421853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3731549651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2332718725"/>
                    </a:ext>
                  </a:extLst>
                </a:gridCol>
              </a:tblGrid>
              <a:tr h="606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292178"/>
                  </a:ext>
                </a:extLst>
              </a:tr>
            </a:tbl>
          </a:graphicData>
        </a:graphic>
      </p:graphicFrame>
      <p:grpSp>
        <p:nvGrpSpPr>
          <p:cNvPr id="14" name="组合 13">
            <a:extLst>
              <a:ext uri="{FF2B5EF4-FFF2-40B4-BE49-F238E27FC236}">
                <a16:creationId xmlns:a16="http://schemas.microsoft.com/office/drawing/2014/main" id="{E919F98E-C557-495F-BBEA-03D53379C472}"/>
              </a:ext>
            </a:extLst>
          </p:cNvPr>
          <p:cNvGrpSpPr/>
          <p:nvPr/>
        </p:nvGrpSpPr>
        <p:grpSpPr>
          <a:xfrm>
            <a:off x="1933731" y="2653339"/>
            <a:ext cx="1150112" cy="775661"/>
            <a:chOff x="2260600" y="1073234"/>
            <a:chExt cx="1150112" cy="876570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1C23086-B270-4E16-9B17-43685D1F1235}"/>
                </a:ext>
              </a:extLst>
            </p:cNvPr>
            <p:cNvSpPr txBox="1"/>
            <p:nvPr/>
          </p:nvSpPr>
          <p:spPr>
            <a:xfrm>
              <a:off x="2260600" y="1073234"/>
              <a:ext cx="1150112" cy="4173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i</a:t>
              </a:r>
              <a:r>
                <a:rPr lang="en-US" altLang="zh-CN" dirty="0"/>
                <a:t> = 0</a:t>
              </a:r>
              <a:endParaRPr lang="zh-CN" altLang="en-US" dirty="0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8B88559-E335-48F8-8328-009547CDEDDB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2835656" y="1490614"/>
              <a:ext cx="0" cy="4591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B84E4E4-D245-4122-B3D1-55D56539D5E6}"/>
              </a:ext>
            </a:extLst>
          </p:cNvPr>
          <p:cNvGrpSpPr/>
          <p:nvPr/>
        </p:nvGrpSpPr>
        <p:grpSpPr>
          <a:xfrm>
            <a:off x="1933731" y="5330161"/>
            <a:ext cx="1150112" cy="805954"/>
            <a:chOff x="2260600" y="671562"/>
            <a:chExt cx="1150112" cy="741440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E8B9477-671B-46A3-8EC8-0D7FE794A6DD}"/>
                </a:ext>
              </a:extLst>
            </p:cNvPr>
            <p:cNvSpPr txBox="1"/>
            <p:nvPr/>
          </p:nvSpPr>
          <p:spPr>
            <a:xfrm>
              <a:off x="2260600" y="1073234"/>
              <a:ext cx="1150112" cy="33976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j = 0</a:t>
              </a:r>
              <a:endParaRPr lang="zh-CN" altLang="en-US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C633DB89-AB1F-48AB-81EF-0B6401151FAF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V="1">
              <a:off x="2835656" y="671562"/>
              <a:ext cx="0" cy="4016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5209DE28-3E30-4C42-B2F4-EFABB5174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483462"/>
              </p:ext>
            </p:extLst>
          </p:nvPr>
        </p:nvGraphicFramePr>
        <p:xfrm>
          <a:off x="4335879" y="1285096"/>
          <a:ext cx="3520242" cy="930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707">
                  <a:extLst>
                    <a:ext uri="{9D8B030D-6E8A-4147-A177-3AD203B41FA5}">
                      <a16:colId xmlns:a16="http://schemas.microsoft.com/office/drawing/2014/main" val="3365528259"/>
                    </a:ext>
                  </a:extLst>
                </a:gridCol>
                <a:gridCol w="586707">
                  <a:extLst>
                    <a:ext uri="{9D8B030D-6E8A-4147-A177-3AD203B41FA5}">
                      <a16:colId xmlns:a16="http://schemas.microsoft.com/office/drawing/2014/main" val="1172165953"/>
                    </a:ext>
                  </a:extLst>
                </a:gridCol>
                <a:gridCol w="586707">
                  <a:extLst>
                    <a:ext uri="{9D8B030D-6E8A-4147-A177-3AD203B41FA5}">
                      <a16:colId xmlns:a16="http://schemas.microsoft.com/office/drawing/2014/main" val="1120344294"/>
                    </a:ext>
                  </a:extLst>
                </a:gridCol>
                <a:gridCol w="586707">
                  <a:extLst>
                    <a:ext uri="{9D8B030D-6E8A-4147-A177-3AD203B41FA5}">
                      <a16:colId xmlns:a16="http://schemas.microsoft.com/office/drawing/2014/main" val="2028421853"/>
                    </a:ext>
                  </a:extLst>
                </a:gridCol>
                <a:gridCol w="586707">
                  <a:extLst>
                    <a:ext uri="{9D8B030D-6E8A-4147-A177-3AD203B41FA5}">
                      <a16:colId xmlns:a16="http://schemas.microsoft.com/office/drawing/2014/main" val="3731549651"/>
                    </a:ext>
                  </a:extLst>
                </a:gridCol>
                <a:gridCol w="586707">
                  <a:extLst>
                    <a:ext uri="{9D8B030D-6E8A-4147-A177-3AD203B41FA5}">
                      <a16:colId xmlns:a16="http://schemas.microsoft.com/office/drawing/2014/main" val="2332718725"/>
                    </a:ext>
                  </a:extLst>
                </a:gridCol>
              </a:tblGrid>
              <a:tr h="4124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380321"/>
                  </a:ext>
                </a:extLst>
              </a:tr>
              <a:tr h="4124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next j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292178"/>
                  </a:ext>
                </a:extLst>
              </a:tr>
            </a:tbl>
          </a:graphicData>
        </a:graphic>
      </p:graphicFrame>
      <p:sp>
        <p:nvSpPr>
          <p:cNvPr id="47" name="文本框 46">
            <a:extLst>
              <a:ext uri="{FF2B5EF4-FFF2-40B4-BE49-F238E27FC236}">
                <a16:creationId xmlns:a16="http://schemas.microsoft.com/office/drawing/2014/main" id="{77FA856F-729D-486E-9381-6CE511791E11}"/>
              </a:ext>
            </a:extLst>
          </p:cNvPr>
          <p:cNvSpPr txBox="1"/>
          <p:nvPr/>
        </p:nvSpPr>
        <p:spPr>
          <a:xfrm>
            <a:off x="5520944" y="878964"/>
            <a:ext cx="115011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1CDB25A-C7D6-447C-A1CC-A5037227CBAC}"/>
              </a:ext>
            </a:extLst>
          </p:cNvPr>
          <p:cNvGrpSpPr/>
          <p:nvPr/>
        </p:nvGrpSpPr>
        <p:grpSpPr>
          <a:xfrm>
            <a:off x="3083843" y="2653339"/>
            <a:ext cx="1150112" cy="775661"/>
            <a:chOff x="2260600" y="1073234"/>
            <a:chExt cx="1150112" cy="876570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6A6DAC8-4B84-41DA-82F2-00C9BF73D8D7}"/>
                </a:ext>
              </a:extLst>
            </p:cNvPr>
            <p:cNvSpPr txBox="1"/>
            <p:nvPr/>
          </p:nvSpPr>
          <p:spPr>
            <a:xfrm>
              <a:off x="2260600" y="1073234"/>
              <a:ext cx="1150112" cy="4173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i</a:t>
              </a:r>
              <a:r>
                <a:rPr lang="en-US" altLang="zh-CN" dirty="0"/>
                <a:t> = 2</a:t>
              </a:r>
              <a:endParaRPr lang="zh-CN" altLang="en-US" dirty="0"/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F1548366-749C-4D9E-89E5-840547AA6D86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>
              <a:off x="2835656" y="1490614"/>
              <a:ext cx="0" cy="4591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AB4FDDD2-287A-4DDB-AB05-651BAFB1A9E3}"/>
              </a:ext>
            </a:extLst>
          </p:cNvPr>
          <p:cNvGrpSpPr/>
          <p:nvPr/>
        </p:nvGrpSpPr>
        <p:grpSpPr>
          <a:xfrm>
            <a:off x="3083843" y="5330161"/>
            <a:ext cx="1150112" cy="805954"/>
            <a:chOff x="2260600" y="671562"/>
            <a:chExt cx="1150112" cy="741440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9FA4E240-477E-4B29-ADF6-5ADB067BD05C}"/>
                </a:ext>
              </a:extLst>
            </p:cNvPr>
            <p:cNvSpPr txBox="1"/>
            <p:nvPr/>
          </p:nvSpPr>
          <p:spPr>
            <a:xfrm>
              <a:off x="2260600" y="1073234"/>
              <a:ext cx="1150112" cy="33976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j = 2</a:t>
              </a:r>
              <a:endParaRPr lang="zh-CN" altLang="en-US" dirty="0"/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2771B184-E0AF-44AE-841B-4BEF6CFE08E1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 flipV="1">
              <a:off x="2835656" y="671562"/>
              <a:ext cx="0" cy="4016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2B5B278B-1D5E-405B-9FB7-A47891DA5C9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88454" y="4589754"/>
          <a:ext cx="3025460" cy="6062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92">
                  <a:extLst>
                    <a:ext uri="{9D8B030D-6E8A-4147-A177-3AD203B41FA5}">
                      <a16:colId xmlns:a16="http://schemas.microsoft.com/office/drawing/2014/main" val="1172165953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1120344294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2028421853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3731549651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2332718725"/>
                    </a:ext>
                  </a:extLst>
                </a:gridCol>
              </a:tblGrid>
              <a:tr h="606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292178"/>
                  </a:ext>
                </a:extLst>
              </a:tr>
            </a:tbl>
          </a:graphicData>
        </a:graphic>
      </p:graphicFrame>
      <p:grpSp>
        <p:nvGrpSpPr>
          <p:cNvPr id="55" name="组合 54">
            <a:extLst>
              <a:ext uri="{FF2B5EF4-FFF2-40B4-BE49-F238E27FC236}">
                <a16:creationId xmlns:a16="http://schemas.microsoft.com/office/drawing/2014/main" id="{07114722-E01A-4A7C-A7C7-78202EDE5BA4}"/>
              </a:ext>
            </a:extLst>
          </p:cNvPr>
          <p:cNvGrpSpPr/>
          <p:nvPr/>
        </p:nvGrpSpPr>
        <p:grpSpPr>
          <a:xfrm>
            <a:off x="3141566" y="5330161"/>
            <a:ext cx="1150112" cy="805954"/>
            <a:chOff x="2260600" y="671562"/>
            <a:chExt cx="1150112" cy="741440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E8A269EB-F097-43C2-9844-992F7CEEA52B}"/>
                </a:ext>
              </a:extLst>
            </p:cNvPr>
            <p:cNvSpPr txBox="1"/>
            <p:nvPr/>
          </p:nvSpPr>
          <p:spPr>
            <a:xfrm>
              <a:off x="2260600" y="1073234"/>
              <a:ext cx="1150112" cy="33976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j = 0</a:t>
              </a:r>
              <a:endParaRPr lang="zh-CN" altLang="en-US" dirty="0"/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CD37E5E4-4B81-4BC8-90BC-5FEFB4976628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 flipV="1">
              <a:off x="2835656" y="671562"/>
              <a:ext cx="0" cy="4016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8E710768-2886-41A7-9053-06B8BDF2C2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00641" y="4598898"/>
          <a:ext cx="3025460" cy="6062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92">
                  <a:extLst>
                    <a:ext uri="{9D8B030D-6E8A-4147-A177-3AD203B41FA5}">
                      <a16:colId xmlns:a16="http://schemas.microsoft.com/office/drawing/2014/main" val="1172165953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1120344294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2028421853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3731549651"/>
                    </a:ext>
                  </a:extLst>
                </a:gridCol>
                <a:gridCol w="605092">
                  <a:extLst>
                    <a:ext uri="{9D8B030D-6E8A-4147-A177-3AD203B41FA5}">
                      <a16:colId xmlns:a16="http://schemas.microsoft.com/office/drawing/2014/main" val="2332718725"/>
                    </a:ext>
                  </a:extLst>
                </a:gridCol>
              </a:tblGrid>
              <a:tr h="606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292178"/>
                  </a:ext>
                </a:extLst>
              </a:tr>
            </a:tbl>
          </a:graphicData>
        </a:graphic>
      </p:graphicFrame>
      <p:grpSp>
        <p:nvGrpSpPr>
          <p:cNvPr id="59" name="组合 58">
            <a:extLst>
              <a:ext uri="{FF2B5EF4-FFF2-40B4-BE49-F238E27FC236}">
                <a16:creationId xmlns:a16="http://schemas.microsoft.com/office/drawing/2014/main" id="{FC47FAE3-B801-451E-B398-459187B3B1D3}"/>
              </a:ext>
            </a:extLst>
          </p:cNvPr>
          <p:cNvGrpSpPr/>
          <p:nvPr/>
        </p:nvGrpSpPr>
        <p:grpSpPr>
          <a:xfrm>
            <a:off x="5563259" y="5335584"/>
            <a:ext cx="1150112" cy="805954"/>
            <a:chOff x="2260600" y="671562"/>
            <a:chExt cx="1150112" cy="741440"/>
          </a:xfrm>
        </p:grpSpPr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93F6F27-9584-4D3B-8AF5-47E44CDE5D00}"/>
                </a:ext>
              </a:extLst>
            </p:cNvPr>
            <p:cNvSpPr txBox="1"/>
            <p:nvPr/>
          </p:nvSpPr>
          <p:spPr>
            <a:xfrm>
              <a:off x="2260600" y="1073234"/>
              <a:ext cx="1150112" cy="33976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j = 1</a:t>
              </a:r>
              <a:endParaRPr lang="zh-CN" altLang="en-US" dirty="0"/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DDAA8CB4-2FD3-48E2-B0C8-2501F8B8579E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flipV="1">
              <a:off x="2835656" y="671562"/>
              <a:ext cx="0" cy="4016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2EB3FD46-9D80-48E4-9AFF-2BD2EAB327BC}"/>
              </a:ext>
            </a:extLst>
          </p:cNvPr>
          <p:cNvGrpSpPr/>
          <p:nvPr/>
        </p:nvGrpSpPr>
        <p:grpSpPr>
          <a:xfrm>
            <a:off x="5572403" y="2649617"/>
            <a:ext cx="1150112" cy="775661"/>
            <a:chOff x="2260600" y="1073234"/>
            <a:chExt cx="1150112" cy="876570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DB320BDA-9770-4DFC-B378-D30A629FB5A8}"/>
                </a:ext>
              </a:extLst>
            </p:cNvPr>
            <p:cNvSpPr txBox="1"/>
            <p:nvPr/>
          </p:nvSpPr>
          <p:spPr>
            <a:xfrm>
              <a:off x="2260600" y="1073234"/>
              <a:ext cx="1150112" cy="4173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i</a:t>
              </a:r>
              <a:r>
                <a:rPr lang="en-US" altLang="zh-CN" dirty="0"/>
                <a:t> = 6</a:t>
              </a:r>
              <a:endParaRPr lang="zh-CN" altLang="en-US" dirty="0"/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E1E7DC53-488F-4099-BDF4-B33CFEB18428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>
              <a:off x="2835656" y="1490614"/>
              <a:ext cx="0" cy="4591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F5CA4E4E-184D-4884-915C-783B1011B93A}"/>
              </a:ext>
            </a:extLst>
          </p:cNvPr>
          <p:cNvGrpSpPr/>
          <p:nvPr/>
        </p:nvGrpSpPr>
        <p:grpSpPr>
          <a:xfrm>
            <a:off x="5572403" y="5326439"/>
            <a:ext cx="1150112" cy="805954"/>
            <a:chOff x="2260600" y="671562"/>
            <a:chExt cx="1150112" cy="741440"/>
          </a:xfrm>
        </p:grpSpPr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8F0430F1-B94B-4E2B-8F26-A7D2CE527961}"/>
                </a:ext>
              </a:extLst>
            </p:cNvPr>
            <p:cNvSpPr txBox="1"/>
            <p:nvPr/>
          </p:nvSpPr>
          <p:spPr>
            <a:xfrm>
              <a:off x="2260600" y="1073234"/>
              <a:ext cx="1150112" cy="33976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j = 4</a:t>
              </a:r>
              <a:endParaRPr lang="zh-CN" altLang="en-US" dirty="0"/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A85D4D06-B983-4263-AA67-6756AC56C5C6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V="1">
              <a:off x="2835656" y="671562"/>
              <a:ext cx="0" cy="4016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38649416-5D68-49A4-89C5-F308D476C8D9}"/>
              </a:ext>
            </a:extLst>
          </p:cNvPr>
          <p:cNvGrpSpPr/>
          <p:nvPr/>
        </p:nvGrpSpPr>
        <p:grpSpPr>
          <a:xfrm>
            <a:off x="7938573" y="2649617"/>
            <a:ext cx="1150112" cy="775661"/>
            <a:chOff x="2260600" y="1073234"/>
            <a:chExt cx="1150112" cy="876570"/>
          </a:xfrm>
        </p:grpSpPr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9A43197-2476-48BA-883E-8636F01B6511}"/>
                </a:ext>
              </a:extLst>
            </p:cNvPr>
            <p:cNvSpPr txBox="1"/>
            <p:nvPr/>
          </p:nvSpPr>
          <p:spPr>
            <a:xfrm>
              <a:off x="2260600" y="1073234"/>
              <a:ext cx="1150112" cy="4173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i</a:t>
              </a:r>
              <a:r>
                <a:rPr lang="en-US" altLang="zh-CN" dirty="0"/>
                <a:t> = 10</a:t>
              </a:r>
              <a:endParaRPr lang="zh-CN" altLang="en-US" dirty="0"/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671B941A-8F48-4A7F-8DEA-2E5FB2B49DAA}"/>
                </a:ext>
              </a:extLst>
            </p:cNvPr>
            <p:cNvCxnSpPr>
              <a:cxnSpLocks/>
              <a:stCxn id="69" idx="2"/>
            </p:cNvCxnSpPr>
            <p:nvPr/>
          </p:nvCxnSpPr>
          <p:spPr>
            <a:xfrm>
              <a:off x="2835656" y="1490614"/>
              <a:ext cx="0" cy="4591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6C5F94EA-B08E-4642-9B2F-00E42E59CB05}"/>
              </a:ext>
            </a:extLst>
          </p:cNvPr>
          <p:cNvGrpSpPr/>
          <p:nvPr/>
        </p:nvGrpSpPr>
        <p:grpSpPr>
          <a:xfrm>
            <a:off x="7938573" y="5326439"/>
            <a:ext cx="1150112" cy="805954"/>
            <a:chOff x="2260600" y="671562"/>
            <a:chExt cx="1150112" cy="741440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B7B09971-96CF-44F3-924E-AC34E8B65C25}"/>
                </a:ext>
              </a:extLst>
            </p:cNvPr>
            <p:cNvSpPr txBox="1"/>
            <p:nvPr/>
          </p:nvSpPr>
          <p:spPr>
            <a:xfrm>
              <a:off x="2260600" y="1073234"/>
              <a:ext cx="1150112" cy="33976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j = 6</a:t>
              </a:r>
              <a:endParaRPr lang="zh-CN" altLang="en-US" dirty="0"/>
            </a:p>
          </p:txBody>
        </p: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195C911E-C1B3-4C3D-90DB-906BEAABF276}"/>
                </a:ext>
              </a:extLst>
            </p:cNvPr>
            <p:cNvCxnSpPr>
              <a:cxnSpLocks/>
              <a:stCxn id="72" idx="0"/>
            </p:cNvCxnSpPr>
            <p:nvPr/>
          </p:nvCxnSpPr>
          <p:spPr>
            <a:xfrm flipV="1">
              <a:off x="2835656" y="671562"/>
              <a:ext cx="0" cy="4016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41C6A036-44AB-4FD0-92AC-789CAB3C5D31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3236853" y="2589722"/>
            <a:ext cx="3656831" cy="2697292"/>
          </a:xfrm>
          <a:prstGeom prst="curvedConnector3">
            <a:avLst/>
          </a:prstGeom>
          <a:ln>
            <a:prstDash val="sysDash"/>
            <a:headEnd type="none" w="lg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0FA895A1-A5DE-48E6-A4DE-91CBE8E8EBC9}"/>
              </a:ext>
            </a:extLst>
          </p:cNvPr>
          <p:cNvCxnSpPr>
            <a:cxnSpLocks/>
            <a:stCxn id="66" idx="0"/>
          </p:cNvCxnSpPr>
          <p:nvPr/>
        </p:nvCxnSpPr>
        <p:spPr>
          <a:xfrm rot="5400000" flipH="1" flipV="1">
            <a:off x="5028728" y="3219540"/>
            <a:ext cx="3662253" cy="1424790"/>
          </a:xfrm>
          <a:prstGeom prst="curvedConnector3">
            <a:avLst/>
          </a:prstGeom>
          <a:ln>
            <a:prstDash val="sysDash"/>
            <a:headEnd type="none" w="lg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4C4DD64D-AF59-433A-A20E-072F3B4FEB28}"/>
              </a:ext>
            </a:extLst>
          </p:cNvPr>
          <p:cNvSpPr/>
          <p:nvPr/>
        </p:nvSpPr>
        <p:spPr>
          <a:xfrm>
            <a:off x="5140604" y="3467587"/>
            <a:ext cx="3163822" cy="1893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06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7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94014B-0DB2-4B9E-88BB-3316A5A72010}"/>
              </a:ext>
            </a:extLst>
          </p:cNvPr>
          <p:cNvSpPr txBox="1"/>
          <p:nvPr/>
        </p:nvSpPr>
        <p:spPr>
          <a:xfrm>
            <a:off x="692458" y="319596"/>
            <a:ext cx="205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顺序串：定义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9E5157-D203-4929-9FFA-BA22F44616A4}"/>
              </a:ext>
            </a:extLst>
          </p:cNvPr>
          <p:cNvSpPr txBox="1"/>
          <p:nvPr/>
        </p:nvSpPr>
        <p:spPr>
          <a:xfrm>
            <a:off x="3201879" y="1659285"/>
            <a:ext cx="68210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#define MAXSIZE  128</a:t>
            </a:r>
          </a:p>
          <a:p>
            <a:endParaRPr lang="en-US" altLang="zh-CN" sz="3200" dirty="0">
              <a:latin typeface="Fira Code Light" panose="020B0809050000020004" pitchFamily="49" charset="0"/>
              <a:ea typeface="Fira Code Light" panose="020B0809050000020004" pitchFamily="49" charset="0"/>
              <a:cs typeface="Fira Code Light" panose="020B0809050000020004" pitchFamily="49" charset="0"/>
            </a:endParaRPr>
          </a:p>
          <a:p>
            <a:r>
              <a:rPr lang="en-US" altLang="zh-CN" sz="3200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typedef struct</a:t>
            </a:r>
          </a:p>
          <a:p>
            <a:r>
              <a:rPr lang="en-US" altLang="zh-CN" sz="3200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{</a:t>
            </a:r>
          </a:p>
          <a:p>
            <a:r>
              <a:rPr lang="en-US" altLang="zh-CN" sz="3200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    char </a:t>
            </a:r>
            <a:r>
              <a:rPr lang="en-US" altLang="zh-CN" sz="3200" dirty="0" err="1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ch</a:t>
            </a:r>
            <a:r>
              <a:rPr lang="en-US" altLang="zh-CN" sz="3200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[MAXSIZE];</a:t>
            </a:r>
          </a:p>
          <a:p>
            <a:r>
              <a:rPr lang="en-US" altLang="zh-CN" sz="3200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    int </a:t>
            </a:r>
            <a:r>
              <a:rPr lang="en-US" altLang="zh-CN" sz="3200" dirty="0" err="1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len</a:t>
            </a:r>
            <a:r>
              <a:rPr lang="en-US" altLang="zh-CN" sz="3200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;</a:t>
            </a:r>
          </a:p>
          <a:p>
            <a:r>
              <a:rPr lang="en-US" altLang="zh-CN" sz="3200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} String;</a:t>
            </a:r>
            <a:endParaRPr lang="zh-CN" altLang="en-US" sz="3200" dirty="0">
              <a:latin typeface="Fira Code Light" panose="020B0809050000020004" pitchFamily="49" charset="0"/>
              <a:cs typeface="Fira Code Light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50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94014B-0DB2-4B9E-88BB-3316A5A72010}"/>
              </a:ext>
            </a:extLst>
          </p:cNvPr>
          <p:cNvSpPr txBox="1"/>
          <p:nvPr/>
        </p:nvSpPr>
        <p:spPr>
          <a:xfrm>
            <a:off x="692458" y="319596"/>
            <a:ext cx="205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顺序串：插入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CF9DF8E-16D7-4CAE-B430-B8D5F7436ED9}"/>
              </a:ext>
            </a:extLst>
          </p:cNvPr>
          <p:cNvCxnSpPr>
            <a:cxnSpLocks/>
          </p:cNvCxnSpPr>
          <p:nvPr/>
        </p:nvCxnSpPr>
        <p:spPr>
          <a:xfrm>
            <a:off x="1604727" y="2233911"/>
            <a:ext cx="0" cy="28064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CC4B0DB-C9A5-40B3-B1B4-0BC47285350F}"/>
              </a:ext>
            </a:extLst>
          </p:cNvPr>
          <p:cNvCxnSpPr>
            <a:cxnSpLocks/>
          </p:cNvCxnSpPr>
          <p:nvPr/>
        </p:nvCxnSpPr>
        <p:spPr>
          <a:xfrm>
            <a:off x="4358019" y="2233911"/>
            <a:ext cx="0" cy="280649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811D822-950A-4CEE-B23F-CBE6D9795480}"/>
              </a:ext>
            </a:extLst>
          </p:cNvPr>
          <p:cNvSpPr txBox="1"/>
          <p:nvPr/>
        </p:nvSpPr>
        <p:spPr>
          <a:xfrm>
            <a:off x="1453540" y="1829354"/>
            <a:ext cx="83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EB9D22-D474-4783-8367-79E0930DD485}"/>
              </a:ext>
            </a:extLst>
          </p:cNvPr>
          <p:cNvSpPr txBox="1"/>
          <p:nvPr/>
        </p:nvSpPr>
        <p:spPr>
          <a:xfrm>
            <a:off x="3939289" y="1829354"/>
            <a:ext cx="83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pos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14E9EEB-CF22-48F2-A92C-B9199A8A3A1D}"/>
              </a:ext>
            </a:extLst>
          </p:cNvPr>
          <p:cNvSpPr txBox="1"/>
          <p:nvPr/>
        </p:nvSpPr>
        <p:spPr>
          <a:xfrm>
            <a:off x="9937634" y="1829354"/>
            <a:ext cx="131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MAXSIZE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178D3D6-0539-4870-AA8C-4F66FC8B0AB8}"/>
              </a:ext>
            </a:extLst>
          </p:cNvPr>
          <p:cNvCxnSpPr>
            <a:cxnSpLocks/>
          </p:cNvCxnSpPr>
          <p:nvPr/>
        </p:nvCxnSpPr>
        <p:spPr>
          <a:xfrm>
            <a:off x="10597542" y="2233911"/>
            <a:ext cx="0" cy="28064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69C1F84-5B39-4653-9F83-4991DD6A0A10}"/>
              </a:ext>
            </a:extLst>
          </p:cNvPr>
          <p:cNvCxnSpPr>
            <a:cxnSpLocks/>
          </p:cNvCxnSpPr>
          <p:nvPr/>
        </p:nvCxnSpPr>
        <p:spPr>
          <a:xfrm>
            <a:off x="7047121" y="2233911"/>
            <a:ext cx="0" cy="280649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256D0902-C46C-4E6D-A2FE-3E29C393C229}"/>
              </a:ext>
            </a:extLst>
          </p:cNvPr>
          <p:cNvSpPr/>
          <p:nvPr/>
        </p:nvSpPr>
        <p:spPr>
          <a:xfrm>
            <a:off x="1605111" y="2970321"/>
            <a:ext cx="9001958" cy="45867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6D3A9D2-CC0C-4B52-9BEA-D57C42354C40}"/>
              </a:ext>
            </a:extLst>
          </p:cNvPr>
          <p:cNvSpPr/>
          <p:nvPr/>
        </p:nvSpPr>
        <p:spPr>
          <a:xfrm>
            <a:off x="4346095" y="2970321"/>
            <a:ext cx="2697332" cy="45867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4DEC5DF-8210-48AA-A78B-26A7C4D03BF9}"/>
              </a:ext>
            </a:extLst>
          </p:cNvPr>
          <p:cNvSpPr/>
          <p:nvPr/>
        </p:nvSpPr>
        <p:spPr>
          <a:xfrm>
            <a:off x="4336565" y="2970321"/>
            <a:ext cx="3116062" cy="45867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DE21D42-1990-4ADE-8DB1-4244C42C278C}"/>
              </a:ext>
            </a:extLst>
          </p:cNvPr>
          <p:cNvSpPr/>
          <p:nvPr/>
        </p:nvSpPr>
        <p:spPr>
          <a:xfrm>
            <a:off x="4352751" y="3980439"/>
            <a:ext cx="2697332" cy="45867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D75F154-5E4C-4699-9CF9-43235655B878}"/>
              </a:ext>
            </a:extLst>
          </p:cNvPr>
          <p:cNvSpPr/>
          <p:nvPr/>
        </p:nvSpPr>
        <p:spPr>
          <a:xfrm>
            <a:off x="1605111" y="2970321"/>
            <a:ext cx="2760956" cy="45867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E8CC030-D5ED-4A33-ABD3-5D19F29F6CE7}"/>
              </a:ext>
            </a:extLst>
          </p:cNvPr>
          <p:cNvSpPr/>
          <p:nvPr/>
        </p:nvSpPr>
        <p:spPr>
          <a:xfrm>
            <a:off x="4352751" y="3980439"/>
            <a:ext cx="2697332" cy="45867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55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00138 L 0.22149 0.00023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59259E-6 L -0.00065 -0.14607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9" grpId="0" animBg="1"/>
      <p:bldP spid="19" grpId="1" animBg="1"/>
      <p:bldP spid="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94014B-0DB2-4B9E-88BB-3316A5A72010}"/>
              </a:ext>
            </a:extLst>
          </p:cNvPr>
          <p:cNvSpPr txBox="1"/>
          <p:nvPr/>
        </p:nvSpPr>
        <p:spPr>
          <a:xfrm>
            <a:off x="692458" y="319596"/>
            <a:ext cx="361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顺序串：插入的情况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4C6EF47-F4B1-431A-9CD4-9D338D3A6A51}"/>
              </a:ext>
            </a:extLst>
          </p:cNvPr>
          <p:cNvGrpSpPr/>
          <p:nvPr/>
        </p:nvGrpSpPr>
        <p:grpSpPr>
          <a:xfrm>
            <a:off x="763479" y="1990076"/>
            <a:ext cx="9001959" cy="458679"/>
            <a:chOff x="763479" y="1990076"/>
            <a:chExt cx="9001959" cy="45867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8366322-79E6-4414-A1FA-CB6827C786F0}"/>
                </a:ext>
              </a:extLst>
            </p:cNvPr>
            <p:cNvSpPr/>
            <p:nvPr/>
          </p:nvSpPr>
          <p:spPr>
            <a:xfrm>
              <a:off x="773007" y="1990076"/>
              <a:ext cx="8992431" cy="458679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DDC4ADB-822A-4F0C-88FD-AFD9FEE42B0F}"/>
                </a:ext>
              </a:extLst>
            </p:cNvPr>
            <p:cNvSpPr/>
            <p:nvPr/>
          </p:nvSpPr>
          <p:spPr>
            <a:xfrm>
              <a:off x="763479" y="1990076"/>
              <a:ext cx="2760956" cy="458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chemeClr val="tx1"/>
                  </a:solidFill>
                </a:rPr>
                <a:t>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3764017-4061-40CB-9B4B-5A63C5AD8DAF}"/>
                </a:ext>
              </a:extLst>
            </p:cNvPr>
            <p:cNvSpPr/>
            <p:nvPr/>
          </p:nvSpPr>
          <p:spPr>
            <a:xfrm>
              <a:off x="3524436" y="1990076"/>
              <a:ext cx="3116062" cy="458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1811D822-950A-4CEE-B23F-CBE6D9795480}"/>
              </a:ext>
            </a:extLst>
          </p:cNvPr>
          <p:cNvSpPr txBox="1"/>
          <p:nvPr/>
        </p:nvSpPr>
        <p:spPr>
          <a:xfrm>
            <a:off x="621436" y="1095769"/>
            <a:ext cx="83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EB9D22-D474-4783-8367-79E0930DD485}"/>
              </a:ext>
            </a:extLst>
          </p:cNvPr>
          <p:cNvSpPr txBox="1"/>
          <p:nvPr/>
        </p:nvSpPr>
        <p:spPr>
          <a:xfrm>
            <a:off x="3107185" y="1095769"/>
            <a:ext cx="83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pos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14E9EEB-CF22-48F2-A92C-B9199A8A3A1D}"/>
              </a:ext>
            </a:extLst>
          </p:cNvPr>
          <p:cNvSpPr txBox="1"/>
          <p:nvPr/>
        </p:nvSpPr>
        <p:spPr>
          <a:xfrm>
            <a:off x="9105530" y="1095769"/>
            <a:ext cx="131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MAXSIZE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9198B8F-9359-47AD-A4D3-816363B492E1}"/>
              </a:ext>
            </a:extLst>
          </p:cNvPr>
          <p:cNvGrpSpPr/>
          <p:nvPr/>
        </p:nvGrpSpPr>
        <p:grpSpPr>
          <a:xfrm>
            <a:off x="763479" y="2938504"/>
            <a:ext cx="9001958" cy="458680"/>
            <a:chOff x="763479" y="2938504"/>
            <a:chExt cx="9001958" cy="45868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56D0902-C46C-4E6D-A2FE-3E29C393C229}"/>
                </a:ext>
              </a:extLst>
            </p:cNvPr>
            <p:cNvSpPr/>
            <p:nvPr/>
          </p:nvSpPr>
          <p:spPr>
            <a:xfrm>
              <a:off x="763479" y="2938505"/>
              <a:ext cx="9001958" cy="458679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DE21D42-1990-4ADE-8DB1-4244C42C278C}"/>
                </a:ext>
              </a:extLst>
            </p:cNvPr>
            <p:cNvSpPr/>
            <p:nvPr/>
          </p:nvSpPr>
          <p:spPr>
            <a:xfrm>
              <a:off x="3517301" y="2938504"/>
              <a:ext cx="2697332" cy="458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t</a:t>
              </a:r>
              <a:endParaRPr lang="zh-CN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D75F154-5E4C-4699-9CF9-43235655B878}"/>
                </a:ext>
              </a:extLst>
            </p:cNvPr>
            <p:cNvSpPr/>
            <p:nvPr/>
          </p:nvSpPr>
          <p:spPr>
            <a:xfrm>
              <a:off x="763479" y="2938505"/>
              <a:ext cx="2760956" cy="458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chemeClr val="tx1"/>
                  </a:solidFill>
                </a:rPr>
                <a:t>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4DEC5DF-8210-48AA-A78B-26A7C4D03BF9}"/>
                </a:ext>
              </a:extLst>
            </p:cNvPr>
            <p:cNvSpPr/>
            <p:nvPr/>
          </p:nvSpPr>
          <p:spPr>
            <a:xfrm>
              <a:off x="6214371" y="2938505"/>
              <a:ext cx="3116062" cy="458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5EC6E75-02A6-4B30-949B-806D0A92A565}"/>
              </a:ext>
            </a:extLst>
          </p:cNvPr>
          <p:cNvGrpSpPr/>
          <p:nvPr/>
        </p:nvGrpSpPr>
        <p:grpSpPr>
          <a:xfrm>
            <a:off x="753568" y="3891675"/>
            <a:ext cx="9736618" cy="458679"/>
            <a:chOff x="744424" y="3891675"/>
            <a:chExt cx="9736618" cy="458679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134D909-D853-4229-8801-8E0508A8ABE2}"/>
                </a:ext>
              </a:extLst>
            </p:cNvPr>
            <p:cNvSpPr/>
            <p:nvPr/>
          </p:nvSpPr>
          <p:spPr>
            <a:xfrm>
              <a:off x="744424" y="3891675"/>
              <a:ext cx="9001958" cy="458679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B3D1C57-7E70-47D9-97B8-397207441D1B}"/>
                </a:ext>
              </a:extLst>
            </p:cNvPr>
            <p:cNvSpPr/>
            <p:nvPr/>
          </p:nvSpPr>
          <p:spPr>
            <a:xfrm>
              <a:off x="753949" y="3891675"/>
              <a:ext cx="2760956" cy="458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chemeClr val="tx1"/>
                  </a:solidFill>
                </a:rPr>
                <a:t>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9B1EFA4-8835-4BF5-ABE0-1D8C748E4E70}"/>
                </a:ext>
              </a:extLst>
            </p:cNvPr>
            <p:cNvSpPr/>
            <p:nvPr/>
          </p:nvSpPr>
          <p:spPr>
            <a:xfrm>
              <a:off x="7365748" y="3891675"/>
              <a:ext cx="2388864" cy="458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BBC0FAE-64F0-4599-9F9F-02DE6AC80C73}"/>
                </a:ext>
              </a:extLst>
            </p:cNvPr>
            <p:cNvSpPr/>
            <p:nvPr/>
          </p:nvSpPr>
          <p:spPr>
            <a:xfrm>
              <a:off x="3494932" y="3891675"/>
              <a:ext cx="3870815" cy="458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t</a:t>
              </a:r>
              <a:endParaRPr lang="zh-CN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BD16015-A5A7-496D-9BA2-F241A51AF58E}"/>
                </a:ext>
              </a:extLst>
            </p:cNvPr>
            <p:cNvSpPr/>
            <p:nvPr/>
          </p:nvSpPr>
          <p:spPr>
            <a:xfrm>
              <a:off x="9764670" y="3891675"/>
              <a:ext cx="716372" cy="458679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CC4B0DB-C9A5-40B3-B1B4-0BC47285350F}"/>
              </a:ext>
            </a:extLst>
          </p:cNvPr>
          <p:cNvCxnSpPr>
            <a:cxnSpLocks/>
          </p:cNvCxnSpPr>
          <p:nvPr/>
        </p:nvCxnSpPr>
        <p:spPr>
          <a:xfrm>
            <a:off x="3525915" y="1500326"/>
            <a:ext cx="0" cy="448322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F07C47F9-DDE3-49C5-A624-6C0996CDFD2B}"/>
              </a:ext>
            </a:extLst>
          </p:cNvPr>
          <p:cNvGrpSpPr/>
          <p:nvPr/>
        </p:nvGrpSpPr>
        <p:grpSpPr>
          <a:xfrm>
            <a:off x="763362" y="4834865"/>
            <a:ext cx="10575197" cy="458679"/>
            <a:chOff x="763362" y="4834865"/>
            <a:chExt cx="10575197" cy="458679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F0F17C0-6766-427D-82ED-9D98DEDA47B0}"/>
                </a:ext>
              </a:extLst>
            </p:cNvPr>
            <p:cNvSpPr/>
            <p:nvPr/>
          </p:nvSpPr>
          <p:spPr>
            <a:xfrm>
              <a:off x="763362" y="4834865"/>
              <a:ext cx="2760956" cy="458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chemeClr val="tx1"/>
                  </a:solidFill>
                </a:rPr>
                <a:t>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6836CF6-ED8C-4D32-9056-F538F0A38386}"/>
                </a:ext>
              </a:extLst>
            </p:cNvPr>
            <p:cNvSpPr/>
            <p:nvPr/>
          </p:nvSpPr>
          <p:spPr>
            <a:xfrm>
              <a:off x="3504346" y="4834865"/>
              <a:ext cx="6280150" cy="458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t</a:t>
              </a:r>
              <a:endParaRPr lang="zh-CN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23AE27E-B1F4-43FA-AD01-5CCADC62E758}"/>
                </a:ext>
              </a:extLst>
            </p:cNvPr>
            <p:cNvSpPr/>
            <p:nvPr/>
          </p:nvSpPr>
          <p:spPr>
            <a:xfrm>
              <a:off x="9770061" y="4834865"/>
              <a:ext cx="716372" cy="45867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6690A43-AD22-486A-ABB3-CA81174ECDBE}"/>
                </a:ext>
              </a:extLst>
            </p:cNvPr>
            <p:cNvSpPr/>
            <p:nvPr/>
          </p:nvSpPr>
          <p:spPr>
            <a:xfrm>
              <a:off x="10486794" y="4834865"/>
              <a:ext cx="851765" cy="45867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accent5">
                    <a:alpha val="50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CF9DF8E-16D7-4CAE-B430-B8D5F7436ED9}"/>
              </a:ext>
            </a:extLst>
          </p:cNvPr>
          <p:cNvCxnSpPr>
            <a:cxnSpLocks/>
          </p:cNvCxnSpPr>
          <p:nvPr/>
        </p:nvCxnSpPr>
        <p:spPr>
          <a:xfrm>
            <a:off x="763479" y="1500326"/>
            <a:ext cx="0" cy="4483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178D3D6-0539-4870-AA8C-4F66FC8B0AB8}"/>
              </a:ext>
            </a:extLst>
          </p:cNvPr>
          <p:cNvCxnSpPr>
            <a:cxnSpLocks/>
          </p:cNvCxnSpPr>
          <p:nvPr/>
        </p:nvCxnSpPr>
        <p:spPr>
          <a:xfrm>
            <a:off x="9765438" y="1500326"/>
            <a:ext cx="0" cy="4483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76DA840-65C7-4D8C-B264-B29F4A17F4C4}"/>
              </a:ext>
            </a:extLst>
          </p:cNvPr>
          <p:cNvSpPr txBox="1"/>
          <p:nvPr/>
        </p:nvSpPr>
        <p:spPr>
          <a:xfrm>
            <a:off x="3528039" y="2558849"/>
            <a:ext cx="415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    s-&gt;</a:t>
            </a:r>
            <a:r>
              <a:rPr lang="en-US" altLang="zh-CN" dirty="0" err="1"/>
              <a:t>len</a:t>
            </a:r>
            <a:r>
              <a:rPr lang="en-US" altLang="zh-CN" dirty="0"/>
              <a:t> + t-&gt;</a:t>
            </a:r>
            <a:r>
              <a:rPr lang="en-US" altLang="zh-CN" dirty="0" err="1"/>
              <a:t>len</a:t>
            </a:r>
            <a:r>
              <a:rPr lang="en-US" altLang="zh-CN" dirty="0"/>
              <a:t> &lt;= MAXSIZE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29CC09B-81BD-4D49-8241-EFEF4138C696}"/>
              </a:ext>
            </a:extLst>
          </p:cNvPr>
          <p:cNvSpPr txBox="1"/>
          <p:nvPr/>
        </p:nvSpPr>
        <p:spPr>
          <a:xfrm>
            <a:off x="3528039" y="3517181"/>
            <a:ext cx="415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else    pos+ t-&gt;</a:t>
            </a:r>
            <a:r>
              <a:rPr lang="en-US" altLang="zh-CN" dirty="0" err="1"/>
              <a:t>len</a:t>
            </a:r>
            <a:r>
              <a:rPr lang="en-US" altLang="zh-CN" dirty="0"/>
              <a:t> &lt;= MAXSIZE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032E8B4-04DF-4B97-B442-55CE1E64B95C}"/>
              </a:ext>
            </a:extLst>
          </p:cNvPr>
          <p:cNvSpPr txBox="1"/>
          <p:nvPr/>
        </p:nvSpPr>
        <p:spPr>
          <a:xfrm>
            <a:off x="3528039" y="4475513"/>
            <a:ext cx="415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05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94014B-0DB2-4B9E-88BB-3316A5A72010}"/>
              </a:ext>
            </a:extLst>
          </p:cNvPr>
          <p:cNvSpPr txBox="1"/>
          <p:nvPr/>
        </p:nvSpPr>
        <p:spPr>
          <a:xfrm>
            <a:off x="692458" y="319596"/>
            <a:ext cx="205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顺序串：删除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CF9DF8E-16D7-4CAE-B430-B8D5F7436ED9}"/>
              </a:ext>
            </a:extLst>
          </p:cNvPr>
          <p:cNvCxnSpPr>
            <a:cxnSpLocks/>
          </p:cNvCxnSpPr>
          <p:nvPr/>
        </p:nvCxnSpPr>
        <p:spPr>
          <a:xfrm>
            <a:off x="1604727" y="2233911"/>
            <a:ext cx="0" cy="19741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811D822-950A-4CEE-B23F-CBE6D9795480}"/>
              </a:ext>
            </a:extLst>
          </p:cNvPr>
          <p:cNvSpPr txBox="1"/>
          <p:nvPr/>
        </p:nvSpPr>
        <p:spPr>
          <a:xfrm>
            <a:off x="1453540" y="1829354"/>
            <a:ext cx="83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EB9D22-D474-4783-8367-79E0930DD485}"/>
              </a:ext>
            </a:extLst>
          </p:cNvPr>
          <p:cNvSpPr txBox="1"/>
          <p:nvPr/>
        </p:nvSpPr>
        <p:spPr>
          <a:xfrm>
            <a:off x="3939289" y="1829354"/>
            <a:ext cx="83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pos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14E9EEB-CF22-48F2-A92C-B9199A8A3A1D}"/>
              </a:ext>
            </a:extLst>
          </p:cNvPr>
          <p:cNvSpPr txBox="1"/>
          <p:nvPr/>
        </p:nvSpPr>
        <p:spPr>
          <a:xfrm>
            <a:off x="9937634" y="1829354"/>
            <a:ext cx="131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MAXSIZE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178D3D6-0539-4870-AA8C-4F66FC8B0AB8}"/>
              </a:ext>
            </a:extLst>
          </p:cNvPr>
          <p:cNvCxnSpPr>
            <a:cxnSpLocks/>
          </p:cNvCxnSpPr>
          <p:nvPr/>
        </p:nvCxnSpPr>
        <p:spPr>
          <a:xfrm>
            <a:off x="10597542" y="2233911"/>
            <a:ext cx="0" cy="19741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256D0902-C46C-4E6D-A2FE-3E29C393C229}"/>
              </a:ext>
            </a:extLst>
          </p:cNvPr>
          <p:cNvSpPr/>
          <p:nvPr/>
        </p:nvSpPr>
        <p:spPr>
          <a:xfrm>
            <a:off x="1605111" y="2970321"/>
            <a:ext cx="9001958" cy="45867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6D3A9D2-CC0C-4B52-9BEA-D57C42354C40}"/>
              </a:ext>
            </a:extLst>
          </p:cNvPr>
          <p:cNvSpPr/>
          <p:nvPr/>
        </p:nvSpPr>
        <p:spPr>
          <a:xfrm>
            <a:off x="4356538" y="2970320"/>
            <a:ext cx="2677361" cy="45867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D75F154-5E4C-4699-9CF9-43235655B878}"/>
              </a:ext>
            </a:extLst>
          </p:cNvPr>
          <p:cNvSpPr/>
          <p:nvPr/>
        </p:nvSpPr>
        <p:spPr>
          <a:xfrm>
            <a:off x="1605111" y="2970321"/>
            <a:ext cx="2760956" cy="45867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CC4B0DB-C9A5-40B3-B1B4-0BC47285350F}"/>
              </a:ext>
            </a:extLst>
          </p:cNvPr>
          <p:cNvCxnSpPr>
            <a:cxnSpLocks/>
          </p:cNvCxnSpPr>
          <p:nvPr/>
        </p:nvCxnSpPr>
        <p:spPr>
          <a:xfrm>
            <a:off x="4358019" y="2233911"/>
            <a:ext cx="0" cy="197410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24DEC5DF-8210-48AA-A78B-26A7C4D03BF9}"/>
              </a:ext>
            </a:extLst>
          </p:cNvPr>
          <p:cNvSpPr/>
          <p:nvPr/>
        </p:nvSpPr>
        <p:spPr>
          <a:xfrm>
            <a:off x="7043427" y="2970321"/>
            <a:ext cx="1532399" cy="45867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3BF8965-53AA-476A-8575-EC24F1A1E486}"/>
              </a:ext>
            </a:extLst>
          </p:cNvPr>
          <p:cNvGrpSpPr/>
          <p:nvPr/>
        </p:nvGrpSpPr>
        <p:grpSpPr>
          <a:xfrm>
            <a:off x="8078681" y="1864579"/>
            <a:ext cx="976539" cy="2378662"/>
            <a:chOff x="8078681" y="1864579"/>
            <a:chExt cx="976539" cy="2378662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F28618C-3C07-47AD-8FA4-CB64E8883134}"/>
                </a:ext>
              </a:extLst>
            </p:cNvPr>
            <p:cNvSpPr txBox="1"/>
            <p:nvPr/>
          </p:nvSpPr>
          <p:spPr>
            <a:xfrm>
              <a:off x="8078681" y="1864579"/>
              <a:ext cx="976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s-&gt;</a:t>
              </a:r>
              <a:r>
                <a:rPr lang="en-US" altLang="zh-CN" dirty="0" err="1"/>
                <a:t>len</a:t>
              </a:r>
              <a:endParaRPr lang="zh-CN" altLang="en-US" dirty="0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6E771C2-3853-4F04-A56B-98633B0A5BBC}"/>
                </a:ext>
              </a:extLst>
            </p:cNvPr>
            <p:cNvCxnSpPr>
              <a:cxnSpLocks/>
            </p:cNvCxnSpPr>
            <p:nvPr/>
          </p:nvCxnSpPr>
          <p:spPr>
            <a:xfrm>
              <a:off x="8575826" y="2269136"/>
              <a:ext cx="0" cy="1974105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873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81481E-6 L -0.21966 0.00092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9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-0.21875 0.00394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38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94014B-0DB2-4B9E-88BB-3316A5A72010}"/>
              </a:ext>
            </a:extLst>
          </p:cNvPr>
          <p:cNvSpPr txBox="1"/>
          <p:nvPr/>
        </p:nvSpPr>
        <p:spPr>
          <a:xfrm>
            <a:off x="692458" y="319596"/>
            <a:ext cx="205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顺序串：定义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9E5157-D203-4929-9FFA-BA22F44616A4}"/>
              </a:ext>
            </a:extLst>
          </p:cNvPr>
          <p:cNvSpPr txBox="1"/>
          <p:nvPr/>
        </p:nvSpPr>
        <p:spPr>
          <a:xfrm>
            <a:off x="3201879" y="1659285"/>
            <a:ext cx="68210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typedef struct</a:t>
            </a:r>
          </a:p>
          <a:p>
            <a:r>
              <a:rPr lang="en-US" altLang="zh-CN" sz="3200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{</a:t>
            </a:r>
          </a:p>
          <a:p>
            <a:r>
              <a:rPr lang="en-US" altLang="zh-CN" sz="3200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    char *</a:t>
            </a:r>
            <a:r>
              <a:rPr lang="en-US" altLang="zh-CN" sz="3200" dirty="0" err="1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ch</a:t>
            </a:r>
            <a:r>
              <a:rPr lang="en-US" altLang="zh-CN" sz="3200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;</a:t>
            </a:r>
          </a:p>
          <a:p>
            <a:r>
              <a:rPr lang="en-US" altLang="zh-CN" sz="3200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    int </a:t>
            </a:r>
            <a:r>
              <a:rPr lang="en-US" altLang="zh-CN" sz="3200" dirty="0" err="1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len</a:t>
            </a:r>
            <a:r>
              <a:rPr lang="en-US" altLang="zh-CN" sz="3200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;</a:t>
            </a:r>
          </a:p>
          <a:p>
            <a:r>
              <a:rPr lang="en-US" altLang="zh-CN" sz="3200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} String;</a:t>
            </a:r>
            <a:endParaRPr lang="zh-CN" altLang="en-US" sz="3200" dirty="0">
              <a:latin typeface="Fira Code Light" panose="020B0809050000020004" pitchFamily="49" charset="0"/>
              <a:cs typeface="Fira Code Light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26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96DE4363-E76B-4985-BE1C-C040062475D2}"/>
              </a:ext>
            </a:extLst>
          </p:cNvPr>
          <p:cNvSpPr/>
          <p:nvPr/>
        </p:nvSpPr>
        <p:spPr>
          <a:xfrm>
            <a:off x="2042513" y="4435573"/>
            <a:ext cx="8149412" cy="45867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2B3F871-745A-4954-B8E7-6706D64D1CC3}"/>
              </a:ext>
            </a:extLst>
          </p:cNvPr>
          <p:cNvSpPr/>
          <p:nvPr/>
        </p:nvSpPr>
        <p:spPr>
          <a:xfrm>
            <a:off x="2042513" y="3492709"/>
            <a:ext cx="2697332" cy="45867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4D1752B-B44F-49A7-873B-81EC05A0C602}"/>
              </a:ext>
            </a:extLst>
          </p:cNvPr>
          <p:cNvSpPr/>
          <p:nvPr/>
        </p:nvSpPr>
        <p:spPr>
          <a:xfrm>
            <a:off x="2051658" y="2578181"/>
            <a:ext cx="3339634" cy="45867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37B8452-1B89-4C6D-B328-06E6E537499A}"/>
              </a:ext>
            </a:extLst>
          </p:cNvPr>
          <p:cNvSpPr/>
          <p:nvPr/>
        </p:nvSpPr>
        <p:spPr>
          <a:xfrm>
            <a:off x="5399311" y="2578181"/>
            <a:ext cx="2099412" cy="45867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DE21D42-1990-4ADE-8DB1-4244C42C278C}"/>
              </a:ext>
            </a:extLst>
          </p:cNvPr>
          <p:cNvSpPr/>
          <p:nvPr/>
        </p:nvSpPr>
        <p:spPr>
          <a:xfrm>
            <a:off x="2042513" y="3492709"/>
            <a:ext cx="2697332" cy="45867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94014B-0DB2-4B9E-88BB-3316A5A72010}"/>
              </a:ext>
            </a:extLst>
          </p:cNvPr>
          <p:cNvSpPr txBox="1"/>
          <p:nvPr/>
        </p:nvSpPr>
        <p:spPr>
          <a:xfrm>
            <a:off x="692458" y="319596"/>
            <a:ext cx="205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堆串：插入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11D822-950A-4CEE-B23F-CBE6D9795480}"/>
              </a:ext>
            </a:extLst>
          </p:cNvPr>
          <p:cNvSpPr txBox="1"/>
          <p:nvPr/>
        </p:nvSpPr>
        <p:spPr>
          <a:xfrm>
            <a:off x="1901596" y="1765346"/>
            <a:ext cx="83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EB9D22-D474-4783-8367-79E0930DD485}"/>
              </a:ext>
            </a:extLst>
          </p:cNvPr>
          <p:cNvSpPr txBox="1"/>
          <p:nvPr/>
        </p:nvSpPr>
        <p:spPr>
          <a:xfrm>
            <a:off x="4972561" y="1765346"/>
            <a:ext cx="83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pos</a:t>
            </a: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69C1F84-5B39-4653-9F83-4991DD6A0A10}"/>
              </a:ext>
            </a:extLst>
          </p:cNvPr>
          <p:cNvCxnSpPr>
            <a:cxnSpLocks/>
          </p:cNvCxnSpPr>
          <p:nvPr/>
        </p:nvCxnSpPr>
        <p:spPr>
          <a:xfrm>
            <a:off x="10199944" y="2169903"/>
            <a:ext cx="0" cy="31427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3D75F154-5E4C-4699-9CF9-43235655B878}"/>
              </a:ext>
            </a:extLst>
          </p:cNvPr>
          <p:cNvSpPr/>
          <p:nvPr/>
        </p:nvSpPr>
        <p:spPr>
          <a:xfrm>
            <a:off x="2051658" y="2578181"/>
            <a:ext cx="3339634" cy="45867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E8CC030-D5ED-4A33-ABD3-5D19F29F6CE7}"/>
              </a:ext>
            </a:extLst>
          </p:cNvPr>
          <p:cNvSpPr/>
          <p:nvPr/>
        </p:nvSpPr>
        <p:spPr>
          <a:xfrm>
            <a:off x="7494593" y="2578181"/>
            <a:ext cx="2697332" cy="45867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t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6F5731C-8F1F-419F-83DC-90B35059BDF3}"/>
              </a:ext>
            </a:extLst>
          </p:cNvPr>
          <p:cNvSpPr/>
          <p:nvPr/>
        </p:nvSpPr>
        <p:spPr>
          <a:xfrm>
            <a:off x="5399311" y="2578181"/>
            <a:ext cx="2099412" cy="45867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CF9DF8E-16D7-4CAE-B430-B8D5F7436ED9}"/>
              </a:ext>
            </a:extLst>
          </p:cNvPr>
          <p:cNvCxnSpPr>
            <a:cxnSpLocks/>
          </p:cNvCxnSpPr>
          <p:nvPr/>
        </p:nvCxnSpPr>
        <p:spPr>
          <a:xfrm flipH="1">
            <a:off x="2042513" y="2169903"/>
            <a:ext cx="10270" cy="3142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CC4B0DB-C9A5-40B3-B1B4-0BC47285350F}"/>
              </a:ext>
            </a:extLst>
          </p:cNvPr>
          <p:cNvCxnSpPr>
            <a:cxnSpLocks/>
          </p:cNvCxnSpPr>
          <p:nvPr/>
        </p:nvCxnSpPr>
        <p:spPr>
          <a:xfrm>
            <a:off x="5391291" y="2173417"/>
            <a:ext cx="8020" cy="313924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05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0.00065 0.27083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0.27566 0.1375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76" y="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7.40741E-7 L 0.22122 0.27083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1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5" grpId="0" animBg="1"/>
      <p:bldP spid="33" grpId="0" animBg="1"/>
      <p:bldP spid="34" grpId="0" animBg="1"/>
      <p:bldP spid="29" grpId="0" animBg="1"/>
      <p:bldP spid="53" grpId="0" animBg="1"/>
      <p:bldP spid="53" grpId="1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94014B-0DB2-4B9E-88BB-3316A5A72010}"/>
              </a:ext>
            </a:extLst>
          </p:cNvPr>
          <p:cNvSpPr txBox="1"/>
          <p:nvPr/>
        </p:nvSpPr>
        <p:spPr>
          <a:xfrm>
            <a:off x="692458" y="319596"/>
            <a:ext cx="205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顺序串：定义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9E5157-D203-4929-9FFA-BA22F44616A4}"/>
              </a:ext>
            </a:extLst>
          </p:cNvPr>
          <p:cNvSpPr txBox="1"/>
          <p:nvPr/>
        </p:nvSpPr>
        <p:spPr>
          <a:xfrm>
            <a:off x="3077592" y="982176"/>
            <a:ext cx="68210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#define BLOCK_SIZE  4</a:t>
            </a:r>
          </a:p>
          <a:p>
            <a:endParaRPr lang="en-US" altLang="zh-CN" sz="2400" dirty="0">
              <a:latin typeface="Fira Code Light" panose="020B0809050000020004" pitchFamily="49" charset="0"/>
              <a:ea typeface="Fira Code Light" panose="020B0809050000020004" pitchFamily="49" charset="0"/>
              <a:cs typeface="Fira Code Light" panose="020B0809050000020004" pitchFamily="49" charset="0"/>
            </a:endParaRPr>
          </a:p>
          <a:p>
            <a:r>
              <a:rPr lang="en-US" altLang="zh-CN" sz="2400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typedef struct _node</a:t>
            </a:r>
          </a:p>
          <a:p>
            <a:r>
              <a:rPr lang="en-US" altLang="zh-CN" sz="2400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{</a:t>
            </a:r>
          </a:p>
          <a:p>
            <a:r>
              <a:rPr lang="en-US" altLang="zh-CN" sz="2400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    char </a:t>
            </a:r>
            <a:r>
              <a:rPr lang="en-US" altLang="zh-CN" sz="2400" dirty="0" err="1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ch</a:t>
            </a:r>
            <a:r>
              <a:rPr lang="en-US" altLang="zh-CN" sz="2400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[BLOCK_SIZE];</a:t>
            </a:r>
          </a:p>
          <a:p>
            <a:r>
              <a:rPr lang="en-US" altLang="zh-CN" sz="2400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    struct _node *next;</a:t>
            </a:r>
          </a:p>
          <a:p>
            <a:r>
              <a:rPr lang="en-US" altLang="zh-CN" sz="2400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} block, *</a:t>
            </a:r>
            <a:r>
              <a:rPr lang="en-US" altLang="zh-CN" sz="2400" dirty="0" err="1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blockptr</a:t>
            </a:r>
            <a:r>
              <a:rPr lang="en-US" altLang="zh-CN" sz="2400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;</a:t>
            </a:r>
          </a:p>
          <a:p>
            <a:endParaRPr lang="en-US" altLang="zh-CN" sz="2400" dirty="0">
              <a:latin typeface="Fira Code Light" panose="020B0809050000020004" pitchFamily="49" charset="0"/>
              <a:ea typeface="Fira Code Light" panose="020B0809050000020004" pitchFamily="49" charset="0"/>
              <a:cs typeface="Fira Code Light" panose="020B0809050000020004" pitchFamily="49" charset="0"/>
            </a:endParaRPr>
          </a:p>
          <a:p>
            <a:r>
              <a:rPr lang="en-US" altLang="zh-CN" sz="2400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Typedef struct</a:t>
            </a:r>
          </a:p>
          <a:p>
            <a:r>
              <a:rPr lang="en-US" altLang="zh-CN" sz="2400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{</a:t>
            </a:r>
          </a:p>
          <a:p>
            <a:r>
              <a:rPr lang="en-US" altLang="zh-CN" sz="2400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	</a:t>
            </a:r>
            <a:r>
              <a:rPr lang="en-US" altLang="zh-CN" sz="2400" dirty="0" err="1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blockptr</a:t>
            </a:r>
            <a:r>
              <a:rPr lang="en-US" altLang="zh-CN" sz="2400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 head, tail</a:t>
            </a:r>
          </a:p>
          <a:p>
            <a:r>
              <a:rPr lang="en-US" altLang="zh-CN" sz="2400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	int </a:t>
            </a:r>
            <a:r>
              <a:rPr lang="en-US" altLang="zh-CN" sz="2400" dirty="0" err="1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len</a:t>
            </a:r>
            <a:r>
              <a:rPr lang="en-US" altLang="zh-CN" sz="2400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;</a:t>
            </a:r>
          </a:p>
          <a:p>
            <a:r>
              <a:rPr lang="en-US" altLang="zh-CN" sz="2400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} String;</a:t>
            </a:r>
            <a:endParaRPr lang="zh-CN" altLang="en-US" sz="2400" dirty="0">
              <a:latin typeface="Fira Code Light" panose="020B0809050000020004" pitchFamily="49" charset="0"/>
              <a:cs typeface="Fira Code Light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41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DBDC0BC0-73BD-4069-BDEB-DA92D11BFB8E}"/>
              </a:ext>
            </a:extLst>
          </p:cNvPr>
          <p:cNvGrpSpPr/>
          <p:nvPr/>
        </p:nvGrpSpPr>
        <p:grpSpPr>
          <a:xfrm>
            <a:off x="577714" y="1697237"/>
            <a:ext cx="1085839" cy="513424"/>
            <a:chOff x="8512631" y="4762500"/>
            <a:chExt cx="1085839" cy="51342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BD8E156-F9D9-41FE-92B8-A4FB33B8D3A6}"/>
                </a:ext>
              </a:extLst>
            </p:cNvPr>
            <p:cNvSpPr/>
            <p:nvPr/>
          </p:nvSpPr>
          <p:spPr>
            <a:xfrm>
              <a:off x="8512631" y="4762500"/>
              <a:ext cx="542920" cy="5134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a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FD9CB71-217A-49B5-B970-BF2884972D91}"/>
                </a:ext>
              </a:extLst>
            </p:cNvPr>
            <p:cNvSpPr/>
            <p:nvPr/>
          </p:nvSpPr>
          <p:spPr>
            <a:xfrm>
              <a:off x="9055551" y="4762500"/>
              <a:ext cx="542919" cy="5134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291C6770-E5C7-4F6A-8AD3-AA85F73C3E93}"/>
              </a:ext>
            </a:extLst>
          </p:cNvPr>
          <p:cNvSpPr txBox="1"/>
          <p:nvPr/>
        </p:nvSpPr>
        <p:spPr>
          <a:xfrm>
            <a:off x="692457" y="319596"/>
            <a:ext cx="356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块链串：插入</a:t>
            </a:r>
            <a:r>
              <a:rPr lang="en-US" altLang="zh-CN" dirty="0"/>
              <a:t>(BLOCK_SIZE==1)</a:t>
            </a:r>
            <a:endParaRPr lang="zh-CN" altLang="en-US" dirty="0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81D188B-2E89-4F97-8AF3-36AE1ED2B2AD}"/>
              </a:ext>
            </a:extLst>
          </p:cNvPr>
          <p:cNvGrpSpPr/>
          <p:nvPr/>
        </p:nvGrpSpPr>
        <p:grpSpPr>
          <a:xfrm>
            <a:off x="2010649" y="1697237"/>
            <a:ext cx="1085839" cy="513424"/>
            <a:chOff x="8512631" y="4762500"/>
            <a:chExt cx="1085839" cy="513424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26C2A16-0DDE-4929-A8EB-2514D4B862D0}"/>
                </a:ext>
              </a:extLst>
            </p:cNvPr>
            <p:cNvSpPr/>
            <p:nvPr/>
          </p:nvSpPr>
          <p:spPr>
            <a:xfrm>
              <a:off x="8512631" y="4762500"/>
              <a:ext cx="542920" cy="5134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b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B9E78C6A-0315-4004-A8C5-6E0FC522A45C}"/>
                </a:ext>
              </a:extLst>
            </p:cNvPr>
            <p:cNvSpPr/>
            <p:nvPr/>
          </p:nvSpPr>
          <p:spPr>
            <a:xfrm>
              <a:off x="9055551" y="4762500"/>
              <a:ext cx="542919" cy="5134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50410D4D-F7A4-4ECF-AE3A-45AC05C63158}"/>
              </a:ext>
            </a:extLst>
          </p:cNvPr>
          <p:cNvGrpSpPr/>
          <p:nvPr/>
        </p:nvGrpSpPr>
        <p:grpSpPr>
          <a:xfrm>
            <a:off x="3443584" y="1697237"/>
            <a:ext cx="1085839" cy="513424"/>
            <a:chOff x="8512631" y="4762500"/>
            <a:chExt cx="1085839" cy="513424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81D1A60-3AFD-431A-882E-B274F0CFEDAE}"/>
                </a:ext>
              </a:extLst>
            </p:cNvPr>
            <p:cNvSpPr/>
            <p:nvPr/>
          </p:nvSpPr>
          <p:spPr>
            <a:xfrm>
              <a:off x="8512631" y="4762500"/>
              <a:ext cx="542920" cy="5134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c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798DDF57-ED39-4CE0-A955-3857A526D13D}"/>
                </a:ext>
              </a:extLst>
            </p:cNvPr>
            <p:cNvSpPr/>
            <p:nvPr/>
          </p:nvSpPr>
          <p:spPr>
            <a:xfrm>
              <a:off x="9055551" y="4762500"/>
              <a:ext cx="542919" cy="5134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F707617-C780-46BA-88ED-766DC519E1EC}"/>
              </a:ext>
            </a:extLst>
          </p:cNvPr>
          <p:cNvGrpSpPr/>
          <p:nvPr/>
        </p:nvGrpSpPr>
        <p:grpSpPr>
          <a:xfrm>
            <a:off x="4876519" y="1697237"/>
            <a:ext cx="1085839" cy="513424"/>
            <a:chOff x="8512631" y="4762500"/>
            <a:chExt cx="1085839" cy="513424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33F46587-EF2C-466D-84E8-4B80CF0DB77B}"/>
                </a:ext>
              </a:extLst>
            </p:cNvPr>
            <p:cNvSpPr/>
            <p:nvPr/>
          </p:nvSpPr>
          <p:spPr>
            <a:xfrm>
              <a:off x="8512631" y="4762500"/>
              <a:ext cx="542920" cy="5134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d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536A6C8-4E2D-476A-A442-CED67BA58FF9}"/>
                </a:ext>
              </a:extLst>
            </p:cNvPr>
            <p:cNvSpPr/>
            <p:nvPr/>
          </p:nvSpPr>
          <p:spPr>
            <a:xfrm>
              <a:off x="9055551" y="4762500"/>
              <a:ext cx="542919" cy="5134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AE662EF-B376-4C7D-96A6-9D4FFE42AC1B}"/>
              </a:ext>
            </a:extLst>
          </p:cNvPr>
          <p:cNvGrpSpPr/>
          <p:nvPr/>
        </p:nvGrpSpPr>
        <p:grpSpPr>
          <a:xfrm>
            <a:off x="6309454" y="1697237"/>
            <a:ext cx="1085839" cy="513424"/>
            <a:chOff x="8512631" y="4762500"/>
            <a:chExt cx="1085839" cy="513424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0CF67FFF-9287-49F0-8EB2-4AA32E32367A}"/>
                </a:ext>
              </a:extLst>
            </p:cNvPr>
            <p:cNvSpPr/>
            <p:nvPr/>
          </p:nvSpPr>
          <p:spPr>
            <a:xfrm>
              <a:off x="8512631" y="4762500"/>
              <a:ext cx="542920" cy="5134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2985B9C4-A5DF-45DB-AFF5-C6E926766040}"/>
                </a:ext>
              </a:extLst>
            </p:cNvPr>
            <p:cNvSpPr/>
            <p:nvPr/>
          </p:nvSpPr>
          <p:spPr>
            <a:xfrm>
              <a:off x="9055551" y="4762500"/>
              <a:ext cx="542919" cy="5134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EB141569-97FA-42FD-8391-85CF13F5F475}"/>
              </a:ext>
            </a:extLst>
          </p:cNvPr>
          <p:cNvGrpSpPr/>
          <p:nvPr/>
        </p:nvGrpSpPr>
        <p:grpSpPr>
          <a:xfrm>
            <a:off x="7742389" y="1697237"/>
            <a:ext cx="1085839" cy="513424"/>
            <a:chOff x="8512631" y="4762500"/>
            <a:chExt cx="1085839" cy="513424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764AF25-F7EB-450A-A2F8-CF8D903CE84A}"/>
                </a:ext>
              </a:extLst>
            </p:cNvPr>
            <p:cNvSpPr/>
            <p:nvPr/>
          </p:nvSpPr>
          <p:spPr>
            <a:xfrm>
              <a:off x="8512631" y="4762500"/>
              <a:ext cx="542920" cy="5134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f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93943D5D-F4E1-4A07-8114-D78F46EC45B9}"/>
                </a:ext>
              </a:extLst>
            </p:cNvPr>
            <p:cNvSpPr/>
            <p:nvPr/>
          </p:nvSpPr>
          <p:spPr>
            <a:xfrm>
              <a:off x="9055551" y="4762500"/>
              <a:ext cx="542919" cy="5134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C058124-96B6-4FA3-878D-7055E03635A0}"/>
              </a:ext>
            </a:extLst>
          </p:cNvPr>
          <p:cNvGrpSpPr/>
          <p:nvPr/>
        </p:nvGrpSpPr>
        <p:grpSpPr>
          <a:xfrm>
            <a:off x="9175324" y="1697237"/>
            <a:ext cx="1085839" cy="513424"/>
            <a:chOff x="8512631" y="4762500"/>
            <a:chExt cx="1085839" cy="513424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1B82745F-07F6-4B5B-9F85-B6940CC14AEA}"/>
                </a:ext>
              </a:extLst>
            </p:cNvPr>
            <p:cNvSpPr/>
            <p:nvPr/>
          </p:nvSpPr>
          <p:spPr>
            <a:xfrm>
              <a:off x="8512631" y="4762500"/>
              <a:ext cx="542920" cy="5134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g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732035AC-A6CA-4533-9815-87F5513FA499}"/>
                </a:ext>
              </a:extLst>
            </p:cNvPr>
            <p:cNvSpPr/>
            <p:nvPr/>
          </p:nvSpPr>
          <p:spPr>
            <a:xfrm>
              <a:off x="9055551" y="4762500"/>
              <a:ext cx="542919" cy="5134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71FE9557-6338-4DFA-9844-F7A6CED3919D}"/>
              </a:ext>
            </a:extLst>
          </p:cNvPr>
          <p:cNvGrpSpPr/>
          <p:nvPr/>
        </p:nvGrpSpPr>
        <p:grpSpPr>
          <a:xfrm>
            <a:off x="10608257" y="1697237"/>
            <a:ext cx="1085839" cy="513424"/>
            <a:chOff x="8512631" y="4762500"/>
            <a:chExt cx="1085839" cy="513424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5120BA54-D1DA-4735-B233-3369B3CF240D}"/>
                </a:ext>
              </a:extLst>
            </p:cNvPr>
            <p:cNvSpPr/>
            <p:nvPr/>
          </p:nvSpPr>
          <p:spPr>
            <a:xfrm>
              <a:off x="8512631" y="4762500"/>
              <a:ext cx="542920" cy="5134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h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5DA08C43-0629-4AC3-ADBB-B1ED273E9197}"/>
                </a:ext>
              </a:extLst>
            </p:cNvPr>
            <p:cNvSpPr/>
            <p:nvPr/>
          </p:nvSpPr>
          <p:spPr>
            <a:xfrm>
              <a:off x="9055551" y="4762500"/>
              <a:ext cx="542919" cy="5134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^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625967A-65F2-4D35-B761-1DCD65243268}"/>
              </a:ext>
            </a:extLst>
          </p:cNvPr>
          <p:cNvCxnSpPr>
            <a:cxnSpLocks/>
            <a:stCxn id="33" idx="3"/>
            <a:endCxn id="49" idx="1"/>
          </p:cNvCxnSpPr>
          <p:nvPr/>
        </p:nvCxnSpPr>
        <p:spPr>
          <a:xfrm>
            <a:off x="1663553" y="1953949"/>
            <a:ext cx="3470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775A36E-3784-48F7-AE24-27048528E56D}"/>
              </a:ext>
            </a:extLst>
          </p:cNvPr>
          <p:cNvCxnSpPr>
            <a:cxnSpLocks/>
            <a:stCxn id="57" idx="3"/>
            <a:endCxn id="59" idx="1"/>
          </p:cNvCxnSpPr>
          <p:nvPr/>
        </p:nvCxnSpPr>
        <p:spPr>
          <a:xfrm>
            <a:off x="3096488" y="1953949"/>
            <a:ext cx="3470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4760D9D-1D3B-40C4-B604-2C8FA366ACBB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>
            <a:off x="4529423" y="1953949"/>
            <a:ext cx="3470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EE4EAB2-23AD-4406-9642-EC6F1159DF53}"/>
              </a:ext>
            </a:extLst>
          </p:cNvPr>
          <p:cNvCxnSpPr>
            <a:cxnSpLocks/>
            <a:stCxn id="63" idx="3"/>
            <a:endCxn id="65" idx="1"/>
          </p:cNvCxnSpPr>
          <p:nvPr/>
        </p:nvCxnSpPr>
        <p:spPr>
          <a:xfrm>
            <a:off x="5962358" y="1953949"/>
            <a:ext cx="3470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45B50EDB-AC2F-4475-9C0C-D2605786245C}"/>
              </a:ext>
            </a:extLst>
          </p:cNvPr>
          <p:cNvCxnSpPr>
            <a:cxnSpLocks/>
            <a:stCxn id="66" idx="3"/>
            <a:endCxn id="68" idx="1"/>
          </p:cNvCxnSpPr>
          <p:nvPr/>
        </p:nvCxnSpPr>
        <p:spPr>
          <a:xfrm>
            <a:off x="7395293" y="1953949"/>
            <a:ext cx="3470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C7A01292-2F62-40CF-B4DA-3D539465A03F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>
            <a:off x="8828228" y="1953949"/>
            <a:ext cx="3470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2BDEEBF-2334-42FB-97EB-8EF9DB6D71FD}"/>
              </a:ext>
            </a:extLst>
          </p:cNvPr>
          <p:cNvCxnSpPr>
            <a:cxnSpLocks/>
            <a:stCxn id="72" idx="3"/>
            <a:endCxn id="74" idx="1"/>
          </p:cNvCxnSpPr>
          <p:nvPr/>
        </p:nvCxnSpPr>
        <p:spPr>
          <a:xfrm>
            <a:off x="10261163" y="1953949"/>
            <a:ext cx="3470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BE5CBEBE-FDBF-463C-A294-68B0C3B673D5}"/>
              </a:ext>
            </a:extLst>
          </p:cNvPr>
          <p:cNvGrpSpPr/>
          <p:nvPr/>
        </p:nvGrpSpPr>
        <p:grpSpPr>
          <a:xfrm>
            <a:off x="4876519" y="841558"/>
            <a:ext cx="1557156" cy="369332"/>
            <a:chOff x="3078200" y="1147561"/>
            <a:chExt cx="1557156" cy="369332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B12581C-4A85-42B3-BE60-1042E9BE8B92}"/>
                </a:ext>
              </a:extLst>
            </p:cNvPr>
            <p:cNvSpPr txBox="1"/>
            <p:nvPr/>
          </p:nvSpPr>
          <p:spPr>
            <a:xfrm>
              <a:off x="3078200" y="1147561"/>
              <a:ext cx="791362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head</a:t>
              </a:r>
              <a:endParaRPr lang="zh-CN" altLang="en-US" dirty="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0FAB5F39-A74F-4097-92F0-7A94370FBC77}"/>
                </a:ext>
              </a:extLst>
            </p:cNvPr>
            <p:cNvSpPr txBox="1"/>
            <p:nvPr/>
          </p:nvSpPr>
          <p:spPr>
            <a:xfrm>
              <a:off x="3843994" y="1147561"/>
              <a:ext cx="791362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tail</a:t>
              </a:r>
              <a:endParaRPr lang="zh-CN" altLang="en-US" dirty="0"/>
            </a:p>
          </p:txBody>
        </p:sp>
      </p:grp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EB1C1B93-726B-4BBA-9E51-F57933FE9B8D}"/>
              </a:ext>
            </a:extLst>
          </p:cNvPr>
          <p:cNvCxnSpPr>
            <a:cxnSpLocks/>
            <a:stCxn id="51" idx="2"/>
            <a:endCxn id="32" idx="0"/>
          </p:cNvCxnSpPr>
          <p:nvPr/>
        </p:nvCxnSpPr>
        <p:spPr>
          <a:xfrm rot="5400000">
            <a:off x="2817514" y="-757450"/>
            <a:ext cx="486347" cy="44230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4E304BBC-303B-4DDE-AC74-55C47690066F}"/>
              </a:ext>
            </a:extLst>
          </p:cNvPr>
          <p:cNvCxnSpPr>
            <a:cxnSpLocks/>
            <a:stCxn id="90" idx="2"/>
            <a:endCxn id="74" idx="0"/>
          </p:cNvCxnSpPr>
          <p:nvPr/>
        </p:nvCxnSpPr>
        <p:spPr>
          <a:xfrm rot="16200000" flipH="1">
            <a:off x="8215682" y="-966799"/>
            <a:ext cx="486347" cy="48417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A8F31061-92BF-4F9D-90CF-DA5077286336}"/>
              </a:ext>
            </a:extLst>
          </p:cNvPr>
          <p:cNvGrpSpPr/>
          <p:nvPr/>
        </p:nvGrpSpPr>
        <p:grpSpPr>
          <a:xfrm>
            <a:off x="2010649" y="4904051"/>
            <a:ext cx="8250514" cy="1257617"/>
            <a:chOff x="2010649" y="4904051"/>
            <a:chExt cx="8250514" cy="1257617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1D4779BA-9D1A-4FAA-85AD-00F0DD79C0B4}"/>
                </a:ext>
              </a:extLst>
            </p:cNvPr>
            <p:cNvGrpSpPr/>
            <p:nvPr/>
          </p:nvGrpSpPr>
          <p:grpSpPr>
            <a:xfrm>
              <a:off x="2010649" y="4904051"/>
              <a:ext cx="1085839" cy="513424"/>
              <a:chOff x="8512631" y="4762500"/>
              <a:chExt cx="1085839" cy="513424"/>
            </a:xfrm>
          </p:grpSpPr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6237D673-D78B-4E12-A190-DD681B015F71}"/>
                  </a:ext>
                </a:extLst>
              </p:cNvPr>
              <p:cNvSpPr/>
              <p:nvPr/>
            </p:nvSpPr>
            <p:spPr>
              <a:xfrm>
                <a:off x="8512631" y="4762500"/>
                <a:ext cx="542920" cy="5134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i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75047D4A-D7A1-474E-88C0-7E29BBA85FBB}"/>
                  </a:ext>
                </a:extLst>
              </p:cNvPr>
              <p:cNvSpPr/>
              <p:nvPr/>
            </p:nvSpPr>
            <p:spPr>
              <a:xfrm>
                <a:off x="9055551" y="4762500"/>
                <a:ext cx="542919" cy="51342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F241F41E-D831-4173-80A8-8D6044914645}"/>
                </a:ext>
              </a:extLst>
            </p:cNvPr>
            <p:cNvGrpSpPr/>
            <p:nvPr/>
          </p:nvGrpSpPr>
          <p:grpSpPr>
            <a:xfrm>
              <a:off x="3443584" y="4904051"/>
              <a:ext cx="1085839" cy="513424"/>
              <a:chOff x="8512631" y="4762500"/>
              <a:chExt cx="1085839" cy="513424"/>
            </a:xfrm>
          </p:grpSpPr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1B1341DE-2BDD-431E-8EF2-7166797DAD06}"/>
                  </a:ext>
                </a:extLst>
              </p:cNvPr>
              <p:cNvSpPr/>
              <p:nvPr/>
            </p:nvSpPr>
            <p:spPr>
              <a:xfrm>
                <a:off x="8512631" y="4762500"/>
                <a:ext cx="542920" cy="5134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j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DA263E6F-78C1-4894-9BAA-F2436E9212CA}"/>
                  </a:ext>
                </a:extLst>
              </p:cNvPr>
              <p:cNvSpPr/>
              <p:nvPr/>
            </p:nvSpPr>
            <p:spPr>
              <a:xfrm>
                <a:off x="9055551" y="4762500"/>
                <a:ext cx="542919" cy="51342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67D9211B-5E54-457D-A33D-F5B4B2C5CCCC}"/>
                </a:ext>
              </a:extLst>
            </p:cNvPr>
            <p:cNvGrpSpPr/>
            <p:nvPr/>
          </p:nvGrpSpPr>
          <p:grpSpPr>
            <a:xfrm>
              <a:off x="4876519" y="4904051"/>
              <a:ext cx="1085839" cy="513424"/>
              <a:chOff x="8512631" y="4762500"/>
              <a:chExt cx="1085839" cy="513424"/>
            </a:xfrm>
          </p:grpSpPr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0F8202A2-000E-47B3-95C5-36A97736A214}"/>
                  </a:ext>
                </a:extLst>
              </p:cNvPr>
              <p:cNvSpPr/>
              <p:nvPr/>
            </p:nvSpPr>
            <p:spPr>
              <a:xfrm>
                <a:off x="8512631" y="4762500"/>
                <a:ext cx="542920" cy="5134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k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A0AC4DEA-0FA8-4DEE-928F-1B4789E430E7}"/>
                  </a:ext>
                </a:extLst>
              </p:cNvPr>
              <p:cNvSpPr/>
              <p:nvPr/>
            </p:nvSpPr>
            <p:spPr>
              <a:xfrm>
                <a:off x="9055551" y="4762500"/>
                <a:ext cx="542919" cy="51342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0BD360F8-F2C1-4FB2-9D1C-5110B3E9EF3B}"/>
                </a:ext>
              </a:extLst>
            </p:cNvPr>
            <p:cNvGrpSpPr/>
            <p:nvPr/>
          </p:nvGrpSpPr>
          <p:grpSpPr>
            <a:xfrm>
              <a:off x="6309454" y="4904051"/>
              <a:ext cx="1085839" cy="513424"/>
              <a:chOff x="8512631" y="4762500"/>
              <a:chExt cx="1085839" cy="513424"/>
            </a:xfrm>
          </p:grpSpPr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102731D8-30BC-4961-B4AF-F9566BECA084}"/>
                  </a:ext>
                </a:extLst>
              </p:cNvPr>
              <p:cNvSpPr/>
              <p:nvPr/>
            </p:nvSpPr>
            <p:spPr>
              <a:xfrm>
                <a:off x="8512631" y="4762500"/>
                <a:ext cx="542920" cy="5134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l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9EEE85C9-CE63-418D-AD56-64C169911C2D}"/>
                  </a:ext>
                </a:extLst>
              </p:cNvPr>
              <p:cNvSpPr/>
              <p:nvPr/>
            </p:nvSpPr>
            <p:spPr>
              <a:xfrm>
                <a:off x="9055551" y="4762500"/>
                <a:ext cx="542919" cy="51342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EBB2F1D6-DC9E-48FE-B95E-FC5A03D2BEEF}"/>
                </a:ext>
              </a:extLst>
            </p:cNvPr>
            <p:cNvGrpSpPr/>
            <p:nvPr/>
          </p:nvGrpSpPr>
          <p:grpSpPr>
            <a:xfrm>
              <a:off x="7742389" y="4904051"/>
              <a:ext cx="1085839" cy="513424"/>
              <a:chOff x="8512631" y="4762500"/>
              <a:chExt cx="1085839" cy="513424"/>
            </a:xfrm>
          </p:grpSpPr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1B060FE9-28EB-4666-8E53-48D408C383F6}"/>
                  </a:ext>
                </a:extLst>
              </p:cNvPr>
              <p:cNvSpPr/>
              <p:nvPr/>
            </p:nvSpPr>
            <p:spPr>
              <a:xfrm>
                <a:off x="8512631" y="4762500"/>
                <a:ext cx="542920" cy="5134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m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7FB66BF5-491F-4741-A7DE-010F014EC8CA}"/>
                  </a:ext>
                </a:extLst>
              </p:cNvPr>
              <p:cNvSpPr/>
              <p:nvPr/>
            </p:nvSpPr>
            <p:spPr>
              <a:xfrm>
                <a:off x="9055551" y="4762500"/>
                <a:ext cx="542919" cy="51342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E1EFBD46-E71E-468C-A3D6-F25DF7C1C281}"/>
                </a:ext>
              </a:extLst>
            </p:cNvPr>
            <p:cNvGrpSpPr/>
            <p:nvPr/>
          </p:nvGrpSpPr>
          <p:grpSpPr>
            <a:xfrm>
              <a:off x="9175324" y="4904051"/>
              <a:ext cx="1085839" cy="513424"/>
              <a:chOff x="8512631" y="4762500"/>
              <a:chExt cx="1085839" cy="513424"/>
            </a:xfrm>
          </p:grpSpPr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09934ADD-B6BD-4ECC-9CA5-50020EBD6B19}"/>
                  </a:ext>
                </a:extLst>
              </p:cNvPr>
              <p:cNvSpPr/>
              <p:nvPr/>
            </p:nvSpPr>
            <p:spPr>
              <a:xfrm>
                <a:off x="8512631" y="4762500"/>
                <a:ext cx="542920" cy="5134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n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061BCE04-D164-4B40-A423-F2B7F518CE3F}"/>
                  </a:ext>
                </a:extLst>
              </p:cNvPr>
              <p:cNvSpPr/>
              <p:nvPr/>
            </p:nvSpPr>
            <p:spPr>
              <a:xfrm>
                <a:off x="9055551" y="4762500"/>
                <a:ext cx="542919" cy="51342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^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EF364855-B143-4BBA-BFC1-2DE5A9F2F8E4}"/>
                </a:ext>
              </a:extLst>
            </p:cNvPr>
            <p:cNvCxnSpPr>
              <a:cxnSpLocks/>
              <a:stCxn id="100" idx="3"/>
              <a:endCxn id="102" idx="1"/>
            </p:cNvCxnSpPr>
            <p:nvPr/>
          </p:nvCxnSpPr>
          <p:spPr>
            <a:xfrm>
              <a:off x="3096488" y="5160763"/>
              <a:ext cx="3470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829F627-A5FE-4A63-8A71-1B05E4775718}"/>
                </a:ext>
              </a:extLst>
            </p:cNvPr>
            <p:cNvCxnSpPr>
              <a:cxnSpLocks/>
              <a:stCxn id="103" idx="3"/>
              <a:endCxn id="105" idx="1"/>
            </p:cNvCxnSpPr>
            <p:nvPr/>
          </p:nvCxnSpPr>
          <p:spPr>
            <a:xfrm>
              <a:off x="4529423" y="5160763"/>
              <a:ext cx="3470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8920CF18-91BC-4285-BE12-766F1BBBE2FA}"/>
                </a:ext>
              </a:extLst>
            </p:cNvPr>
            <p:cNvCxnSpPr>
              <a:cxnSpLocks/>
              <a:stCxn id="106" idx="3"/>
              <a:endCxn id="108" idx="1"/>
            </p:cNvCxnSpPr>
            <p:nvPr/>
          </p:nvCxnSpPr>
          <p:spPr>
            <a:xfrm>
              <a:off x="5962358" y="5160763"/>
              <a:ext cx="3470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11D6CFE9-900C-47F3-9650-A541961D7E42}"/>
                </a:ext>
              </a:extLst>
            </p:cNvPr>
            <p:cNvCxnSpPr>
              <a:cxnSpLocks/>
              <a:stCxn id="109" idx="3"/>
              <a:endCxn id="111" idx="1"/>
            </p:cNvCxnSpPr>
            <p:nvPr/>
          </p:nvCxnSpPr>
          <p:spPr>
            <a:xfrm>
              <a:off x="7395293" y="5160763"/>
              <a:ext cx="3470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DF7F19DD-B5A2-40CB-9AEE-517BF954BB55}"/>
                </a:ext>
              </a:extLst>
            </p:cNvPr>
            <p:cNvCxnSpPr>
              <a:cxnSpLocks/>
              <a:stCxn id="112" idx="3"/>
              <a:endCxn id="114" idx="1"/>
            </p:cNvCxnSpPr>
            <p:nvPr/>
          </p:nvCxnSpPr>
          <p:spPr>
            <a:xfrm>
              <a:off x="8828228" y="5160763"/>
              <a:ext cx="3470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0741D3D9-8CC3-477B-BC1A-18DD6869E10B}"/>
                </a:ext>
              </a:extLst>
            </p:cNvPr>
            <p:cNvGrpSpPr/>
            <p:nvPr/>
          </p:nvGrpSpPr>
          <p:grpSpPr>
            <a:xfrm>
              <a:off x="4889303" y="5792336"/>
              <a:ext cx="1557156" cy="369332"/>
              <a:chOff x="3078200" y="1147561"/>
              <a:chExt cx="1557156" cy="369332"/>
            </a:xfrm>
          </p:grpSpPr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F6FDB5AA-B851-4113-9AC0-546EED2760F2}"/>
                  </a:ext>
                </a:extLst>
              </p:cNvPr>
              <p:cNvSpPr txBox="1"/>
              <p:nvPr/>
            </p:nvSpPr>
            <p:spPr>
              <a:xfrm>
                <a:off x="3078200" y="1147561"/>
                <a:ext cx="791362" cy="3693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head</a:t>
                </a:r>
                <a:endParaRPr lang="zh-CN" altLang="en-US" dirty="0"/>
              </a:p>
            </p:txBody>
          </p: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F2556F38-1413-4DD3-8415-96AAEBE33CBB}"/>
                  </a:ext>
                </a:extLst>
              </p:cNvPr>
              <p:cNvSpPr txBox="1"/>
              <p:nvPr/>
            </p:nvSpPr>
            <p:spPr>
              <a:xfrm>
                <a:off x="3843994" y="1147561"/>
                <a:ext cx="791362" cy="3693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tail</a:t>
                </a:r>
                <a:endParaRPr lang="zh-CN" altLang="en-US" dirty="0"/>
              </a:p>
            </p:txBody>
          </p:sp>
        </p:grpSp>
        <p:cxnSp>
          <p:nvCxnSpPr>
            <p:cNvPr id="132" name="连接符: 曲线 131">
              <a:extLst>
                <a:ext uri="{FF2B5EF4-FFF2-40B4-BE49-F238E27FC236}">
                  <a16:creationId xmlns:a16="http://schemas.microsoft.com/office/drawing/2014/main" id="{50E6BD47-ECDB-4D98-AA88-42A8615BF18E}"/>
                </a:ext>
              </a:extLst>
            </p:cNvPr>
            <p:cNvCxnSpPr>
              <a:cxnSpLocks/>
              <a:stCxn id="130" idx="0"/>
              <a:endCxn id="99" idx="2"/>
            </p:cNvCxnSpPr>
            <p:nvPr/>
          </p:nvCxnSpPr>
          <p:spPr>
            <a:xfrm rot="16200000" flipV="1">
              <a:off x="3596117" y="4103468"/>
              <a:ext cx="374861" cy="300287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连接符: 曲线 132">
              <a:extLst>
                <a:ext uri="{FF2B5EF4-FFF2-40B4-BE49-F238E27FC236}">
                  <a16:creationId xmlns:a16="http://schemas.microsoft.com/office/drawing/2014/main" id="{51A1BD90-2B20-488C-9180-1405EB0C9B3B}"/>
                </a:ext>
              </a:extLst>
            </p:cNvPr>
            <p:cNvCxnSpPr>
              <a:cxnSpLocks/>
              <a:stCxn id="131" idx="0"/>
              <a:endCxn id="114" idx="2"/>
            </p:cNvCxnSpPr>
            <p:nvPr/>
          </p:nvCxnSpPr>
          <p:spPr>
            <a:xfrm rot="5400000" flipH="1" flipV="1">
              <a:off x="7561351" y="3906903"/>
              <a:ext cx="374861" cy="339600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39" name="文本框 138">
            <a:extLst>
              <a:ext uri="{FF2B5EF4-FFF2-40B4-BE49-F238E27FC236}">
                <a16:creationId xmlns:a16="http://schemas.microsoft.com/office/drawing/2014/main" id="{F2E92A95-8C0C-436F-BE89-8608493431D1}"/>
              </a:ext>
            </a:extLst>
          </p:cNvPr>
          <p:cNvSpPr txBox="1"/>
          <p:nvPr/>
        </p:nvSpPr>
        <p:spPr>
          <a:xfrm>
            <a:off x="2900664" y="2354752"/>
            <a:ext cx="40032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B3F9DE42-05AD-4C68-BC10-C597391266E9}"/>
              </a:ext>
            </a:extLst>
          </p:cNvPr>
          <p:cNvCxnSpPr>
            <a:cxnSpLocks/>
            <a:stCxn id="139" idx="3"/>
            <a:endCxn id="59" idx="2"/>
          </p:cNvCxnSpPr>
          <p:nvPr/>
        </p:nvCxnSpPr>
        <p:spPr>
          <a:xfrm flipV="1">
            <a:off x="3300984" y="2210661"/>
            <a:ext cx="414060" cy="328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1B0549E7-9939-4225-9903-52DBB7D5D6F1}"/>
              </a:ext>
            </a:extLst>
          </p:cNvPr>
          <p:cNvGrpSpPr/>
          <p:nvPr/>
        </p:nvGrpSpPr>
        <p:grpSpPr>
          <a:xfrm>
            <a:off x="2010649" y="3331521"/>
            <a:ext cx="8250514" cy="1257617"/>
            <a:chOff x="2010649" y="3331521"/>
            <a:chExt cx="8250514" cy="1257617"/>
          </a:xfrm>
        </p:grpSpPr>
        <p:grpSp>
          <p:nvGrpSpPr>
            <p:cNvPr id="171" name="组合 170">
              <a:extLst>
                <a:ext uri="{FF2B5EF4-FFF2-40B4-BE49-F238E27FC236}">
                  <a16:creationId xmlns:a16="http://schemas.microsoft.com/office/drawing/2014/main" id="{96A59E65-73F5-4C47-855E-17B0C7BE842C}"/>
                </a:ext>
              </a:extLst>
            </p:cNvPr>
            <p:cNvGrpSpPr/>
            <p:nvPr/>
          </p:nvGrpSpPr>
          <p:grpSpPr>
            <a:xfrm>
              <a:off x="2010649" y="3331521"/>
              <a:ext cx="1085839" cy="513424"/>
              <a:chOff x="8512631" y="4762500"/>
              <a:chExt cx="1085839" cy="513424"/>
            </a:xfrm>
          </p:grpSpPr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B4465274-6084-4C09-9002-A81A5DE5D027}"/>
                  </a:ext>
                </a:extLst>
              </p:cNvPr>
              <p:cNvSpPr/>
              <p:nvPr/>
            </p:nvSpPr>
            <p:spPr>
              <a:xfrm>
                <a:off x="8512631" y="4762500"/>
                <a:ext cx="542920" cy="5134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i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F36CC460-3888-4C38-A513-8C0FBA5A5C0E}"/>
                  </a:ext>
                </a:extLst>
              </p:cNvPr>
              <p:cNvSpPr/>
              <p:nvPr/>
            </p:nvSpPr>
            <p:spPr>
              <a:xfrm>
                <a:off x="9055551" y="4762500"/>
                <a:ext cx="542919" cy="51342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51102E59-0A08-4255-BCBF-A3F6A9BAA0CA}"/>
                </a:ext>
              </a:extLst>
            </p:cNvPr>
            <p:cNvGrpSpPr/>
            <p:nvPr/>
          </p:nvGrpSpPr>
          <p:grpSpPr>
            <a:xfrm>
              <a:off x="3443584" y="3331521"/>
              <a:ext cx="1085839" cy="513424"/>
              <a:chOff x="8512631" y="4762500"/>
              <a:chExt cx="1085839" cy="513424"/>
            </a:xfrm>
          </p:grpSpPr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472113EE-80FD-4422-B83B-23B163644EC4}"/>
                  </a:ext>
                </a:extLst>
              </p:cNvPr>
              <p:cNvSpPr/>
              <p:nvPr/>
            </p:nvSpPr>
            <p:spPr>
              <a:xfrm>
                <a:off x="8512631" y="4762500"/>
                <a:ext cx="542920" cy="5134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j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14F84B0F-42F6-432F-911D-AB5F27964F03}"/>
                  </a:ext>
                </a:extLst>
              </p:cNvPr>
              <p:cNvSpPr/>
              <p:nvPr/>
            </p:nvSpPr>
            <p:spPr>
              <a:xfrm>
                <a:off x="9055551" y="4762500"/>
                <a:ext cx="542919" cy="51342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31646E4C-8EC1-40D0-B530-EE5AEF3707C9}"/>
                </a:ext>
              </a:extLst>
            </p:cNvPr>
            <p:cNvGrpSpPr/>
            <p:nvPr/>
          </p:nvGrpSpPr>
          <p:grpSpPr>
            <a:xfrm>
              <a:off x="4876519" y="3331521"/>
              <a:ext cx="1085839" cy="513424"/>
              <a:chOff x="8512631" y="4762500"/>
              <a:chExt cx="1085839" cy="513424"/>
            </a:xfrm>
          </p:grpSpPr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25797F39-4B09-4B60-BBE3-8939CF4CAB4B}"/>
                  </a:ext>
                </a:extLst>
              </p:cNvPr>
              <p:cNvSpPr/>
              <p:nvPr/>
            </p:nvSpPr>
            <p:spPr>
              <a:xfrm>
                <a:off x="8512631" y="4762500"/>
                <a:ext cx="542920" cy="5134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k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0BB75568-3940-448D-8DDC-5F82A89E4811}"/>
                  </a:ext>
                </a:extLst>
              </p:cNvPr>
              <p:cNvSpPr/>
              <p:nvPr/>
            </p:nvSpPr>
            <p:spPr>
              <a:xfrm>
                <a:off x="9055551" y="4762500"/>
                <a:ext cx="542919" cy="51342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680B9101-C7C1-4A71-B5E2-A0C93E75CD4C}"/>
                </a:ext>
              </a:extLst>
            </p:cNvPr>
            <p:cNvGrpSpPr/>
            <p:nvPr/>
          </p:nvGrpSpPr>
          <p:grpSpPr>
            <a:xfrm>
              <a:off x="6309454" y="3331521"/>
              <a:ext cx="1085839" cy="513424"/>
              <a:chOff x="8512631" y="4762500"/>
              <a:chExt cx="1085839" cy="513424"/>
            </a:xfrm>
          </p:grpSpPr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2B3C4FC7-082C-4D48-9BB7-84452C13BAE1}"/>
                  </a:ext>
                </a:extLst>
              </p:cNvPr>
              <p:cNvSpPr/>
              <p:nvPr/>
            </p:nvSpPr>
            <p:spPr>
              <a:xfrm>
                <a:off x="8512631" y="4762500"/>
                <a:ext cx="542920" cy="5134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l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3667B412-0D72-4C97-8D72-C9D2D7F03E1B}"/>
                  </a:ext>
                </a:extLst>
              </p:cNvPr>
              <p:cNvSpPr/>
              <p:nvPr/>
            </p:nvSpPr>
            <p:spPr>
              <a:xfrm>
                <a:off x="9055551" y="4762500"/>
                <a:ext cx="542919" cy="51342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3" name="组合 182">
              <a:extLst>
                <a:ext uri="{FF2B5EF4-FFF2-40B4-BE49-F238E27FC236}">
                  <a16:creationId xmlns:a16="http://schemas.microsoft.com/office/drawing/2014/main" id="{27478173-9DD8-4B04-98F6-DC90F1BA4A6D}"/>
                </a:ext>
              </a:extLst>
            </p:cNvPr>
            <p:cNvGrpSpPr/>
            <p:nvPr/>
          </p:nvGrpSpPr>
          <p:grpSpPr>
            <a:xfrm>
              <a:off x="7742389" y="3331521"/>
              <a:ext cx="1085839" cy="513424"/>
              <a:chOff x="8512631" y="4762500"/>
              <a:chExt cx="1085839" cy="513424"/>
            </a:xfrm>
          </p:grpSpPr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C014B239-9653-484A-83E3-E4DC5F1795D2}"/>
                  </a:ext>
                </a:extLst>
              </p:cNvPr>
              <p:cNvSpPr/>
              <p:nvPr/>
            </p:nvSpPr>
            <p:spPr>
              <a:xfrm>
                <a:off x="8512631" y="4762500"/>
                <a:ext cx="542920" cy="5134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m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D86ACE2B-330E-4649-A15C-5DF256507E93}"/>
                  </a:ext>
                </a:extLst>
              </p:cNvPr>
              <p:cNvSpPr/>
              <p:nvPr/>
            </p:nvSpPr>
            <p:spPr>
              <a:xfrm>
                <a:off x="9055551" y="4762500"/>
                <a:ext cx="542919" cy="51342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B78AA8B8-E6DA-4679-AF7B-D23F51E3BCC6}"/>
                </a:ext>
              </a:extLst>
            </p:cNvPr>
            <p:cNvGrpSpPr/>
            <p:nvPr/>
          </p:nvGrpSpPr>
          <p:grpSpPr>
            <a:xfrm>
              <a:off x="9175324" y="3331521"/>
              <a:ext cx="1085839" cy="513424"/>
              <a:chOff x="8512631" y="4762500"/>
              <a:chExt cx="1085839" cy="513424"/>
            </a:xfrm>
          </p:grpSpPr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D026DBF6-AF28-468E-AC1E-1BABE8DE456D}"/>
                  </a:ext>
                </a:extLst>
              </p:cNvPr>
              <p:cNvSpPr/>
              <p:nvPr/>
            </p:nvSpPr>
            <p:spPr>
              <a:xfrm>
                <a:off x="8512631" y="4762500"/>
                <a:ext cx="542920" cy="5134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n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6D56B609-56BA-43DB-ADD3-27292E1C99F3}"/>
                  </a:ext>
                </a:extLst>
              </p:cNvPr>
              <p:cNvSpPr/>
              <p:nvPr/>
            </p:nvSpPr>
            <p:spPr>
              <a:xfrm>
                <a:off x="9055551" y="4762500"/>
                <a:ext cx="542919" cy="51342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^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EE5209DB-5B5A-4CBC-B609-7429BC4A43AA}"/>
                </a:ext>
              </a:extLst>
            </p:cNvPr>
            <p:cNvCxnSpPr>
              <a:cxnSpLocks/>
              <a:stCxn id="173" idx="3"/>
              <a:endCxn id="175" idx="1"/>
            </p:cNvCxnSpPr>
            <p:nvPr/>
          </p:nvCxnSpPr>
          <p:spPr>
            <a:xfrm>
              <a:off x="3096488" y="3588233"/>
              <a:ext cx="3470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直接箭头连接符 189">
              <a:extLst>
                <a:ext uri="{FF2B5EF4-FFF2-40B4-BE49-F238E27FC236}">
                  <a16:creationId xmlns:a16="http://schemas.microsoft.com/office/drawing/2014/main" id="{108F3E65-DEA3-423B-936E-6501C80C5BCC}"/>
                </a:ext>
              </a:extLst>
            </p:cNvPr>
            <p:cNvCxnSpPr>
              <a:cxnSpLocks/>
              <a:stCxn id="176" idx="3"/>
              <a:endCxn id="178" idx="1"/>
            </p:cNvCxnSpPr>
            <p:nvPr/>
          </p:nvCxnSpPr>
          <p:spPr>
            <a:xfrm>
              <a:off x="4529423" y="3588233"/>
              <a:ext cx="3470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7612800E-FD31-4A57-8A1C-CCD92F23B5BA}"/>
                </a:ext>
              </a:extLst>
            </p:cNvPr>
            <p:cNvCxnSpPr>
              <a:cxnSpLocks/>
              <a:stCxn id="179" idx="3"/>
              <a:endCxn id="181" idx="1"/>
            </p:cNvCxnSpPr>
            <p:nvPr/>
          </p:nvCxnSpPr>
          <p:spPr>
            <a:xfrm>
              <a:off x="5962358" y="3588233"/>
              <a:ext cx="3470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直接箭头连接符 191">
              <a:extLst>
                <a:ext uri="{FF2B5EF4-FFF2-40B4-BE49-F238E27FC236}">
                  <a16:creationId xmlns:a16="http://schemas.microsoft.com/office/drawing/2014/main" id="{9F932B43-5F23-464B-A259-D0701FAB2576}"/>
                </a:ext>
              </a:extLst>
            </p:cNvPr>
            <p:cNvCxnSpPr>
              <a:cxnSpLocks/>
              <a:stCxn id="182" idx="3"/>
              <a:endCxn id="184" idx="1"/>
            </p:cNvCxnSpPr>
            <p:nvPr/>
          </p:nvCxnSpPr>
          <p:spPr>
            <a:xfrm>
              <a:off x="7395293" y="3588233"/>
              <a:ext cx="3470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45762896-28D1-44D8-B458-6318054570CE}"/>
                </a:ext>
              </a:extLst>
            </p:cNvPr>
            <p:cNvCxnSpPr>
              <a:cxnSpLocks/>
              <a:stCxn id="185" idx="3"/>
              <a:endCxn id="187" idx="1"/>
            </p:cNvCxnSpPr>
            <p:nvPr/>
          </p:nvCxnSpPr>
          <p:spPr>
            <a:xfrm>
              <a:off x="8828228" y="3588233"/>
              <a:ext cx="3470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4F882457-D86D-4B19-A371-09BFCD6A2147}"/>
                </a:ext>
              </a:extLst>
            </p:cNvPr>
            <p:cNvGrpSpPr/>
            <p:nvPr/>
          </p:nvGrpSpPr>
          <p:grpSpPr>
            <a:xfrm>
              <a:off x="4889303" y="4219806"/>
              <a:ext cx="1557156" cy="369332"/>
              <a:chOff x="3078200" y="1147561"/>
              <a:chExt cx="1557156" cy="369332"/>
            </a:xfrm>
          </p:grpSpPr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4B95F4DF-D960-4FF4-9717-682AC2C77BAD}"/>
                  </a:ext>
                </a:extLst>
              </p:cNvPr>
              <p:cNvSpPr txBox="1"/>
              <p:nvPr/>
            </p:nvSpPr>
            <p:spPr>
              <a:xfrm>
                <a:off x="3078200" y="1147561"/>
                <a:ext cx="791362" cy="369332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head</a:t>
                </a:r>
                <a:endParaRPr lang="zh-CN" altLang="en-US" dirty="0"/>
              </a:p>
            </p:txBody>
          </p:sp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963D10CA-8833-4455-B6D9-1EFA294180C2}"/>
                  </a:ext>
                </a:extLst>
              </p:cNvPr>
              <p:cNvSpPr txBox="1"/>
              <p:nvPr/>
            </p:nvSpPr>
            <p:spPr>
              <a:xfrm>
                <a:off x="3843994" y="1147561"/>
                <a:ext cx="791362" cy="369332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tail</a:t>
                </a:r>
                <a:endParaRPr lang="zh-CN" altLang="en-US" dirty="0"/>
              </a:p>
            </p:txBody>
          </p:sp>
        </p:grpSp>
        <p:cxnSp>
          <p:nvCxnSpPr>
            <p:cNvPr id="197" name="连接符: 曲线 196">
              <a:extLst>
                <a:ext uri="{FF2B5EF4-FFF2-40B4-BE49-F238E27FC236}">
                  <a16:creationId xmlns:a16="http://schemas.microsoft.com/office/drawing/2014/main" id="{5CD0BEC2-B07B-4821-8A05-5029BA552544}"/>
                </a:ext>
              </a:extLst>
            </p:cNvPr>
            <p:cNvCxnSpPr>
              <a:cxnSpLocks/>
              <a:stCxn id="195" idx="0"/>
              <a:endCxn id="172" idx="2"/>
            </p:cNvCxnSpPr>
            <p:nvPr/>
          </p:nvCxnSpPr>
          <p:spPr>
            <a:xfrm rot="16200000" flipV="1">
              <a:off x="3596117" y="2530938"/>
              <a:ext cx="374861" cy="300287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8" name="连接符: 曲线 197">
              <a:extLst>
                <a:ext uri="{FF2B5EF4-FFF2-40B4-BE49-F238E27FC236}">
                  <a16:creationId xmlns:a16="http://schemas.microsoft.com/office/drawing/2014/main" id="{B77DC8B1-F6EB-4A80-8B0B-F6197246C38B}"/>
                </a:ext>
              </a:extLst>
            </p:cNvPr>
            <p:cNvCxnSpPr>
              <a:cxnSpLocks/>
              <a:stCxn id="196" idx="0"/>
              <a:endCxn id="187" idx="2"/>
            </p:cNvCxnSpPr>
            <p:nvPr/>
          </p:nvCxnSpPr>
          <p:spPr>
            <a:xfrm rot="5400000" flipH="1" flipV="1">
              <a:off x="7561351" y="2334373"/>
              <a:ext cx="374861" cy="339600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200" name="连接符: 曲线 199">
            <a:extLst>
              <a:ext uri="{FF2B5EF4-FFF2-40B4-BE49-F238E27FC236}">
                <a16:creationId xmlns:a16="http://schemas.microsoft.com/office/drawing/2014/main" id="{BC5E9302-7FF7-4D41-98FD-2094C088FB9F}"/>
              </a:ext>
            </a:extLst>
          </p:cNvPr>
          <p:cNvCxnSpPr>
            <a:cxnSpLocks/>
            <a:stCxn id="60" idx="2"/>
            <a:endCxn id="172" idx="0"/>
          </p:cNvCxnSpPr>
          <p:nvPr/>
        </p:nvCxnSpPr>
        <p:spPr>
          <a:xfrm rot="5400000">
            <a:off x="2709607" y="1783164"/>
            <a:ext cx="1120860" cy="19758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连接符: 曲线 204">
            <a:extLst>
              <a:ext uri="{FF2B5EF4-FFF2-40B4-BE49-F238E27FC236}">
                <a16:creationId xmlns:a16="http://schemas.microsoft.com/office/drawing/2014/main" id="{97BF3396-13E8-41D7-BB3C-8A38D018365F}"/>
              </a:ext>
            </a:extLst>
          </p:cNvPr>
          <p:cNvCxnSpPr>
            <a:cxnSpLocks/>
            <a:stCxn id="187" idx="0"/>
            <a:endCxn id="62" idx="2"/>
          </p:cNvCxnSpPr>
          <p:nvPr/>
        </p:nvCxnSpPr>
        <p:spPr>
          <a:xfrm rot="16200000" flipV="1">
            <a:off x="6736952" y="621688"/>
            <a:ext cx="1120860" cy="42988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矩形 207">
            <a:extLst>
              <a:ext uri="{FF2B5EF4-FFF2-40B4-BE49-F238E27FC236}">
                <a16:creationId xmlns:a16="http://schemas.microsoft.com/office/drawing/2014/main" id="{FA0B6193-C14D-482E-ABBB-284F80B0A77B}"/>
              </a:ext>
            </a:extLst>
          </p:cNvPr>
          <p:cNvSpPr/>
          <p:nvPr/>
        </p:nvSpPr>
        <p:spPr>
          <a:xfrm>
            <a:off x="9718243" y="3331521"/>
            <a:ext cx="542919" cy="5134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49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406</Words>
  <Application>Microsoft Office PowerPoint</Application>
  <PresentationFormat>宽屏</PresentationFormat>
  <Paragraphs>239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Fira Code Light</vt:lpstr>
      <vt:lpstr>Office 主题​​</vt:lpstr>
      <vt:lpstr>String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Bai Zhongjian</dc:creator>
  <cp:lastModifiedBy>Bai Zhongjian</cp:lastModifiedBy>
  <cp:revision>196</cp:revision>
  <dcterms:created xsi:type="dcterms:W3CDTF">2020-03-17T06:41:45Z</dcterms:created>
  <dcterms:modified xsi:type="dcterms:W3CDTF">2020-03-24T07:13:22Z</dcterms:modified>
</cp:coreProperties>
</file>