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75" r:id="rId13"/>
    <p:sldId id="276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98A839-1D63-4306-9076-6A62655B5955}"/>
              </a:ext>
            </a:extLst>
          </p:cNvPr>
          <p:cNvSpPr txBox="1"/>
          <p:nvPr/>
        </p:nvSpPr>
        <p:spPr>
          <a:xfrm>
            <a:off x="594360" y="365760"/>
            <a:ext cx="630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由遍历序列确定二叉树</a:t>
            </a:r>
            <a:r>
              <a:rPr lang="zh-CN" altLang="en-US" dirty="0"/>
              <a:t>：先序和中序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F62FAA-2C43-4FC2-B000-5AFF4FAB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46" y="2128465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3403B2C1-F5DF-4A17-B548-340F0E4C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46" y="2128465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83D272E-428A-4E45-AD34-8FDC0DEF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6" y="2126426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7DD9837-44BE-4ACD-8610-ED701FD3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6" y="2126426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79B9954D-B92F-49E2-906A-FD42F1F5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46" y="2126426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B0930AD-9306-43BE-9889-8EAF6215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46" y="2126426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9BDEB88A-AFC6-41BE-9446-073C778E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846" y="212438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B093DB6F-890A-4D5F-A5E8-BF8D66BE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46" y="212438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36BF651F-1FA3-4C66-9880-8328A65C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846" y="2124386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18AF86B-CC24-40B9-9C9F-76CBB82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46" y="4418591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9B5CF7A0-C9F9-42A1-875E-BD59AE5E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46" y="4418591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33AE710-D30E-4577-B44D-E64081FA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6" y="441655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1ECD4F55-8CF9-4E59-81A3-10104A53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6" y="441655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6F7272FC-6FDD-45BB-8737-1E234128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46" y="441655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547A266F-FB86-48E9-AC10-33AF385F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46" y="441655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74DFFC0A-E52C-4A54-BFEF-65DD756F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846" y="441451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C88A1987-C353-4B90-8522-0DE4B0F4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46" y="441451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65898348-6FDF-4DCC-936F-6A723D53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846" y="441451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B6F022C2-750C-4F78-A2CE-43EA48D9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42" y="2125417"/>
            <a:ext cx="792000" cy="79045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086232F7-1D5F-4628-8B12-21D1861B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42" y="4413504"/>
            <a:ext cx="792000" cy="79045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DBDE11-3B53-4402-8A0A-B35E980DC202}"/>
              </a:ext>
            </a:extLst>
          </p:cNvPr>
          <p:cNvSpPr txBox="1"/>
          <p:nvPr/>
        </p:nvSpPr>
        <p:spPr>
          <a:xfrm>
            <a:off x="3995301" y="5661922"/>
            <a:ext cx="10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 = 2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037B426-EA60-438A-97D8-91FBBC4F6CD6}"/>
              </a:ext>
            </a:extLst>
          </p:cNvPr>
          <p:cNvCxnSpPr>
            <a:cxnSpLocks/>
            <a:stCxn id="2" idx="0"/>
            <a:endCxn id="24" idx="4"/>
          </p:cNvCxnSpPr>
          <p:nvPr/>
        </p:nvCxnSpPr>
        <p:spPr>
          <a:xfrm flipV="1">
            <a:off x="4529846" y="5203961"/>
            <a:ext cx="6096" cy="457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8A879EF-B3E6-4FDD-BE22-97A8ED6C6137}"/>
              </a:ext>
            </a:extLst>
          </p:cNvPr>
          <p:cNvGrpSpPr/>
          <p:nvPr/>
        </p:nvGrpSpPr>
        <p:grpSpPr>
          <a:xfrm>
            <a:off x="2373765" y="1020107"/>
            <a:ext cx="1069090" cy="912969"/>
            <a:chOff x="2373765" y="1020107"/>
            <a:chExt cx="1069090" cy="91296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3B8D2E4-177F-4782-932D-95439638C245}"/>
                </a:ext>
              </a:extLst>
            </p:cNvPr>
            <p:cNvSpPr txBox="1"/>
            <p:nvPr/>
          </p:nvSpPr>
          <p:spPr>
            <a:xfrm>
              <a:off x="2373765" y="1020107"/>
              <a:ext cx="1069090" cy="4086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pre</a:t>
              </a:r>
              <a:endPara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AE42B45B-1D02-4CFE-A225-F51FE1607499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2908310" y="1428730"/>
              <a:ext cx="0" cy="50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B53383-0FE1-4663-BE2A-19CEAC924B7C}"/>
              </a:ext>
            </a:extLst>
          </p:cNvPr>
          <p:cNvGrpSpPr/>
          <p:nvPr/>
        </p:nvGrpSpPr>
        <p:grpSpPr>
          <a:xfrm>
            <a:off x="2373765" y="3326449"/>
            <a:ext cx="1069090" cy="912969"/>
            <a:chOff x="2373765" y="1020107"/>
            <a:chExt cx="1069090" cy="91296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4FFD215-6AE0-478C-A4D5-893C978CE54E}"/>
                </a:ext>
              </a:extLst>
            </p:cNvPr>
            <p:cNvSpPr txBox="1"/>
            <p:nvPr/>
          </p:nvSpPr>
          <p:spPr>
            <a:xfrm>
              <a:off x="2373765" y="1020107"/>
              <a:ext cx="1069090" cy="40862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Fira Code Medium" panose="020B0809050000020004" pitchFamily="49" charset="0"/>
                  <a:cs typeface="Fira Code Medium" panose="020B0809050000020004" pitchFamily="49" charset="0"/>
                </a:rPr>
                <a:t>in</a:t>
              </a:r>
              <a:endPara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FDC0CF-F458-45C4-89D7-7A4ABE46EC48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2908310" y="1428730"/>
              <a:ext cx="0" cy="50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AAF805A1-998D-4388-B195-E94B4C35DB89}"/>
              </a:ext>
            </a:extLst>
          </p:cNvPr>
          <p:cNvSpPr txBox="1"/>
          <p:nvPr/>
        </p:nvSpPr>
        <p:spPr>
          <a:xfrm>
            <a:off x="4787301" y="1114070"/>
            <a:ext cx="10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 = 3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A382677-0C21-4028-8DBE-120133149094}"/>
              </a:ext>
            </a:extLst>
          </p:cNvPr>
          <p:cNvCxnSpPr>
            <a:cxnSpLocks/>
            <a:stCxn id="81" idx="2"/>
            <a:endCxn id="8" idx="0"/>
          </p:cNvCxnSpPr>
          <p:nvPr/>
        </p:nvCxnSpPr>
        <p:spPr>
          <a:xfrm>
            <a:off x="5321846" y="1483402"/>
            <a:ext cx="0" cy="64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220ACFA-8357-423E-8EAF-6BE46BC66A0C}"/>
              </a:ext>
            </a:extLst>
          </p:cNvPr>
          <p:cNvCxnSpPr/>
          <p:nvPr/>
        </p:nvCxnSpPr>
        <p:spPr>
          <a:xfrm>
            <a:off x="4925846" y="1804914"/>
            <a:ext cx="0" cy="15215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4">
            <a:extLst>
              <a:ext uri="{FF2B5EF4-FFF2-40B4-BE49-F238E27FC236}">
                <a16:creationId xmlns:a16="http://schemas.microsoft.com/office/drawing/2014/main" id="{1D1CDF3E-48D2-4B20-A61D-DA6D3BA3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798" y="2134561"/>
            <a:ext cx="792000" cy="79045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050B151E-E9CA-46D6-B1E0-00463BBB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798" y="2132522"/>
            <a:ext cx="792000" cy="79045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F26FB11-9375-42EC-939E-A37AE804F8EE}"/>
              </a:ext>
            </a:extLst>
          </p:cNvPr>
          <p:cNvSpPr txBox="1"/>
          <p:nvPr/>
        </p:nvSpPr>
        <p:spPr>
          <a:xfrm>
            <a:off x="3211610" y="2921754"/>
            <a:ext cx="10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pre+1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E08BBB3-0E9D-40BC-B221-2D925EE851B9}"/>
              </a:ext>
            </a:extLst>
          </p:cNvPr>
          <p:cNvSpPr txBox="1"/>
          <p:nvPr/>
        </p:nvSpPr>
        <p:spPr>
          <a:xfrm>
            <a:off x="4815081" y="2929075"/>
            <a:ext cx="10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pre+j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D427614-1FDD-49EE-B2E7-9E42D05645D5}"/>
              </a:ext>
            </a:extLst>
          </p:cNvPr>
          <p:cNvSpPr txBox="1"/>
          <p:nvPr/>
        </p:nvSpPr>
        <p:spPr>
          <a:xfrm>
            <a:off x="2414349" y="5250139"/>
            <a:ext cx="10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12CA967-FEFF-40C0-B0F9-4C75DDE47C1E}"/>
              </a:ext>
            </a:extLst>
          </p:cNvPr>
          <p:cNvSpPr txBox="1"/>
          <p:nvPr/>
        </p:nvSpPr>
        <p:spPr>
          <a:xfrm>
            <a:off x="4785916" y="5257460"/>
            <a:ext cx="10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in+j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" grpId="0"/>
      <p:bldP spid="81" grpId="0"/>
      <p:bldP spid="83" grpId="0" animBg="1"/>
      <p:bldP spid="84" grpId="0" animBg="1"/>
      <p:bldP spid="85" grpId="0"/>
      <p:bldP spid="86" grpId="0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B0E9B-3F08-4D36-B102-B228061F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622706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BiTree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_Create(char *pre, char *in)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BiTNode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*root;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int j;</a:t>
            </a:r>
            <a:b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if (*in == ‘\0’) return NULL; 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+mn-ea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cs typeface="Fira Code Medium" panose="020B0809050000020004" pitchFamily="49" charset="0"/>
              </a:rPr>
              <a:t>处理到了叶节点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latin typeface="+mn-ea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    </a:t>
            </a:r>
            <a:b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for (j = 0; in[j] != *pre; ++j);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Fira Code Medium" panose="020B0809050000020004" pitchFamily="49" charset="0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Fira Code Medium" panose="020B0809050000020004" pitchFamily="49" charset="0"/>
              </a:rPr>
              <a:t>找到本次处理的根节点在中序遍历里的位置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in[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j++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] = ‘\0’;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Fira Code Medium" panose="020B0809050000020004" pitchFamily="49" charset="0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Fira Code Medium" panose="020B0809050000020004" pitchFamily="49" charset="0"/>
              </a:rPr>
              <a:t>在这位置将中序序列分成两部分：左子树和右子树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root = (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BiTNode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*)malloc(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sizeof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BiTNode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));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Fira Code Medium" panose="020B0809050000020004" pitchFamily="49" charset="0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Fira Code Medium" panose="020B0809050000020004" pitchFamily="49" charset="0"/>
              </a:rPr>
              <a:t>生成本次的根节点并填充数据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root-&gt;data = *pre;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root-&gt;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LChild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= _Create(pre + 1, in);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Fira Code Medium" panose="020B0809050000020004" pitchFamily="49" charset="0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Fira Code Medium" panose="020B0809050000020004" pitchFamily="49" charset="0"/>
              </a:rPr>
              <a:t>递归生成左子树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root-&gt;</a:t>
            </a:r>
            <a:r>
              <a:rPr lang="en-US" altLang="zh-CN" sz="18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RChild</a:t>
            </a: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= _Create(pre + j, in + j);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Fira Code Medium" panose="020B0809050000020004" pitchFamily="49" charset="0"/>
                <a:cs typeface="Fira Code Medium" panose="020B0809050000020004" pitchFamily="49" charset="0"/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Fira Code Medium" panose="020B0809050000020004" pitchFamily="49" charset="0"/>
              </a:rPr>
              <a:t>递归生成右子树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</a:b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    return root;  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8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4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67727" y="344498"/>
            <a:ext cx="38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树的表示：双亲表示法</a:t>
            </a:r>
          </a:p>
        </p:txBody>
      </p:sp>
      <p:sp>
        <p:nvSpPr>
          <p:cNvPr id="28" name="Oval 64">
            <a:extLst>
              <a:ext uri="{FF2B5EF4-FFF2-40B4-BE49-F238E27FC236}">
                <a16:creationId xmlns:a16="http://schemas.microsoft.com/office/drawing/2014/main" id="{2915EB36-42E3-4A66-89AF-9CF57E08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756" y="2206996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9" name="Oval 65">
            <a:extLst>
              <a:ext uri="{FF2B5EF4-FFF2-40B4-BE49-F238E27FC236}">
                <a16:creationId xmlns:a16="http://schemas.microsoft.com/office/drawing/2014/main" id="{DC65D4A1-8EBF-440A-911C-0AD5DDAB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41" y="3168227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857C0C3D-365E-4F72-A024-C7B87D11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97" y="4208834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31" name="Oval 67">
            <a:extLst>
              <a:ext uri="{FF2B5EF4-FFF2-40B4-BE49-F238E27FC236}">
                <a16:creationId xmlns:a16="http://schemas.microsoft.com/office/drawing/2014/main" id="{B0300EEC-FB84-4A92-8FC8-863844C0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3" y="4208834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32" name="Oval 68">
            <a:extLst>
              <a:ext uri="{FF2B5EF4-FFF2-40B4-BE49-F238E27FC236}">
                <a16:creationId xmlns:a16="http://schemas.microsoft.com/office/drawing/2014/main" id="{27E6B742-B329-43DB-B266-72EF337D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369" y="4204633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F0D8F572-DCC0-43CD-AC79-8D635214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23" y="3199184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4" name="Oval 70">
            <a:extLst>
              <a:ext uri="{FF2B5EF4-FFF2-40B4-BE49-F238E27FC236}">
                <a16:creationId xmlns:a16="http://schemas.microsoft.com/office/drawing/2014/main" id="{7D74CE7C-600E-41E0-978D-110124A5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465" y="4204633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FDFD95-C078-4080-B2B6-5480DCAA1692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2692160" y="2614856"/>
            <a:ext cx="483574" cy="55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406C4ED-A90E-4695-8C0B-1D5F62021FFA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3513616" y="2614856"/>
            <a:ext cx="463626" cy="584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0BE3CB-B2BE-4759-BE41-F666AF0B4E6C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922716" y="3576087"/>
            <a:ext cx="600503" cy="632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887683-4C22-4C13-AD81-5FD2D1117F1E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2685502" y="3646065"/>
            <a:ext cx="6658" cy="562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EEC7D9-4674-4178-B8BA-6F6D01A2E913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2861101" y="3576087"/>
            <a:ext cx="587187" cy="628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23DED01-DA79-4740-9B49-10A0345D9E5F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146183" y="3607044"/>
            <a:ext cx="413201" cy="597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85">
            <a:extLst>
              <a:ext uri="{FF2B5EF4-FFF2-40B4-BE49-F238E27FC236}">
                <a16:creationId xmlns:a16="http://schemas.microsoft.com/office/drawing/2014/main" id="{DAB2EA7E-2581-46C6-BD30-547C2A32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4513886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1</a:t>
            </a:r>
          </a:p>
        </p:txBody>
      </p:sp>
      <p:sp>
        <p:nvSpPr>
          <p:cNvPr id="55" name="Rectangle 84">
            <a:extLst>
              <a:ext uri="{FF2B5EF4-FFF2-40B4-BE49-F238E27FC236}">
                <a16:creationId xmlns:a16="http://schemas.microsoft.com/office/drawing/2014/main" id="{87667417-A8A5-488E-B271-1E573C93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4513886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F</a:t>
            </a:r>
          </a:p>
        </p:txBody>
      </p:sp>
      <p:sp>
        <p:nvSpPr>
          <p:cNvPr id="56" name="Rectangle 83">
            <a:extLst>
              <a:ext uri="{FF2B5EF4-FFF2-40B4-BE49-F238E27FC236}">
                <a16:creationId xmlns:a16="http://schemas.microsoft.com/office/drawing/2014/main" id="{CEEEF6C0-D259-4EF5-82D5-62B927DA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4055712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57" name="Rectangle 82">
            <a:extLst>
              <a:ext uri="{FF2B5EF4-FFF2-40B4-BE49-F238E27FC236}">
                <a16:creationId xmlns:a16="http://schemas.microsoft.com/office/drawing/2014/main" id="{15F19ECF-A144-46DF-9B7E-F2DA48EE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4055712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E</a:t>
            </a:r>
          </a:p>
        </p:txBody>
      </p:sp>
      <p:sp>
        <p:nvSpPr>
          <p:cNvPr id="58" name="Rectangle 81">
            <a:extLst>
              <a:ext uri="{FF2B5EF4-FFF2-40B4-BE49-F238E27FC236}">
                <a16:creationId xmlns:a16="http://schemas.microsoft.com/office/drawing/2014/main" id="{AAC11BD0-757F-49F3-96F7-D4433DBF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3597539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1</a:t>
            </a:r>
          </a:p>
        </p:txBody>
      </p:sp>
      <p:sp>
        <p:nvSpPr>
          <p:cNvPr id="59" name="Rectangle 80">
            <a:extLst>
              <a:ext uri="{FF2B5EF4-FFF2-40B4-BE49-F238E27FC236}">
                <a16:creationId xmlns:a16="http://schemas.microsoft.com/office/drawing/2014/main" id="{A6CBFF97-5ACC-454F-B95F-120E550D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3597539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D</a:t>
            </a:r>
          </a:p>
        </p:txBody>
      </p:sp>
      <p:sp>
        <p:nvSpPr>
          <p:cNvPr id="60" name="Rectangle 79">
            <a:extLst>
              <a:ext uri="{FF2B5EF4-FFF2-40B4-BE49-F238E27FC236}">
                <a16:creationId xmlns:a16="http://schemas.microsoft.com/office/drawing/2014/main" id="{2E09225B-3FC2-4A96-BFBB-EEE2EB14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3139365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CD27A692-07B7-44E9-B08F-075017A4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3139365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C</a:t>
            </a:r>
          </a:p>
        </p:txBody>
      </p:sp>
      <p:sp>
        <p:nvSpPr>
          <p:cNvPr id="62" name="Rectangle 77">
            <a:extLst>
              <a:ext uri="{FF2B5EF4-FFF2-40B4-BE49-F238E27FC236}">
                <a16:creationId xmlns:a16="http://schemas.microsoft.com/office/drawing/2014/main" id="{42C7C4B5-3538-4FCD-817A-E80685B5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2681191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0</a:t>
            </a:r>
          </a:p>
        </p:txBody>
      </p:sp>
      <p:sp>
        <p:nvSpPr>
          <p:cNvPr id="63" name="Rectangle 76">
            <a:extLst>
              <a:ext uri="{FF2B5EF4-FFF2-40B4-BE49-F238E27FC236}">
                <a16:creationId xmlns:a16="http://schemas.microsoft.com/office/drawing/2014/main" id="{8900727F-A30F-459A-A722-9646FCA2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2681191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B</a:t>
            </a:r>
          </a:p>
        </p:txBody>
      </p:sp>
      <p:sp>
        <p:nvSpPr>
          <p:cNvPr id="64" name="Rectangle 75">
            <a:extLst>
              <a:ext uri="{FF2B5EF4-FFF2-40B4-BE49-F238E27FC236}">
                <a16:creationId xmlns:a16="http://schemas.microsoft.com/office/drawing/2014/main" id="{F89D65FE-FBED-4880-96C1-E5965C77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2223018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-1</a:t>
            </a:r>
          </a:p>
        </p:txBody>
      </p:sp>
      <p:sp>
        <p:nvSpPr>
          <p:cNvPr id="65" name="Rectangle 74">
            <a:extLst>
              <a:ext uri="{FF2B5EF4-FFF2-40B4-BE49-F238E27FC236}">
                <a16:creationId xmlns:a16="http://schemas.microsoft.com/office/drawing/2014/main" id="{B950C128-AC69-462B-BD98-E258C9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2223018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A</a:t>
            </a:r>
          </a:p>
        </p:txBody>
      </p:sp>
      <p:sp>
        <p:nvSpPr>
          <p:cNvPr id="66" name="Rectangle 73">
            <a:extLst>
              <a:ext uri="{FF2B5EF4-FFF2-40B4-BE49-F238E27FC236}">
                <a16:creationId xmlns:a16="http://schemas.microsoft.com/office/drawing/2014/main" id="{96B079E2-598E-42FB-82F9-5382E8A2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1764844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/>
              <a:t>Parent</a:t>
            </a:r>
          </a:p>
        </p:txBody>
      </p:sp>
      <p:sp>
        <p:nvSpPr>
          <p:cNvPr id="67" name="Rectangle 72">
            <a:extLst>
              <a:ext uri="{FF2B5EF4-FFF2-40B4-BE49-F238E27FC236}">
                <a16:creationId xmlns:a16="http://schemas.microsoft.com/office/drawing/2014/main" id="{4FC6E031-5856-4806-9155-3355D231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1764844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Data</a:t>
            </a:r>
          </a:p>
        </p:txBody>
      </p:sp>
      <p:sp>
        <p:nvSpPr>
          <p:cNvPr id="68" name="Line 86">
            <a:extLst>
              <a:ext uri="{FF2B5EF4-FFF2-40B4-BE49-F238E27FC236}">
                <a16:creationId xmlns:a16="http://schemas.microsoft.com/office/drawing/2014/main" id="{CD383426-2C4C-4CFD-90A9-DA4071CAF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1764844"/>
            <a:ext cx="23621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87">
            <a:extLst>
              <a:ext uri="{FF2B5EF4-FFF2-40B4-BE49-F238E27FC236}">
                <a16:creationId xmlns:a16="http://schemas.microsoft.com/office/drawing/2014/main" id="{BAF26E99-D44A-4A64-BA03-530041D7A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2223018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88">
            <a:extLst>
              <a:ext uri="{FF2B5EF4-FFF2-40B4-BE49-F238E27FC236}">
                <a16:creationId xmlns:a16="http://schemas.microsoft.com/office/drawing/2014/main" id="{1B42990E-3D96-4F1F-9A9A-B54792366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2681191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89">
            <a:extLst>
              <a:ext uri="{FF2B5EF4-FFF2-40B4-BE49-F238E27FC236}">
                <a16:creationId xmlns:a16="http://schemas.microsoft.com/office/drawing/2014/main" id="{D7601EF6-56E9-4B59-9886-CE4E6E2C3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3139365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90">
            <a:extLst>
              <a:ext uri="{FF2B5EF4-FFF2-40B4-BE49-F238E27FC236}">
                <a16:creationId xmlns:a16="http://schemas.microsoft.com/office/drawing/2014/main" id="{3C8E6A83-9870-47E8-8FC6-05F1161F2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3597539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91">
            <a:extLst>
              <a:ext uri="{FF2B5EF4-FFF2-40B4-BE49-F238E27FC236}">
                <a16:creationId xmlns:a16="http://schemas.microsoft.com/office/drawing/2014/main" id="{CD8B85E0-DF6B-485A-839B-0CB71B70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4055712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92">
            <a:extLst>
              <a:ext uri="{FF2B5EF4-FFF2-40B4-BE49-F238E27FC236}">
                <a16:creationId xmlns:a16="http://schemas.microsoft.com/office/drawing/2014/main" id="{D62BD740-2AC4-41F8-951A-F7C83E45B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4513886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93">
            <a:extLst>
              <a:ext uri="{FF2B5EF4-FFF2-40B4-BE49-F238E27FC236}">
                <a16:creationId xmlns:a16="http://schemas.microsoft.com/office/drawing/2014/main" id="{F78EACDB-BEE0-4D16-BB85-F6C39FCE9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3073" y="5430231"/>
            <a:ext cx="23621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94">
            <a:extLst>
              <a:ext uri="{FF2B5EF4-FFF2-40B4-BE49-F238E27FC236}">
                <a16:creationId xmlns:a16="http://schemas.microsoft.com/office/drawing/2014/main" id="{F6D55DD3-B3AF-4510-B614-1E59CE374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1764844"/>
            <a:ext cx="0" cy="366538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95">
            <a:extLst>
              <a:ext uri="{FF2B5EF4-FFF2-40B4-BE49-F238E27FC236}">
                <a16:creationId xmlns:a16="http://schemas.microsoft.com/office/drawing/2014/main" id="{86A2535E-913C-43B7-A3E4-595F214C9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112" y="1764844"/>
            <a:ext cx="0" cy="36653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96">
            <a:extLst>
              <a:ext uri="{FF2B5EF4-FFF2-40B4-BE49-F238E27FC236}">
                <a16:creationId xmlns:a16="http://schemas.microsoft.com/office/drawing/2014/main" id="{0E2679D4-8438-4459-8601-66163288B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3228" y="1764844"/>
            <a:ext cx="0" cy="366538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Rectangle 114">
            <a:extLst>
              <a:ext uri="{FF2B5EF4-FFF2-40B4-BE49-F238E27FC236}">
                <a16:creationId xmlns:a16="http://schemas.microsoft.com/office/drawing/2014/main" id="{AAEC5684-C563-4BE3-8A30-5C48CA20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4559927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 dirty="0"/>
              <a:t>5</a:t>
            </a:r>
          </a:p>
        </p:txBody>
      </p:sp>
      <p:sp>
        <p:nvSpPr>
          <p:cNvPr id="80" name="Rectangle 113">
            <a:extLst>
              <a:ext uri="{FF2B5EF4-FFF2-40B4-BE49-F238E27FC236}">
                <a16:creationId xmlns:a16="http://schemas.microsoft.com/office/drawing/2014/main" id="{CB419837-BF49-4D63-9EC1-1B958693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4101754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/>
              <a:t>4</a:t>
            </a:r>
          </a:p>
        </p:txBody>
      </p:sp>
      <p:sp>
        <p:nvSpPr>
          <p:cNvPr id="81" name="Rectangle 112">
            <a:extLst>
              <a:ext uri="{FF2B5EF4-FFF2-40B4-BE49-F238E27FC236}">
                <a16:creationId xmlns:a16="http://schemas.microsoft.com/office/drawing/2014/main" id="{A54B0530-C025-466E-9BC6-CAAEA2F9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3643580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/>
              <a:t>3</a:t>
            </a:r>
          </a:p>
        </p:txBody>
      </p:sp>
      <p:sp>
        <p:nvSpPr>
          <p:cNvPr id="82" name="Rectangle 111">
            <a:extLst>
              <a:ext uri="{FF2B5EF4-FFF2-40B4-BE49-F238E27FC236}">
                <a16:creationId xmlns:a16="http://schemas.microsoft.com/office/drawing/2014/main" id="{D07CEEB0-7DB2-4937-8680-BAEDF438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3185407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/>
              <a:t>2</a:t>
            </a:r>
          </a:p>
        </p:txBody>
      </p:sp>
      <p:sp>
        <p:nvSpPr>
          <p:cNvPr id="83" name="Rectangle 110">
            <a:extLst>
              <a:ext uri="{FF2B5EF4-FFF2-40B4-BE49-F238E27FC236}">
                <a16:creationId xmlns:a16="http://schemas.microsoft.com/office/drawing/2014/main" id="{29962C14-F7B1-4001-A784-62F111AA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2727233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/>
              <a:t>1</a:t>
            </a:r>
          </a:p>
        </p:txBody>
      </p:sp>
      <p:sp>
        <p:nvSpPr>
          <p:cNvPr id="84" name="Rectangle 109">
            <a:extLst>
              <a:ext uri="{FF2B5EF4-FFF2-40B4-BE49-F238E27FC236}">
                <a16:creationId xmlns:a16="http://schemas.microsoft.com/office/drawing/2014/main" id="{C202F1D4-F819-4B53-BF27-6FB5BD0D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147" y="2206088"/>
            <a:ext cx="1062956" cy="52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/>
              <a:t>0</a:t>
            </a:r>
          </a:p>
        </p:txBody>
      </p:sp>
      <p:sp>
        <p:nvSpPr>
          <p:cNvPr id="85" name="Rectangle 108">
            <a:extLst>
              <a:ext uri="{FF2B5EF4-FFF2-40B4-BE49-F238E27FC236}">
                <a16:creationId xmlns:a16="http://schemas.microsoft.com/office/drawing/2014/main" id="{41682F60-8472-4152-8C35-2F781A5A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162" y="1854538"/>
            <a:ext cx="1062956" cy="36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1600" dirty="0"/>
              <a:t>结点序号</a:t>
            </a:r>
          </a:p>
        </p:txBody>
      </p:sp>
      <p:sp>
        <p:nvSpPr>
          <p:cNvPr id="86" name="Line 92">
            <a:extLst>
              <a:ext uri="{FF2B5EF4-FFF2-40B4-BE49-F238E27FC236}">
                <a16:creationId xmlns:a16="http://schemas.microsoft.com/office/drawing/2014/main" id="{8E5FE673-384F-4121-A168-51ECC5979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4972059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Rectangle 85">
            <a:extLst>
              <a:ext uri="{FF2B5EF4-FFF2-40B4-BE49-F238E27FC236}">
                <a16:creationId xmlns:a16="http://schemas.microsoft.com/office/drawing/2014/main" id="{81DC83C5-7B8C-4C35-8E65-4B000138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112" y="4972058"/>
            <a:ext cx="124011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2</a:t>
            </a:r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8FE96B76-AAC0-4DAF-A53D-E5E96FE1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103" y="4972058"/>
            <a:ext cx="1122009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dirty="0"/>
              <a:t>G</a:t>
            </a: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77E7828-9282-4FD2-98EE-B1B5E242C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103" y="4972058"/>
            <a:ext cx="2362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92">
            <a:extLst>
              <a:ext uri="{FF2B5EF4-FFF2-40B4-BE49-F238E27FC236}">
                <a16:creationId xmlns:a16="http://schemas.microsoft.com/office/drawing/2014/main" id="{24336858-C1FE-4AEE-8B1D-1AA346EFC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225" y="5430231"/>
            <a:ext cx="2371003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Rectangle 114">
            <a:extLst>
              <a:ext uri="{FF2B5EF4-FFF2-40B4-BE49-F238E27FC236}">
                <a16:creationId xmlns:a16="http://schemas.microsoft.com/office/drawing/2014/main" id="{9CC5177B-7A23-43C0-9ECE-C247EB2A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162" y="5019005"/>
            <a:ext cx="1062956" cy="4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1413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4313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1600" b="0" dirty="0"/>
              <a:t>6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CB222FD-86BF-4375-A36C-3BA71E296E75}"/>
              </a:ext>
            </a:extLst>
          </p:cNvPr>
          <p:cNvSpPr/>
          <p:nvPr/>
        </p:nvSpPr>
        <p:spPr>
          <a:xfrm>
            <a:off x="2586016" y="955869"/>
            <a:ext cx="7019967" cy="5375421"/>
          </a:xfrm>
          <a:prstGeom prst="roundRect">
            <a:avLst>
              <a:gd name="adj" fmla="val 6031"/>
            </a:avLst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#define MAX 100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Tnode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DataType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int parent;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tree[MAX];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int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nodenum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/*</a:t>
            </a:r>
            <a:r>
              <a:rPr lang="zh-CN" altLang="en-US" dirty="0">
                <a:latin typeface="Fira Code Medium" panose="020B0809050000020004" pitchFamily="49" charset="0"/>
                <a:cs typeface="Fira Code Medium" panose="020B0809050000020004" pitchFamily="49" charset="0"/>
              </a:rPr>
              <a:t>结点数*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ParentTree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050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67728" y="344498"/>
            <a:ext cx="345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树的表示：孩子表示法</a:t>
            </a:r>
          </a:p>
        </p:txBody>
      </p:sp>
      <p:sp>
        <p:nvSpPr>
          <p:cNvPr id="28" name="Oval 64">
            <a:extLst>
              <a:ext uri="{FF2B5EF4-FFF2-40B4-BE49-F238E27FC236}">
                <a16:creationId xmlns:a16="http://schemas.microsoft.com/office/drawing/2014/main" id="{2915EB36-42E3-4A66-89AF-9CF57E08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297" y="2315925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9" name="Oval 65">
            <a:extLst>
              <a:ext uri="{FF2B5EF4-FFF2-40B4-BE49-F238E27FC236}">
                <a16:creationId xmlns:a16="http://schemas.microsoft.com/office/drawing/2014/main" id="{DC65D4A1-8EBF-440A-911C-0AD5DDAB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782" y="3277156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857C0C3D-365E-4F72-A024-C7B87D11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38" y="4317763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31" name="Oval 67">
            <a:extLst>
              <a:ext uri="{FF2B5EF4-FFF2-40B4-BE49-F238E27FC236}">
                <a16:creationId xmlns:a16="http://schemas.microsoft.com/office/drawing/2014/main" id="{B0300EEC-FB84-4A92-8FC8-863844C0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24" y="4317763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32" name="Oval 68">
            <a:extLst>
              <a:ext uri="{FF2B5EF4-FFF2-40B4-BE49-F238E27FC236}">
                <a16:creationId xmlns:a16="http://schemas.microsoft.com/office/drawing/2014/main" id="{27E6B742-B329-43DB-B266-72EF337D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910" y="4313562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F0D8F572-DCC0-43CD-AC79-8D635214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864" y="3308113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4" name="Oval 70">
            <a:extLst>
              <a:ext uri="{FF2B5EF4-FFF2-40B4-BE49-F238E27FC236}">
                <a16:creationId xmlns:a16="http://schemas.microsoft.com/office/drawing/2014/main" id="{7D74CE7C-600E-41E0-978D-110124A5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006" y="4313562"/>
            <a:ext cx="477838" cy="47783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FDFD95-C078-4080-B2B6-5480DCAA1692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2018701" y="2723785"/>
            <a:ext cx="483574" cy="55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406C4ED-A90E-4695-8C0B-1D5F62021FFA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2840157" y="2723785"/>
            <a:ext cx="463626" cy="584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0BE3CB-B2BE-4759-BE41-F666AF0B4E6C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249257" y="3685016"/>
            <a:ext cx="600503" cy="632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887683-4C22-4C13-AD81-5FD2D1117F1E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2012043" y="3754994"/>
            <a:ext cx="6658" cy="562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EEC7D9-4674-4178-B8BA-6F6D01A2E913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2187642" y="3685016"/>
            <a:ext cx="587187" cy="628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23DED01-DA79-4740-9B49-10A0345D9E5F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3472724" y="3715973"/>
            <a:ext cx="413201" cy="597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51BCFAF9-BC82-4A8C-B859-2688E52C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0" y="2207554"/>
            <a:ext cx="6966558" cy="2930287"/>
          </a:xfrm>
          <a:prstGeom prst="rect">
            <a:avLst/>
          </a:prstGeom>
        </p:spPr>
      </p:pic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E67EE3A-21D0-45CC-976D-A0C90C2E6134}"/>
              </a:ext>
            </a:extLst>
          </p:cNvPr>
          <p:cNvSpPr/>
          <p:nvPr/>
        </p:nvSpPr>
        <p:spPr>
          <a:xfrm>
            <a:off x="2586016" y="514350"/>
            <a:ext cx="7019967" cy="5999151"/>
          </a:xfrm>
          <a:prstGeom prst="roundRect">
            <a:avLst>
              <a:gd name="adj" fmla="val 6031"/>
            </a:avLst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ChildNode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{	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int Child;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struct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ChildNode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* next;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}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ChildNode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 </a:t>
            </a:r>
          </a:p>
          <a:p>
            <a:pPr algn="just">
              <a:spcBef>
                <a:spcPct val="50000"/>
              </a:spcBef>
            </a:pP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{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DataType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ChildNode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*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FirstChild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DataNode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{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DataNode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nodes[MAX];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int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root,num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       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ChildTree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059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34C72F-25F9-401E-B53A-3A44C13A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56747"/>
              </p:ext>
            </p:extLst>
          </p:nvPr>
        </p:nvGraphicFramePr>
        <p:xfrm>
          <a:off x="5438647" y="1530910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137510-6105-4B02-ADE5-08A5F8AF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16608"/>
              </p:ext>
            </p:extLst>
          </p:nvPr>
        </p:nvGraphicFramePr>
        <p:xfrm>
          <a:off x="3707383" y="2418989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A331B4-AE24-4FE0-8964-E1B45C5F6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70414"/>
              </p:ext>
            </p:extLst>
          </p:nvPr>
        </p:nvGraphicFramePr>
        <p:xfrm>
          <a:off x="7949301" y="2418989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0A1538-8FC0-4B57-BBF4-C68585C8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49814"/>
              </p:ext>
            </p:extLst>
          </p:nvPr>
        </p:nvGraphicFramePr>
        <p:xfrm>
          <a:off x="3328561" y="348214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EDBE63-7F59-454B-834D-A0386847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97273"/>
              </p:ext>
            </p:extLst>
          </p:nvPr>
        </p:nvGraphicFramePr>
        <p:xfrm>
          <a:off x="5485382" y="348214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09F76C-44B2-4257-A00D-032BBD20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68033"/>
              </p:ext>
            </p:extLst>
          </p:nvPr>
        </p:nvGraphicFramePr>
        <p:xfrm>
          <a:off x="7237084" y="348214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39D8835-8ED8-4BC8-9A69-D661030E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96355"/>
              </p:ext>
            </p:extLst>
          </p:nvPr>
        </p:nvGraphicFramePr>
        <p:xfrm>
          <a:off x="6422251" y="4660070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J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62655A-FC6A-4090-8801-A9DF46595C9B}"/>
              </a:ext>
            </a:extLst>
          </p:cNvPr>
          <p:cNvCxnSpPr>
            <a:endCxn id="5" idx="0"/>
          </p:cNvCxnSpPr>
          <p:nvPr/>
        </p:nvCxnSpPr>
        <p:spPr>
          <a:xfrm flipH="1">
            <a:off x="4419599" y="1771940"/>
            <a:ext cx="1305707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072B2-D536-4501-85CA-065FB56F848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894042" y="2660019"/>
            <a:ext cx="2019362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DA0121-F6A2-4090-91DE-30DE5444D5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01184" y="2660019"/>
            <a:ext cx="3048117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717486-923D-4550-A551-EF130155D99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949300" y="2660019"/>
            <a:ext cx="246710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67CBE8-DD20-420C-B0FE-7F306E5250D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134467" y="3723172"/>
            <a:ext cx="374338" cy="936898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C0B9AB-7525-4D5B-9C9B-5C7D88D3B10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625314" y="3723172"/>
            <a:ext cx="860068" cy="2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ADA7742-7DE5-4149-B74C-4AB2F56C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48071"/>
              </p:ext>
            </p:extLst>
          </p:nvPr>
        </p:nvGraphicFramePr>
        <p:xfrm>
          <a:off x="1181826" y="348214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199420-F057-406A-A123-B71C60C586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78579" y="3723172"/>
            <a:ext cx="849982" cy="2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1B15047-D96E-4456-B464-B9454F16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32914"/>
              </p:ext>
            </p:extLst>
          </p:nvPr>
        </p:nvGraphicFramePr>
        <p:xfrm>
          <a:off x="2122471" y="4661755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B03EC26-9D36-4E20-8117-01719268584A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834687" y="3723172"/>
            <a:ext cx="749847" cy="93858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EF77FA7-5BF4-4CD6-870B-F408A258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14400"/>
              </p:ext>
            </p:extLst>
          </p:nvPr>
        </p:nvGraphicFramePr>
        <p:xfrm>
          <a:off x="9414343" y="348214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183B67-ECC0-4192-AB3F-BFE6BBB7BF8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466056" y="3723172"/>
            <a:ext cx="948287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1FDBD99-A00D-4BC0-A371-DA7C1E74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47332"/>
              </p:ext>
            </p:extLst>
          </p:nvPr>
        </p:nvGraphicFramePr>
        <p:xfrm>
          <a:off x="8570319" y="466745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K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BFECBE7-2727-4276-ADBB-CDC29E315939}"/>
              </a:ext>
            </a:extLst>
          </p:cNvPr>
          <p:cNvCxnSpPr>
            <a:cxnSpLocks/>
          </p:cNvCxnSpPr>
          <p:nvPr/>
        </p:nvCxnSpPr>
        <p:spPr>
          <a:xfrm>
            <a:off x="7622032" y="4908482"/>
            <a:ext cx="948287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6F90AF-A45F-40AB-89BA-9FBE4D3049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50863" y="2012970"/>
            <a:ext cx="1798437" cy="41340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83E97A-299C-4CB7-9A3B-88B0934663A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040777" y="2901049"/>
            <a:ext cx="378822" cy="5810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6282D66-764B-4867-BACE-D3E02D28445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19599" y="2901049"/>
            <a:ext cx="1019048" cy="5810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95CB73B-40BA-4096-A437-4AB7A4D1084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661517" y="2901049"/>
            <a:ext cx="752826" cy="5810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027636-1F21-4209-8890-79DF32AC740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949300" y="3964202"/>
            <a:ext cx="621019" cy="6958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FCA14A0-C407-4978-978B-3E9A731783CA}"/>
              </a:ext>
            </a:extLst>
          </p:cNvPr>
          <p:cNvSpPr txBox="1"/>
          <p:nvPr/>
        </p:nvSpPr>
        <p:spPr>
          <a:xfrm>
            <a:off x="594360" y="365760"/>
            <a:ext cx="630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树的表示：孩子兄弟表示法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7DFEE5-0152-4D03-80F7-DE617D38C42A}"/>
              </a:ext>
            </a:extLst>
          </p:cNvPr>
          <p:cNvSpPr/>
          <p:nvPr/>
        </p:nvSpPr>
        <p:spPr>
          <a:xfrm>
            <a:off x="2586016" y="1402682"/>
            <a:ext cx="7019967" cy="4332289"/>
          </a:xfrm>
          <a:prstGeom prst="roundRect">
            <a:avLst>
              <a:gd name="adj" fmla="val 6031"/>
            </a:avLst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typedef struct 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CSNode</a:t>
            </a:r>
            <a:endParaRPr lang="en-US" altLang="zh-CN" sz="24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DataType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	struct 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CSNode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*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FirstChild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			 *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Nextsibling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 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CSNode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, *</a:t>
            </a:r>
            <a:r>
              <a:rPr lang="en-US" altLang="zh-CN" sz="24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CSTree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958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0B68BA2F-8339-451A-BC28-F4BD71C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2221935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B9404F-6E58-4FD7-BCE0-38B1412C1CF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191249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F15C6-327F-4A0D-803F-0E9F58C869B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3105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FA9B58FA-1C65-4D66-81D4-68F970D3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49" y="342789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001BB8-F994-41A9-A989-6F76F521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727" y="342789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E8E772-5D81-4772-8F8F-BEFBB68D437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3122188" y="2753999"/>
            <a:ext cx="0" cy="673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6">
            <a:extLst>
              <a:ext uri="{FF2B5EF4-FFF2-40B4-BE49-F238E27FC236}">
                <a16:creationId xmlns:a16="http://schemas.microsoft.com/office/drawing/2014/main" id="{ABA55B61-CB0F-48E8-8A4F-D8AB8F5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342789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76EA3A2-E062-4D8B-8A8F-28C4F769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2" y="1665756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8E995A-2D7F-4D5A-9235-D65FA7128B8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7662709" y="2119901"/>
            <a:ext cx="632220" cy="480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12C35-8B49-4FAC-8DE3-8138CEE0865E}"/>
              </a:ext>
            </a:extLst>
          </p:cNvPr>
          <p:cNvCxnSpPr>
            <a:cxnSpLocks/>
            <a:stCxn id="41" idx="5"/>
            <a:endCxn id="44" idx="1"/>
          </p:cNvCxnSpPr>
          <p:nvPr/>
        </p:nvCxnSpPr>
        <p:spPr>
          <a:xfrm>
            <a:off x="7662709" y="2976515"/>
            <a:ext cx="628470" cy="529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5">
            <a:extLst>
              <a:ext uri="{FF2B5EF4-FFF2-40B4-BE49-F238E27FC236}">
                <a16:creationId xmlns:a16="http://schemas.microsoft.com/office/drawing/2014/main" id="{14152DA8-3D33-43DE-844A-7CB08E5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936" y="2522370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2E330402-3F74-422A-873C-84C4ADC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591" y="427127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6B1C6C-84D4-400B-9C44-DED61A45A984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8667925" y="3882037"/>
            <a:ext cx="568693" cy="467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6">
            <a:extLst>
              <a:ext uri="{FF2B5EF4-FFF2-40B4-BE49-F238E27FC236}">
                <a16:creationId xmlns:a16="http://schemas.microsoft.com/office/drawing/2014/main" id="{BED1E8E9-C7E7-435B-9B07-B881115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2" y="3427892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1" y="365760"/>
            <a:ext cx="345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二叉树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59A151-AB19-4902-A542-A0BE11DA9225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457649" y="3693924"/>
            <a:ext cx="3981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777BA92-2E66-41B8-AE4F-6A831893F21D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388588" y="3693924"/>
            <a:ext cx="39813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6" grpId="0" animBg="1"/>
      <p:bldP spid="38" grpId="0" animBg="1"/>
      <p:bldP spid="41" grpId="0" animBg="1"/>
      <p:bldP spid="42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0B68BA2F-8339-451A-BC28-F4BD71C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22219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B9404F-6E58-4FD7-BCE0-38B1412C1CF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191249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F15C6-327F-4A0D-803F-0E9F58C869B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3105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FA9B58FA-1C65-4D66-81D4-68F970D3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49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001BB8-F994-41A9-A989-6F76F521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727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E8E772-5D81-4772-8F8F-BEFBB68D437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3122188" y="2753999"/>
            <a:ext cx="0" cy="673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6">
            <a:extLst>
              <a:ext uri="{FF2B5EF4-FFF2-40B4-BE49-F238E27FC236}">
                <a16:creationId xmlns:a16="http://schemas.microsoft.com/office/drawing/2014/main" id="{ABA55B61-CB0F-48E8-8A4F-D8AB8F5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9EA677BE-66C2-4565-B702-54607AC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71" y="2223042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6C1E8A-2E7A-475E-8952-460A8638A25A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465749" y="2677187"/>
            <a:ext cx="521849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6">
            <a:extLst>
              <a:ext uri="{FF2B5EF4-FFF2-40B4-BE49-F238E27FC236}">
                <a16:creationId xmlns:a16="http://schemas.microsoft.com/office/drawing/2014/main" id="{B6442173-C533-481F-8C79-927D51DD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49" y="342899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76EA3A2-E062-4D8B-8A8F-28C4F769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222193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8E995A-2D7F-4D5A-9235-D65FA7128B8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78016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12C35-8B49-4FAC-8DE3-8138CEE0865E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8920973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5">
            <a:extLst>
              <a:ext uri="{FF2B5EF4-FFF2-40B4-BE49-F238E27FC236}">
                <a16:creationId xmlns:a16="http://schemas.microsoft.com/office/drawing/2014/main" id="{14152DA8-3D33-43DE-844A-7CB08E5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261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2E330402-3F74-422A-873C-84C4ADC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139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6B1C6C-84D4-400B-9C44-DED61A45A984}"/>
              </a:ext>
            </a:extLst>
          </p:cNvPr>
          <p:cNvCxnSpPr>
            <a:cxnSpLocks/>
            <a:stCxn id="42" idx="4"/>
            <a:endCxn id="44" idx="7"/>
          </p:cNvCxnSpPr>
          <p:nvPr/>
        </p:nvCxnSpPr>
        <p:spPr>
          <a:xfrm flipH="1">
            <a:off x="8920973" y="3959956"/>
            <a:ext cx="742566" cy="884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6">
            <a:extLst>
              <a:ext uri="{FF2B5EF4-FFF2-40B4-BE49-F238E27FC236}">
                <a16:creationId xmlns:a16="http://schemas.microsoft.com/office/drawing/2014/main" id="{BED1E8E9-C7E7-435B-9B07-B881115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476701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1" y="365760"/>
            <a:ext cx="1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</a:t>
            </a:r>
          </a:p>
        </p:txBody>
      </p:sp>
    </p:spTree>
    <p:extLst>
      <p:ext uri="{BB962C8B-B14F-4D97-AF65-F5344CB8AC3E}">
        <p14:creationId xmlns:p14="http://schemas.microsoft.com/office/powerpoint/2010/main" val="46357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0B68BA2F-8339-451A-BC28-F4BD71C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03" y="90645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B9404F-6E58-4FD7-BCE0-38B1412C1CF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214664" y="1360600"/>
            <a:ext cx="742566" cy="26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F15C6-327F-4A0D-803F-0E9F58C869B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333976" y="1360600"/>
            <a:ext cx="742566" cy="26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FA9B58FA-1C65-4D66-81D4-68F970D3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4" y="162778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001BB8-F994-41A9-A989-6F76F521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142" y="162778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E8E772-5D81-4772-8F8F-BEFBB68D437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2145603" y="1438519"/>
            <a:ext cx="0" cy="189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6">
            <a:extLst>
              <a:ext uri="{FF2B5EF4-FFF2-40B4-BE49-F238E27FC236}">
                <a16:creationId xmlns:a16="http://schemas.microsoft.com/office/drawing/2014/main" id="{ABA55B61-CB0F-48E8-8A4F-D8AB8F5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03" y="162778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9EA677BE-66C2-4565-B702-54607AC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03" y="2684294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6C1E8A-2E7A-475E-8952-460A8638A25A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1435381" y="3138439"/>
            <a:ext cx="521849" cy="26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6">
            <a:extLst>
              <a:ext uri="{FF2B5EF4-FFF2-40B4-BE49-F238E27FC236}">
                <a16:creationId xmlns:a16="http://schemas.microsoft.com/office/drawing/2014/main" id="{B6442173-C533-481F-8C79-927D51DD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81" y="340561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76EA3A2-E062-4D8B-8A8F-28C4F769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413" y="4244828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8E995A-2D7F-4D5A-9235-D65FA7128B8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1227874" y="4698973"/>
            <a:ext cx="742566" cy="26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12C35-8B49-4FAC-8DE3-8138CEE0865E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2347186" y="4698973"/>
            <a:ext cx="742566" cy="26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5">
            <a:extLst>
              <a:ext uri="{FF2B5EF4-FFF2-40B4-BE49-F238E27FC236}">
                <a16:creationId xmlns:a16="http://schemas.microsoft.com/office/drawing/2014/main" id="{14152DA8-3D33-43DE-844A-7CB08E5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74" y="496615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2E330402-3F74-422A-873C-84C4ADC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352" y="496615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6B1C6C-84D4-400B-9C44-DED61A45A984}"/>
              </a:ext>
            </a:extLst>
          </p:cNvPr>
          <p:cNvCxnSpPr>
            <a:cxnSpLocks/>
            <a:stCxn id="42" idx="4"/>
            <a:endCxn id="44" idx="7"/>
          </p:cNvCxnSpPr>
          <p:nvPr/>
        </p:nvCxnSpPr>
        <p:spPr>
          <a:xfrm flipH="1">
            <a:off x="2347186" y="5498217"/>
            <a:ext cx="742566" cy="336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6">
            <a:extLst>
              <a:ext uri="{FF2B5EF4-FFF2-40B4-BE49-F238E27FC236}">
                <a16:creationId xmlns:a16="http://schemas.microsoft.com/office/drawing/2014/main" id="{BED1E8E9-C7E7-435B-9B07-B881115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413" y="575663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1" y="365760"/>
            <a:ext cx="1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二叉树</a:t>
            </a:r>
            <a:endParaRPr lang="zh-CN" altLang="en-US" dirty="0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0610B1C6-2A4C-4B7E-9735-C4B4AA05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91" y="2486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94D51B-D921-42F3-91E9-2BE99F0418A1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>
          <a:xfrm flipH="1">
            <a:off x="5191925" y="702785"/>
            <a:ext cx="554193" cy="345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D3D0868-C3F3-4DC3-95CA-6DF75848BDFB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6122864" y="2029470"/>
            <a:ext cx="554193" cy="215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5">
            <a:extLst>
              <a:ext uri="{FF2B5EF4-FFF2-40B4-BE49-F238E27FC236}">
                <a16:creationId xmlns:a16="http://schemas.microsoft.com/office/drawing/2014/main" id="{6BA868BE-3A1F-4721-B123-949292D3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52" y="96996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F6F5EF52-0776-41F8-8A83-CDBB1A8C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030" y="216739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BDD40E-64BD-4FC4-8CB6-F5E15330B9B0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5191925" y="1424110"/>
            <a:ext cx="554193" cy="2291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6">
            <a:extLst>
              <a:ext uri="{FF2B5EF4-FFF2-40B4-BE49-F238E27FC236}">
                <a16:creationId xmlns:a16="http://schemas.microsoft.com/office/drawing/2014/main" id="{2BD6C16D-C3FE-45FA-A6B8-BA552C00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91" y="157532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3E7F2C87-7023-4AE0-AB43-D44C206E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91" y="268673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74A8496-48E5-4A64-B968-FE671B23C8CB}"/>
              </a:ext>
            </a:extLst>
          </p:cNvPr>
          <p:cNvCxnSpPr>
            <a:cxnSpLocks/>
            <a:stCxn id="45" idx="3"/>
            <a:endCxn id="47" idx="7"/>
          </p:cNvCxnSpPr>
          <p:nvPr/>
        </p:nvCxnSpPr>
        <p:spPr>
          <a:xfrm flipH="1">
            <a:off x="5193186" y="3140884"/>
            <a:ext cx="552932" cy="345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6">
            <a:extLst>
              <a:ext uri="{FF2B5EF4-FFF2-40B4-BE49-F238E27FC236}">
                <a16:creationId xmlns:a16="http://schemas.microsoft.com/office/drawing/2014/main" id="{DD561C32-FAF5-473E-BF7B-5A001A16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413" y="3408064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49" name="Oval 4">
            <a:extLst>
              <a:ext uri="{FF2B5EF4-FFF2-40B4-BE49-F238E27FC236}">
                <a16:creationId xmlns:a16="http://schemas.microsoft.com/office/drawing/2014/main" id="{D655CFBA-FFCC-427E-ABC3-45ADF1E8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91" y="386006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2EC9144-4A0E-4DA3-BFCD-64DAFC9DC662}"/>
              </a:ext>
            </a:extLst>
          </p:cNvPr>
          <p:cNvCxnSpPr>
            <a:cxnSpLocks/>
            <a:stCxn id="49" idx="3"/>
            <a:endCxn id="52" idx="7"/>
          </p:cNvCxnSpPr>
          <p:nvPr/>
        </p:nvCxnSpPr>
        <p:spPr>
          <a:xfrm flipH="1">
            <a:off x="5191925" y="4314208"/>
            <a:ext cx="554193" cy="345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00114B-78A1-4970-AC96-2A04E16EA1CC}"/>
              </a:ext>
            </a:extLst>
          </p:cNvPr>
          <p:cNvCxnSpPr>
            <a:cxnSpLocks/>
            <a:stCxn id="52" idx="5"/>
            <a:endCxn id="53" idx="1"/>
          </p:cNvCxnSpPr>
          <p:nvPr/>
        </p:nvCxnSpPr>
        <p:spPr>
          <a:xfrm>
            <a:off x="5191925" y="5035533"/>
            <a:ext cx="554193" cy="367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">
            <a:extLst>
              <a:ext uri="{FF2B5EF4-FFF2-40B4-BE49-F238E27FC236}">
                <a16:creationId xmlns:a16="http://schemas.microsoft.com/office/drawing/2014/main" id="{7467C077-AD92-4DC3-A5C7-4476CF90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52" y="4581388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94A04BBA-D32D-4D01-8D21-D447CD17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91" y="532466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4F2BF23-D2D5-4C4E-BB18-329217B749B0}"/>
              </a:ext>
            </a:extLst>
          </p:cNvPr>
          <p:cNvCxnSpPr>
            <a:cxnSpLocks/>
            <a:stCxn id="53" idx="3"/>
            <a:endCxn id="55" idx="7"/>
          </p:cNvCxnSpPr>
          <p:nvPr/>
        </p:nvCxnSpPr>
        <p:spPr>
          <a:xfrm flipH="1">
            <a:off x="5191925" y="5778814"/>
            <a:ext cx="554193" cy="454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6">
            <a:extLst>
              <a:ext uri="{FF2B5EF4-FFF2-40B4-BE49-F238E27FC236}">
                <a16:creationId xmlns:a16="http://schemas.microsoft.com/office/drawing/2014/main" id="{27A6218B-1A04-4FC7-B1AF-DAF776AFE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52" y="615535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63" name="Oval 4">
            <a:extLst>
              <a:ext uri="{FF2B5EF4-FFF2-40B4-BE49-F238E27FC236}">
                <a16:creationId xmlns:a16="http://schemas.microsoft.com/office/drawing/2014/main" id="{5F671E51-041C-47CC-938E-EB645C4B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52" y="10845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5228DCE-7658-4E12-81EB-0EA6C71089C2}"/>
              </a:ext>
            </a:extLst>
          </p:cNvPr>
          <p:cNvCxnSpPr>
            <a:cxnSpLocks/>
            <a:stCxn id="63" idx="3"/>
            <a:endCxn id="66" idx="7"/>
          </p:cNvCxnSpPr>
          <p:nvPr/>
        </p:nvCxnSpPr>
        <p:spPr>
          <a:xfrm flipH="1">
            <a:off x="8314428" y="1538677"/>
            <a:ext cx="877851" cy="36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81B1F11-DD9C-4987-80AD-8679DCDE08FF}"/>
              </a:ext>
            </a:extLst>
          </p:cNvPr>
          <p:cNvCxnSpPr>
            <a:cxnSpLocks/>
            <a:stCxn id="69" idx="5"/>
            <a:endCxn id="67" idx="0"/>
          </p:cNvCxnSpPr>
          <p:nvPr/>
        </p:nvCxnSpPr>
        <p:spPr>
          <a:xfrm>
            <a:off x="8827720" y="3220240"/>
            <a:ext cx="326180" cy="606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5">
            <a:extLst>
              <a:ext uri="{FF2B5EF4-FFF2-40B4-BE49-F238E27FC236}">
                <a16:creationId xmlns:a16="http://schemas.microsoft.com/office/drawing/2014/main" id="{871A3619-E2EB-4325-99F9-ADA67FDD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655" y="182218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67" name="Oval 6">
            <a:extLst>
              <a:ext uri="{FF2B5EF4-FFF2-40B4-BE49-F238E27FC236}">
                <a16:creationId xmlns:a16="http://schemas.microsoft.com/office/drawing/2014/main" id="{29D500BB-E907-422C-8D4C-AAD2521C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500" y="3826473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D8209D9-EE2D-4C3C-9272-D4D0F0987D86}"/>
              </a:ext>
            </a:extLst>
          </p:cNvPr>
          <p:cNvCxnSpPr>
            <a:cxnSpLocks/>
            <a:stCxn id="66" idx="5"/>
            <a:endCxn id="69" idx="0"/>
          </p:cNvCxnSpPr>
          <p:nvPr/>
        </p:nvCxnSpPr>
        <p:spPr>
          <a:xfrm>
            <a:off x="8314428" y="2276333"/>
            <a:ext cx="324919" cy="489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">
            <a:extLst>
              <a:ext uri="{FF2B5EF4-FFF2-40B4-BE49-F238E27FC236}">
                <a16:creationId xmlns:a16="http://schemas.microsoft.com/office/drawing/2014/main" id="{B38BA1B4-E24D-419E-8A57-744F3004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47" y="276609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7" name="Oval 4">
            <a:extLst>
              <a:ext uri="{FF2B5EF4-FFF2-40B4-BE49-F238E27FC236}">
                <a16:creationId xmlns:a16="http://schemas.microsoft.com/office/drawing/2014/main" id="{8C329B22-C040-493A-A0E4-6CF0CA81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640" y="1822188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3E5C56-5D14-4FAC-AC33-5DAF0A16C975}"/>
              </a:ext>
            </a:extLst>
          </p:cNvPr>
          <p:cNvCxnSpPr>
            <a:cxnSpLocks/>
            <a:stCxn id="97" idx="3"/>
            <a:endCxn id="99" idx="7"/>
          </p:cNvCxnSpPr>
          <p:nvPr/>
        </p:nvCxnSpPr>
        <p:spPr>
          <a:xfrm flipH="1">
            <a:off x="9985807" y="2276333"/>
            <a:ext cx="392860" cy="585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6">
            <a:extLst>
              <a:ext uri="{FF2B5EF4-FFF2-40B4-BE49-F238E27FC236}">
                <a16:creationId xmlns:a16="http://schemas.microsoft.com/office/drawing/2014/main" id="{93BCA5CE-7149-4E3A-B5F6-95A607F0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034" y="2783813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261717-C55F-44B1-8B50-6C7F89443E99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9569025" y="1538677"/>
            <a:ext cx="809642" cy="36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4">
            <a:extLst>
              <a:ext uri="{FF2B5EF4-FFF2-40B4-BE49-F238E27FC236}">
                <a16:creationId xmlns:a16="http://schemas.microsoft.com/office/drawing/2014/main" id="{07960A51-AA25-4EE8-89A7-D376070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517" y="278381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C8E58F4-7365-4518-96D9-08EE61520647}"/>
              </a:ext>
            </a:extLst>
          </p:cNvPr>
          <p:cNvCxnSpPr>
            <a:cxnSpLocks/>
            <a:stCxn id="105" idx="3"/>
            <a:endCxn id="108" idx="7"/>
          </p:cNvCxnSpPr>
          <p:nvPr/>
        </p:nvCxnSpPr>
        <p:spPr>
          <a:xfrm flipH="1">
            <a:off x="10538351" y="3237958"/>
            <a:ext cx="554193" cy="683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C3FBCC1-600E-49F5-BC59-814C49CDE724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10538351" y="4297611"/>
            <a:ext cx="554193" cy="367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Oval 5">
            <a:extLst>
              <a:ext uri="{FF2B5EF4-FFF2-40B4-BE49-F238E27FC236}">
                <a16:creationId xmlns:a16="http://schemas.microsoft.com/office/drawing/2014/main" id="{C7EC7657-95C2-4ECC-ADE7-AE48306D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578" y="384346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09" name="Oval 6">
            <a:extLst>
              <a:ext uri="{FF2B5EF4-FFF2-40B4-BE49-F238E27FC236}">
                <a16:creationId xmlns:a16="http://schemas.microsoft.com/office/drawing/2014/main" id="{B5098B40-B953-41C0-A2B7-FDF9413D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517" y="458674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24A9379-563A-4FBE-9074-636B3C039A56}"/>
              </a:ext>
            </a:extLst>
          </p:cNvPr>
          <p:cNvCxnSpPr>
            <a:cxnSpLocks/>
            <a:stCxn id="109" idx="3"/>
            <a:endCxn id="111" idx="7"/>
          </p:cNvCxnSpPr>
          <p:nvPr/>
        </p:nvCxnSpPr>
        <p:spPr>
          <a:xfrm flipH="1">
            <a:off x="10538351" y="5040892"/>
            <a:ext cx="554193" cy="454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Oval 6">
            <a:extLst>
              <a:ext uri="{FF2B5EF4-FFF2-40B4-BE49-F238E27FC236}">
                <a16:creationId xmlns:a16="http://schemas.microsoft.com/office/drawing/2014/main" id="{33352095-0529-40EA-A958-3679C3C0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578" y="54174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71921A0-94BD-43EA-8F98-871B3CF76818}"/>
              </a:ext>
            </a:extLst>
          </p:cNvPr>
          <p:cNvCxnSpPr>
            <a:cxnSpLocks/>
            <a:stCxn id="97" idx="5"/>
            <a:endCxn id="105" idx="1"/>
          </p:cNvCxnSpPr>
          <p:nvPr/>
        </p:nvCxnSpPr>
        <p:spPr>
          <a:xfrm>
            <a:off x="10755413" y="2276333"/>
            <a:ext cx="337131" cy="585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 animBg="1"/>
      <p:bldP spid="45" grpId="0" animBg="1"/>
      <p:bldP spid="47" grpId="0" animBg="1"/>
      <p:bldP spid="49" grpId="0" animBg="1"/>
      <p:bldP spid="52" grpId="0" animBg="1"/>
      <p:bldP spid="53" grpId="0" animBg="1"/>
      <p:bldP spid="55" grpId="0" animBg="1"/>
      <p:bldP spid="63" grpId="0" animBg="1"/>
      <p:bldP spid="66" grpId="0" animBg="1"/>
      <p:bldP spid="67" grpId="0" animBg="1"/>
      <p:bldP spid="69" grpId="0" animBg="1"/>
      <p:bldP spid="97" grpId="0" animBg="1"/>
      <p:bldP spid="99" grpId="0" animBg="1"/>
      <p:bldP spid="105" grpId="0" animBg="1"/>
      <p:bldP spid="108" grpId="0" animBg="1"/>
      <p:bldP spid="109" grpId="0" animBg="1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1" y="365760"/>
            <a:ext cx="1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森林</a:t>
            </a:r>
            <a:endParaRPr lang="zh-CN" altLang="en-US" dirty="0"/>
          </a:p>
        </p:txBody>
      </p:sp>
      <p:sp>
        <p:nvSpPr>
          <p:cNvPr id="63" name="Oval 4">
            <a:extLst>
              <a:ext uri="{FF2B5EF4-FFF2-40B4-BE49-F238E27FC236}">
                <a16:creationId xmlns:a16="http://schemas.microsoft.com/office/drawing/2014/main" id="{5F671E51-041C-47CC-938E-EB645C4B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788" y="89250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5228DCE-7658-4E12-81EB-0EA6C71089C2}"/>
              </a:ext>
            </a:extLst>
          </p:cNvPr>
          <p:cNvCxnSpPr>
            <a:cxnSpLocks/>
            <a:stCxn id="63" idx="3"/>
            <a:endCxn id="66" idx="7"/>
          </p:cNvCxnSpPr>
          <p:nvPr/>
        </p:nvCxnSpPr>
        <p:spPr>
          <a:xfrm flipH="1">
            <a:off x="4053324" y="1346653"/>
            <a:ext cx="1426491" cy="462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81B1F11-DD9C-4987-80AD-8679DCDE08FF}"/>
              </a:ext>
            </a:extLst>
          </p:cNvPr>
          <p:cNvCxnSpPr>
            <a:cxnSpLocks/>
            <a:stCxn id="69" idx="5"/>
            <a:endCxn id="67" idx="0"/>
          </p:cNvCxnSpPr>
          <p:nvPr/>
        </p:nvCxnSpPr>
        <p:spPr>
          <a:xfrm>
            <a:off x="4566616" y="3128800"/>
            <a:ext cx="326180" cy="606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5">
            <a:extLst>
              <a:ext uri="{FF2B5EF4-FFF2-40B4-BE49-F238E27FC236}">
                <a16:creationId xmlns:a16="http://schemas.microsoft.com/office/drawing/2014/main" id="{871A3619-E2EB-4325-99F9-ADA67FDD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51" y="17307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67" name="Oval 6">
            <a:extLst>
              <a:ext uri="{FF2B5EF4-FFF2-40B4-BE49-F238E27FC236}">
                <a16:creationId xmlns:a16="http://schemas.microsoft.com/office/drawing/2014/main" id="{29D500BB-E907-422C-8D4C-AAD2521C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396" y="3735033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D8209D9-EE2D-4C3C-9272-D4D0F0987D86}"/>
              </a:ext>
            </a:extLst>
          </p:cNvPr>
          <p:cNvCxnSpPr>
            <a:cxnSpLocks/>
            <a:stCxn id="66" idx="5"/>
            <a:endCxn id="69" idx="0"/>
          </p:cNvCxnSpPr>
          <p:nvPr/>
        </p:nvCxnSpPr>
        <p:spPr>
          <a:xfrm>
            <a:off x="4053324" y="2184893"/>
            <a:ext cx="324919" cy="489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">
            <a:extLst>
              <a:ext uri="{FF2B5EF4-FFF2-40B4-BE49-F238E27FC236}">
                <a16:creationId xmlns:a16="http://schemas.microsoft.com/office/drawing/2014/main" id="{B38BA1B4-E24D-419E-8A57-744F3004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843" y="267465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97" name="Oval 4">
            <a:extLst>
              <a:ext uri="{FF2B5EF4-FFF2-40B4-BE49-F238E27FC236}">
                <a16:creationId xmlns:a16="http://schemas.microsoft.com/office/drawing/2014/main" id="{8C329B22-C040-493A-A0E4-6CF0CA81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984" y="1730748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3E5C56-5D14-4FAC-AC33-5DAF0A16C975}"/>
              </a:ext>
            </a:extLst>
          </p:cNvPr>
          <p:cNvCxnSpPr>
            <a:cxnSpLocks/>
            <a:stCxn id="97" idx="3"/>
            <a:endCxn id="99" idx="7"/>
          </p:cNvCxnSpPr>
          <p:nvPr/>
        </p:nvCxnSpPr>
        <p:spPr>
          <a:xfrm flipH="1">
            <a:off x="6757975" y="2184893"/>
            <a:ext cx="658036" cy="585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6">
            <a:extLst>
              <a:ext uri="{FF2B5EF4-FFF2-40B4-BE49-F238E27FC236}">
                <a16:creationId xmlns:a16="http://schemas.microsoft.com/office/drawing/2014/main" id="{93BCA5CE-7149-4E3A-B5F6-95A607F0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202" y="2692373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261717-C55F-44B1-8B50-6C7F89443E99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5856561" y="1346653"/>
            <a:ext cx="1559450" cy="462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4">
            <a:extLst>
              <a:ext uri="{FF2B5EF4-FFF2-40B4-BE49-F238E27FC236}">
                <a16:creationId xmlns:a16="http://schemas.microsoft.com/office/drawing/2014/main" id="{07960A51-AA25-4EE8-89A7-D376070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765" y="269237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C8E58F4-7365-4518-96D9-08EE61520647}"/>
              </a:ext>
            </a:extLst>
          </p:cNvPr>
          <p:cNvCxnSpPr>
            <a:cxnSpLocks/>
            <a:stCxn id="105" idx="3"/>
            <a:endCxn id="108" idx="7"/>
          </p:cNvCxnSpPr>
          <p:nvPr/>
        </p:nvCxnSpPr>
        <p:spPr>
          <a:xfrm flipH="1">
            <a:off x="7786007" y="3146518"/>
            <a:ext cx="718785" cy="683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C3FBCC1-600E-49F5-BC59-814C49CDE724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7786007" y="4206171"/>
            <a:ext cx="718785" cy="56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Oval 5">
            <a:extLst>
              <a:ext uri="{FF2B5EF4-FFF2-40B4-BE49-F238E27FC236}">
                <a16:creationId xmlns:a16="http://schemas.microsoft.com/office/drawing/2014/main" id="{C7EC7657-95C2-4ECC-ADE7-AE48306D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34" y="37520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09" name="Oval 6">
            <a:extLst>
              <a:ext uri="{FF2B5EF4-FFF2-40B4-BE49-F238E27FC236}">
                <a16:creationId xmlns:a16="http://schemas.microsoft.com/office/drawing/2014/main" id="{B5098B40-B953-41C0-A2B7-FDF9413D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765" y="469647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24A9379-563A-4FBE-9074-636B3C039A56}"/>
              </a:ext>
            </a:extLst>
          </p:cNvPr>
          <p:cNvCxnSpPr>
            <a:cxnSpLocks/>
            <a:stCxn id="109" idx="3"/>
            <a:endCxn id="111" idx="7"/>
          </p:cNvCxnSpPr>
          <p:nvPr/>
        </p:nvCxnSpPr>
        <p:spPr>
          <a:xfrm flipH="1">
            <a:off x="7795151" y="5150620"/>
            <a:ext cx="709641" cy="545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Oval 6">
            <a:extLst>
              <a:ext uri="{FF2B5EF4-FFF2-40B4-BE49-F238E27FC236}">
                <a16:creationId xmlns:a16="http://schemas.microsoft.com/office/drawing/2014/main" id="{33352095-0529-40EA-A958-3679C3C0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378" y="561860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71921A0-94BD-43EA-8F98-871B3CF76818}"/>
              </a:ext>
            </a:extLst>
          </p:cNvPr>
          <p:cNvCxnSpPr>
            <a:cxnSpLocks/>
            <a:stCxn id="97" idx="5"/>
            <a:endCxn id="105" idx="1"/>
          </p:cNvCxnSpPr>
          <p:nvPr/>
        </p:nvCxnSpPr>
        <p:spPr>
          <a:xfrm>
            <a:off x="7792757" y="2184893"/>
            <a:ext cx="712035" cy="585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E0E9EBF-D19E-4EF7-8168-D816B81E51A7}"/>
              </a:ext>
            </a:extLst>
          </p:cNvPr>
          <p:cNvCxnSpPr>
            <a:cxnSpLocks/>
            <a:stCxn id="63" idx="4"/>
            <a:endCxn id="69" idx="7"/>
          </p:cNvCxnSpPr>
          <p:nvPr/>
        </p:nvCxnSpPr>
        <p:spPr>
          <a:xfrm flipH="1">
            <a:off x="4566616" y="1424572"/>
            <a:ext cx="1101572" cy="13280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3518C88-AA58-4A28-9F2D-C51ECD132924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4892796" y="1424572"/>
            <a:ext cx="775392" cy="2310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A021195-2E7A-4EB7-8FF8-6B081B8C78D8}"/>
              </a:ext>
            </a:extLst>
          </p:cNvPr>
          <p:cNvCxnSpPr>
            <a:cxnSpLocks/>
            <a:stCxn id="105" idx="4"/>
            <a:endCxn id="109" idx="0"/>
          </p:cNvCxnSpPr>
          <p:nvPr/>
        </p:nvCxnSpPr>
        <p:spPr>
          <a:xfrm>
            <a:off x="8693165" y="3224437"/>
            <a:ext cx="0" cy="147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0B68BA2F-8339-451A-BC28-F4BD71C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22219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B9404F-6E58-4FD7-BCE0-38B1412C1CF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191249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F15C6-327F-4A0D-803F-0E9F58C869B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3105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FA9B58FA-1C65-4D66-81D4-68F970D3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49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001BB8-F994-41A9-A989-6F76F521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727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E8E772-5D81-4772-8F8F-BEFBB68D4371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3122188" y="2753999"/>
            <a:ext cx="0" cy="673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6">
            <a:extLst>
              <a:ext uri="{FF2B5EF4-FFF2-40B4-BE49-F238E27FC236}">
                <a16:creationId xmlns:a16="http://schemas.microsoft.com/office/drawing/2014/main" id="{ABA55B61-CB0F-48E8-8A4F-D8AB8F5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9EA677BE-66C2-4565-B702-54607AC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71" y="2223042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6C1E8A-2E7A-475E-8952-460A8638A25A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465749" y="2677187"/>
            <a:ext cx="521849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6">
            <a:extLst>
              <a:ext uri="{FF2B5EF4-FFF2-40B4-BE49-F238E27FC236}">
                <a16:creationId xmlns:a16="http://schemas.microsoft.com/office/drawing/2014/main" id="{B6442173-C533-481F-8C79-927D51DD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49" y="342899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76EA3A2-E062-4D8B-8A8F-28C4F769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222193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8E995A-2D7F-4D5A-9235-D65FA7128B8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78016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12C35-8B49-4FAC-8DE3-8138CEE0865E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8920973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5">
            <a:extLst>
              <a:ext uri="{FF2B5EF4-FFF2-40B4-BE49-F238E27FC236}">
                <a16:creationId xmlns:a16="http://schemas.microsoft.com/office/drawing/2014/main" id="{14152DA8-3D33-43DE-844A-7CB08E5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261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2E330402-3F74-422A-873C-84C4ADC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139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6B1C6C-84D4-400B-9C44-DED61A45A984}"/>
              </a:ext>
            </a:extLst>
          </p:cNvPr>
          <p:cNvCxnSpPr>
            <a:cxnSpLocks/>
            <a:stCxn id="42" idx="4"/>
            <a:endCxn id="44" idx="7"/>
          </p:cNvCxnSpPr>
          <p:nvPr/>
        </p:nvCxnSpPr>
        <p:spPr>
          <a:xfrm flipH="1">
            <a:off x="8920973" y="3959956"/>
            <a:ext cx="742566" cy="884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6">
            <a:extLst>
              <a:ext uri="{FF2B5EF4-FFF2-40B4-BE49-F238E27FC236}">
                <a16:creationId xmlns:a16="http://schemas.microsoft.com/office/drawing/2014/main" id="{BED1E8E9-C7E7-435B-9B07-B881115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476701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0" y="365760"/>
            <a:ext cx="252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森林：虚拟的超级根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2317DDD1-A829-4E12-A83F-E4ED13D9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71" y="860927"/>
            <a:ext cx="532800" cy="53206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3E867-C1A0-447F-A978-6E3B47507EC6}"/>
              </a:ext>
            </a:extLst>
          </p:cNvPr>
          <p:cNvCxnSpPr>
            <a:cxnSpLocks/>
            <a:stCxn id="20" idx="3"/>
            <a:endCxn id="4" idx="0"/>
          </p:cNvCxnSpPr>
          <p:nvPr/>
        </p:nvCxnSpPr>
        <p:spPr>
          <a:xfrm flipH="1">
            <a:off x="3122188" y="1315072"/>
            <a:ext cx="2865410" cy="906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7AB67F-5FE8-4C8E-928A-DA0E4FA9F24F}"/>
              </a:ext>
            </a:extLst>
          </p:cNvPr>
          <p:cNvCxnSpPr>
            <a:cxnSpLocks/>
            <a:stCxn id="20" idx="5"/>
            <a:endCxn id="38" idx="0"/>
          </p:cNvCxnSpPr>
          <p:nvPr/>
        </p:nvCxnSpPr>
        <p:spPr>
          <a:xfrm>
            <a:off x="6364344" y="1315072"/>
            <a:ext cx="2368256" cy="906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0B6DF4-25D6-496F-92C1-031A4142FB31}"/>
              </a:ext>
            </a:extLst>
          </p:cNvPr>
          <p:cNvCxnSpPr>
            <a:cxnSpLocks/>
            <a:stCxn id="20" idx="4"/>
            <a:endCxn id="31" idx="0"/>
          </p:cNvCxnSpPr>
          <p:nvPr/>
        </p:nvCxnSpPr>
        <p:spPr>
          <a:xfrm>
            <a:off x="6175971" y="1392991"/>
            <a:ext cx="0" cy="8300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27DDDE5-95F6-4566-B25D-703E52550005}"/>
              </a:ext>
            </a:extLst>
          </p:cNvPr>
          <p:cNvSpPr txBox="1"/>
          <p:nvPr/>
        </p:nvSpPr>
        <p:spPr>
          <a:xfrm>
            <a:off x="4690873" y="5637289"/>
            <a:ext cx="274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Forest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  <a:sym typeface="Wingdings" panose="05000000000000000000" pitchFamily="2" charset="2"/>
              </a:rPr>
              <a:t> </a:t>
            </a:r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  <a:sym typeface="Wingdings" panose="05000000000000000000" pitchFamily="2" charset="2"/>
              </a:rPr>
              <a:t>CSTree</a:t>
            </a:r>
            <a:endParaRPr lang="zh-CN" altLang="en-US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685" y="899974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589635" y="1166006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374485" y="1166006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C8D98B-8D75-4A98-B892-9165FF8E8556}"/>
              </a:ext>
            </a:extLst>
          </p:cNvPr>
          <p:cNvGrpSpPr/>
          <p:nvPr/>
        </p:nvGrpSpPr>
        <p:grpSpPr>
          <a:xfrm>
            <a:off x="2246730" y="1644863"/>
            <a:ext cx="7736285" cy="4115553"/>
            <a:chOff x="2246730" y="1644863"/>
            <a:chExt cx="7736285" cy="411555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41EDD8-77A2-48A9-995E-7DDED2B2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235" y="1644863"/>
              <a:ext cx="532800" cy="5320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E54417-E9DE-4A33-9396-8C2B1D10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779" y="1644863"/>
              <a:ext cx="532800" cy="5320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4B53B3-06FA-4644-B1F6-AEC7C9BD9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729" y="2762196"/>
              <a:ext cx="532800" cy="5320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CCF2BE-41F9-4E8A-A6C3-EE7DECD25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897" y="2762196"/>
              <a:ext cx="532800" cy="5320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38CB0C-D6B0-4A8C-AE0F-1B11C5D0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065" y="2762196"/>
              <a:ext cx="532800" cy="5320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1742BD-9ACE-4807-BD3E-CDA998AA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8233" y="2762196"/>
              <a:ext cx="532800" cy="5320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G</a:t>
              </a: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E99243CE-2839-4B40-8474-7027B94A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530" y="3995274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H</a:t>
              </a: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F79C4F9A-8DBC-476C-B683-B325FF3AA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100" y="3995274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</a:t>
              </a: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A3D5C62C-22AE-4D02-9E82-F413ACF9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523" y="3990322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J</a:t>
              </a: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E6B250CE-C3CC-4E09-850B-64D86122B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7415" y="3995274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14C2569-E6F7-4CBD-A3EF-85DCBD9BD521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716129" y="2099008"/>
              <a:ext cx="685133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E88AD1-9BA0-470F-92CC-E69EFCA90AFF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4778008" y="2099008"/>
              <a:ext cx="554289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0C5B053-9692-43DE-999D-810427015549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6948465" y="2099008"/>
              <a:ext cx="543341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8F499C8-5C3E-4E58-890C-C30CC08BD62A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7868552" y="2099008"/>
              <a:ext cx="696081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3BB6EDBD-B3F6-41E8-8CC1-29A893FD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730" y="5228352"/>
              <a:ext cx="532800" cy="53206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</a:t>
              </a:r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70BEE01B-23BB-4D56-81BA-FBD4D795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571" y="5228352"/>
              <a:ext cx="532800" cy="53206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</a:t>
              </a:r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7A2435F4-4337-47FB-923B-9D0484CA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32" y="5228352"/>
              <a:ext cx="532800" cy="53206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N</a:t>
              </a:r>
            </a:p>
          </p:txBody>
        </p:sp>
        <p:sp>
          <p:nvSpPr>
            <p:cNvPr id="65" name="Oval 25">
              <a:extLst>
                <a:ext uri="{FF2B5EF4-FFF2-40B4-BE49-F238E27FC236}">
                  <a16:creationId xmlns:a16="http://schemas.microsoft.com/office/drawing/2014/main" id="{E1055D67-9D5C-42B7-AE23-4DCF0D95F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0215" y="5150433"/>
              <a:ext cx="532800" cy="53206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O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58A44B3-0F0D-4D42-92BD-4605142F84DB}"/>
                </a:ext>
              </a:extLst>
            </p:cNvPr>
            <p:cNvCxnSpPr>
              <a:cxnSpLocks/>
              <a:stCxn id="8" idx="3"/>
              <a:endCxn id="18" idx="0"/>
            </p:cNvCxnSpPr>
            <p:nvPr/>
          </p:nvCxnSpPr>
          <p:spPr>
            <a:xfrm flipH="1">
              <a:off x="3045930" y="3216341"/>
              <a:ext cx="481826" cy="778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46212FA-66EC-4219-AD80-7BA545BF2468}"/>
                </a:ext>
              </a:extLst>
            </p:cNvPr>
            <p:cNvCxnSpPr>
              <a:cxnSpLocks/>
              <a:stCxn id="18" idx="3"/>
              <a:endCxn id="58" idx="0"/>
            </p:cNvCxnSpPr>
            <p:nvPr/>
          </p:nvCxnSpPr>
          <p:spPr>
            <a:xfrm flipH="1">
              <a:off x="2513130" y="4449419"/>
              <a:ext cx="344427" cy="778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2887539-4D04-48E5-8529-040CA1FD83F1}"/>
                </a:ext>
              </a:extLst>
            </p:cNvPr>
            <p:cNvCxnSpPr>
              <a:cxnSpLocks/>
              <a:stCxn id="18" idx="5"/>
              <a:endCxn id="59" idx="0"/>
            </p:cNvCxnSpPr>
            <p:nvPr/>
          </p:nvCxnSpPr>
          <p:spPr>
            <a:xfrm>
              <a:off x="3234303" y="4449419"/>
              <a:ext cx="155668" cy="778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D17B8A8-4926-453B-B89C-10FC841D2B4D}"/>
                </a:ext>
              </a:extLst>
            </p:cNvPr>
            <p:cNvCxnSpPr>
              <a:cxnSpLocks/>
              <a:stCxn id="9" idx="5"/>
              <a:endCxn id="21" idx="0"/>
            </p:cNvCxnSpPr>
            <p:nvPr/>
          </p:nvCxnSpPr>
          <p:spPr>
            <a:xfrm>
              <a:off x="5520670" y="3216341"/>
              <a:ext cx="448830" cy="778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8D89CA6-825F-4631-8DB1-45051F9AB033}"/>
                </a:ext>
              </a:extLst>
            </p:cNvPr>
            <p:cNvCxnSpPr>
              <a:cxnSpLocks/>
              <a:stCxn id="10" idx="5"/>
              <a:endCxn id="23" idx="0"/>
            </p:cNvCxnSpPr>
            <p:nvPr/>
          </p:nvCxnSpPr>
          <p:spPr>
            <a:xfrm>
              <a:off x="7136838" y="3216341"/>
              <a:ext cx="499085" cy="7739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E175B69-ECA5-4454-B196-70E9CD84C6CC}"/>
                </a:ext>
              </a:extLst>
            </p:cNvPr>
            <p:cNvCxnSpPr>
              <a:cxnSpLocks/>
              <a:stCxn id="23" idx="3"/>
              <a:endCxn id="63" idx="0"/>
            </p:cNvCxnSpPr>
            <p:nvPr/>
          </p:nvCxnSpPr>
          <p:spPr>
            <a:xfrm flipH="1">
              <a:off x="7027332" y="4444467"/>
              <a:ext cx="420218" cy="783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7A70A9C-F4D0-49F5-AA7C-E18055F46E88}"/>
                </a:ext>
              </a:extLst>
            </p:cNvPr>
            <p:cNvCxnSpPr>
              <a:cxnSpLocks/>
              <a:stCxn id="11" idx="5"/>
              <a:endCxn id="25" idx="0"/>
            </p:cNvCxnSpPr>
            <p:nvPr/>
          </p:nvCxnSpPr>
          <p:spPr>
            <a:xfrm>
              <a:off x="8753006" y="3216341"/>
              <a:ext cx="430809" cy="7789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9B71606-A97E-47AE-91CC-AEAA518FD843}"/>
                </a:ext>
              </a:extLst>
            </p:cNvPr>
            <p:cNvCxnSpPr>
              <a:cxnSpLocks/>
              <a:stCxn id="25" idx="5"/>
              <a:endCxn id="65" idx="0"/>
            </p:cNvCxnSpPr>
            <p:nvPr/>
          </p:nvCxnSpPr>
          <p:spPr>
            <a:xfrm>
              <a:off x="9372188" y="4449419"/>
              <a:ext cx="344427" cy="701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8C7A1E-2473-4163-AF4F-C9B25CD3403E}"/>
              </a:ext>
            </a:extLst>
          </p:cNvPr>
          <p:cNvCxnSpPr/>
          <p:nvPr/>
        </p:nvCxnSpPr>
        <p:spPr>
          <a:xfrm>
            <a:off x="6374485" y="1644863"/>
            <a:ext cx="0" cy="4253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42270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0B68BA2F-8339-451A-BC28-F4BD71C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22219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B9404F-6E58-4FD7-BCE0-38B1412C1CFB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191249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FF15C6-327F-4A0D-803F-0E9F58C869B6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388588" y="3693924"/>
            <a:ext cx="39813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FA9B58FA-1C65-4D66-81D4-68F970D3A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49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001BB8-F994-41A9-A989-6F76F521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727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E8E772-5D81-4772-8F8F-BEFBB68D4371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457649" y="3693924"/>
            <a:ext cx="39813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6">
            <a:extLst>
              <a:ext uri="{FF2B5EF4-FFF2-40B4-BE49-F238E27FC236}">
                <a16:creationId xmlns:a16="http://schemas.microsoft.com/office/drawing/2014/main" id="{ABA55B61-CB0F-48E8-8A4F-D8AB8F5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788" y="342789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9EA677BE-66C2-4565-B702-54607AC7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71" y="2223042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6C1E8A-2E7A-475E-8952-460A8638A25A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465749" y="2677187"/>
            <a:ext cx="521849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6">
            <a:extLst>
              <a:ext uri="{FF2B5EF4-FFF2-40B4-BE49-F238E27FC236}">
                <a16:creationId xmlns:a16="http://schemas.microsoft.com/office/drawing/2014/main" id="{B6442173-C533-481F-8C79-927D51DD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49" y="342899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76EA3A2-E062-4D8B-8A8F-28C4F769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222193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8E995A-2D7F-4D5A-9235-D65FA7128B8D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7801661" y="2676080"/>
            <a:ext cx="742566" cy="751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112C35-8B49-4FAC-8DE3-8138CEE0865E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8068061" y="3693924"/>
            <a:ext cx="132907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5">
            <a:extLst>
              <a:ext uri="{FF2B5EF4-FFF2-40B4-BE49-F238E27FC236}">
                <a16:creationId xmlns:a16="http://schemas.microsoft.com/office/drawing/2014/main" id="{14152DA8-3D33-43DE-844A-7CB08E5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261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2E330402-3F74-422A-873C-84C4ADCF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139" y="342789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6B1C6C-84D4-400B-9C44-DED61A45A984}"/>
              </a:ext>
            </a:extLst>
          </p:cNvPr>
          <p:cNvCxnSpPr>
            <a:cxnSpLocks/>
            <a:stCxn id="42" idx="4"/>
            <a:endCxn id="44" idx="7"/>
          </p:cNvCxnSpPr>
          <p:nvPr/>
        </p:nvCxnSpPr>
        <p:spPr>
          <a:xfrm flipH="1">
            <a:off x="8920973" y="3959956"/>
            <a:ext cx="742566" cy="884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6">
            <a:extLst>
              <a:ext uri="{FF2B5EF4-FFF2-40B4-BE49-F238E27FC236}">
                <a16:creationId xmlns:a16="http://schemas.microsoft.com/office/drawing/2014/main" id="{BED1E8E9-C7E7-435B-9B07-B881115B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200" y="476701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695AFB0-2E76-4FFC-BFCC-74C22037A906}"/>
              </a:ext>
            </a:extLst>
          </p:cNvPr>
          <p:cNvSpPr txBox="1"/>
          <p:nvPr/>
        </p:nvSpPr>
        <p:spPr>
          <a:xfrm>
            <a:off x="594360" y="365760"/>
            <a:ext cx="252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森林：虚拟的超级根</a:t>
            </a:r>
            <a:endParaRPr lang="en-US" altLang="zh-CN" dirty="0"/>
          </a:p>
          <a:p>
            <a:r>
              <a:rPr lang="zh-CN" altLang="en-US" dirty="0"/>
              <a:t>（孩子兄弟表示法）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2317DDD1-A829-4E12-A83F-E4ED13D9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571" y="860927"/>
            <a:ext cx="532800" cy="53206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523E867-C1A0-447F-A978-6E3B47507EC6}"/>
              </a:ext>
            </a:extLst>
          </p:cNvPr>
          <p:cNvCxnSpPr>
            <a:cxnSpLocks/>
            <a:stCxn id="20" idx="3"/>
            <a:endCxn id="4" idx="0"/>
          </p:cNvCxnSpPr>
          <p:nvPr/>
        </p:nvCxnSpPr>
        <p:spPr>
          <a:xfrm flipH="1">
            <a:off x="3122188" y="1315072"/>
            <a:ext cx="2865410" cy="906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7AB67F-5FE8-4C8E-928A-DA0E4FA9F24F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6442371" y="2487967"/>
            <a:ext cx="2023829" cy="11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D0B6DF4-25D6-496F-92C1-031A4142FB31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3388588" y="2487967"/>
            <a:ext cx="2520983" cy="11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5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685" y="899974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235" y="1644863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779" y="1644863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729" y="2762196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897" y="2762196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065" y="2762196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233" y="2762196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30" y="39952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00" y="39952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A3D5C62C-22AE-4D02-9E82-F413ACF9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3" y="399032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J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E6B250CE-C3CC-4E09-850B-64D86122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415" y="39952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589635" y="1166006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374485" y="1166006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716129" y="2099008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4778008" y="2099008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6948465" y="2099008"/>
            <a:ext cx="54334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7868552" y="2099008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18">
            <a:extLst>
              <a:ext uri="{FF2B5EF4-FFF2-40B4-BE49-F238E27FC236}">
                <a16:creationId xmlns:a16="http://schemas.microsoft.com/office/drawing/2014/main" id="{3BB6EDBD-B3F6-41E8-8CC1-29A893FD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730" y="5228352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</a:t>
            </a:r>
          </a:p>
        </p:txBody>
      </p:sp>
      <p:sp>
        <p:nvSpPr>
          <p:cNvPr id="59" name="Oval 19">
            <a:extLst>
              <a:ext uri="{FF2B5EF4-FFF2-40B4-BE49-F238E27FC236}">
                <a16:creationId xmlns:a16="http://schemas.microsoft.com/office/drawing/2014/main" id="{70BEE01B-23BB-4D56-81BA-FBD4D795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571" y="5228352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</a:t>
            </a:r>
          </a:p>
        </p:txBody>
      </p:sp>
      <p:sp>
        <p:nvSpPr>
          <p:cNvPr id="63" name="Oval 23">
            <a:extLst>
              <a:ext uri="{FF2B5EF4-FFF2-40B4-BE49-F238E27FC236}">
                <a16:creationId xmlns:a16="http://schemas.microsoft.com/office/drawing/2014/main" id="{7A2435F4-4337-47FB-923B-9D0484CA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932" y="5228352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E1055D67-9D5C-42B7-AE23-4DCF0D95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215" y="5150433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O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3045930" y="3216341"/>
            <a:ext cx="481826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46212FA-66EC-4219-AD80-7BA545BF2468}"/>
              </a:ext>
            </a:extLst>
          </p:cNvPr>
          <p:cNvCxnSpPr>
            <a:cxnSpLocks/>
            <a:stCxn id="18" idx="3"/>
            <a:endCxn id="58" idx="0"/>
          </p:cNvCxnSpPr>
          <p:nvPr/>
        </p:nvCxnSpPr>
        <p:spPr>
          <a:xfrm flipH="1">
            <a:off x="2513130" y="4449419"/>
            <a:ext cx="344427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2887539-4D04-48E5-8529-040CA1FD83F1}"/>
              </a:ext>
            </a:extLst>
          </p:cNvPr>
          <p:cNvCxnSpPr>
            <a:cxnSpLocks/>
            <a:stCxn id="18" idx="5"/>
            <a:endCxn id="59" idx="0"/>
          </p:cNvCxnSpPr>
          <p:nvPr/>
        </p:nvCxnSpPr>
        <p:spPr>
          <a:xfrm>
            <a:off x="3234303" y="4449419"/>
            <a:ext cx="155668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5520670" y="3216341"/>
            <a:ext cx="448830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10" idx="5"/>
            <a:endCxn id="23" idx="0"/>
          </p:cNvCxnSpPr>
          <p:nvPr/>
        </p:nvCxnSpPr>
        <p:spPr>
          <a:xfrm>
            <a:off x="7136838" y="3216341"/>
            <a:ext cx="499085" cy="773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E175B69-ECA5-4454-B196-70E9CD84C6CC}"/>
              </a:ext>
            </a:extLst>
          </p:cNvPr>
          <p:cNvCxnSpPr>
            <a:cxnSpLocks/>
            <a:stCxn id="23" idx="3"/>
            <a:endCxn id="63" idx="0"/>
          </p:cNvCxnSpPr>
          <p:nvPr/>
        </p:nvCxnSpPr>
        <p:spPr>
          <a:xfrm flipH="1">
            <a:off x="7027332" y="4444467"/>
            <a:ext cx="420218" cy="78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8753006" y="3216341"/>
            <a:ext cx="430809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9B71606-A97E-47AE-91CC-AEAA518FD843}"/>
              </a:ext>
            </a:extLst>
          </p:cNvPr>
          <p:cNvCxnSpPr>
            <a:cxnSpLocks/>
            <a:stCxn id="25" idx="5"/>
            <a:endCxn id="65" idx="0"/>
          </p:cNvCxnSpPr>
          <p:nvPr/>
        </p:nvCxnSpPr>
        <p:spPr>
          <a:xfrm>
            <a:off x="9372188" y="4449419"/>
            <a:ext cx="344427" cy="701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7FAA89B-01F0-4000-938B-3E5926D57652}"/>
              </a:ext>
            </a:extLst>
          </p:cNvPr>
          <p:cNvSpPr txBox="1"/>
          <p:nvPr/>
        </p:nvSpPr>
        <p:spPr>
          <a:xfrm>
            <a:off x="2634157" y="6044232"/>
            <a:ext cx="720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ABDHL..M...E.I..CF.JN...G.K.O..</a:t>
            </a:r>
            <a:endParaRPr lang="zh-CN" altLang="en-US" sz="20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DC8884-2DF5-4A62-A84A-CC89645CCEBE}"/>
              </a:ext>
            </a:extLst>
          </p:cNvPr>
          <p:cNvSpPr txBox="1"/>
          <p:nvPr/>
        </p:nvSpPr>
        <p:spPr>
          <a:xfrm>
            <a:off x="594360" y="365760"/>
            <a:ext cx="179222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一些术语：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结点的度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叶结点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分支结点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结点的层次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结点的序号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树的度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树的高度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子结点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双亲结点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祖先结点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子孙结点</a:t>
            </a:r>
          </a:p>
        </p:txBody>
      </p:sp>
    </p:spTree>
    <p:extLst>
      <p:ext uri="{BB962C8B-B14F-4D97-AF65-F5344CB8AC3E}">
        <p14:creationId xmlns:p14="http://schemas.microsoft.com/office/powerpoint/2010/main" val="2547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89" y="2326438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64139" y="2592470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3548989" y="2592470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39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283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3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401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569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37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90633" y="3525472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952512" y="352547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4122969" y="3525472"/>
            <a:ext cx="54334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5043056" y="3525472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335" y="2326438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7981285" y="2592470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9766135" y="2592470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885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429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379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547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C43BBC6C-090D-4EFE-A358-2694477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715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7107779" y="3525472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8169658" y="352547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C5D4C-CB5D-4CAA-A453-2785E35CAF50}"/>
              </a:ext>
            </a:extLst>
          </p:cNvPr>
          <p:cNvCxnSpPr>
            <a:cxnSpLocks/>
            <a:stCxn id="41" idx="3"/>
            <a:endCxn id="45" idx="0"/>
          </p:cNvCxnSpPr>
          <p:nvPr/>
        </p:nvCxnSpPr>
        <p:spPr>
          <a:xfrm flipH="1">
            <a:off x="10340115" y="3525472"/>
            <a:ext cx="54334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2DC8B25-222D-429D-A816-51CDF97AE010}"/>
              </a:ext>
            </a:extLst>
          </p:cNvPr>
          <p:cNvSpPr txBox="1"/>
          <p:nvPr/>
        </p:nvSpPr>
        <p:spPr>
          <a:xfrm>
            <a:off x="2359488" y="1749848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满二叉树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D9CB3C-C0C2-4C44-86B8-D0C7F1649107}"/>
              </a:ext>
            </a:extLst>
          </p:cNvPr>
          <p:cNvSpPr txBox="1"/>
          <p:nvPr/>
        </p:nvSpPr>
        <p:spPr>
          <a:xfrm>
            <a:off x="8547891" y="1749848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31316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二叉树的链式存储结构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40" y="1686358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664756" y="1952390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872440" y="1952390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356" y="243124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20" y="243124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54" y="3613296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52" y="3612588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C43BBC6C-090D-4EFE-A358-2694477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30" y="3612588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179354" y="2885392"/>
            <a:ext cx="297029" cy="727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853129" y="2885392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C5D4C-CB5D-4CAA-A453-2785E35CAF50}"/>
              </a:ext>
            </a:extLst>
          </p:cNvPr>
          <p:cNvCxnSpPr>
            <a:cxnSpLocks/>
            <a:stCxn id="41" idx="3"/>
            <a:endCxn id="45" idx="0"/>
          </p:cNvCxnSpPr>
          <p:nvPr/>
        </p:nvCxnSpPr>
        <p:spPr>
          <a:xfrm flipH="1">
            <a:off x="2893030" y="2885392"/>
            <a:ext cx="365017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C44502A7-148F-49C1-9B18-E349F102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647" y="4817203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180F38-5D4B-4272-9EF1-780A0194EA78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2893030" y="4144652"/>
            <a:ext cx="365017" cy="672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C454654-8CB5-4A59-85B0-F5F54607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68824"/>
              </p:ext>
            </p:extLst>
          </p:nvPr>
        </p:nvGraphicFramePr>
        <p:xfrm>
          <a:off x="7760061" y="1686358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030CD75-059E-4B8D-AED8-0082A61F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73228"/>
              </p:ext>
            </p:extLst>
          </p:nvPr>
        </p:nvGraphicFramePr>
        <p:xfrm>
          <a:off x="6028797" y="2574437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71F30D60-466C-413C-8B0C-D079F581E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9705"/>
              </p:ext>
            </p:extLst>
          </p:nvPr>
        </p:nvGraphicFramePr>
        <p:xfrm>
          <a:off x="9511763" y="2574437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28E96D8-5CA5-438D-B5EF-CD36918B0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8312"/>
              </p:ext>
            </p:extLst>
          </p:nvPr>
        </p:nvGraphicFramePr>
        <p:xfrm>
          <a:off x="4891023" y="3637590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46B4BDD-4E69-4117-B2F0-084CB1210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07753"/>
              </p:ext>
            </p:extLst>
          </p:nvPr>
        </p:nvGraphicFramePr>
        <p:xfrm>
          <a:off x="7047844" y="3637590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91B013B3-F9D5-4C45-80EA-1B2F90A2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05064"/>
              </p:ext>
            </p:extLst>
          </p:nvPr>
        </p:nvGraphicFramePr>
        <p:xfrm>
          <a:off x="8799546" y="3637590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425570B-39C1-4D49-9747-51C5E5A6B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43689"/>
              </p:ext>
            </p:extLst>
          </p:nvPr>
        </p:nvGraphicFramePr>
        <p:xfrm>
          <a:off x="9511762" y="4817203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ira Code Medium" panose="020B0809050000020004" pitchFamily="49" charset="0"/>
                          <a:cs typeface="Fira Code Medium" panose="020B0809050000020004" pitchFamily="49" charset="0"/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25FA50-14FB-403B-8DC4-A1B84234F208}"/>
              </a:ext>
            </a:extLst>
          </p:cNvPr>
          <p:cNvCxnSpPr>
            <a:endCxn id="55" idx="0"/>
          </p:cNvCxnSpPr>
          <p:nvPr/>
        </p:nvCxnSpPr>
        <p:spPr>
          <a:xfrm flipH="1">
            <a:off x="6741013" y="1927388"/>
            <a:ext cx="1305707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499529-D52B-4BD3-893B-EFF4F4F855A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18274" y="1927388"/>
            <a:ext cx="1305705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2788A1-C43E-4BE2-A5E8-49164042CAD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5603239" y="2815467"/>
            <a:ext cx="652854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E9BA9AA-9503-4736-8D44-1341B834C41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27262" y="2815467"/>
            <a:ext cx="532798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5071F15-CC8D-4C7A-AFFC-661A11A2AB01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9511762" y="2815467"/>
            <a:ext cx="246710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069EFDD-0AD5-4288-8417-5226F6B9658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003536" y="3878621"/>
            <a:ext cx="220442" cy="938582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>
            <a:extLst>
              <a:ext uri="{FF2B5EF4-FFF2-40B4-BE49-F238E27FC236}">
                <a16:creationId xmlns:a16="http://schemas.microsoft.com/office/drawing/2014/main" id="{A32EC523-0602-445B-BC85-94F83A24F36B}"/>
              </a:ext>
            </a:extLst>
          </p:cNvPr>
          <p:cNvSpPr/>
          <p:nvPr/>
        </p:nvSpPr>
        <p:spPr>
          <a:xfrm rot="19693502">
            <a:off x="3069057" y="2117425"/>
            <a:ext cx="1582068" cy="3818741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78C2E4-FB14-4C2D-B199-D26ED189B8F5}"/>
              </a:ext>
            </a:extLst>
          </p:cNvPr>
          <p:cNvSpPr/>
          <p:nvPr/>
        </p:nvSpPr>
        <p:spPr>
          <a:xfrm>
            <a:off x="483803" y="2256728"/>
            <a:ext cx="2465774" cy="3758184"/>
          </a:xfrm>
          <a:prstGeom prst="ellipse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二叉树的遍历：</a:t>
            </a:r>
            <a:r>
              <a:rPr lang="en-US" altLang="zh-CN" dirty="0"/>
              <a:t>DLR</a:t>
            </a:r>
            <a:endParaRPr lang="zh-CN" altLang="en-US" dirty="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875" y="178694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375991" y="2052974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583675" y="2052974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91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255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87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C43BBC6C-090D-4EFE-A358-2694477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106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4" idx="3"/>
            <a:endCxn id="43" idx="0"/>
          </p:cNvCxnSpPr>
          <p:nvPr/>
        </p:nvCxnSpPr>
        <p:spPr>
          <a:xfrm flipH="1">
            <a:off x="1297964" y="4167317"/>
            <a:ext cx="321550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564364" y="2985976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C5D4C-CB5D-4CAA-A453-2785E35CAF50}"/>
              </a:ext>
            </a:extLst>
          </p:cNvPr>
          <p:cNvCxnSpPr>
            <a:cxnSpLocks/>
            <a:stCxn id="41" idx="5"/>
            <a:endCxn id="45" idx="0"/>
          </p:cNvCxnSpPr>
          <p:nvPr/>
        </p:nvCxnSpPr>
        <p:spPr>
          <a:xfrm>
            <a:off x="3346028" y="2985976"/>
            <a:ext cx="474478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C44502A7-148F-49C1-9B18-E349F102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39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180F38-5D4B-4272-9EF1-780A0194EA78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1996260" y="4167317"/>
            <a:ext cx="287179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4">
            <a:extLst>
              <a:ext uri="{FF2B5EF4-FFF2-40B4-BE49-F238E27FC236}">
                <a16:creationId xmlns:a16="http://schemas.microsoft.com/office/drawing/2014/main" id="{E94101E8-9107-4AFD-8407-BED6B871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118" y="196937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6CD3005-44B3-4DFC-846E-A9155C21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118" y="196937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A25F99D-D38C-4506-8A1C-AFD53D30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118" y="196733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1847C0A4-F32B-4A78-A81E-07A0C95B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118" y="196733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E1E83893-38CE-4418-A22C-BDDF8AA5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118" y="196733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63374A0F-1DE2-45B7-9D1C-BB69D3BD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118" y="196733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74A079EA-2F6E-482E-89C1-F7B2DC25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118" y="1965299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75309BEF-7958-4953-9021-B2E83C56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118" y="1965299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461FBA-E221-49A6-8C47-1F7799575657}"/>
              </a:ext>
            </a:extLst>
          </p:cNvPr>
          <p:cNvSpPr txBox="1"/>
          <p:nvPr/>
        </p:nvSpPr>
        <p:spPr>
          <a:xfrm>
            <a:off x="5288910" y="1331925"/>
            <a:ext cx="280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DLR</a:t>
            </a:r>
            <a:endParaRPr lang="zh-CN" altLang="en-US" sz="28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D93E03-D5C1-4288-AAF1-F689647F4101}"/>
              </a:ext>
            </a:extLst>
          </p:cNvPr>
          <p:cNvSpPr txBox="1"/>
          <p:nvPr/>
        </p:nvSpPr>
        <p:spPr>
          <a:xfrm>
            <a:off x="2079499" y="1331925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ADF8C8-33EA-4586-89FE-9C0E2D78A111}"/>
              </a:ext>
            </a:extLst>
          </p:cNvPr>
          <p:cNvSpPr txBox="1"/>
          <p:nvPr/>
        </p:nvSpPr>
        <p:spPr>
          <a:xfrm>
            <a:off x="663737" y="2124263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②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3A560A2-CC7A-4017-8269-8C61C6655451}"/>
              </a:ext>
            </a:extLst>
          </p:cNvPr>
          <p:cNvSpPr txBox="1"/>
          <p:nvPr/>
        </p:nvSpPr>
        <p:spPr>
          <a:xfrm>
            <a:off x="3554641" y="2092347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③</a:t>
            </a:r>
          </a:p>
        </p:txBody>
      </p:sp>
      <p:sp>
        <p:nvSpPr>
          <p:cNvPr id="70" name="Oval 4">
            <a:extLst>
              <a:ext uri="{FF2B5EF4-FFF2-40B4-BE49-F238E27FC236}">
                <a16:creationId xmlns:a16="http://schemas.microsoft.com/office/drawing/2014/main" id="{4945B5F4-9563-4809-BF93-E51FF2F4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37" y="1792592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71" name="Oval 9">
            <a:extLst>
              <a:ext uri="{FF2B5EF4-FFF2-40B4-BE49-F238E27FC236}">
                <a16:creationId xmlns:a16="http://schemas.microsoft.com/office/drawing/2014/main" id="{3F142F66-5DBA-44E2-A58D-3ACE398D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736" y="49724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500C34-B6A5-418C-8734-7E5F921CCE66}"/>
              </a:ext>
            </a:extLst>
          </p:cNvPr>
          <p:cNvCxnSpPr>
            <a:cxnSpLocks/>
            <a:stCxn id="45" idx="5"/>
            <a:endCxn id="71" idx="0"/>
          </p:cNvCxnSpPr>
          <p:nvPr/>
        </p:nvCxnSpPr>
        <p:spPr>
          <a:xfrm>
            <a:off x="4008879" y="4167317"/>
            <a:ext cx="495257" cy="805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CF41847-3EC1-4CFE-A9BF-E8928C51EC1B}"/>
              </a:ext>
            </a:extLst>
          </p:cNvPr>
          <p:cNvSpPr/>
          <p:nvPr/>
        </p:nvSpPr>
        <p:spPr>
          <a:xfrm>
            <a:off x="823506" y="1748483"/>
            <a:ext cx="4199004" cy="3972299"/>
          </a:xfrm>
          <a:custGeom>
            <a:avLst/>
            <a:gdLst>
              <a:gd name="connsiteX0" fmla="*/ 1264034 w 4493709"/>
              <a:gd name="connsiteY0" fmla="*/ 0 h 4322864"/>
              <a:gd name="connsiteX1" fmla="*/ 57026 w 4493709"/>
              <a:gd name="connsiteY1" fmla="*/ 960120 h 4322864"/>
              <a:gd name="connsiteX2" fmla="*/ 614810 w 4493709"/>
              <a:gd name="connsiteY2" fmla="*/ 2267712 h 4322864"/>
              <a:gd name="connsiteX3" fmla="*/ 2162 w 4493709"/>
              <a:gd name="connsiteY3" fmla="*/ 3675888 h 4322864"/>
              <a:gd name="connsiteX4" fmla="*/ 879986 w 4493709"/>
              <a:gd name="connsiteY4" fmla="*/ 3977640 h 4322864"/>
              <a:gd name="connsiteX5" fmla="*/ 989714 w 4493709"/>
              <a:gd name="connsiteY5" fmla="*/ 2697480 h 4322864"/>
              <a:gd name="connsiteX6" fmla="*/ 1200026 w 4493709"/>
              <a:gd name="connsiteY6" fmla="*/ 4160520 h 4322864"/>
              <a:gd name="connsiteX7" fmla="*/ 2215010 w 4493709"/>
              <a:gd name="connsiteY7" fmla="*/ 3950208 h 4322864"/>
              <a:gd name="connsiteX8" fmla="*/ 1154306 w 4493709"/>
              <a:gd name="connsiteY8" fmla="*/ 1170432 h 4322864"/>
              <a:gd name="connsiteX9" fmla="*/ 1776098 w 4493709"/>
              <a:gd name="connsiteY9" fmla="*/ 704088 h 4322864"/>
              <a:gd name="connsiteX10" fmla="*/ 2096138 w 4493709"/>
              <a:gd name="connsiteY10" fmla="*/ 1773936 h 4322864"/>
              <a:gd name="connsiteX11" fmla="*/ 3614042 w 4493709"/>
              <a:gd name="connsiteY11" fmla="*/ 4041648 h 4322864"/>
              <a:gd name="connsiteX12" fmla="*/ 4491866 w 4493709"/>
              <a:gd name="connsiteY12" fmla="*/ 3584448 h 4322864"/>
              <a:gd name="connsiteX13" fmla="*/ 3394586 w 4493709"/>
              <a:gd name="connsiteY13" fmla="*/ 1490472 h 4322864"/>
              <a:gd name="connsiteX14" fmla="*/ 1803530 w 4493709"/>
              <a:gd name="connsiteY14" fmla="*/ 9144 h 4322864"/>
              <a:gd name="connsiteX0" fmla="*/ 1264034 w 4493709"/>
              <a:gd name="connsiteY0" fmla="*/ 0 h 4321624"/>
              <a:gd name="connsiteX1" fmla="*/ 57026 w 4493709"/>
              <a:gd name="connsiteY1" fmla="*/ 960120 h 4321624"/>
              <a:gd name="connsiteX2" fmla="*/ 614810 w 4493709"/>
              <a:gd name="connsiteY2" fmla="*/ 2267712 h 4321624"/>
              <a:gd name="connsiteX3" fmla="*/ 2162 w 4493709"/>
              <a:gd name="connsiteY3" fmla="*/ 3675888 h 4321624"/>
              <a:gd name="connsiteX4" fmla="*/ 879986 w 4493709"/>
              <a:gd name="connsiteY4" fmla="*/ 3977640 h 4321624"/>
              <a:gd name="connsiteX5" fmla="*/ 1072010 w 4493709"/>
              <a:gd name="connsiteY5" fmla="*/ 2715768 h 4321624"/>
              <a:gd name="connsiteX6" fmla="*/ 1200026 w 4493709"/>
              <a:gd name="connsiteY6" fmla="*/ 4160520 h 4321624"/>
              <a:gd name="connsiteX7" fmla="*/ 2215010 w 4493709"/>
              <a:gd name="connsiteY7" fmla="*/ 3950208 h 4321624"/>
              <a:gd name="connsiteX8" fmla="*/ 1154306 w 4493709"/>
              <a:gd name="connsiteY8" fmla="*/ 1170432 h 4321624"/>
              <a:gd name="connsiteX9" fmla="*/ 1776098 w 4493709"/>
              <a:gd name="connsiteY9" fmla="*/ 704088 h 4321624"/>
              <a:gd name="connsiteX10" fmla="*/ 2096138 w 4493709"/>
              <a:gd name="connsiteY10" fmla="*/ 1773936 h 4321624"/>
              <a:gd name="connsiteX11" fmla="*/ 3614042 w 4493709"/>
              <a:gd name="connsiteY11" fmla="*/ 4041648 h 4321624"/>
              <a:gd name="connsiteX12" fmla="*/ 4491866 w 4493709"/>
              <a:gd name="connsiteY12" fmla="*/ 3584448 h 4321624"/>
              <a:gd name="connsiteX13" fmla="*/ 3394586 w 4493709"/>
              <a:gd name="connsiteY13" fmla="*/ 1490472 h 4321624"/>
              <a:gd name="connsiteX14" fmla="*/ 1803530 w 4493709"/>
              <a:gd name="connsiteY14" fmla="*/ 9144 h 4321624"/>
              <a:gd name="connsiteX0" fmla="*/ 1264034 w 4493709"/>
              <a:gd name="connsiteY0" fmla="*/ 0 h 4190428"/>
              <a:gd name="connsiteX1" fmla="*/ 57026 w 4493709"/>
              <a:gd name="connsiteY1" fmla="*/ 960120 h 4190428"/>
              <a:gd name="connsiteX2" fmla="*/ 614810 w 4493709"/>
              <a:gd name="connsiteY2" fmla="*/ 2267712 h 4190428"/>
              <a:gd name="connsiteX3" fmla="*/ 2162 w 4493709"/>
              <a:gd name="connsiteY3" fmla="*/ 3675888 h 4190428"/>
              <a:gd name="connsiteX4" fmla="*/ 879986 w 4493709"/>
              <a:gd name="connsiteY4" fmla="*/ 3977640 h 4190428"/>
              <a:gd name="connsiteX5" fmla="*/ 1072010 w 4493709"/>
              <a:gd name="connsiteY5" fmla="*/ 2715768 h 4190428"/>
              <a:gd name="connsiteX6" fmla="*/ 1264034 w 4493709"/>
              <a:gd name="connsiteY6" fmla="*/ 3904488 h 4190428"/>
              <a:gd name="connsiteX7" fmla="*/ 2215010 w 4493709"/>
              <a:gd name="connsiteY7" fmla="*/ 3950208 h 4190428"/>
              <a:gd name="connsiteX8" fmla="*/ 1154306 w 4493709"/>
              <a:gd name="connsiteY8" fmla="*/ 1170432 h 4190428"/>
              <a:gd name="connsiteX9" fmla="*/ 1776098 w 4493709"/>
              <a:gd name="connsiteY9" fmla="*/ 704088 h 4190428"/>
              <a:gd name="connsiteX10" fmla="*/ 2096138 w 4493709"/>
              <a:gd name="connsiteY10" fmla="*/ 1773936 h 4190428"/>
              <a:gd name="connsiteX11" fmla="*/ 3614042 w 4493709"/>
              <a:gd name="connsiteY11" fmla="*/ 4041648 h 4190428"/>
              <a:gd name="connsiteX12" fmla="*/ 4491866 w 4493709"/>
              <a:gd name="connsiteY12" fmla="*/ 3584448 h 4190428"/>
              <a:gd name="connsiteX13" fmla="*/ 3394586 w 4493709"/>
              <a:gd name="connsiteY13" fmla="*/ 1490472 h 4190428"/>
              <a:gd name="connsiteX14" fmla="*/ 1803530 w 4493709"/>
              <a:gd name="connsiteY14" fmla="*/ 9144 h 4190428"/>
              <a:gd name="connsiteX0" fmla="*/ 1264034 w 4493709"/>
              <a:gd name="connsiteY0" fmla="*/ 0 h 4157795"/>
              <a:gd name="connsiteX1" fmla="*/ 57026 w 4493709"/>
              <a:gd name="connsiteY1" fmla="*/ 960120 h 4157795"/>
              <a:gd name="connsiteX2" fmla="*/ 614810 w 4493709"/>
              <a:gd name="connsiteY2" fmla="*/ 2267712 h 4157795"/>
              <a:gd name="connsiteX3" fmla="*/ 2162 w 4493709"/>
              <a:gd name="connsiteY3" fmla="*/ 3675888 h 4157795"/>
              <a:gd name="connsiteX4" fmla="*/ 879986 w 4493709"/>
              <a:gd name="connsiteY4" fmla="*/ 3977640 h 4157795"/>
              <a:gd name="connsiteX5" fmla="*/ 1072010 w 4493709"/>
              <a:gd name="connsiteY5" fmla="*/ 2715768 h 4157795"/>
              <a:gd name="connsiteX6" fmla="*/ 1264034 w 4493709"/>
              <a:gd name="connsiteY6" fmla="*/ 3904488 h 4157795"/>
              <a:gd name="connsiteX7" fmla="*/ 1949834 w 4493709"/>
              <a:gd name="connsiteY7" fmla="*/ 3639312 h 4157795"/>
              <a:gd name="connsiteX8" fmla="*/ 1154306 w 4493709"/>
              <a:gd name="connsiteY8" fmla="*/ 1170432 h 4157795"/>
              <a:gd name="connsiteX9" fmla="*/ 1776098 w 4493709"/>
              <a:gd name="connsiteY9" fmla="*/ 704088 h 4157795"/>
              <a:gd name="connsiteX10" fmla="*/ 2096138 w 4493709"/>
              <a:gd name="connsiteY10" fmla="*/ 1773936 h 4157795"/>
              <a:gd name="connsiteX11" fmla="*/ 3614042 w 4493709"/>
              <a:gd name="connsiteY11" fmla="*/ 4041648 h 4157795"/>
              <a:gd name="connsiteX12" fmla="*/ 4491866 w 4493709"/>
              <a:gd name="connsiteY12" fmla="*/ 3584448 h 4157795"/>
              <a:gd name="connsiteX13" fmla="*/ 3394586 w 4493709"/>
              <a:gd name="connsiteY13" fmla="*/ 1490472 h 4157795"/>
              <a:gd name="connsiteX14" fmla="*/ 1803530 w 4493709"/>
              <a:gd name="connsiteY14" fmla="*/ 9144 h 4157795"/>
              <a:gd name="connsiteX0" fmla="*/ 1218970 w 4448645"/>
              <a:gd name="connsiteY0" fmla="*/ 0 h 4157795"/>
              <a:gd name="connsiteX1" fmla="*/ 11962 w 4448645"/>
              <a:gd name="connsiteY1" fmla="*/ 960120 h 4157795"/>
              <a:gd name="connsiteX2" fmla="*/ 569746 w 4448645"/>
              <a:gd name="connsiteY2" fmla="*/ 2267712 h 4157795"/>
              <a:gd name="connsiteX3" fmla="*/ 39394 w 4448645"/>
              <a:gd name="connsiteY3" fmla="*/ 3666744 h 4157795"/>
              <a:gd name="connsiteX4" fmla="*/ 834922 w 4448645"/>
              <a:gd name="connsiteY4" fmla="*/ 3977640 h 4157795"/>
              <a:gd name="connsiteX5" fmla="*/ 1026946 w 4448645"/>
              <a:gd name="connsiteY5" fmla="*/ 2715768 h 4157795"/>
              <a:gd name="connsiteX6" fmla="*/ 1218970 w 4448645"/>
              <a:gd name="connsiteY6" fmla="*/ 3904488 h 4157795"/>
              <a:gd name="connsiteX7" fmla="*/ 1904770 w 4448645"/>
              <a:gd name="connsiteY7" fmla="*/ 3639312 h 4157795"/>
              <a:gd name="connsiteX8" fmla="*/ 1109242 w 4448645"/>
              <a:gd name="connsiteY8" fmla="*/ 1170432 h 4157795"/>
              <a:gd name="connsiteX9" fmla="*/ 1731034 w 4448645"/>
              <a:gd name="connsiteY9" fmla="*/ 704088 h 4157795"/>
              <a:gd name="connsiteX10" fmla="*/ 2051074 w 4448645"/>
              <a:gd name="connsiteY10" fmla="*/ 1773936 h 4157795"/>
              <a:gd name="connsiteX11" fmla="*/ 3568978 w 4448645"/>
              <a:gd name="connsiteY11" fmla="*/ 4041648 h 4157795"/>
              <a:gd name="connsiteX12" fmla="*/ 4446802 w 4448645"/>
              <a:gd name="connsiteY12" fmla="*/ 3584448 h 4157795"/>
              <a:gd name="connsiteX13" fmla="*/ 3349522 w 4448645"/>
              <a:gd name="connsiteY13" fmla="*/ 1490472 h 4157795"/>
              <a:gd name="connsiteX14" fmla="*/ 1758466 w 4448645"/>
              <a:gd name="connsiteY14" fmla="*/ 9144 h 4157795"/>
              <a:gd name="connsiteX0" fmla="*/ 1218970 w 4448645"/>
              <a:gd name="connsiteY0" fmla="*/ 0 h 4157795"/>
              <a:gd name="connsiteX1" fmla="*/ 11962 w 4448645"/>
              <a:gd name="connsiteY1" fmla="*/ 960120 h 4157795"/>
              <a:gd name="connsiteX2" fmla="*/ 569746 w 4448645"/>
              <a:gd name="connsiteY2" fmla="*/ 2267712 h 4157795"/>
              <a:gd name="connsiteX3" fmla="*/ 39394 w 4448645"/>
              <a:gd name="connsiteY3" fmla="*/ 3666744 h 4157795"/>
              <a:gd name="connsiteX4" fmla="*/ 770914 w 4448645"/>
              <a:gd name="connsiteY4" fmla="*/ 3904488 h 4157795"/>
              <a:gd name="connsiteX5" fmla="*/ 1026946 w 4448645"/>
              <a:gd name="connsiteY5" fmla="*/ 2715768 h 4157795"/>
              <a:gd name="connsiteX6" fmla="*/ 1218970 w 4448645"/>
              <a:gd name="connsiteY6" fmla="*/ 3904488 h 4157795"/>
              <a:gd name="connsiteX7" fmla="*/ 1904770 w 4448645"/>
              <a:gd name="connsiteY7" fmla="*/ 3639312 h 4157795"/>
              <a:gd name="connsiteX8" fmla="*/ 1109242 w 4448645"/>
              <a:gd name="connsiteY8" fmla="*/ 1170432 h 4157795"/>
              <a:gd name="connsiteX9" fmla="*/ 1731034 w 4448645"/>
              <a:gd name="connsiteY9" fmla="*/ 704088 h 4157795"/>
              <a:gd name="connsiteX10" fmla="*/ 2051074 w 4448645"/>
              <a:gd name="connsiteY10" fmla="*/ 1773936 h 4157795"/>
              <a:gd name="connsiteX11" fmla="*/ 3568978 w 4448645"/>
              <a:gd name="connsiteY11" fmla="*/ 4041648 h 4157795"/>
              <a:gd name="connsiteX12" fmla="*/ 4446802 w 4448645"/>
              <a:gd name="connsiteY12" fmla="*/ 3584448 h 4157795"/>
              <a:gd name="connsiteX13" fmla="*/ 3349522 w 4448645"/>
              <a:gd name="connsiteY13" fmla="*/ 1490472 h 4157795"/>
              <a:gd name="connsiteX14" fmla="*/ 1758466 w 4448645"/>
              <a:gd name="connsiteY14" fmla="*/ 9144 h 4157795"/>
              <a:gd name="connsiteX0" fmla="*/ 1181026 w 4410701"/>
              <a:gd name="connsiteY0" fmla="*/ 0 h 4157795"/>
              <a:gd name="connsiteX1" fmla="*/ 28882 w 4410701"/>
              <a:gd name="connsiteY1" fmla="*/ 969264 h 4157795"/>
              <a:gd name="connsiteX2" fmla="*/ 531802 w 4410701"/>
              <a:gd name="connsiteY2" fmla="*/ 2267712 h 4157795"/>
              <a:gd name="connsiteX3" fmla="*/ 1450 w 4410701"/>
              <a:gd name="connsiteY3" fmla="*/ 3666744 h 4157795"/>
              <a:gd name="connsiteX4" fmla="*/ 732970 w 4410701"/>
              <a:gd name="connsiteY4" fmla="*/ 3904488 h 4157795"/>
              <a:gd name="connsiteX5" fmla="*/ 989002 w 4410701"/>
              <a:gd name="connsiteY5" fmla="*/ 2715768 h 4157795"/>
              <a:gd name="connsiteX6" fmla="*/ 1181026 w 4410701"/>
              <a:gd name="connsiteY6" fmla="*/ 3904488 h 4157795"/>
              <a:gd name="connsiteX7" fmla="*/ 1866826 w 4410701"/>
              <a:gd name="connsiteY7" fmla="*/ 3639312 h 4157795"/>
              <a:gd name="connsiteX8" fmla="*/ 1071298 w 4410701"/>
              <a:gd name="connsiteY8" fmla="*/ 1170432 h 4157795"/>
              <a:gd name="connsiteX9" fmla="*/ 1693090 w 4410701"/>
              <a:gd name="connsiteY9" fmla="*/ 704088 h 4157795"/>
              <a:gd name="connsiteX10" fmla="*/ 2013130 w 4410701"/>
              <a:gd name="connsiteY10" fmla="*/ 1773936 h 4157795"/>
              <a:gd name="connsiteX11" fmla="*/ 3531034 w 4410701"/>
              <a:gd name="connsiteY11" fmla="*/ 4041648 h 4157795"/>
              <a:gd name="connsiteX12" fmla="*/ 4408858 w 4410701"/>
              <a:gd name="connsiteY12" fmla="*/ 3584448 h 4157795"/>
              <a:gd name="connsiteX13" fmla="*/ 3311578 w 4410701"/>
              <a:gd name="connsiteY13" fmla="*/ 1490472 h 4157795"/>
              <a:gd name="connsiteX14" fmla="*/ 1720522 w 4410701"/>
              <a:gd name="connsiteY14" fmla="*/ 9144 h 4157795"/>
              <a:gd name="connsiteX0" fmla="*/ 1126162 w 4410701"/>
              <a:gd name="connsiteY0" fmla="*/ 27432 h 4148651"/>
              <a:gd name="connsiteX1" fmla="*/ 28882 w 4410701"/>
              <a:gd name="connsiteY1" fmla="*/ 960120 h 4148651"/>
              <a:gd name="connsiteX2" fmla="*/ 531802 w 4410701"/>
              <a:gd name="connsiteY2" fmla="*/ 2258568 h 4148651"/>
              <a:gd name="connsiteX3" fmla="*/ 1450 w 4410701"/>
              <a:gd name="connsiteY3" fmla="*/ 3657600 h 4148651"/>
              <a:gd name="connsiteX4" fmla="*/ 732970 w 4410701"/>
              <a:gd name="connsiteY4" fmla="*/ 3895344 h 4148651"/>
              <a:gd name="connsiteX5" fmla="*/ 989002 w 4410701"/>
              <a:gd name="connsiteY5" fmla="*/ 2706624 h 4148651"/>
              <a:gd name="connsiteX6" fmla="*/ 1181026 w 4410701"/>
              <a:gd name="connsiteY6" fmla="*/ 3895344 h 4148651"/>
              <a:gd name="connsiteX7" fmla="*/ 1866826 w 4410701"/>
              <a:gd name="connsiteY7" fmla="*/ 3630168 h 4148651"/>
              <a:gd name="connsiteX8" fmla="*/ 1071298 w 4410701"/>
              <a:gd name="connsiteY8" fmla="*/ 1161288 h 4148651"/>
              <a:gd name="connsiteX9" fmla="*/ 1693090 w 4410701"/>
              <a:gd name="connsiteY9" fmla="*/ 694944 h 4148651"/>
              <a:gd name="connsiteX10" fmla="*/ 2013130 w 4410701"/>
              <a:gd name="connsiteY10" fmla="*/ 1764792 h 4148651"/>
              <a:gd name="connsiteX11" fmla="*/ 3531034 w 4410701"/>
              <a:gd name="connsiteY11" fmla="*/ 4032504 h 4148651"/>
              <a:gd name="connsiteX12" fmla="*/ 4408858 w 4410701"/>
              <a:gd name="connsiteY12" fmla="*/ 3575304 h 4148651"/>
              <a:gd name="connsiteX13" fmla="*/ 3311578 w 4410701"/>
              <a:gd name="connsiteY13" fmla="*/ 1481328 h 4148651"/>
              <a:gd name="connsiteX14" fmla="*/ 1720522 w 4410701"/>
              <a:gd name="connsiteY14" fmla="*/ 0 h 4148651"/>
              <a:gd name="connsiteX0" fmla="*/ 1126162 w 4410701"/>
              <a:gd name="connsiteY0" fmla="*/ 0 h 4121219"/>
              <a:gd name="connsiteX1" fmla="*/ 28882 w 4410701"/>
              <a:gd name="connsiteY1" fmla="*/ 932688 h 4121219"/>
              <a:gd name="connsiteX2" fmla="*/ 531802 w 4410701"/>
              <a:gd name="connsiteY2" fmla="*/ 2231136 h 4121219"/>
              <a:gd name="connsiteX3" fmla="*/ 1450 w 4410701"/>
              <a:gd name="connsiteY3" fmla="*/ 3630168 h 4121219"/>
              <a:gd name="connsiteX4" fmla="*/ 732970 w 4410701"/>
              <a:gd name="connsiteY4" fmla="*/ 3867912 h 4121219"/>
              <a:gd name="connsiteX5" fmla="*/ 989002 w 4410701"/>
              <a:gd name="connsiteY5" fmla="*/ 2679192 h 4121219"/>
              <a:gd name="connsiteX6" fmla="*/ 1181026 w 4410701"/>
              <a:gd name="connsiteY6" fmla="*/ 3867912 h 4121219"/>
              <a:gd name="connsiteX7" fmla="*/ 1866826 w 4410701"/>
              <a:gd name="connsiteY7" fmla="*/ 3602736 h 4121219"/>
              <a:gd name="connsiteX8" fmla="*/ 1071298 w 4410701"/>
              <a:gd name="connsiteY8" fmla="*/ 1133856 h 4121219"/>
              <a:gd name="connsiteX9" fmla="*/ 1693090 w 4410701"/>
              <a:gd name="connsiteY9" fmla="*/ 667512 h 4121219"/>
              <a:gd name="connsiteX10" fmla="*/ 2013130 w 4410701"/>
              <a:gd name="connsiteY10" fmla="*/ 1737360 h 4121219"/>
              <a:gd name="connsiteX11" fmla="*/ 3531034 w 4410701"/>
              <a:gd name="connsiteY11" fmla="*/ 4005072 h 4121219"/>
              <a:gd name="connsiteX12" fmla="*/ 4408858 w 4410701"/>
              <a:gd name="connsiteY12" fmla="*/ 3547872 h 4121219"/>
              <a:gd name="connsiteX13" fmla="*/ 3311578 w 4410701"/>
              <a:gd name="connsiteY13" fmla="*/ 1453896 h 4121219"/>
              <a:gd name="connsiteX14" fmla="*/ 1811962 w 4410701"/>
              <a:gd name="connsiteY14" fmla="*/ 0 h 4121219"/>
              <a:gd name="connsiteX0" fmla="*/ 1126162 w 4409138"/>
              <a:gd name="connsiteY0" fmla="*/ 0 h 4111945"/>
              <a:gd name="connsiteX1" fmla="*/ 28882 w 4409138"/>
              <a:gd name="connsiteY1" fmla="*/ 932688 h 4111945"/>
              <a:gd name="connsiteX2" fmla="*/ 531802 w 4409138"/>
              <a:gd name="connsiteY2" fmla="*/ 2231136 h 4111945"/>
              <a:gd name="connsiteX3" fmla="*/ 1450 w 4409138"/>
              <a:gd name="connsiteY3" fmla="*/ 3630168 h 4111945"/>
              <a:gd name="connsiteX4" fmla="*/ 732970 w 4409138"/>
              <a:gd name="connsiteY4" fmla="*/ 3867912 h 4111945"/>
              <a:gd name="connsiteX5" fmla="*/ 989002 w 4409138"/>
              <a:gd name="connsiteY5" fmla="*/ 2679192 h 4111945"/>
              <a:gd name="connsiteX6" fmla="*/ 1181026 w 4409138"/>
              <a:gd name="connsiteY6" fmla="*/ 3867912 h 4111945"/>
              <a:gd name="connsiteX7" fmla="*/ 1866826 w 4409138"/>
              <a:gd name="connsiteY7" fmla="*/ 3602736 h 4111945"/>
              <a:gd name="connsiteX8" fmla="*/ 1071298 w 4409138"/>
              <a:gd name="connsiteY8" fmla="*/ 1133856 h 4111945"/>
              <a:gd name="connsiteX9" fmla="*/ 1693090 w 4409138"/>
              <a:gd name="connsiteY9" fmla="*/ 667512 h 4111945"/>
              <a:gd name="connsiteX10" fmla="*/ 2013130 w 4409138"/>
              <a:gd name="connsiteY10" fmla="*/ 1737360 h 4111945"/>
              <a:gd name="connsiteX11" fmla="*/ 3531034 w 4409138"/>
              <a:gd name="connsiteY11" fmla="*/ 4005072 h 4111945"/>
              <a:gd name="connsiteX12" fmla="*/ 4408858 w 4409138"/>
              <a:gd name="connsiteY12" fmla="*/ 3547872 h 4111945"/>
              <a:gd name="connsiteX13" fmla="*/ 3448738 w 4409138"/>
              <a:gd name="connsiteY13" fmla="*/ 1828800 h 4111945"/>
              <a:gd name="connsiteX14" fmla="*/ 1811962 w 4409138"/>
              <a:gd name="connsiteY14" fmla="*/ 0 h 4111945"/>
              <a:gd name="connsiteX0" fmla="*/ 1126162 w 4253787"/>
              <a:gd name="connsiteY0" fmla="*/ 0 h 4111945"/>
              <a:gd name="connsiteX1" fmla="*/ 28882 w 4253787"/>
              <a:gd name="connsiteY1" fmla="*/ 932688 h 4111945"/>
              <a:gd name="connsiteX2" fmla="*/ 531802 w 4253787"/>
              <a:gd name="connsiteY2" fmla="*/ 2231136 h 4111945"/>
              <a:gd name="connsiteX3" fmla="*/ 1450 w 4253787"/>
              <a:gd name="connsiteY3" fmla="*/ 3630168 h 4111945"/>
              <a:gd name="connsiteX4" fmla="*/ 732970 w 4253787"/>
              <a:gd name="connsiteY4" fmla="*/ 3867912 h 4111945"/>
              <a:gd name="connsiteX5" fmla="*/ 989002 w 4253787"/>
              <a:gd name="connsiteY5" fmla="*/ 2679192 h 4111945"/>
              <a:gd name="connsiteX6" fmla="*/ 1181026 w 4253787"/>
              <a:gd name="connsiteY6" fmla="*/ 3867912 h 4111945"/>
              <a:gd name="connsiteX7" fmla="*/ 1866826 w 4253787"/>
              <a:gd name="connsiteY7" fmla="*/ 3602736 h 4111945"/>
              <a:gd name="connsiteX8" fmla="*/ 1071298 w 4253787"/>
              <a:gd name="connsiteY8" fmla="*/ 1133856 h 4111945"/>
              <a:gd name="connsiteX9" fmla="*/ 1693090 w 4253787"/>
              <a:gd name="connsiteY9" fmla="*/ 667512 h 4111945"/>
              <a:gd name="connsiteX10" fmla="*/ 2013130 w 4253787"/>
              <a:gd name="connsiteY10" fmla="*/ 1737360 h 4111945"/>
              <a:gd name="connsiteX11" fmla="*/ 3531034 w 4253787"/>
              <a:gd name="connsiteY11" fmla="*/ 4005072 h 4111945"/>
              <a:gd name="connsiteX12" fmla="*/ 4253410 w 4253787"/>
              <a:gd name="connsiteY12" fmla="*/ 3547872 h 4111945"/>
              <a:gd name="connsiteX13" fmla="*/ 3448738 w 4253787"/>
              <a:gd name="connsiteY13" fmla="*/ 1828800 h 4111945"/>
              <a:gd name="connsiteX14" fmla="*/ 1811962 w 4253787"/>
              <a:gd name="connsiteY14" fmla="*/ 0 h 4111945"/>
              <a:gd name="connsiteX0" fmla="*/ 1126162 w 4253414"/>
              <a:gd name="connsiteY0" fmla="*/ 0 h 4003579"/>
              <a:gd name="connsiteX1" fmla="*/ 28882 w 4253414"/>
              <a:gd name="connsiteY1" fmla="*/ 932688 h 4003579"/>
              <a:gd name="connsiteX2" fmla="*/ 531802 w 4253414"/>
              <a:gd name="connsiteY2" fmla="*/ 2231136 h 4003579"/>
              <a:gd name="connsiteX3" fmla="*/ 1450 w 4253414"/>
              <a:gd name="connsiteY3" fmla="*/ 3630168 h 4003579"/>
              <a:gd name="connsiteX4" fmla="*/ 732970 w 4253414"/>
              <a:gd name="connsiteY4" fmla="*/ 3867912 h 4003579"/>
              <a:gd name="connsiteX5" fmla="*/ 989002 w 4253414"/>
              <a:gd name="connsiteY5" fmla="*/ 2679192 h 4003579"/>
              <a:gd name="connsiteX6" fmla="*/ 1181026 w 4253414"/>
              <a:gd name="connsiteY6" fmla="*/ 3867912 h 4003579"/>
              <a:gd name="connsiteX7" fmla="*/ 1866826 w 4253414"/>
              <a:gd name="connsiteY7" fmla="*/ 3602736 h 4003579"/>
              <a:gd name="connsiteX8" fmla="*/ 1071298 w 4253414"/>
              <a:gd name="connsiteY8" fmla="*/ 1133856 h 4003579"/>
              <a:gd name="connsiteX9" fmla="*/ 1693090 w 4253414"/>
              <a:gd name="connsiteY9" fmla="*/ 667512 h 4003579"/>
              <a:gd name="connsiteX10" fmla="*/ 2013130 w 4253414"/>
              <a:gd name="connsiteY10" fmla="*/ 1737360 h 4003579"/>
              <a:gd name="connsiteX11" fmla="*/ 3457882 w 4253414"/>
              <a:gd name="connsiteY11" fmla="*/ 3877056 h 4003579"/>
              <a:gd name="connsiteX12" fmla="*/ 4253410 w 4253414"/>
              <a:gd name="connsiteY12" fmla="*/ 3547872 h 4003579"/>
              <a:gd name="connsiteX13" fmla="*/ 3448738 w 4253414"/>
              <a:gd name="connsiteY13" fmla="*/ 1828800 h 4003579"/>
              <a:gd name="connsiteX14" fmla="*/ 1811962 w 4253414"/>
              <a:gd name="connsiteY14" fmla="*/ 0 h 4003579"/>
              <a:gd name="connsiteX0" fmla="*/ 1126162 w 4253413"/>
              <a:gd name="connsiteY0" fmla="*/ 0 h 4013639"/>
              <a:gd name="connsiteX1" fmla="*/ 28882 w 4253413"/>
              <a:gd name="connsiteY1" fmla="*/ 932688 h 4013639"/>
              <a:gd name="connsiteX2" fmla="*/ 531802 w 4253413"/>
              <a:gd name="connsiteY2" fmla="*/ 2231136 h 4013639"/>
              <a:gd name="connsiteX3" fmla="*/ 1450 w 4253413"/>
              <a:gd name="connsiteY3" fmla="*/ 3630168 h 4013639"/>
              <a:gd name="connsiteX4" fmla="*/ 732970 w 4253413"/>
              <a:gd name="connsiteY4" fmla="*/ 3867912 h 4013639"/>
              <a:gd name="connsiteX5" fmla="*/ 989002 w 4253413"/>
              <a:gd name="connsiteY5" fmla="*/ 2679192 h 4013639"/>
              <a:gd name="connsiteX6" fmla="*/ 1181026 w 4253413"/>
              <a:gd name="connsiteY6" fmla="*/ 3867912 h 4013639"/>
              <a:gd name="connsiteX7" fmla="*/ 1866826 w 4253413"/>
              <a:gd name="connsiteY7" fmla="*/ 3602736 h 4013639"/>
              <a:gd name="connsiteX8" fmla="*/ 1071298 w 4253413"/>
              <a:gd name="connsiteY8" fmla="*/ 1133856 h 4013639"/>
              <a:gd name="connsiteX9" fmla="*/ 1693090 w 4253413"/>
              <a:gd name="connsiteY9" fmla="*/ 667512 h 4013639"/>
              <a:gd name="connsiteX10" fmla="*/ 2159434 w 4253413"/>
              <a:gd name="connsiteY10" fmla="*/ 1600200 h 4013639"/>
              <a:gd name="connsiteX11" fmla="*/ 3457882 w 4253413"/>
              <a:gd name="connsiteY11" fmla="*/ 3877056 h 4013639"/>
              <a:gd name="connsiteX12" fmla="*/ 4253410 w 4253413"/>
              <a:gd name="connsiteY12" fmla="*/ 3547872 h 4013639"/>
              <a:gd name="connsiteX13" fmla="*/ 3448738 w 4253413"/>
              <a:gd name="connsiteY13" fmla="*/ 1828800 h 4013639"/>
              <a:gd name="connsiteX14" fmla="*/ 1811962 w 4253413"/>
              <a:gd name="connsiteY14" fmla="*/ 0 h 4013639"/>
              <a:gd name="connsiteX0" fmla="*/ 1126162 w 4253413"/>
              <a:gd name="connsiteY0" fmla="*/ 0 h 4013639"/>
              <a:gd name="connsiteX1" fmla="*/ 28882 w 4253413"/>
              <a:gd name="connsiteY1" fmla="*/ 932688 h 4013639"/>
              <a:gd name="connsiteX2" fmla="*/ 531802 w 4253413"/>
              <a:gd name="connsiteY2" fmla="*/ 2231136 h 4013639"/>
              <a:gd name="connsiteX3" fmla="*/ 1450 w 4253413"/>
              <a:gd name="connsiteY3" fmla="*/ 3630168 h 4013639"/>
              <a:gd name="connsiteX4" fmla="*/ 732970 w 4253413"/>
              <a:gd name="connsiteY4" fmla="*/ 3867912 h 4013639"/>
              <a:gd name="connsiteX5" fmla="*/ 989002 w 4253413"/>
              <a:gd name="connsiteY5" fmla="*/ 2679192 h 4013639"/>
              <a:gd name="connsiteX6" fmla="*/ 1181026 w 4253413"/>
              <a:gd name="connsiteY6" fmla="*/ 3867912 h 4013639"/>
              <a:gd name="connsiteX7" fmla="*/ 1866826 w 4253413"/>
              <a:gd name="connsiteY7" fmla="*/ 3602736 h 4013639"/>
              <a:gd name="connsiteX8" fmla="*/ 1071298 w 4253413"/>
              <a:gd name="connsiteY8" fmla="*/ 1133856 h 4013639"/>
              <a:gd name="connsiteX9" fmla="*/ 1674802 w 4253413"/>
              <a:gd name="connsiteY9" fmla="*/ 749808 h 4013639"/>
              <a:gd name="connsiteX10" fmla="*/ 2159434 w 4253413"/>
              <a:gd name="connsiteY10" fmla="*/ 1600200 h 4013639"/>
              <a:gd name="connsiteX11" fmla="*/ 3457882 w 4253413"/>
              <a:gd name="connsiteY11" fmla="*/ 3877056 h 4013639"/>
              <a:gd name="connsiteX12" fmla="*/ 4253410 w 4253413"/>
              <a:gd name="connsiteY12" fmla="*/ 3547872 h 4013639"/>
              <a:gd name="connsiteX13" fmla="*/ 3448738 w 4253413"/>
              <a:gd name="connsiteY13" fmla="*/ 1828800 h 4013639"/>
              <a:gd name="connsiteX14" fmla="*/ 1811962 w 4253413"/>
              <a:gd name="connsiteY14" fmla="*/ 0 h 4013639"/>
              <a:gd name="connsiteX0" fmla="*/ 1126162 w 4253413"/>
              <a:gd name="connsiteY0" fmla="*/ 0 h 4012297"/>
              <a:gd name="connsiteX1" fmla="*/ 28882 w 4253413"/>
              <a:gd name="connsiteY1" fmla="*/ 932688 h 4012297"/>
              <a:gd name="connsiteX2" fmla="*/ 531802 w 4253413"/>
              <a:gd name="connsiteY2" fmla="*/ 2231136 h 4012297"/>
              <a:gd name="connsiteX3" fmla="*/ 1450 w 4253413"/>
              <a:gd name="connsiteY3" fmla="*/ 3630168 h 4012297"/>
              <a:gd name="connsiteX4" fmla="*/ 732970 w 4253413"/>
              <a:gd name="connsiteY4" fmla="*/ 3867912 h 4012297"/>
              <a:gd name="connsiteX5" fmla="*/ 989002 w 4253413"/>
              <a:gd name="connsiteY5" fmla="*/ 2679192 h 4012297"/>
              <a:gd name="connsiteX6" fmla="*/ 1181026 w 4253413"/>
              <a:gd name="connsiteY6" fmla="*/ 3867912 h 4012297"/>
              <a:gd name="connsiteX7" fmla="*/ 1866826 w 4253413"/>
              <a:gd name="connsiteY7" fmla="*/ 3602736 h 4012297"/>
              <a:gd name="connsiteX8" fmla="*/ 1071298 w 4253413"/>
              <a:gd name="connsiteY8" fmla="*/ 1133856 h 4012297"/>
              <a:gd name="connsiteX9" fmla="*/ 1674802 w 4253413"/>
              <a:gd name="connsiteY9" fmla="*/ 749808 h 4012297"/>
              <a:gd name="connsiteX10" fmla="*/ 2095426 w 4253413"/>
              <a:gd name="connsiteY10" fmla="*/ 1618488 h 4012297"/>
              <a:gd name="connsiteX11" fmla="*/ 3457882 w 4253413"/>
              <a:gd name="connsiteY11" fmla="*/ 3877056 h 4012297"/>
              <a:gd name="connsiteX12" fmla="*/ 4253410 w 4253413"/>
              <a:gd name="connsiteY12" fmla="*/ 3547872 h 4012297"/>
              <a:gd name="connsiteX13" fmla="*/ 3448738 w 4253413"/>
              <a:gd name="connsiteY13" fmla="*/ 1828800 h 4012297"/>
              <a:gd name="connsiteX14" fmla="*/ 1811962 w 4253413"/>
              <a:gd name="connsiteY14" fmla="*/ 0 h 4012297"/>
              <a:gd name="connsiteX0" fmla="*/ 1126162 w 4253413"/>
              <a:gd name="connsiteY0" fmla="*/ 0 h 4012297"/>
              <a:gd name="connsiteX1" fmla="*/ 28882 w 4253413"/>
              <a:gd name="connsiteY1" fmla="*/ 932688 h 4012297"/>
              <a:gd name="connsiteX2" fmla="*/ 531802 w 4253413"/>
              <a:gd name="connsiteY2" fmla="*/ 2231136 h 4012297"/>
              <a:gd name="connsiteX3" fmla="*/ 1450 w 4253413"/>
              <a:gd name="connsiteY3" fmla="*/ 3630168 h 4012297"/>
              <a:gd name="connsiteX4" fmla="*/ 732970 w 4253413"/>
              <a:gd name="connsiteY4" fmla="*/ 3867912 h 4012297"/>
              <a:gd name="connsiteX5" fmla="*/ 989002 w 4253413"/>
              <a:gd name="connsiteY5" fmla="*/ 2679192 h 4012297"/>
              <a:gd name="connsiteX6" fmla="*/ 1181026 w 4253413"/>
              <a:gd name="connsiteY6" fmla="*/ 3867912 h 4012297"/>
              <a:gd name="connsiteX7" fmla="*/ 1866826 w 4253413"/>
              <a:gd name="connsiteY7" fmla="*/ 3602736 h 4012297"/>
              <a:gd name="connsiteX8" fmla="*/ 1071298 w 4253413"/>
              <a:gd name="connsiteY8" fmla="*/ 1133856 h 4012297"/>
              <a:gd name="connsiteX9" fmla="*/ 1638226 w 4253413"/>
              <a:gd name="connsiteY9" fmla="*/ 777240 h 4012297"/>
              <a:gd name="connsiteX10" fmla="*/ 2095426 w 4253413"/>
              <a:gd name="connsiteY10" fmla="*/ 1618488 h 4012297"/>
              <a:gd name="connsiteX11" fmla="*/ 3457882 w 4253413"/>
              <a:gd name="connsiteY11" fmla="*/ 3877056 h 4012297"/>
              <a:gd name="connsiteX12" fmla="*/ 4253410 w 4253413"/>
              <a:gd name="connsiteY12" fmla="*/ 3547872 h 4012297"/>
              <a:gd name="connsiteX13" fmla="*/ 3448738 w 4253413"/>
              <a:gd name="connsiteY13" fmla="*/ 1828800 h 4012297"/>
              <a:gd name="connsiteX14" fmla="*/ 1811962 w 4253413"/>
              <a:gd name="connsiteY14" fmla="*/ 0 h 4012297"/>
              <a:gd name="connsiteX0" fmla="*/ 1126162 w 4253819"/>
              <a:gd name="connsiteY0" fmla="*/ 0 h 3972299"/>
              <a:gd name="connsiteX1" fmla="*/ 28882 w 4253819"/>
              <a:gd name="connsiteY1" fmla="*/ 932688 h 3972299"/>
              <a:gd name="connsiteX2" fmla="*/ 531802 w 4253819"/>
              <a:gd name="connsiteY2" fmla="*/ 2231136 h 3972299"/>
              <a:gd name="connsiteX3" fmla="*/ 1450 w 4253819"/>
              <a:gd name="connsiteY3" fmla="*/ 3630168 h 3972299"/>
              <a:gd name="connsiteX4" fmla="*/ 732970 w 4253819"/>
              <a:gd name="connsiteY4" fmla="*/ 3867912 h 3972299"/>
              <a:gd name="connsiteX5" fmla="*/ 989002 w 4253819"/>
              <a:gd name="connsiteY5" fmla="*/ 2679192 h 3972299"/>
              <a:gd name="connsiteX6" fmla="*/ 1181026 w 4253819"/>
              <a:gd name="connsiteY6" fmla="*/ 3867912 h 3972299"/>
              <a:gd name="connsiteX7" fmla="*/ 1866826 w 4253819"/>
              <a:gd name="connsiteY7" fmla="*/ 3602736 h 3972299"/>
              <a:gd name="connsiteX8" fmla="*/ 1071298 w 4253819"/>
              <a:gd name="connsiteY8" fmla="*/ 1133856 h 3972299"/>
              <a:gd name="connsiteX9" fmla="*/ 1638226 w 4253819"/>
              <a:gd name="connsiteY9" fmla="*/ 777240 h 3972299"/>
              <a:gd name="connsiteX10" fmla="*/ 2095426 w 4253819"/>
              <a:gd name="connsiteY10" fmla="*/ 1618488 h 3972299"/>
              <a:gd name="connsiteX11" fmla="*/ 3357298 w 4253819"/>
              <a:gd name="connsiteY11" fmla="*/ 3785616 h 3972299"/>
              <a:gd name="connsiteX12" fmla="*/ 4253410 w 4253819"/>
              <a:gd name="connsiteY12" fmla="*/ 3547872 h 3972299"/>
              <a:gd name="connsiteX13" fmla="*/ 3448738 w 4253819"/>
              <a:gd name="connsiteY13" fmla="*/ 1828800 h 3972299"/>
              <a:gd name="connsiteX14" fmla="*/ 1811962 w 4253819"/>
              <a:gd name="connsiteY14" fmla="*/ 0 h 3972299"/>
              <a:gd name="connsiteX0" fmla="*/ 1126162 w 4199004"/>
              <a:gd name="connsiteY0" fmla="*/ 0 h 3972299"/>
              <a:gd name="connsiteX1" fmla="*/ 28882 w 4199004"/>
              <a:gd name="connsiteY1" fmla="*/ 932688 h 3972299"/>
              <a:gd name="connsiteX2" fmla="*/ 531802 w 4199004"/>
              <a:gd name="connsiteY2" fmla="*/ 2231136 h 3972299"/>
              <a:gd name="connsiteX3" fmla="*/ 1450 w 4199004"/>
              <a:gd name="connsiteY3" fmla="*/ 3630168 h 3972299"/>
              <a:gd name="connsiteX4" fmla="*/ 732970 w 4199004"/>
              <a:gd name="connsiteY4" fmla="*/ 3867912 h 3972299"/>
              <a:gd name="connsiteX5" fmla="*/ 989002 w 4199004"/>
              <a:gd name="connsiteY5" fmla="*/ 2679192 h 3972299"/>
              <a:gd name="connsiteX6" fmla="*/ 1181026 w 4199004"/>
              <a:gd name="connsiteY6" fmla="*/ 3867912 h 3972299"/>
              <a:gd name="connsiteX7" fmla="*/ 1866826 w 4199004"/>
              <a:gd name="connsiteY7" fmla="*/ 3602736 h 3972299"/>
              <a:gd name="connsiteX8" fmla="*/ 1071298 w 4199004"/>
              <a:gd name="connsiteY8" fmla="*/ 1133856 h 3972299"/>
              <a:gd name="connsiteX9" fmla="*/ 1638226 w 4199004"/>
              <a:gd name="connsiteY9" fmla="*/ 777240 h 3972299"/>
              <a:gd name="connsiteX10" fmla="*/ 2095426 w 4199004"/>
              <a:gd name="connsiteY10" fmla="*/ 1618488 h 3972299"/>
              <a:gd name="connsiteX11" fmla="*/ 3357298 w 4199004"/>
              <a:gd name="connsiteY11" fmla="*/ 3785616 h 3972299"/>
              <a:gd name="connsiteX12" fmla="*/ 4198546 w 4199004"/>
              <a:gd name="connsiteY12" fmla="*/ 3547872 h 3972299"/>
              <a:gd name="connsiteX13" fmla="*/ 3448738 w 4199004"/>
              <a:gd name="connsiteY13" fmla="*/ 1828800 h 3972299"/>
              <a:gd name="connsiteX14" fmla="*/ 1811962 w 4199004"/>
              <a:gd name="connsiteY14" fmla="*/ 0 h 3972299"/>
              <a:gd name="connsiteX0" fmla="*/ 1007290 w 4199004"/>
              <a:gd name="connsiteY0" fmla="*/ 173736 h 3972299"/>
              <a:gd name="connsiteX1" fmla="*/ 28882 w 4199004"/>
              <a:gd name="connsiteY1" fmla="*/ 932688 h 3972299"/>
              <a:gd name="connsiteX2" fmla="*/ 531802 w 4199004"/>
              <a:gd name="connsiteY2" fmla="*/ 2231136 h 3972299"/>
              <a:gd name="connsiteX3" fmla="*/ 1450 w 4199004"/>
              <a:gd name="connsiteY3" fmla="*/ 3630168 h 3972299"/>
              <a:gd name="connsiteX4" fmla="*/ 732970 w 4199004"/>
              <a:gd name="connsiteY4" fmla="*/ 3867912 h 3972299"/>
              <a:gd name="connsiteX5" fmla="*/ 989002 w 4199004"/>
              <a:gd name="connsiteY5" fmla="*/ 2679192 h 3972299"/>
              <a:gd name="connsiteX6" fmla="*/ 1181026 w 4199004"/>
              <a:gd name="connsiteY6" fmla="*/ 3867912 h 3972299"/>
              <a:gd name="connsiteX7" fmla="*/ 1866826 w 4199004"/>
              <a:gd name="connsiteY7" fmla="*/ 3602736 h 3972299"/>
              <a:gd name="connsiteX8" fmla="*/ 1071298 w 4199004"/>
              <a:gd name="connsiteY8" fmla="*/ 1133856 h 3972299"/>
              <a:gd name="connsiteX9" fmla="*/ 1638226 w 4199004"/>
              <a:gd name="connsiteY9" fmla="*/ 777240 h 3972299"/>
              <a:gd name="connsiteX10" fmla="*/ 2095426 w 4199004"/>
              <a:gd name="connsiteY10" fmla="*/ 1618488 h 3972299"/>
              <a:gd name="connsiteX11" fmla="*/ 3357298 w 4199004"/>
              <a:gd name="connsiteY11" fmla="*/ 3785616 h 3972299"/>
              <a:gd name="connsiteX12" fmla="*/ 4198546 w 4199004"/>
              <a:gd name="connsiteY12" fmla="*/ 3547872 h 3972299"/>
              <a:gd name="connsiteX13" fmla="*/ 3448738 w 4199004"/>
              <a:gd name="connsiteY13" fmla="*/ 1828800 h 3972299"/>
              <a:gd name="connsiteX14" fmla="*/ 1811962 w 4199004"/>
              <a:gd name="connsiteY14" fmla="*/ 0 h 3972299"/>
              <a:gd name="connsiteX0" fmla="*/ 1071298 w 4199004"/>
              <a:gd name="connsiteY0" fmla="*/ 109728 h 3972299"/>
              <a:gd name="connsiteX1" fmla="*/ 28882 w 4199004"/>
              <a:gd name="connsiteY1" fmla="*/ 932688 h 3972299"/>
              <a:gd name="connsiteX2" fmla="*/ 531802 w 4199004"/>
              <a:gd name="connsiteY2" fmla="*/ 2231136 h 3972299"/>
              <a:gd name="connsiteX3" fmla="*/ 1450 w 4199004"/>
              <a:gd name="connsiteY3" fmla="*/ 3630168 h 3972299"/>
              <a:gd name="connsiteX4" fmla="*/ 732970 w 4199004"/>
              <a:gd name="connsiteY4" fmla="*/ 3867912 h 3972299"/>
              <a:gd name="connsiteX5" fmla="*/ 989002 w 4199004"/>
              <a:gd name="connsiteY5" fmla="*/ 2679192 h 3972299"/>
              <a:gd name="connsiteX6" fmla="*/ 1181026 w 4199004"/>
              <a:gd name="connsiteY6" fmla="*/ 3867912 h 3972299"/>
              <a:gd name="connsiteX7" fmla="*/ 1866826 w 4199004"/>
              <a:gd name="connsiteY7" fmla="*/ 3602736 h 3972299"/>
              <a:gd name="connsiteX8" fmla="*/ 1071298 w 4199004"/>
              <a:gd name="connsiteY8" fmla="*/ 1133856 h 3972299"/>
              <a:gd name="connsiteX9" fmla="*/ 1638226 w 4199004"/>
              <a:gd name="connsiteY9" fmla="*/ 777240 h 3972299"/>
              <a:gd name="connsiteX10" fmla="*/ 2095426 w 4199004"/>
              <a:gd name="connsiteY10" fmla="*/ 1618488 h 3972299"/>
              <a:gd name="connsiteX11" fmla="*/ 3357298 w 4199004"/>
              <a:gd name="connsiteY11" fmla="*/ 3785616 h 3972299"/>
              <a:gd name="connsiteX12" fmla="*/ 4198546 w 4199004"/>
              <a:gd name="connsiteY12" fmla="*/ 3547872 h 3972299"/>
              <a:gd name="connsiteX13" fmla="*/ 3448738 w 4199004"/>
              <a:gd name="connsiteY13" fmla="*/ 1828800 h 3972299"/>
              <a:gd name="connsiteX14" fmla="*/ 1811962 w 4199004"/>
              <a:gd name="connsiteY14" fmla="*/ 0 h 39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004" h="3972299">
                <a:moveTo>
                  <a:pt x="1071298" y="109728"/>
                </a:moveTo>
                <a:cubicBezTo>
                  <a:pt x="521896" y="400812"/>
                  <a:pt x="118798" y="579120"/>
                  <a:pt x="28882" y="932688"/>
                </a:cubicBezTo>
                <a:cubicBezTo>
                  <a:pt x="-61034" y="1286256"/>
                  <a:pt x="536374" y="1781556"/>
                  <a:pt x="531802" y="2231136"/>
                </a:cubicBezTo>
                <a:cubicBezTo>
                  <a:pt x="527230" y="2680716"/>
                  <a:pt x="-32078" y="3357372"/>
                  <a:pt x="1450" y="3630168"/>
                </a:cubicBezTo>
                <a:cubicBezTo>
                  <a:pt x="34978" y="3902964"/>
                  <a:pt x="568378" y="4026408"/>
                  <a:pt x="732970" y="3867912"/>
                </a:cubicBezTo>
                <a:cubicBezTo>
                  <a:pt x="897562" y="3709416"/>
                  <a:pt x="914326" y="2679192"/>
                  <a:pt x="989002" y="2679192"/>
                </a:cubicBezTo>
                <a:cubicBezTo>
                  <a:pt x="1063678" y="2679192"/>
                  <a:pt x="1034722" y="3713988"/>
                  <a:pt x="1181026" y="3867912"/>
                </a:cubicBezTo>
                <a:cubicBezTo>
                  <a:pt x="1327330" y="4021836"/>
                  <a:pt x="1885114" y="4058412"/>
                  <a:pt x="1866826" y="3602736"/>
                </a:cubicBezTo>
                <a:cubicBezTo>
                  <a:pt x="1848538" y="3147060"/>
                  <a:pt x="1109398" y="1604772"/>
                  <a:pt x="1071298" y="1133856"/>
                </a:cubicBezTo>
                <a:cubicBezTo>
                  <a:pt x="1033198" y="662940"/>
                  <a:pt x="1467538" y="696468"/>
                  <a:pt x="1638226" y="777240"/>
                </a:cubicBezTo>
                <a:cubicBezTo>
                  <a:pt x="1808914" y="858012"/>
                  <a:pt x="1808914" y="1117092"/>
                  <a:pt x="2095426" y="1618488"/>
                </a:cubicBezTo>
                <a:cubicBezTo>
                  <a:pt x="2381938" y="2119884"/>
                  <a:pt x="3006778" y="3464052"/>
                  <a:pt x="3357298" y="3785616"/>
                </a:cubicBezTo>
                <a:cubicBezTo>
                  <a:pt x="3707818" y="4107180"/>
                  <a:pt x="4183306" y="3874008"/>
                  <a:pt x="4198546" y="3547872"/>
                </a:cubicBezTo>
                <a:cubicBezTo>
                  <a:pt x="4213786" y="3221736"/>
                  <a:pt x="3846502" y="2420112"/>
                  <a:pt x="3448738" y="1828800"/>
                </a:cubicBezTo>
                <a:cubicBezTo>
                  <a:pt x="3050974" y="1237488"/>
                  <a:pt x="2383462" y="442722"/>
                  <a:pt x="1811962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oval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41DA567-CF9F-473A-82FA-0032A14687EA}"/>
              </a:ext>
            </a:extLst>
          </p:cNvPr>
          <p:cNvSpPr txBox="1"/>
          <p:nvPr/>
        </p:nvSpPr>
        <p:spPr>
          <a:xfrm>
            <a:off x="5288910" y="3349574"/>
            <a:ext cx="607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DLR(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BiTree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root)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if (empty(root)) return;</a:t>
            </a:r>
          </a:p>
          <a:p>
            <a:endParaRPr lang="en-US" altLang="zh-CN" sz="2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visit(</a:t>
            </a:r>
            <a:r>
              <a:rPr lang="en-US" altLang="zh-CN" sz="2000" dirty="0" err="1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root.data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DLR(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root.left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DLR(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root.right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  <a:endParaRPr lang="zh-CN" altLang="en-US" sz="20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66" grpId="0"/>
      <p:bldP spid="67" grpId="0"/>
      <p:bldP spid="68" grpId="0"/>
      <p:bldP spid="70" grpId="0" animBg="1"/>
      <p:bldP spid="7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6874E401-1CD3-42B3-8DDF-DCAD478B6CC3}"/>
              </a:ext>
            </a:extLst>
          </p:cNvPr>
          <p:cNvSpPr/>
          <p:nvPr/>
        </p:nvSpPr>
        <p:spPr>
          <a:xfrm rot="19693502">
            <a:off x="3069057" y="2117425"/>
            <a:ext cx="1582068" cy="3818741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051807-D594-43EC-9F8D-44B8DA8BF46B}"/>
              </a:ext>
            </a:extLst>
          </p:cNvPr>
          <p:cNvSpPr txBox="1"/>
          <p:nvPr/>
        </p:nvSpPr>
        <p:spPr>
          <a:xfrm>
            <a:off x="3554641" y="2092347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③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78C2E4-FB14-4C2D-B199-D26ED189B8F5}"/>
              </a:ext>
            </a:extLst>
          </p:cNvPr>
          <p:cNvSpPr/>
          <p:nvPr/>
        </p:nvSpPr>
        <p:spPr>
          <a:xfrm>
            <a:off x="483803" y="2256728"/>
            <a:ext cx="2465774" cy="3758184"/>
          </a:xfrm>
          <a:prstGeom prst="ellipse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二叉树的遍历：</a:t>
            </a:r>
            <a:r>
              <a:rPr lang="en-US" altLang="zh-CN" dirty="0"/>
              <a:t>LDR</a:t>
            </a:r>
            <a:endParaRPr lang="zh-CN" altLang="en-US" dirty="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875" y="178694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375991" y="2052974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583675" y="2052974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91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255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87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C43BBC6C-090D-4EFE-A358-2694477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106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4" idx="3"/>
            <a:endCxn id="43" idx="0"/>
          </p:cNvCxnSpPr>
          <p:nvPr/>
        </p:nvCxnSpPr>
        <p:spPr>
          <a:xfrm flipH="1">
            <a:off x="1297964" y="4167317"/>
            <a:ext cx="321550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564364" y="2985976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C5D4C-CB5D-4CAA-A453-2785E35CAF50}"/>
              </a:ext>
            </a:extLst>
          </p:cNvPr>
          <p:cNvCxnSpPr>
            <a:cxnSpLocks/>
            <a:stCxn id="41" idx="5"/>
            <a:endCxn id="45" idx="0"/>
          </p:cNvCxnSpPr>
          <p:nvPr/>
        </p:nvCxnSpPr>
        <p:spPr>
          <a:xfrm>
            <a:off x="3346028" y="2985976"/>
            <a:ext cx="474478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C44502A7-148F-49C1-9B18-E349F102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39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180F38-5D4B-4272-9EF1-780A0194EA78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1996260" y="4167317"/>
            <a:ext cx="287179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4">
            <a:extLst>
              <a:ext uri="{FF2B5EF4-FFF2-40B4-BE49-F238E27FC236}">
                <a16:creationId xmlns:a16="http://schemas.microsoft.com/office/drawing/2014/main" id="{E94101E8-9107-4AFD-8407-BED6B871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82" y="196336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6CD3005-44B3-4DFC-846E-A9155C21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882" y="1963362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A25F99D-D38C-4506-8A1C-AFD53D30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82" y="196132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1847C0A4-F32B-4A78-A81E-07A0C95B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82" y="196132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E1E83893-38CE-4418-A22C-BDDF8AA5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882" y="196132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63374A0F-1DE2-45B7-9D1C-BB69D3BD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882" y="1961323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74A079EA-2F6E-482E-89C1-F7B2DC25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882" y="1959284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75309BEF-7958-4953-9021-B2E83C56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882" y="1959284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461FBA-E221-49A6-8C47-1F7799575657}"/>
              </a:ext>
            </a:extLst>
          </p:cNvPr>
          <p:cNvSpPr txBox="1"/>
          <p:nvPr/>
        </p:nvSpPr>
        <p:spPr>
          <a:xfrm>
            <a:off x="5268674" y="1325910"/>
            <a:ext cx="280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LDR</a:t>
            </a:r>
            <a:endParaRPr lang="zh-CN" altLang="en-US" sz="28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D93E03-D5C1-4288-AAF1-F689647F4101}"/>
              </a:ext>
            </a:extLst>
          </p:cNvPr>
          <p:cNvSpPr txBox="1"/>
          <p:nvPr/>
        </p:nvSpPr>
        <p:spPr>
          <a:xfrm>
            <a:off x="692121" y="2092347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ADF8C8-33EA-4586-89FE-9C0E2D78A111}"/>
              </a:ext>
            </a:extLst>
          </p:cNvPr>
          <p:cNvSpPr txBox="1"/>
          <p:nvPr/>
        </p:nvSpPr>
        <p:spPr>
          <a:xfrm>
            <a:off x="2081050" y="1329765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②</a:t>
            </a:r>
          </a:p>
        </p:txBody>
      </p:sp>
      <p:sp>
        <p:nvSpPr>
          <p:cNvPr id="70" name="Oval 4">
            <a:extLst>
              <a:ext uri="{FF2B5EF4-FFF2-40B4-BE49-F238E27FC236}">
                <a16:creationId xmlns:a16="http://schemas.microsoft.com/office/drawing/2014/main" id="{4945B5F4-9563-4809-BF93-E51FF2F4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37" y="1792592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71" name="Oval 9">
            <a:extLst>
              <a:ext uri="{FF2B5EF4-FFF2-40B4-BE49-F238E27FC236}">
                <a16:creationId xmlns:a16="http://schemas.microsoft.com/office/drawing/2014/main" id="{3F142F66-5DBA-44E2-A58D-3ACE398D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736" y="49724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500C34-B6A5-418C-8734-7E5F921CCE66}"/>
              </a:ext>
            </a:extLst>
          </p:cNvPr>
          <p:cNvCxnSpPr>
            <a:cxnSpLocks/>
            <a:stCxn id="45" idx="5"/>
            <a:endCxn id="71" idx="0"/>
          </p:cNvCxnSpPr>
          <p:nvPr/>
        </p:nvCxnSpPr>
        <p:spPr>
          <a:xfrm>
            <a:off x="4008879" y="4167317"/>
            <a:ext cx="495257" cy="805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4B25FC0-119A-4667-BC82-8DBA65A5A31B}"/>
              </a:ext>
            </a:extLst>
          </p:cNvPr>
          <p:cNvSpPr txBox="1"/>
          <p:nvPr/>
        </p:nvSpPr>
        <p:spPr>
          <a:xfrm>
            <a:off x="5288910" y="3349574"/>
            <a:ext cx="607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LDR(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BiTree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root)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if (empty(root)) return;</a:t>
            </a:r>
          </a:p>
          <a:p>
            <a:endParaRPr lang="en-US" altLang="zh-CN" sz="2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LDR(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root.left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visit(</a:t>
            </a:r>
            <a:r>
              <a:rPr lang="en-US" altLang="zh-CN" sz="2000" dirty="0" err="1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root.data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LDR(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root.right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  <a:endParaRPr lang="zh-CN" altLang="en-US" sz="20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66" grpId="0"/>
      <p:bldP spid="67" grpId="0"/>
      <p:bldP spid="70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6874E401-1CD3-42B3-8DDF-DCAD478B6CC3}"/>
              </a:ext>
            </a:extLst>
          </p:cNvPr>
          <p:cNvSpPr/>
          <p:nvPr/>
        </p:nvSpPr>
        <p:spPr>
          <a:xfrm rot="19693502">
            <a:off x="3069057" y="2117425"/>
            <a:ext cx="1582068" cy="3818741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051807-D594-43EC-9F8D-44B8DA8BF46B}"/>
              </a:ext>
            </a:extLst>
          </p:cNvPr>
          <p:cNvSpPr txBox="1"/>
          <p:nvPr/>
        </p:nvSpPr>
        <p:spPr>
          <a:xfrm>
            <a:off x="2074287" y="1332069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③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78C2E4-FB14-4C2D-B199-D26ED189B8F5}"/>
              </a:ext>
            </a:extLst>
          </p:cNvPr>
          <p:cNvSpPr/>
          <p:nvPr/>
        </p:nvSpPr>
        <p:spPr>
          <a:xfrm>
            <a:off x="483803" y="2256728"/>
            <a:ext cx="2465774" cy="3758184"/>
          </a:xfrm>
          <a:prstGeom prst="ellipse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二叉树的遍历：</a:t>
            </a:r>
            <a:r>
              <a:rPr lang="en-US" altLang="zh-CN" dirty="0"/>
              <a:t>LRD</a:t>
            </a:r>
            <a:endParaRPr lang="zh-CN" altLang="en-US" dirty="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875" y="178694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375991" y="2052974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583675" y="2052974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91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255" y="253183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87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C43BBC6C-090D-4EFE-A358-2694477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106" y="371317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4" idx="3"/>
            <a:endCxn id="43" idx="0"/>
          </p:cNvCxnSpPr>
          <p:nvPr/>
        </p:nvCxnSpPr>
        <p:spPr>
          <a:xfrm flipH="1">
            <a:off x="1297964" y="4167317"/>
            <a:ext cx="321550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564364" y="2985976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C5D4C-CB5D-4CAA-A453-2785E35CAF50}"/>
              </a:ext>
            </a:extLst>
          </p:cNvPr>
          <p:cNvCxnSpPr>
            <a:cxnSpLocks/>
            <a:stCxn id="41" idx="5"/>
            <a:endCxn id="45" idx="0"/>
          </p:cNvCxnSpPr>
          <p:nvPr/>
        </p:nvCxnSpPr>
        <p:spPr>
          <a:xfrm>
            <a:off x="3346028" y="2985976"/>
            <a:ext cx="474478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C44502A7-148F-49C1-9B18-E349F102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39" y="497314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180F38-5D4B-4272-9EF1-780A0194EA78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1996260" y="4167317"/>
            <a:ext cx="287179" cy="80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4">
            <a:extLst>
              <a:ext uri="{FF2B5EF4-FFF2-40B4-BE49-F238E27FC236}">
                <a16:creationId xmlns:a16="http://schemas.microsoft.com/office/drawing/2014/main" id="{E94101E8-9107-4AFD-8407-BED6B871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29" y="1969521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6CD3005-44B3-4DFC-846E-A9155C21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29" y="1969521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A25F99D-D38C-4506-8A1C-AFD53D30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429" y="1967482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1847C0A4-F32B-4A78-A81E-07A0C95B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429" y="1967482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E1E83893-38CE-4418-A22C-BDDF8AA5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29" y="1967482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63374A0F-1DE2-45B7-9D1C-BB69D3BD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429" y="1967482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74A079EA-2F6E-482E-89C1-F7B2DC25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429" y="1965443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75309BEF-7958-4953-9021-B2E83C56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429" y="1965443"/>
            <a:ext cx="792000" cy="7904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461FBA-E221-49A6-8C47-1F7799575657}"/>
              </a:ext>
            </a:extLst>
          </p:cNvPr>
          <p:cNvSpPr txBox="1"/>
          <p:nvPr/>
        </p:nvSpPr>
        <p:spPr>
          <a:xfrm>
            <a:off x="5288221" y="1332069"/>
            <a:ext cx="280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LRD</a:t>
            </a:r>
            <a:endParaRPr lang="zh-CN" altLang="en-US" sz="28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D93E03-D5C1-4288-AAF1-F689647F4101}"/>
              </a:ext>
            </a:extLst>
          </p:cNvPr>
          <p:cNvSpPr txBox="1"/>
          <p:nvPr/>
        </p:nvSpPr>
        <p:spPr>
          <a:xfrm>
            <a:off x="692121" y="2092347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ADF8C8-33EA-4586-89FE-9C0E2D78A111}"/>
              </a:ext>
            </a:extLst>
          </p:cNvPr>
          <p:cNvSpPr txBox="1"/>
          <p:nvPr/>
        </p:nvSpPr>
        <p:spPr>
          <a:xfrm>
            <a:off x="3537685" y="2094306"/>
            <a:ext cx="47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②</a:t>
            </a:r>
          </a:p>
        </p:txBody>
      </p:sp>
      <p:sp>
        <p:nvSpPr>
          <p:cNvPr id="70" name="Oval 4">
            <a:extLst>
              <a:ext uri="{FF2B5EF4-FFF2-40B4-BE49-F238E27FC236}">
                <a16:creationId xmlns:a16="http://schemas.microsoft.com/office/drawing/2014/main" id="{4945B5F4-9563-4809-BF93-E51FF2F4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37" y="1792592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71" name="Oval 9">
            <a:extLst>
              <a:ext uri="{FF2B5EF4-FFF2-40B4-BE49-F238E27FC236}">
                <a16:creationId xmlns:a16="http://schemas.microsoft.com/office/drawing/2014/main" id="{3F142F66-5DBA-44E2-A58D-3ACE398D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736" y="49724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500C34-B6A5-418C-8734-7E5F921CCE66}"/>
              </a:ext>
            </a:extLst>
          </p:cNvPr>
          <p:cNvCxnSpPr>
            <a:cxnSpLocks/>
            <a:stCxn id="45" idx="5"/>
            <a:endCxn id="71" idx="0"/>
          </p:cNvCxnSpPr>
          <p:nvPr/>
        </p:nvCxnSpPr>
        <p:spPr>
          <a:xfrm>
            <a:off x="4008879" y="4167317"/>
            <a:ext cx="495257" cy="805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F854D9F-D59E-402A-B6B8-F9CADA1D9E61}"/>
              </a:ext>
            </a:extLst>
          </p:cNvPr>
          <p:cNvSpPr txBox="1"/>
          <p:nvPr/>
        </p:nvSpPr>
        <p:spPr>
          <a:xfrm>
            <a:off x="5288910" y="3349574"/>
            <a:ext cx="6079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LRD(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BiTree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root)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{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if (empty(root)) return;</a:t>
            </a:r>
          </a:p>
          <a:p>
            <a:endParaRPr lang="en-US" altLang="zh-CN" sz="2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LRD(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root.left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LRD(</a:t>
            </a:r>
            <a:r>
              <a:rPr lang="en-US" altLang="zh-CN" sz="2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root.right</a:t>
            </a:r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visit(</a:t>
            </a:r>
            <a:r>
              <a:rPr lang="en-US" altLang="zh-CN" sz="2000" dirty="0" err="1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root.data</a:t>
            </a:r>
            <a:r>
              <a:rPr lang="en-US" altLang="zh-CN" sz="2000" dirty="0">
                <a:solidFill>
                  <a:srgbClr val="FF0000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);</a:t>
            </a:r>
          </a:p>
          <a:p>
            <a:r>
              <a:rPr lang="en-US" altLang="zh-CN" sz="2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}</a:t>
            </a:r>
            <a:endParaRPr lang="zh-CN" altLang="en-US" sz="2000" dirty="0">
              <a:latin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66" grpId="0"/>
      <p:bldP spid="67" grpId="0"/>
      <p:bldP spid="70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98A839-1D63-4306-9076-6A62655B5955}"/>
              </a:ext>
            </a:extLst>
          </p:cNvPr>
          <p:cNvSpPr txBox="1"/>
          <p:nvPr/>
        </p:nvSpPr>
        <p:spPr>
          <a:xfrm>
            <a:off x="594360" y="365760"/>
            <a:ext cx="630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由遍历序列确定二叉树</a:t>
            </a:r>
            <a:r>
              <a:rPr lang="zh-CN" altLang="en-US" dirty="0"/>
              <a:t>：先序和中序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F62FAA-2C43-4FC2-B000-5AFF4FAB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46" y="83001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3403B2C1-F5DF-4A17-B548-340F0E4C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46" y="830017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83D272E-428A-4E45-AD34-8FDC0DEF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6" y="82797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7DD9837-44BE-4ACD-8610-ED701FD3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6" y="82797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79B9954D-B92F-49E2-906A-FD42F1F5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46" y="82797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DB0930AD-9306-43BE-9889-8EAF6215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46" y="82797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9BDEB88A-AFC6-41BE-9446-073C778E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846" y="825939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B093DB6F-890A-4D5F-A5E8-BF8D66BE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46" y="825939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36BF651F-1FA3-4C66-9880-8328A65C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846" y="825938"/>
            <a:ext cx="792000" cy="7904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18AF86B-CC24-40B9-9C9F-76CBB826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46" y="1785119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9B5CF7A0-C9F9-42A1-875E-BD59AE5E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46" y="1785119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33AE710-D30E-4577-B44D-E64081FA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46" y="1783080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1ECD4F55-8CF9-4E59-81A3-10104A53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6" y="1783080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6F7272FC-6FDD-45BB-8737-1E234128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46" y="1783080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547A266F-FB86-48E9-AC10-33AF385F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846" y="1783080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74DFFC0A-E52C-4A54-BFEF-65DD756F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846" y="1781041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C88A1987-C353-4B90-8522-0DE4B0F4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46" y="1781041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65898348-6FDF-4DCC-936F-6A723D53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846" y="1781040"/>
            <a:ext cx="792000" cy="7904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B6F022C2-750C-4F78-A2CE-43EA48D9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42" y="826969"/>
            <a:ext cx="792000" cy="79045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086232F7-1D5F-4628-8B12-21D1861B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42" y="1780032"/>
            <a:ext cx="792000" cy="79045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E4A601AB-7916-4B68-A028-1F7E26D3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192" y="2984806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A02EC8C-DE74-4F90-81FE-5CEC9779A5F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8360246" y="3250838"/>
            <a:ext cx="681946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3AB709A-D77C-40CB-BAFB-EAB4C216586C}"/>
              </a:ext>
            </a:extLst>
          </p:cNvPr>
          <p:cNvCxnSpPr>
            <a:cxnSpLocks/>
            <a:stCxn id="25" idx="6"/>
            <a:endCxn id="29" idx="0"/>
          </p:cNvCxnSpPr>
          <p:nvPr/>
        </p:nvCxnSpPr>
        <p:spPr>
          <a:xfrm>
            <a:off x="9574992" y="3250838"/>
            <a:ext cx="647132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5">
            <a:extLst>
              <a:ext uri="{FF2B5EF4-FFF2-40B4-BE49-F238E27FC236}">
                <a16:creationId xmlns:a16="http://schemas.microsoft.com/office/drawing/2014/main" id="{443A7008-597C-4A5B-91C5-05A26275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46" y="3773508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041C26E5-7DA5-4519-BBCE-1F76DB36D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724" y="3773508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1773E6C-D0E6-435A-88A3-C6D82593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3242" y="5338411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8CFA6FAD-075B-4A12-9F9C-FCF1B225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982" y="456221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A1009F47-C698-4D59-860E-3424AFE1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342" y="456221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63E89BC-11BE-48DE-A7E1-CA441D4F6D3B}"/>
              </a:ext>
            </a:extLst>
          </p:cNvPr>
          <p:cNvCxnSpPr>
            <a:cxnSpLocks/>
            <a:stCxn id="43" idx="5"/>
            <a:endCxn id="30" idx="0"/>
          </p:cNvCxnSpPr>
          <p:nvPr/>
        </p:nvCxnSpPr>
        <p:spPr>
          <a:xfrm>
            <a:off x="10906401" y="5016355"/>
            <a:ext cx="333241" cy="3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F28D82D-643B-4643-B7BA-185DEE9166BF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8548619" y="4227653"/>
            <a:ext cx="247763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B16927-C733-4F7C-9EA9-4F425B162494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9732742" y="4227653"/>
            <a:ext cx="301009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8">
            <a:extLst>
              <a:ext uri="{FF2B5EF4-FFF2-40B4-BE49-F238E27FC236}">
                <a16:creationId xmlns:a16="http://schemas.microsoft.com/office/drawing/2014/main" id="{D105EC00-72C7-4D85-B5F3-99E8D9CD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8519" y="5338411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F1224B7-FF33-42C1-B428-EE11EAFED55C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 flipH="1">
            <a:off x="10234919" y="5016355"/>
            <a:ext cx="294736" cy="3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8">
            <a:extLst>
              <a:ext uri="{FF2B5EF4-FFF2-40B4-BE49-F238E27FC236}">
                <a16:creationId xmlns:a16="http://schemas.microsoft.com/office/drawing/2014/main" id="{79EC0953-D2F4-445E-896D-C6C46B8E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901" y="6139615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A9037B68-0275-4325-B57E-9BA0787D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628" y="456221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4788A0-4E35-408B-8795-B12610152BF3}"/>
              </a:ext>
            </a:extLst>
          </p:cNvPr>
          <p:cNvCxnSpPr>
            <a:cxnSpLocks/>
            <a:stCxn id="29" idx="5"/>
            <a:endCxn id="43" idx="0"/>
          </p:cNvCxnSpPr>
          <p:nvPr/>
        </p:nvCxnSpPr>
        <p:spPr>
          <a:xfrm>
            <a:off x="10410497" y="4227653"/>
            <a:ext cx="307531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858377-88B9-4491-B9F7-4B22041D41DD}"/>
              </a:ext>
            </a:extLst>
          </p:cNvPr>
          <p:cNvCxnSpPr>
            <a:cxnSpLocks/>
            <a:stCxn id="36" idx="4"/>
            <a:endCxn id="42" idx="1"/>
          </p:cNvCxnSpPr>
          <p:nvPr/>
        </p:nvCxnSpPr>
        <p:spPr>
          <a:xfrm>
            <a:off x="10234919" y="5870475"/>
            <a:ext cx="315009" cy="3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4">
            <a:extLst>
              <a:ext uri="{FF2B5EF4-FFF2-40B4-BE49-F238E27FC236}">
                <a16:creationId xmlns:a16="http://schemas.microsoft.com/office/drawing/2014/main" id="{AB73D815-B11C-4CAB-9776-E8A6DFD2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394" y="2918875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D53D90-CA66-4D0F-8400-43719EF2A6D2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flipH="1">
            <a:off x="1202614" y="3184907"/>
            <a:ext cx="624780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14DC319-C32D-457D-AC78-72BF3E64CB86}"/>
              </a:ext>
            </a:extLst>
          </p:cNvPr>
          <p:cNvCxnSpPr>
            <a:cxnSpLocks/>
            <a:stCxn id="59" idx="6"/>
            <a:endCxn id="63" idx="0"/>
          </p:cNvCxnSpPr>
          <p:nvPr/>
        </p:nvCxnSpPr>
        <p:spPr>
          <a:xfrm>
            <a:off x="2360194" y="3184907"/>
            <a:ext cx="661509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5">
            <a:extLst>
              <a:ext uri="{FF2B5EF4-FFF2-40B4-BE49-F238E27FC236}">
                <a16:creationId xmlns:a16="http://schemas.microsoft.com/office/drawing/2014/main" id="{2C4ED5B5-75CD-439C-A223-D4C5BD7B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48" y="3707577"/>
            <a:ext cx="647132" cy="532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BC</a:t>
            </a:r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0228145C-4C0A-4062-AC11-7007D1A1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323" y="3707577"/>
            <a:ext cx="1202760" cy="532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DEFGHI</a:t>
            </a:r>
          </a:p>
        </p:txBody>
      </p:sp>
      <p:sp>
        <p:nvSpPr>
          <p:cNvPr id="67" name="Oval 4">
            <a:extLst>
              <a:ext uri="{FF2B5EF4-FFF2-40B4-BE49-F238E27FC236}">
                <a16:creationId xmlns:a16="http://schemas.microsoft.com/office/drawing/2014/main" id="{1CCC7CFB-33E5-46AA-BF02-D193D90E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484" y="2918875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F62FF0-D202-4839-B4B8-11ED2F5D652F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4605538" y="3184907"/>
            <a:ext cx="681946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C726C3E-EE4A-4EBC-B749-47EF2648F9BC}"/>
              </a:ext>
            </a:extLst>
          </p:cNvPr>
          <p:cNvCxnSpPr>
            <a:cxnSpLocks/>
            <a:stCxn id="67" idx="6"/>
            <a:endCxn id="71" idx="0"/>
          </p:cNvCxnSpPr>
          <p:nvPr/>
        </p:nvCxnSpPr>
        <p:spPr>
          <a:xfrm>
            <a:off x="5820284" y="3184907"/>
            <a:ext cx="647132" cy="52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5">
            <a:extLst>
              <a:ext uri="{FF2B5EF4-FFF2-40B4-BE49-F238E27FC236}">
                <a16:creationId xmlns:a16="http://schemas.microsoft.com/office/drawing/2014/main" id="{530608B1-9380-4CB5-AA49-547C620B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38" y="370757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1" name="Oval 6">
            <a:extLst>
              <a:ext uri="{FF2B5EF4-FFF2-40B4-BE49-F238E27FC236}">
                <a16:creationId xmlns:a16="http://schemas.microsoft.com/office/drawing/2014/main" id="{7C78192D-17C1-4CE4-99D8-CD2BF70E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16" y="370757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95C15287-01EA-4F88-BB7E-31A02FF2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74" y="4496279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sp>
        <p:nvSpPr>
          <p:cNvPr id="73" name="Oval 9">
            <a:extLst>
              <a:ext uri="{FF2B5EF4-FFF2-40B4-BE49-F238E27FC236}">
                <a16:creationId xmlns:a16="http://schemas.microsoft.com/office/drawing/2014/main" id="{09BE2427-5AC5-4AE5-9C94-EDF08D11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634" y="4496279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072875B-A028-4527-9E21-44591503A7FD}"/>
              </a:ext>
            </a:extLst>
          </p:cNvPr>
          <p:cNvCxnSpPr>
            <a:cxnSpLocks/>
            <a:stCxn id="70" idx="5"/>
            <a:endCxn id="72" idx="0"/>
          </p:cNvCxnSpPr>
          <p:nvPr/>
        </p:nvCxnSpPr>
        <p:spPr>
          <a:xfrm>
            <a:off x="4793911" y="4161722"/>
            <a:ext cx="247763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C6068AC-981F-4EAA-9789-0A9E493F3F49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5978034" y="4161722"/>
            <a:ext cx="301009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8">
            <a:extLst>
              <a:ext uri="{FF2B5EF4-FFF2-40B4-BE49-F238E27FC236}">
                <a16:creationId xmlns:a16="http://schemas.microsoft.com/office/drawing/2014/main" id="{36ADEF15-EC0E-44C0-8607-22F76E15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180" y="4496279"/>
            <a:ext cx="792000" cy="532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FGHI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C5044F4-6113-4279-94CA-076A001514EE}"/>
              </a:ext>
            </a:extLst>
          </p:cNvPr>
          <p:cNvCxnSpPr>
            <a:cxnSpLocks/>
            <a:stCxn id="71" idx="5"/>
            <a:endCxn id="76" idx="0"/>
          </p:cNvCxnSpPr>
          <p:nvPr/>
        </p:nvCxnSpPr>
        <p:spPr>
          <a:xfrm>
            <a:off x="6655789" y="4161722"/>
            <a:ext cx="399391" cy="334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42" grpId="0" animBg="1"/>
      <p:bldP spid="43" grpId="0" animBg="1"/>
      <p:bldP spid="59" grpId="0" animBg="1"/>
      <p:bldP spid="62" grpId="0" animBg="1"/>
      <p:bldP spid="63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988</Words>
  <Application>Microsoft Office PowerPoint</Application>
  <PresentationFormat>宽屏</PresentationFormat>
  <Paragraphs>438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Fira Code Medium</vt:lpstr>
      <vt:lpstr>Times New Roman</vt:lpstr>
      <vt:lpstr>Wingdings</vt:lpstr>
      <vt:lpstr>Office 主题​​</vt:lpstr>
      <vt:lpstr>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194</cp:revision>
  <dcterms:created xsi:type="dcterms:W3CDTF">2020-03-31T10:48:53Z</dcterms:created>
  <dcterms:modified xsi:type="dcterms:W3CDTF">2020-04-14T11:00:40Z</dcterms:modified>
</cp:coreProperties>
</file>