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AC6"/>
    <a:srgbClr val="05F0EB"/>
    <a:srgbClr val="00E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2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6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3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6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161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3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03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4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52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6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0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6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5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98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0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0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4B6D0D-E6E6-4312-8887-BD4EB5743C7C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EC75A7-4A4F-400D-94D1-4681C4E44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47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链表操作图解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66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>
            <a:extLst>
              <a:ext uri="{FF2B5EF4-FFF2-40B4-BE49-F238E27FC236}">
                <a16:creationId xmlns:a16="http://schemas.microsoft.com/office/drawing/2014/main" id="{5A8B4141-98F2-4FA8-9B8F-3AC9ADC0F0F6}"/>
              </a:ext>
            </a:extLst>
          </p:cNvPr>
          <p:cNvSpPr/>
          <p:nvPr/>
        </p:nvSpPr>
        <p:spPr>
          <a:xfrm>
            <a:off x="6229350" y="2868886"/>
            <a:ext cx="1476377" cy="1222253"/>
          </a:xfrm>
          <a:prstGeom prst="rect">
            <a:avLst/>
          </a:prstGeom>
          <a:solidFill>
            <a:schemeClr val="accent3">
              <a:lumMod val="75000"/>
              <a:alpha val="33000"/>
            </a:schemeClr>
          </a:solidFill>
          <a:ln w="508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CE933B-B97E-41E6-8831-E580008F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在单向链表中用位序定位一个节点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3116D-896D-4CAD-867A-807BD89EA38C}"/>
              </a:ext>
            </a:extLst>
          </p:cNvPr>
          <p:cNvGrpSpPr/>
          <p:nvPr/>
        </p:nvGrpSpPr>
        <p:grpSpPr>
          <a:xfrm>
            <a:off x="759855" y="3429000"/>
            <a:ext cx="945120" cy="453428"/>
            <a:chOff x="1800124" y="2351910"/>
            <a:chExt cx="945120" cy="4534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1EA591-88CB-4E29-B387-7071B0E015EA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3B8DD8-D0A4-4B7A-A844-3142EE9F0C20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E30981B-A1EC-4408-A4C1-31E16223C4C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468695" y="365570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B715C3D-C732-480B-86E8-B141B185D88D}"/>
              </a:ext>
            </a:extLst>
          </p:cNvPr>
          <p:cNvGrpSpPr/>
          <p:nvPr/>
        </p:nvGrpSpPr>
        <p:grpSpPr>
          <a:xfrm>
            <a:off x="2150505" y="3429000"/>
            <a:ext cx="945120" cy="453428"/>
            <a:chOff x="1800124" y="2351910"/>
            <a:chExt cx="945120" cy="45342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A3CEC54-168F-474E-902F-9CA50125711E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DCEFDDE-018A-4C09-9F19-9ACE38739044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908E748-6560-4AEB-B545-8A355B405F9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859345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B4CA063-CBB5-400A-B936-6A8D3658ED6A}"/>
              </a:ext>
            </a:extLst>
          </p:cNvPr>
          <p:cNvGrpSpPr/>
          <p:nvPr/>
        </p:nvGrpSpPr>
        <p:grpSpPr>
          <a:xfrm>
            <a:off x="3541155" y="3428980"/>
            <a:ext cx="945120" cy="453428"/>
            <a:chOff x="1800124" y="2351910"/>
            <a:chExt cx="945120" cy="4534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DFAA18B-A2C3-4B22-8F8B-822646C8A058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85D1EAC-0821-4559-B7D8-755CD93165AD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B551BE7-033B-4570-8DF4-776761192B5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816861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29DDCA5-E58F-4A8B-A6EF-FCE7BE1589DC}"/>
              </a:ext>
            </a:extLst>
          </p:cNvPr>
          <p:cNvGrpSpPr/>
          <p:nvPr/>
        </p:nvGrpSpPr>
        <p:grpSpPr>
          <a:xfrm>
            <a:off x="6498671" y="3428980"/>
            <a:ext cx="945120" cy="453428"/>
            <a:chOff x="1800124" y="2351910"/>
            <a:chExt cx="945120" cy="45342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986363E-F7EA-42FB-8132-7D4A4E3AD856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8A4772-D980-4EAA-B925-B535DFC530C6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5B228D-EC8B-4B44-B947-8E52742F3D0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234542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D03F670-4FF3-4C37-BE2D-A2DEB4A74EB9}"/>
              </a:ext>
            </a:extLst>
          </p:cNvPr>
          <p:cNvGrpSpPr/>
          <p:nvPr/>
        </p:nvGrpSpPr>
        <p:grpSpPr>
          <a:xfrm>
            <a:off x="7916352" y="3428980"/>
            <a:ext cx="945120" cy="453428"/>
            <a:chOff x="1800124" y="2351910"/>
            <a:chExt cx="945120" cy="453428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333D6C7-D88D-4D6B-A614-457581567FC1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F4B872-FD45-47C2-9395-AD8C2A020B7A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80C4EE2-3295-40D1-ABC5-5E8605FE5ED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879270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AED807-690E-4BEC-9F76-B7C419F70393}"/>
              </a:ext>
            </a:extLst>
          </p:cNvPr>
          <p:cNvGrpSpPr/>
          <p:nvPr/>
        </p:nvGrpSpPr>
        <p:grpSpPr>
          <a:xfrm>
            <a:off x="10561080" y="3428980"/>
            <a:ext cx="945120" cy="453428"/>
            <a:chOff x="1800124" y="2351910"/>
            <a:chExt cx="945120" cy="45342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6C4CB5E-22C0-4C0E-9CE0-D6EFA420DDAF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699375B-6CA6-40E9-AE01-EA50F3EB7DC4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^</a:t>
              </a:r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88781F0-B173-4C50-BE99-BC60A3F0281E}"/>
              </a:ext>
            </a:extLst>
          </p:cNvPr>
          <p:cNvSpPr txBox="1"/>
          <p:nvPr/>
        </p:nvSpPr>
        <p:spPr>
          <a:xfrm>
            <a:off x="4679157" y="3428980"/>
            <a:ext cx="8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C2033DF-F932-497A-BCE1-3577CBDC1569}"/>
              </a:ext>
            </a:extLst>
          </p:cNvPr>
          <p:cNvSpPr txBox="1"/>
          <p:nvPr/>
        </p:nvSpPr>
        <p:spPr>
          <a:xfrm>
            <a:off x="8906144" y="3396714"/>
            <a:ext cx="8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7432AFE-2805-4137-82DD-D38919C41DB1}"/>
              </a:ext>
            </a:extLst>
          </p:cNvPr>
          <p:cNvSpPr txBox="1"/>
          <p:nvPr/>
        </p:nvSpPr>
        <p:spPr>
          <a:xfrm>
            <a:off x="870093" y="2274940"/>
            <a:ext cx="85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L</a:t>
            </a:r>
            <a:endParaRPr lang="zh-CN" altLang="en-US" sz="28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9B98F0F-FAE8-4910-9877-9D62AE715B60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277086" y="2798160"/>
            <a:ext cx="20896" cy="63082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6588CE2-CBFB-4664-A6E7-FC23EAA36846}"/>
              </a:ext>
            </a:extLst>
          </p:cNvPr>
          <p:cNvSpPr txBox="1"/>
          <p:nvPr/>
        </p:nvSpPr>
        <p:spPr>
          <a:xfrm>
            <a:off x="2195175" y="286888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CC0021-5DD1-48B7-8B1A-78A39F89C3EB}"/>
              </a:ext>
            </a:extLst>
          </p:cNvPr>
          <p:cNvSpPr txBox="1"/>
          <p:nvPr/>
        </p:nvSpPr>
        <p:spPr>
          <a:xfrm>
            <a:off x="3585825" y="286888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4153CAF-A79C-4FDA-BE34-AFE2B766F839}"/>
              </a:ext>
            </a:extLst>
          </p:cNvPr>
          <p:cNvSpPr txBox="1"/>
          <p:nvPr/>
        </p:nvSpPr>
        <p:spPr>
          <a:xfrm>
            <a:off x="6543341" y="290902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i</a:t>
            </a:r>
            <a:r>
              <a:rPr lang="en-US" altLang="zh-CN" sz="2400" dirty="0"/>
              <a:t> - 1</a:t>
            </a:r>
            <a:endParaRPr lang="zh-CN" altLang="en-US" sz="2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B17B550-3845-4CCF-BE73-7CA668372383}"/>
              </a:ext>
            </a:extLst>
          </p:cNvPr>
          <p:cNvSpPr txBox="1"/>
          <p:nvPr/>
        </p:nvSpPr>
        <p:spPr>
          <a:xfrm>
            <a:off x="7933991" y="286888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7253E1D-5A99-418C-848B-78DE684EBD02}"/>
              </a:ext>
            </a:extLst>
          </p:cNvPr>
          <p:cNvGrpSpPr/>
          <p:nvPr/>
        </p:nvGrpSpPr>
        <p:grpSpPr>
          <a:xfrm>
            <a:off x="2150505" y="3926282"/>
            <a:ext cx="855777" cy="1173912"/>
            <a:chOff x="6588013" y="3128054"/>
            <a:chExt cx="855777" cy="117391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ED3D4EF-589A-431C-9B93-57C72B4FC6C0}"/>
                </a:ext>
              </a:extLst>
            </p:cNvPr>
            <p:cNvSpPr txBox="1"/>
            <p:nvPr/>
          </p:nvSpPr>
          <p:spPr>
            <a:xfrm>
              <a:off x="6588013" y="3901856"/>
              <a:ext cx="855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05FD233-1AC3-46EF-9D40-D7CE21AF869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7015902" y="3128054"/>
              <a:ext cx="29211" cy="77380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AC8F6A3-2A20-4CCB-9BC5-93E292F95CC4}"/>
              </a:ext>
            </a:extLst>
          </p:cNvPr>
          <p:cNvSpPr txBox="1"/>
          <p:nvPr/>
        </p:nvSpPr>
        <p:spPr>
          <a:xfrm>
            <a:off x="7330654" y="4400490"/>
            <a:ext cx="456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1. p = L; k = 1;</a:t>
            </a:r>
            <a:endParaRPr lang="zh-CN" alt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8215965-F46E-415F-98E1-6BF3EB37ED7F}"/>
              </a:ext>
            </a:extLst>
          </p:cNvPr>
          <p:cNvSpPr txBox="1"/>
          <p:nvPr/>
        </p:nvSpPr>
        <p:spPr>
          <a:xfrm>
            <a:off x="7330654" y="4964219"/>
            <a:ext cx="4565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2. while (                                       )</a:t>
            </a:r>
          </a:p>
          <a:p>
            <a:pPr algn="just"/>
            <a:r>
              <a:rPr lang="en-US" altLang="zh-CN" sz="2000" dirty="0"/>
              <a:t>     {   p = p-&gt;next; ++k; }</a:t>
            </a:r>
            <a:endParaRPr lang="zh-CN" altLang="en-US" sz="20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0A8B944E-EC5B-4F64-9800-3AF8CFB21AE2}"/>
              </a:ext>
            </a:extLst>
          </p:cNvPr>
          <p:cNvGrpSpPr/>
          <p:nvPr/>
        </p:nvGrpSpPr>
        <p:grpSpPr>
          <a:xfrm>
            <a:off x="6246613" y="3882388"/>
            <a:ext cx="855777" cy="1173912"/>
            <a:chOff x="6588013" y="3128054"/>
            <a:chExt cx="855777" cy="117391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FBAB4E1-0223-4FA0-B06B-079C9F71ED60}"/>
                </a:ext>
              </a:extLst>
            </p:cNvPr>
            <p:cNvSpPr txBox="1"/>
            <p:nvPr/>
          </p:nvSpPr>
          <p:spPr>
            <a:xfrm>
              <a:off x="6588013" y="3901856"/>
              <a:ext cx="855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A4C91935-B5F6-48E7-B5E6-FC6184BBBEB0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7015902" y="3128054"/>
              <a:ext cx="29211" cy="77380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508CF02F-8A6B-4B4F-AB21-2F8A5D0C7238}"/>
              </a:ext>
            </a:extLst>
          </p:cNvPr>
          <p:cNvSpPr txBox="1"/>
          <p:nvPr/>
        </p:nvSpPr>
        <p:spPr>
          <a:xfrm>
            <a:off x="8388911" y="4953962"/>
            <a:ext cx="304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p != NULL &amp;&amp; k &lt;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0348407-CAC3-42D7-BA53-9FEA8CABE3B2}"/>
              </a:ext>
            </a:extLst>
          </p:cNvPr>
          <p:cNvSpPr txBox="1"/>
          <p:nvPr/>
        </p:nvSpPr>
        <p:spPr>
          <a:xfrm>
            <a:off x="7399118" y="5835724"/>
            <a:ext cx="348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定位越界判断：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if (p == NULL &amp;&amp; k 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32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/>
      <p:bldP spid="68" grpId="0"/>
      <p:bldP spid="72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单向链表插入节点</a:t>
            </a:r>
            <a:br>
              <a:rPr lang="en-US" altLang="zh-CN" dirty="0"/>
            </a:br>
            <a:r>
              <a:rPr lang="zh-CN" altLang="en-US" sz="2700" dirty="0">
                <a:solidFill>
                  <a:srgbClr val="92D050"/>
                </a:solidFill>
              </a:rPr>
              <a:t>在节点</a:t>
            </a:r>
            <a:r>
              <a:rPr lang="en-US" altLang="zh-CN" sz="2700" dirty="0">
                <a:solidFill>
                  <a:srgbClr val="92D050"/>
                </a:solidFill>
              </a:rPr>
              <a:t>p</a:t>
            </a:r>
            <a:r>
              <a:rPr lang="zh-CN" altLang="en-US" sz="2700" dirty="0">
                <a:solidFill>
                  <a:srgbClr val="92D050"/>
                </a:solidFill>
              </a:rPr>
              <a:t>之后</a:t>
            </a:r>
            <a:endParaRPr lang="zh-CN" altLang="en-US" dirty="0">
              <a:solidFill>
                <a:srgbClr val="92D05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02694" y="2766858"/>
            <a:ext cx="1690064" cy="1077090"/>
            <a:chOff x="1696369" y="2226091"/>
            <a:chExt cx="1690064" cy="1077090"/>
          </a:xfrm>
        </p:grpSpPr>
        <p:grpSp>
          <p:nvGrpSpPr>
            <p:cNvPr id="6" name="组合 5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2050581" y="1689487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38554" y="2766858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674870" y="2766858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stCxn id="8" idx="3"/>
            <a:endCxn id="17" idx="1"/>
          </p:cNvCxnSpPr>
          <p:nvPr/>
        </p:nvCxnSpPr>
        <p:spPr>
          <a:xfrm>
            <a:off x="3492758" y="3104240"/>
            <a:ext cx="1752103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24" idx="1"/>
          </p:cNvCxnSpPr>
          <p:nvPr/>
        </p:nvCxnSpPr>
        <p:spPr>
          <a:xfrm>
            <a:off x="6928618" y="3104240"/>
            <a:ext cx="1752559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1506279" y="4785100"/>
            <a:ext cx="3676543" cy="1077090"/>
            <a:chOff x="1506279" y="4445496"/>
            <a:chExt cx="3676543" cy="1077090"/>
          </a:xfrm>
        </p:grpSpPr>
        <p:grpSp>
          <p:nvGrpSpPr>
            <p:cNvPr id="31" name="组合 30"/>
            <p:cNvGrpSpPr/>
            <p:nvPr/>
          </p:nvGrpSpPr>
          <p:grpSpPr>
            <a:xfrm>
              <a:off x="3492758" y="4445496"/>
              <a:ext cx="1690064" cy="1077090"/>
              <a:chOff x="1696369" y="2226091"/>
              <a:chExt cx="1690064" cy="1077090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696369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data</a:t>
                  </a:r>
                  <a:endParaRPr lang="zh-CN" altLang="en-US" sz="1400" dirty="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2541401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?</a:t>
                  </a:r>
                  <a:endParaRPr lang="zh-CN" altLang="en-US" dirty="0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next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38" name="矩形 37"/>
            <p:cNvSpPr/>
            <p:nvPr/>
          </p:nvSpPr>
          <p:spPr>
            <a:xfrm>
              <a:off x="1506279" y="4581715"/>
              <a:ext cx="1034901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</a:t>
              </a:r>
              <a:endParaRPr lang="zh-CN" altLang="en-US" dirty="0"/>
            </a:p>
          </p:txBody>
        </p:sp>
        <p:cxnSp>
          <p:nvCxnSpPr>
            <p:cNvPr id="42" name="直接箭头连接符 41"/>
            <p:cNvCxnSpPr>
              <a:endCxn id="36" idx="1"/>
            </p:cNvCxnSpPr>
            <p:nvPr/>
          </p:nvCxnSpPr>
          <p:spPr>
            <a:xfrm>
              <a:off x="2376339" y="4782878"/>
              <a:ext cx="1122726" cy="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>
            <a:stCxn id="8" idx="3"/>
            <a:endCxn id="36" idx="0"/>
          </p:cNvCxnSpPr>
          <p:nvPr/>
        </p:nvCxnSpPr>
        <p:spPr>
          <a:xfrm>
            <a:off x="3492758" y="3104240"/>
            <a:ext cx="425670" cy="168086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293177" y="4270337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q = (node*)malloc(</a:t>
            </a:r>
            <a:r>
              <a:rPr lang="en-US" altLang="zh-CN" dirty="0" err="1"/>
              <a:t>sizeof</a:t>
            </a:r>
            <a:r>
              <a:rPr lang="en-US" altLang="zh-CN" dirty="0"/>
              <a:t>(node));</a:t>
            </a:r>
          </a:p>
          <a:p>
            <a:r>
              <a:rPr lang="en-US" altLang="zh-CN" dirty="0"/>
              <a:t>     q-&gt;data = 3;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93177" y="5085016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 q-&gt;next = p-&gt;next;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337790" y="4779584"/>
            <a:ext cx="838725" cy="6747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293177" y="5724295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 p-&gt;next = q;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4" idx="0"/>
            <a:endCxn id="17" idx="2"/>
          </p:cNvCxnSpPr>
          <p:nvPr/>
        </p:nvCxnSpPr>
        <p:spPr>
          <a:xfrm flipV="1">
            <a:off x="4763460" y="3441622"/>
            <a:ext cx="900764" cy="1343478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70D163A-961E-4F7D-829E-9C5600236C6D}"/>
              </a:ext>
            </a:extLst>
          </p:cNvPr>
          <p:cNvCxnSpPr>
            <a:cxnSpLocks/>
          </p:cNvCxnSpPr>
          <p:nvPr/>
        </p:nvCxnSpPr>
        <p:spPr>
          <a:xfrm>
            <a:off x="2541180" y="2165922"/>
            <a:ext cx="106546" cy="600936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1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单向链表删除节点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07299" y="2752642"/>
            <a:ext cx="1690064" cy="1077090"/>
            <a:chOff x="1696369" y="2226091"/>
            <a:chExt cx="1690064" cy="1077090"/>
          </a:xfrm>
        </p:grpSpPr>
        <p:grpSp>
          <p:nvGrpSpPr>
            <p:cNvPr id="6" name="组合 5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843159" y="2752642"/>
            <a:ext cx="1690064" cy="1077090"/>
            <a:chOff x="1696369" y="2226091"/>
            <a:chExt cx="1690064" cy="1077090"/>
          </a:xfrm>
        </p:grpSpPr>
        <p:grpSp>
          <p:nvGrpSpPr>
            <p:cNvPr id="13" name="组合 12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279475" y="2752642"/>
            <a:ext cx="1690064" cy="1077090"/>
            <a:chOff x="1696369" y="2226091"/>
            <a:chExt cx="1690064" cy="107709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cxnSp>
        <p:nvCxnSpPr>
          <p:cNvPr id="27" name="直接箭头连接符 26"/>
          <p:cNvCxnSpPr>
            <a:stCxn id="8" idx="3"/>
            <a:endCxn id="17" idx="1"/>
          </p:cNvCxnSpPr>
          <p:nvPr/>
        </p:nvCxnSpPr>
        <p:spPr>
          <a:xfrm>
            <a:off x="3097363" y="3090024"/>
            <a:ext cx="1752103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3"/>
            <a:endCxn id="24" idx="1"/>
          </p:cNvCxnSpPr>
          <p:nvPr/>
        </p:nvCxnSpPr>
        <p:spPr>
          <a:xfrm>
            <a:off x="6533223" y="3090024"/>
            <a:ext cx="1752559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759470" y="4902452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8" idx="0"/>
          </p:cNvCxnSpPr>
          <p:nvPr/>
        </p:nvCxnSpPr>
        <p:spPr>
          <a:xfrm flipH="1" flipV="1">
            <a:off x="2276920" y="3427406"/>
            <a:ext cx="1" cy="1475046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742814" y="4216325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p = L; q = p-&gt;next;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742814" y="5480502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p-&gt;next = q-&gt;next;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42814" y="5974091"/>
            <a:ext cx="47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 free(q);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46" idx="0"/>
          </p:cNvCxnSpPr>
          <p:nvPr/>
        </p:nvCxnSpPr>
        <p:spPr>
          <a:xfrm flipV="1">
            <a:off x="5676124" y="3427406"/>
            <a:ext cx="33298" cy="1471232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158673" y="4898638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43" name="曲线连接符 42"/>
          <p:cNvCxnSpPr>
            <a:stCxn id="8" idx="0"/>
            <a:endCxn id="24" idx="0"/>
          </p:cNvCxnSpPr>
          <p:nvPr/>
        </p:nvCxnSpPr>
        <p:spPr>
          <a:xfrm rot="5400000" flipH="1" flipV="1">
            <a:off x="5691573" y="-260930"/>
            <a:ext cx="12700" cy="6027144"/>
          </a:xfrm>
          <a:prstGeom prst="curvedConnector3">
            <a:avLst>
              <a:gd name="adj1" fmla="val 5365047"/>
            </a:avLst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742814" y="4709914"/>
            <a:ext cx="476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while (q-&gt;data != 2)</a:t>
            </a:r>
          </a:p>
          <a:p>
            <a:r>
              <a:rPr lang="en-US" altLang="zh-CN" dirty="0"/>
              <a:t>   { p = p-&gt;next; q = q-&gt;next; }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4843159" y="2758992"/>
            <a:ext cx="1690064" cy="6684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51" grpId="0"/>
      <p:bldP spid="52" grpId="0"/>
      <p:bldP spid="46" grpId="0"/>
      <p:bldP spid="55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E933B-B97E-41E6-8831-E580008F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循环单链表定位和越界判断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3116D-896D-4CAD-867A-807BD89EA38C}"/>
              </a:ext>
            </a:extLst>
          </p:cNvPr>
          <p:cNvGrpSpPr/>
          <p:nvPr/>
        </p:nvGrpSpPr>
        <p:grpSpPr>
          <a:xfrm>
            <a:off x="759855" y="3429000"/>
            <a:ext cx="945120" cy="453428"/>
            <a:chOff x="1800124" y="2351910"/>
            <a:chExt cx="945120" cy="45342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1EA591-88CB-4E29-B387-7071B0E015EA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03B8DD8-D0A4-4B7A-A844-3142EE9F0C20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E30981B-A1EC-4408-A4C1-31E16223C4C3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468695" y="365570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B715C3D-C732-480B-86E8-B141B185D88D}"/>
              </a:ext>
            </a:extLst>
          </p:cNvPr>
          <p:cNvGrpSpPr/>
          <p:nvPr/>
        </p:nvGrpSpPr>
        <p:grpSpPr>
          <a:xfrm>
            <a:off x="2150505" y="3429000"/>
            <a:ext cx="945120" cy="453428"/>
            <a:chOff x="1800124" y="2351910"/>
            <a:chExt cx="945120" cy="45342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A3CEC54-168F-474E-902F-9CA50125711E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DCEFDDE-018A-4C09-9F19-9ACE38739044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908E748-6560-4AEB-B545-8A355B405F9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859345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B4CA063-CBB5-400A-B936-6A8D3658ED6A}"/>
              </a:ext>
            </a:extLst>
          </p:cNvPr>
          <p:cNvGrpSpPr/>
          <p:nvPr/>
        </p:nvGrpSpPr>
        <p:grpSpPr>
          <a:xfrm>
            <a:off x="3541155" y="3428980"/>
            <a:ext cx="945120" cy="453428"/>
            <a:chOff x="1800124" y="2351910"/>
            <a:chExt cx="945120" cy="45342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DFAA18B-A2C3-4B22-8F8B-822646C8A058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85D1EAC-0821-4559-B7D8-755CD93165AD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B551BE7-033B-4570-8DF4-776761192B5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816861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29DDCA5-E58F-4A8B-A6EF-FCE7BE1589DC}"/>
              </a:ext>
            </a:extLst>
          </p:cNvPr>
          <p:cNvGrpSpPr/>
          <p:nvPr/>
        </p:nvGrpSpPr>
        <p:grpSpPr>
          <a:xfrm>
            <a:off x="6498671" y="3428980"/>
            <a:ext cx="945120" cy="453428"/>
            <a:chOff x="1800124" y="2351910"/>
            <a:chExt cx="945120" cy="45342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986363E-F7EA-42FB-8132-7D4A4E3AD856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8A4772-D980-4EAA-B925-B535DFC530C6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E5B228D-EC8B-4B44-B947-8E52742F3D0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234542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D03F670-4FF3-4C37-BE2D-A2DEB4A74EB9}"/>
              </a:ext>
            </a:extLst>
          </p:cNvPr>
          <p:cNvGrpSpPr/>
          <p:nvPr/>
        </p:nvGrpSpPr>
        <p:grpSpPr>
          <a:xfrm>
            <a:off x="7916352" y="3428980"/>
            <a:ext cx="945120" cy="453428"/>
            <a:chOff x="1800124" y="2351910"/>
            <a:chExt cx="945120" cy="453428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333D6C7-D88D-4D6B-A614-457581567FC1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F4B872-FD45-47C2-9395-AD8C2A020B7A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80C4EE2-3295-40D1-ABC5-5E8605FE5ED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879270" y="3655684"/>
            <a:ext cx="681810" cy="1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AED807-690E-4BEC-9F76-B7C419F70393}"/>
              </a:ext>
            </a:extLst>
          </p:cNvPr>
          <p:cNvGrpSpPr/>
          <p:nvPr/>
        </p:nvGrpSpPr>
        <p:grpSpPr>
          <a:xfrm>
            <a:off x="10561080" y="3428980"/>
            <a:ext cx="945120" cy="453428"/>
            <a:chOff x="1800124" y="2351910"/>
            <a:chExt cx="945120" cy="45342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6C4CB5E-22C0-4C0E-9CE0-D6EFA420DDAF}"/>
                </a:ext>
              </a:extLst>
            </p:cNvPr>
            <p:cNvSpPr/>
            <p:nvPr/>
          </p:nvSpPr>
          <p:spPr>
            <a:xfrm>
              <a:off x="1800124" y="2351910"/>
              <a:ext cx="472559" cy="453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699375B-6CA6-40E9-AE01-EA50F3EB7DC4}"/>
                </a:ext>
              </a:extLst>
            </p:cNvPr>
            <p:cNvSpPr/>
            <p:nvPr/>
          </p:nvSpPr>
          <p:spPr>
            <a:xfrm>
              <a:off x="2272684" y="2351910"/>
              <a:ext cx="472560" cy="45340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88781F0-B173-4C50-BE99-BC60A3F0281E}"/>
              </a:ext>
            </a:extLst>
          </p:cNvPr>
          <p:cNvSpPr txBox="1"/>
          <p:nvPr/>
        </p:nvSpPr>
        <p:spPr>
          <a:xfrm>
            <a:off x="4679157" y="3428980"/>
            <a:ext cx="8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C2033DF-F932-497A-BCE1-3577CBDC1569}"/>
              </a:ext>
            </a:extLst>
          </p:cNvPr>
          <p:cNvSpPr txBox="1"/>
          <p:nvPr/>
        </p:nvSpPr>
        <p:spPr>
          <a:xfrm>
            <a:off x="8906144" y="3396714"/>
            <a:ext cx="8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7432AFE-2805-4137-82DD-D38919C41DB1}"/>
              </a:ext>
            </a:extLst>
          </p:cNvPr>
          <p:cNvSpPr txBox="1"/>
          <p:nvPr/>
        </p:nvSpPr>
        <p:spPr>
          <a:xfrm>
            <a:off x="758041" y="4681684"/>
            <a:ext cx="85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L</a:t>
            </a:r>
            <a:endParaRPr lang="zh-CN" altLang="en-US" sz="28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9B98F0F-FAE8-4910-9877-9D62AE715B6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185930" y="3882388"/>
            <a:ext cx="46484" cy="79929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6588CE2-CBFB-4664-A6E7-FC23EAA36846}"/>
              </a:ext>
            </a:extLst>
          </p:cNvPr>
          <p:cNvSpPr txBox="1"/>
          <p:nvPr/>
        </p:nvSpPr>
        <p:spPr>
          <a:xfrm>
            <a:off x="2195175" y="286888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CC0021-5DD1-48B7-8B1A-78A39F89C3EB}"/>
              </a:ext>
            </a:extLst>
          </p:cNvPr>
          <p:cNvSpPr txBox="1"/>
          <p:nvPr/>
        </p:nvSpPr>
        <p:spPr>
          <a:xfrm>
            <a:off x="3585825" y="286888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4153CAF-A79C-4FDA-BE34-AFE2B766F839}"/>
              </a:ext>
            </a:extLst>
          </p:cNvPr>
          <p:cNvSpPr txBox="1"/>
          <p:nvPr/>
        </p:nvSpPr>
        <p:spPr>
          <a:xfrm>
            <a:off x="6543341" y="290902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i</a:t>
            </a:r>
            <a:r>
              <a:rPr lang="en-US" altLang="zh-CN" sz="2400" dirty="0"/>
              <a:t> - 1</a:t>
            </a:r>
            <a:endParaRPr lang="zh-CN" altLang="en-US" sz="2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B17B550-3845-4CCF-BE73-7CA668372383}"/>
              </a:ext>
            </a:extLst>
          </p:cNvPr>
          <p:cNvSpPr txBox="1"/>
          <p:nvPr/>
        </p:nvSpPr>
        <p:spPr>
          <a:xfrm>
            <a:off x="7933991" y="2868886"/>
            <a:ext cx="85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7253E1D-5A99-418C-848B-78DE684EBD02}"/>
              </a:ext>
            </a:extLst>
          </p:cNvPr>
          <p:cNvGrpSpPr/>
          <p:nvPr/>
        </p:nvGrpSpPr>
        <p:grpSpPr>
          <a:xfrm>
            <a:off x="2150505" y="3926282"/>
            <a:ext cx="855777" cy="1173912"/>
            <a:chOff x="6588013" y="3128054"/>
            <a:chExt cx="855777" cy="117391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ED3D4EF-589A-431C-9B93-57C72B4FC6C0}"/>
                </a:ext>
              </a:extLst>
            </p:cNvPr>
            <p:cNvSpPr txBox="1"/>
            <p:nvPr/>
          </p:nvSpPr>
          <p:spPr>
            <a:xfrm>
              <a:off x="6588013" y="3901856"/>
              <a:ext cx="855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p</a:t>
              </a:r>
              <a:endParaRPr lang="zh-CN" altLang="en-US" sz="2000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05FD233-1AC3-46EF-9D40-D7CE21AF869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7015902" y="3128054"/>
              <a:ext cx="29211" cy="773802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AC8F6A3-2A20-4CCB-9BC5-93E292F95CC4}"/>
              </a:ext>
            </a:extLst>
          </p:cNvPr>
          <p:cNvSpPr txBox="1"/>
          <p:nvPr/>
        </p:nvSpPr>
        <p:spPr>
          <a:xfrm>
            <a:off x="4596598" y="4269754"/>
            <a:ext cx="456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1. p = L; k = 1;</a:t>
            </a:r>
            <a:endParaRPr lang="zh-CN" alt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8215965-F46E-415F-98E1-6BF3EB37ED7F}"/>
              </a:ext>
            </a:extLst>
          </p:cNvPr>
          <p:cNvSpPr txBox="1"/>
          <p:nvPr/>
        </p:nvSpPr>
        <p:spPr>
          <a:xfrm>
            <a:off x="4596598" y="4833483"/>
            <a:ext cx="4565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2. while (                                       )</a:t>
            </a:r>
          </a:p>
          <a:p>
            <a:pPr algn="just"/>
            <a:r>
              <a:rPr lang="en-US" altLang="zh-CN" sz="2000" dirty="0"/>
              <a:t>     {   p = p-&gt;next; ++k; }</a:t>
            </a:r>
            <a:endParaRPr lang="zh-CN" alt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08CF02F-8A6B-4B4F-AB21-2F8A5D0C7238}"/>
              </a:ext>
            </a:extLst>
          </p:cNvPr>
          <p:cNvSpPr txBox="1"/>
          <p:nvPr/>
        </p:nvSpPr>
        <p:spPr>
          <a:xfrm>
            <a:off x="5580144" y="4842627"/>
            <a:ext cx="304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p != L &amp;&amp; k &lt;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0348407-CAC3-42D7-BA53-9FEA8CABE3B2}"/>
              </a:ext>
            </a:extLst>
          </p:cNvPr>
          <p:cNvSpPr txBox="1"/>
          <p:nvPr/>
        </p:nvSpPr>
        <p:spPr>
          <a:xfrm>
            <a:off x="4665062" y="5704988"/>
            <a:ext cx="348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/>
              <a:t>定位越界判断：</a:t>
            </a:r>
            <a:endParaRPr lang="en-US" altLang="zh-CN" sz="2000" dirty="0"/>
          </a:p>
          <a:p>
            <a:pPr algn="just"/>
            <a:r>
              <a:rPr lang="en-US" altLang="zh-CN" sz="2000" dirty="0"/>
              <a:t>   if (p == L &amp;&amp; k 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E54B1CD8-F220-4BD2-8A41-98AEEC7DA8B0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1468696" y="3429001"/>
            <a:ext cx="9801227" cy="177459"/>
          </a:xfrm>
          <a:prstGeom prst="bentConnector4">
            <a:avLst>
              <a:gd name="adj1" fmla="val -185"/>
              <a:gd name="adj2" fmla="val 615273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8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087D-43FB-4715-BE1F-61CC979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双向链表插入节点</a:t>
            </a:r>
            <a:br>
              <a:rPr lang="en-US" altLang="zh-CN" dirty="0"/>
            </a:br>
            <a:r>
              <a:rPr lang="zh-CN" altLang="en-US" sz="2700" dirty="0">
                <a:solidFill>
                  <a:srgbClr val="92D050"/>
                </a:solidFill>
              </a:rPr>
              <a:t>在节点</a:t>
            </a:r>
            <a:r>
              <a:rPr lang="en-US" altLang="zh-CN" sz="2700" dirty="0">
                <a:solidFill>
                  <a:srgbClr val="92D050"/>
                </a:solidFill>
              </a:rPr>
              <a:t>p</a:t>
            </a:r>
            <a:r>
              <a:rPr lang="zh-CN" altLang="en-US" sz="2700" dirty="0">
                <a:solidFill>
                  <a:srgbClr val="92D050"/>
                </a:solidFill>
              </a:rPr>
              <a:t>之前</a:t>
            </a:r>
            <a:endParaRPr lang="zh-CN" altLang="en-US" dirty="0">
              <a:solidFill>
                <a:srgbClr val="92D05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251CF6-5A8F-46F1-ABAC-8C601C41EF6E}"/>
              </a:ext>
            </a:extLst>
          </p:cNvPr>
          <p:cNvGrpSpPr/>
          <p:nvPr/>
        </p:nvGrpSpPr>
        <p:grpSpPr>
          <a:xfrm>
            <a:off x="2130084" y="2177349"/>
            <a:ext cx="2398267" cy="1017402"/>
            <a:chOff x="1225209" y="2489278"/>
            <a:chExt cx="2398267" cy="10174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091CB9-AEB4-4C86-856E-A89653816858}"/>
                </a:ext>
              </a:extLst>
            </p:cNvPr>
            <p:cNvSpPr/>
            <p:nvPr/>
          </p:nvSpPr>
          <p:spPr>
            <a:xfrm>
              <a:off x="1278384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481D12-4A5E-4A36-8F7C-1557823FD1BE}"/>
                </a:ext>
              </a:extLst>
            </p:cNvPr>
            <p:cNvSpPr/>
            <p:nvPr/>
          </p:nvSpPr>
          <p:spPr>
            <a:xfrm>
              <a:off x="2895600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AE0FCFC-72C9-4C97-AFC6-E892BE15C90E}"/>
                </a:ext>
              </a:extLst>
            </p:cNvPr>
            <p:cNvSpPr/>
            <p:nvPr/>
          </p:nvSpPr>
          <p:spPr>
            <a:xfrm>
              <a:off x="1953087" y="2858610"/>
              <a:ext cx="942513" cy="6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C1C55C-FE5F-4AA0-89E5-79A4B08F69EA}"/>
                </a:ext>
              </a:extLst>
            </p:cNvPr>
            <p:cNvSpPr txBox="1"/>
            <p:nvPr/>
          </p:nvSpPr>
          <p:spPr>
            <a:xfrm>
              <a:off x="1225209" y="2489278"/>
              <a:ext cx="239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prior      data     next</a:t>
              </a:r>
              <a:endParaRPr lang="zh-CN" altLang="en-US" dirty="0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B56840-2998-4858-BB77-25B9FCC1EBC4}"/>
              </a:ext>
            </a:extLst>
          </p:cNvPr>
          <p:cNvCxnSpPr>
            <a:cxnSpLocks/>
          </p:cNvCxnSpPr>
          <p:nvPr/>
        </p:nvCxnSpPr>
        <p:spPr>
          <a:xfrm>
            <a:off x="1666875" y="2686050"/>
            <a:ext cx="51638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6F501C-A1E1-4A31-8A70-5D6A16C7ECE0}"/>
              </a:ext>
            </a:extLst>
          </p:cNvPr>
          <p:cNvCxnSpPr>
            <a:cxnSpLocks/>
          </p:cNvCxnSpPr>
          <p:nvPr/>
        </p:nvCxnSpPr>
        <p:spPr>
          <a:xfrm flipH="1">
            <a:off x="1666875" y="3004066"/>
            <a:ext cx="85373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59A42C-31C9-48ED-80FB-CE804555305D}"/>
              </a:ext>
            </a:extLst>
          </p:cNvPr>
          <p:cNvGrpSpPr/>
          <p:nvPr/>
        </p:nvGrpSpPr>
        <p:grpSpPr>
          <a:xfrm>
            <a:off x="7667624" y="2177349"/>
            <a:ext cx="2398267" cy="1017402"/>
            <a:chOff x="1225209" y="2489278"/>
            <a:chExt cx="2398267" cy="101740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5564FD7-CC5B-41D0-B9DA-11386F7C4A56}"/>
                </a:ext>
              </a:extLst>
            </p:cNvPr>
            <p:cNvSpPr/>
            <p:nvPr/>
          </p:nvSpPr>
          <p:spPr>
            <a:xfrm>
              <a:off x="1278384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23EE70-F2EB-4076-9A63-3422988ACA85}"/>
                </a:ext>
              </a:extLst>
            </p:cNvPr>
            <p:cNvSpPr/>
            <p:nvPr/>
          </p:nvSpPr>
          <p:spPr>
            <a:xfrm>
              <a:off x="2895600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97EC28-2A2A-42F4-9A12-4E3F2BC18B48}"/>
                </a:ext>
              </a:extLst>
            </p:cNvPr>
            <p:cNvSpPr/>
            <p:nvPr/>
          </p:nvSpPr>
          <p:spPr>
            <a:xfrm>
              <a:off x="1953087" y="2858610"/>
              <a:ext cx="942513" cy="6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230FA-6A83-4C1E-9F45-15076A42D107}"/>
                </a:ext>
              </a:extLst>
            </p:cNvPr>
            <p:cNvSpPr txBox="1"/>
            <p:nvPr/>
          </p:nvSpPr>
          <p:spPr>
            <a:xfrm>
              <a:off x="1225209" y="2489278"/>
              <a:ext cx="239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prior      data     next</a:t>
              </a:r>
              <a:endParaRPr lang="zh-CN" altLang="en-US" dirty="0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4B2A89-FCCB-46C4-BC24-C8CC299C9C03}"/>
              </a:ext>
            </a:extLst>
          </p:cNvPr>
          <p:cNvCxnSpPr>
            <a:cxnSpLocks/>
          </p:cNvCxnSpPr>
          <p:nvPr/>
        </p:nvCxnSpPr>
        <p:spPr>
          <a:xfrm flipH="1">
            <a:off x="4475178" y="3004066"/>
            <a:ext cx="3582972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D41D86-7801-42D6-8450-6AAD15C49659}"/>
              </a:ext>
            </a:extLst>
          </p:cNvPr>
          <p:cNvCxnSpPr>
            <a:cxnSpLocks/>
          </p:cNvCxnSpPr>
          <p:nvPr/>
        </p:nvCxnSpPr>
        <p:spPr>
          <a:xfrm>
            <a:off x="4137826" y="2752725"/>
            <a:ext cx="3582973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5C9355-EEA9-4CEF-80E5-832CD12A180F}"/>
              </a:ext>
            </a:extLst>
          </p:cNvPr>
          <p:cNvCxnSpPr>
            <a:cxnSpLocks/>
          </p:cNvCxnSpPr>
          <p:nvPr/>
        </p:nvCxnSpPr>
        <p:spPr>
          <a:xfrm>
            <a:off x="9743288" y="2752725"/>
            <a:ext cx="70563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E688FE5-FF7C-4F3E-AB30-E30D4F775388}"/>
              </a:ext>
            </a:extLst>
          </p:cNvPr>
          <p:cNvCxnSpPr>
            <a:cxnSpLocks/>
          </p:cNvCxnSpPr>
          <p:nvPr/>
        </p:nvCxnSpPr>
        <p:spPr>
          <a:xfrm flipH="1">
            <a:off x="10012718" y="3032641"/>
            <a:ext cx="43620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D1E6798-503B-44BB-9004-558E256F96E3}"/>
              </a:ext>
            </a:extLst>
          </p:cNvPr>
          <p:cNvCxnSpPr>
            <a:cxnSpLocks/>
          </p:cNvCxnSpPr>
          <p:nvPr/>
        </p:nvCxnSpPr>
        <p:spPr>
          <a:xfrm>
            <a:off x="6943725" y="2066925"/>
            <a:ext cx="777074" cy="4797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2AF5744-3E78-4064-BDD4-717E34A562B3}"/>
              </a:ext>
            </a:extLst>
          </p:cNvPr>
          <p:cNvSpPr txBox="1"/>
          <p:nvPr/>
        </p:nvSpPr>
        <p:spPr>
          <a:xfrm>
            <a:off x="6638925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FC80B98-B0FE-4CCD-9B5E-6AD33BD0343F}"/>
              </a:ext>
            </a:extLst>
          </p:cNvPr>
          <p:cNvGrpSpPr/>
          <p:nvPr/>
        </p:nvGrpSpPr>
        <p:grpSpPr>
          <a:xfrm>
            <a:off x="3917410" y="4240399"/>
            <a:ext cx="3331115" cy="1980646"/>
            <a:chOff x="3917410" y="4240399"/>
            <a:chExt cx="3331115" cy="198064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9F1D3E7-6A7B-48B5-8F26-DE1A3D3EBE08}"/>
                </a:ext>
              </a:extLst>
            </p:cNvPr>
            <p:cNvGrpSpPr/>
            <p:nvPr/>
          </p:nvGrpSpPr>
          <p:grpSpPr>
            <a:xfrm>
              <a:off x="4850258" y="4240399"/>
              <a:ext cx="2398267" cy="1017402"/>
              <a:chOff x="1225209" y="2489278"/>
              <a:chExt cx="2398267" cy="1017402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8A68CBA-62C9-4DC1-897A-6114375B4572}"/>
                  </a:ext>
                </a:extLst>
              </p:cNvPr>
              <p:cNvSpPr/>
              <p:nvPr/>
            </p:nvSpPr>
            <p:spPr>
              <a:xfrm>
                <a:off x="1278384" y="2858610"/>
                <a:ext cx="674703" cy="64807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C41C5C3-3DDE-45F5-9323-4E43DE49B26E}"/>
                  </a:ext>
                </a:extLst>
              </p:cNvPr>
              <p:cNvSpPr/>
              <p:nvPr/>
            </p:nvSpPr>
            <p:spPr>
              <a:xfrm>
                <a:off x="2895600" y="2858610"/>
                <a:ext cx="674703" cy="64807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01C86F7-C2E7-415E-BD48-BEA13EB3C07A}"/>
                  </a:ext>
                </a:extLst>
              </p:cNvPr>
              <p:cNvSpPr/>
              <p:nvPr/>
            </p:nvSpPr>
            <p:spPr>
              <a:xfrm>
                <a:off x="1953087" y="2858610"/>
                <a:ext cx="942513" cy="6480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4261657-99C6-4B55-A0A8-2C592D60CCD0}"/>
                  </a:ext>
                </a:extLst>
              </p:cNvPr>
              <p:cNvSpPr txBox="1"/>
              <p:nvPr/>
            </p:nvSpPr>
            <p:spPr>
              <a:xfrm>
                <a:off x="1225209" y="2489278"/>
                <a:ext cx="239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prior      data     next</a:t>
                </a:r>
                <a:endParaRPr lang="zh-CN" altLang="en-US" dirty="0"/>
              </a:p>
            </p:txBody>
          </p: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66F84F8-89A0-4E3C-9274-E56117230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8730" y="5257801"/>
              <a:ext cx="648116" cy="588262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CE44824-2774-4446-A535-B143ABD5A211}"/>
                </a:ext>
              </a:extLst>
            </p:cNvPr>
            <p:cNvSpPr txBox="1"/>
            <p:nvPr/>
          </p:nvSpPr>
          <p:spPr>
            <a:xfrm>
              <a:off x="3917410" y="5846063"/>
              <a:ext cx="569466" cy="374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AE2CAE0B-570E-4F35-82BA-A95D4A26FAD2}"/>
              </a:ext>
            </a:extLst>
          </p:cNvPr>
          <p:cNvSpPr txBox="1"/>
          <p:nvPr/>
        </p:nvSpPr>
        <p:spPr>
          <a:xfrm>
            <a:off x="7953375" y="3549967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  s=(</a:t>
            </a:r>
            <a:r>
              <a:rPr lang="en-US" altLang="zh-CN" sz="1600" dirty="0" err="1"/>
              <a:t>DNode</a:t>
            </a:r>
            <a:r>
              <a:rPr lang="en-US" altLang="zh-CN" sz="1600" dirty="0"/>
              <a:t>*)malloc(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DNode</a:t>
            </a:r>
            <a:r>
              <a:rPr lang="en-US" altLang="zh-CN" sz="1600" dirty="0"/>
              <a:t>));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3224427-DA56-4E11-A077-82661D65364E}"/>
              </a:ext>
            </a:extLst>
          </p:cNvPr>
          <p:cNvSpPr txBox="1"/>
          <p:nvPr/>
        </p:nvSpPr>
        <p:spPr>
          <a:xfrm>
            <a:off x="7953375" y="4101243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 s-&gt;prior = p-&gt;prior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02460E-B1D2-42C1-A7DD-B30D15833B99}"/>
              </a:ext>
            </a:extLst>
          </p:cNvPr>
          <p:cNvCxnSpPr>
            <a:cxnSpLocks/>
          </p:cNvCxnSpPr>
          <p:nvPr/>
        </p:nvCxnSpPr>
        <p:spPr>
          <a:xfrm flipH="1" flipV="1">
            <a:off x="3511717" y="3194751"/>
            <a:ext cx="1717510" cy="164395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2DE1CEE-3139-4DD6-BBFD-069173C4E0E1}"/>
              </a:ext>
            </a:extLst>
          </p:cNvPr>
          <p:cNvSpPr txBox="1"/>
          <p:nvPr/>
        </p:nvSpPr>
        <p:spPr>
          <a:xfrm>
            <a:off x="7953375" y="4652519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 p-&gt;prior-&gt;next = s;</a:t>
            </a:r>
            <a:endParaRPr lang="zh-CN" altLang="en-US" sz="16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9742AE-3C95-4D60-8D36-F38E778BBA36}"/>
              </a:ext>
            </a:extLst>
          </p:cNvPr>
          <p:cNvCxnSpPr>
            <a:cxnSpLocks/>
          </p:cNvCxnSpPr>
          <p:nvPr/>
        </p:nvCxnSpPr>
        <p:spPr>
          <a:xfrm>
            <a:off x="4156877" y="2916013"/>
            <a:ext cx="1744370" cy="169371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DFDBB68-CF6F-48F9-A6F6-66121092CD6E}"/>
              </a:ext>
            </a:extLst>
          </p:cNvPr>
          <p:cNvSpPr txBox="1"/>
          <p:nvPr/>
        </p:nvSpPr>
        <p:spPr>
          <a:xfrm>
            <a:off x="7953375" y="5203795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  s-&gt;next = p;</a:t>
            </a:r>
            <a:endParaRPr lang="zh-CN" altLang="en-US" sz="16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8538D6-B05A-41E1-AE54-1B1B5A6B1969}"/>
              </a:ext>
            </a:extLst>
          </p:cNvPr>
          <p:cNvCxnSpPr>
            <a:cxnSpLocks/>
          </p:cNvCxnSpPr>
          <p:nvPr/>
        </p:nvCxnSpPr>
        <p:spPr>
          <a:xfrm flipV="1">
            <a:off x="6858001" y="3223418"/>
            <a:ext cx="1537501" cy="171034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2A030C8-9448-4F1B-BB10-37AB193FA11E}"/>
              </a:ext>
            </a:extLst>
          </p:cNvPr>
          <p:cNvSpPr txBox="1"/>
          <p:nvPr/>
        </p:nvSpPr>
        <p:spPr>
          <a:xfrm>
            <a:off x="7953375" y="5755073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  p-&gt;prior = s;</a:t>
            </a:r>
            <a:endParaRPr lang="zh-CN" altLang="en-US" sz="16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86CDE2E-460F-4CD9-9208-4D641708A7DD}"/>
              </a:ext>
            </a:extLst>
          </p:cNvPr>
          <p:cNvCxnSpPr>
            <a:cxnSpLocks/>
          </p:cNvCxnSpPr>
          <p:nvPr/>
        </p:nvCxnSpPr>
        <p:spPr>
          <a:xfrm flipH="1">
            <a:off x="6583625" y="3004066"/>
            <a:ext cx="1474526" cy="160170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7" grpId="0"/>
      <p:bldP spid="54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087D-43FB-4715-BE1F-61CC979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双向链表删除节点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251CF6-5A8F-46F1-ABAC-8C601C41EF6E}"/>
              </a:ext>
            </a:extLst>
          </p:cNvPr>
          <p:cNvGrpSpPr/>
          <p:nvPr/>
        </p:nvGrpSpPr>
        <p:grpSpPr>
          <a:xfrm>
            <a:off x="2130084" y="2177349"/>
            <a:ext cx="2398267" cy="1017402"/>
            <a:chOff x="1225209" y="2489278"/>
            <a:chExt cx="2398267" cy="10174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091CB9-AEB4-4C86-856E-A89653816858}"/>
                </a:ext>
              </a:extLst>
            </p:cNvPr>
            <p:cNvSpPr/>
            <p:nvPr/>
          </p:nvSpPr>
          <p:spPr>
            <a:xfrm>
              <a:off x="1278384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8481D12-4A5E-4A36-8F7C-1557823FD1BE}"/>
                </a:ext>
              </a:extLst>
            </p:cNvPr>
            <p:cNvSpPr/>
            <p:nvPr/>
          </p:nvSpPr>
          <p:spPr>
            <a:xfrm>
              <a:off x="2895600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AE0FCFC-72C9-4C97-AFC6-E892BE15C90E}"/>
                </a:ext>
              </a:extLst>
            </p:cNvPr>
            <p:cNvSpPr/>
            <p:nvPr/>
          </p:nvSpPr>
          <p:spPr>
            <a:xfrm>
              <a:off x="1953087" y="2858610"/>
              <a:ext cx="942513" cy="6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EC1C55C-FE5F-4AA0-89E5-79A4B08F69EA}"/>
                </a:ext>
              </a:extLst>
            </p:cNvPr>
            <p:cNvSpPr txBox="1"/>
            <p:nvPr/>
          </p:nvSpPr>
          <p:spPr>
            <a:xfrm>
              <a:off x="1225209" y="2489278"/>
              <a:ext cx="239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prior      data     next</a:t>
              </a:r>
              <a:endParaRPr lang="zh-CN" altLang="en-US" dirty="0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B56840-2998-4858-BB77-25B9FCC1EBC4}"/>
              </a:ext>
            </a:extLst>
          </p:cNvPr>
          <p:cNvCxnSpPr>
            <a:cxnSpLocks/>
          </p:cNvCxnSpPr>
          <p:nvPr/>
        </p:nvCxnSpPr>
        <p:spPr>
          <a:xfrm>
            <a:off x="1666875" y="2686050"/>
            <a:ext cx="51638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6F501C-A1E1-4A31-8A70-5D6A16C7ECE0}"/>
              </a:ext>
            </a:extLst>
          </p:cNvPr>
          <p:cNvCxnSpPr>
            <a:cxnSpLocks/>
          </p:cNvCxnSpPr>
          <p:nvPr/>
        </p:nvCxnSpPr>
        <p:spPr>
          <a:xfrm flipH="1">
            <a:off x="1666875" y="3004066"/>
            <a:ext cx="853734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659A42C-31C9-48ED-80FB-CE804555305D}"/>
              </a:ext>
            </a:extLst>
          </p:cNvPr>
          <p:cNvGrpSpPr/>
          <p:nvPr/>
        </p:nvGrpSpPr>
        <p:grpSpPr>
          <a:xfrm>
            <a:off x="7667624" y="2177349"/>
            <a:ext cx="2398267" cy="1017402"/>
            <a:chOff x="1225209" y="2489278"/>
            <a:chExt cx="2398267" cy="101740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5564FD7-CC5B-41D0-B9DA-11386F7C4A56}"/>
                </a:ext>
              </a:extLst>
            </p:cNvPr>
            <p:cNvSpPr/>
            <p:nvPr/>
          </p:nvSpPr>
          <p:spPr>
            <a:xfrm>
              <a:off x="1278384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23EE70-F2EB-4076-9A63-3422988ACA85}"/>
                </a:ext>
              </a:extLst>
            </p:cNvPr>
            <p:cNvSpPr/>
            <p:nvPr/>
          </p:nvSpPr>
          <p:spPr>
            <a:xfrm>
              <a:off x="2895600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97EC28-2A2A-42F4-9A12-4E3F2BC18B48}"/>
                </a:ext>
              </a:extLst>
            </p:cNvPr>
            <p:cNvSpPr/>
            <p:nvPr/>
          </p:nvSpPr>
          <p:spPr>
            <a:xfrm>
              <a:off x="1953087" y="2858610"/>
              <a:ext cx="942513" cy="6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230FA-6A83-4C1E-9F45-15076A42D107}"/>
                </a:ext>
              </a:extLst>
            </p:cNvPr>
            <p:cNvSpPr txBox="1"/>
            <p:nvPr/>
          </p:nvSpPr>
          <p:spPr>
            <a:xfrm>
              <a:off x="1225209" y="2489278"/>
              <a:ext cx="239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prior      data     next</a:t>
              </a:r>
              <a:endParaRPr lang="zh-CN" altLang="en-US" dirty="0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A4B2A89-FCCB-46C4-BC24-C8CC299C9C03}"/>
              </a:ext>
            </a:extLst>
          </p:cNvPr>
          <p:cNvCxnSpPr>
            <a:cxnSpLocks/>
          </p:cNvCxnSpPr>
          <p:nvPr/>
        </p:nvCxnSpPr>
        <p:spPr>
          <a:xfrm flipH="1">
            <a:off x="4475178" y="3004066"/>
            <a:ext cx="3582972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D41D86-7801-42D6-8450-6AAD15C49659}"/>
              </a:ext>
            </a:extLst>
          </p:cNvPr>
          <p:cNvCxnSpPr>
            <a:cxnSpLocks/>
          </p:cNvCxnSpPr>
          <p:nvPr/>
        </p:nvCxnSpPr>
        <p:spPr>
          <a:xfrm>
            <a:off x="4137826" y="2752725"/>
            <a:ext cx="3582973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75C9355-EEA9-4CEF-80E5-832CD12A180F}"/>
              </a:ext>
            </a:extLst>
          </p:cNvPr>
          <p:cNvCxnSpPr>
            <a:cxnSpLocks/>
          </p:cNvCxnSpPr>
          <p:nvPr/>
        </p:nvCxnSpPr>
        <p:spPr>
          <a:xfrm>
            <a:off x="9743288" y="2752725"/>
            <a:ext cx="70563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E688FE5-FF7C-4F3E-AB30-E30D4F775388}"/>
              </a:ext>
            </a:extLst>
          </p:cNvPr>
          <p:cNvCxnSpPr>
            <a:cxnSpLocks/>
          </p:cNvCxnSpPr>
          <p:nvPr/>
        </p:nvCxnSpPr>
        <p:spPr>
          <a:xfrm flipH="1">
            <a:off x="10012718" y="3032641"/>
            <a:ext cx="43620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F1D3E7-6A7B-48B5-8F26-DE1A3D3EBE08}"/>
              </a:ext>
            </a:extLst>
          </p:cNvPr>
          <p:cNvGrpSpPr/>
          <p:nvPr/>
        </p:nvGrpSpPr>
        <p:grpSpPr>
          <a:xfrm>
            <a:off x="4850258" y="4240399"/>
            <a:ext cx="2398267" cy="1017402"/>
            <a:chOff x="1225209" y="2489278"/>
            <a:chExt cx="2398267" cy="101740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8A68CBA-62C9-4DC1-897A-6114375B4572}"/>
                </a:ext>
              </a:extLst>
            </p:cNvPr>
            <p:cNvSpPr/>
            <p:nvPr/>
          </p:nvSpPr>
          <p:spPr>
            <a:xfrm>
              <a:off x="1278384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C41C5C3-3DDE-45F5-9323-4E43DE49B26E}"/>
                </a:ext>
              </a:extLst>
            </p:cNvPr>
            <p:cNvSpPr/>
            <p:nvPr/>
          </p:nvSpPr>
          <p:spPr>
            <a:xfrm>
              <a:off x="2895600" y="2858610"/>
              <a:ext cx="674703" cy="64807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01C86F7-C2E7-415E-BD48-BEA13EB3C07A}"/>
                </a:ext>
              </a:extLst>
            </p:cNvPr>
            <p:cNvSpPr/>
            <p:nvPr/>
          </p:nvSpPr>
          <p:spPr>
            <a:xfrm>
              <a:off x="1953087" y="2858610"/>
              <a:ext cx="942513" cy="6480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261657-99C6-4B55-A0A8-2C592D60CCD0}"/>
                </a:ext>
              </a:extLst>
            </p:cNvPr>
            <p:cNvSpPr txBox="1"/>
            <p:nvPr/>
          </p:nvSpPr>
          <p:spPr>
            <a:xfrm>
              <a:off x="1225209" y="2489278"/>
              <a:ext cx="239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prior      data     next</a:t>
              </a:r>
              <a:endParaRPr lang="zh-CN" altLang="en-US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66F84F8-89A0-4E3C-9274-E561172307BD}"/>
              </a:ext>
            </a:extLst>
          </p:cNvPr>
          <p:cNvCxnSpPr>
            <a:cxnSpLocks/>
          </p:cNvCxnSpPr>
          <p:nvPr/>
        </p:nvCxnSpPr>
        <p:spPr>
          <a:xfrm flipV="1">
            <a:off x="4228730" y="5257801"/>
            <a:ext cx="648116" cy="58826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CE44824-2774-4446-A535-B143ABD5A211}"/>
              </a:ext>
            </a:extLst>
          </p:cNvPr>
          <p:cNvSpPr txBox="1"/>
          <p:nvPr/>
        </p:nvSpPr>
        <p:spPr>
          <a:xfrm>
            <a:off x="3917410" y="5846063"/>
            <a:ext cx="569466" cy="37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2CAE0B-570E-4F35-82BA-A95D4A26FAD2}"/>
              </a:ext>
            </a:extLst>
          </p:cNvPr>
          <p:cNvSpPr txBox="1"/>
          <p:nvPr/>
        </p:nvSpPr>
        <p:spPr>
          <a:xfrm>
            <a:off x="7995081" y="4240399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0.  find p node</a:t>
            </a:r>
            <a:endParaRPr lang="zh-CN" altLang="en-US" sz="16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3224427-DA56-4E11-A077-82661D65364E}"/>
              </a:ext>
            </a:extLst>
          </p:cNvPr>
          <p:cNvSpPr txBox="1"/>
          <p:nvPr/>
        </p:nvSpPr>
        <p:spPr>
          <a:xfrm>
            <a:off x="7995081" y="4791675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 p-&gt;prior-&gt;next = p-&gt;next;</a:t>
            </a:r>
            <a:endParaRPr lang="zh-CN" altLang="en-US" sz="16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402460E-B1D2-42C1-A7DD-B30D15833B99}"/>
              </a:ext>
            </a:extLst>
          </p:cNvPr>
          <p:cNvCxnSpPr>
            <a:cxnSpLocks/>
          </p:cNvCxnSpPr>
          <p:nvPr/>
        </p:nvCxnSpPr>
        <p:spPr>
          <a:xfrm flipH="1" flipV="1">
            <a:off x="3511717" y="3194751"/>
            <a:ext cx="1717510" cy="164395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2DE1CEE-3139-4DD6-BBFD-069173C4E0E1}"/>
              </a:ext>
            </a:extLst>
          </p:cNvPr>
          <p:cNvSpPr txBox="1"/>
          <p:nvPr/>
        </p:nvSpPr>
        <p:spPr>
          <a:xfrm>
            <a:off x="7995081" y="5342951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 p-&gt;next-&gt;prior = p-&gt;prior;</a:t>
            </a:r>
            <a:endParaRPr lang="zh-CN" altLang="en-US" sz="16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B9742AE-3C95-4D60-8D36-F38E778BBA36}"/>
              </a:ext>
            </a:extLst>
          </p:cNvPr>
          <p:cNvCxnSpPr>
            <a:cxnSpLocks/>
          </p:cNvCxnSpPr>
          <p:nvPr/>
        </p:nvCxnSpPr>
        <p:spPr>
          <a:xfrm>
            <a:off x="4156877" y="2916013"/>
            <a:ext cx="1744370" cy="169371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8538D6-B05A-41E1-AE54-1B1B5A6B1969}"/>
              </a:ext>
            </a:extLst>
          </p:cNvPr>
          <p:cNvCxnSpPr>
            <a:cxnSpLocks/>
          </p:cNvCxnSpPr>
          <p:nvPr/>
        </p:nvCxnSpPr>
        <p:spPr>
          <a:xfrm flipV="1">
            <a:off x="6858001" y="3242005"/>
            <a:ext cx="1576201" cy="169176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86CDE2E-460F-4CD9-9208-4D641708A7DD}"/>
              </a:ext>
            </a:extLst>
          </p:cNvPr>
          <p:cNvCxnSpPr>
            <a:cxnSpLocks/>
          </p:cNvCxnSpPr>
          <p:nvPr/>
        </p:nvCxnSpPr>
        <p:spPr>
          <a:xfrm flipH="1">
            <a:off x="6583625" y="3004066"/>
            <a:ext cx="1474526" cy="160170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oval" w="lg" len="lg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31EEC0E-230C-44F2-AE7B-D7622F77F4B2}"/>
              </a:ext>
            </a:extLst>
          </p:cNvPr>
          <p:cNvSpPr txBox="1"/>
          <p:nvPr/>
        </p:nvSpPr>
        <p:spPr>
          <a:xfrm>
            <a:off x="7995081" y="5894227"/>
            <a:ext cx="3971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  free(p);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104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2" grpId="0"/>
      <p:bldP spid="43" grpId="0"/>
      <p:bldP spid="47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BA2ABF5-C68F-4B54-9861-84E8A3EE2DCD}"/>
              </a:ext>
            </a:extLst>
          </p:cNvPr>
          <p:cNvGrpSpPr/>
          <p:nvPr/>
        </p:nvGrpSpPr>
        <p:grpSpPr>
          <a:xfrm>
            <a:off x="1225528" y="1455380"/>
            <a:ext cx="1478130" cy="452761"/>
            <a:chOff x="1935332" y="2254928"/>
            <a:chExt cx="1478130" cy="45276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5264335-1A3B-4229-B40B-B0F6BD22566A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C2B9214-CEF9-4CC5-BDC2-AA45ACF679A7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 err="1">
                    <a:solidFill>
                      <a:schemeClr val="tx1"/>
                    </a:solidFill>
                  </a:rPr>
                  <a:t>coef</a:t>
                </a:r>
                <a:endParaRPr lang="zh-CN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BD5C23-947A-44CF-94D3-C25EE9A4290F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</a:rPr>
                  <a:t>exp</a:t>
                </a:r>
                <a:endParaRPr lang="zh-CN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56CEBDD-4BBB-4A39-B44E-1BD45D1EA31B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2438BF7-B6DE-4265-858D-42055DA19A63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3737E3-0DDE-4C8D-AB78-B56E53ECB1B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964593" y="1024813"/>
            <a:ext cx="0" cy="43056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FB4D2-AF67-444A-9706-C90C6D3F899C}"/>
              </a:ext>
            </a:extLst>
          </p:cNvPr>
          <p:cNvSpPr txBox="1"/>
          <p:nvPr/>
        </p:nvSpPr>
        <p:spPr>
          <a:xfrm>
            <a:off x="1482095" y="543184"/>
            <a:ext cx="10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polya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6378F2-FA4F-4A3C-93FE-71AECF771083}"/>
              </a:ext>
            </a:extLst>
          </p:cNvPr>
          <p:cNvGrpSpPr/>
          <p:nvPr/>
        </p:nvGrpSpPr>
        <p:grpSpPr>
          <a:xfrm>
            <a:off x="1225528" y="2451005"/>
            <a:ext cx="1478130" cy="452761"/>
            <a:chOff x="1935332" y="2254928"/>
            <a:chExt cx="1478130" cy="45276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9FEE1D-246E-48A4-9223-8745116CCB1C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B539C90-3910-49D6-8FBD-43D7B3D7AC71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43F5675-6539-4CB3-A470-2060064B72D4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8E81A6D-A1DF-4BC5-8B28-EFCDF70582CE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A6177CD-65F8-4C73-B594-F25DBBA09E32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0F09C6-A2FB-4364-9FC0-3E578ED91120}"/>
              </a:ext>
            </a:extLst>
          </p:cNvPr>
          <p:cNvGrpSpPr/>
          <p:nvPr/>
        </p:nvGrpSpPr>
        <p:grpSpPr>
          <a:xfrm>
            <a:off x="1225528" y="3560272"/>
            <a:ext cx="1478130" cy="452761"/>
            <a:chOff x="1935332" y="2254928"/>
            <a:chExt cx="1478130" cy="45276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8BC188F-5060-4777-9EC8-0BF63AB6F3CE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296C9BE-E6CD-4683-B6AB-D31AB741C771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E9B050B-321A-4571-8116-35CEFFADF84E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1EE225-4075-4F45-9EB1-1611AA2B3954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5475A34-A18C-4E0C-AF90-5D2AE2C86BC9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F2C9D87-A76E-4900-9B5E-A8BE227BFA62}"/>
              </a:ext>
            </a:extLst>
          </p:cNvPr>
          <p:cNvGrpSpPr/>
          <p:nvPr/>
        </p:nvGrpSpPr>
        <p:grpSpPr>
          <a:xfrm>
            <a:off x="1225528" y="4661307"/>
            <a:ext cx="1478130" cy="452761"/>
            <a:chOff x="1935332" y="2254928"/>
            <a:chExt cx="1478130" cy="45276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5940884-3F24-4555-8B0E-E8961F57B1A0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2F8841B-76F4-4C49-B809-2C3925F07450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7F0D7DB-51FF-4D97-8687-9EFE195528E6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D698A67-98BE-49F0-918B-2AE4FFA5C201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03BE5C1-A8A1-4D45-8BBC-38032680E9D8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64B85CD-C0A0-4B72-88F7-D1A3B335302E}"/>
              </a:ext>
            </a:extLst>
          </p:cNvPr>
          <p:cNvGrpSpPr/>
          <p:nvPr/>
        </p:nvGrpSpPr>
        <p:grpSpPr>
          <a:xfrm>
            <a:off x="1225528" y="5663396"/>
            <a:ext cx="1478130" cy="452761"/>
            <a:chOff x="1935332" y="2254928"/>
            <a:chExt cx="1478130" cy="45276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72AC2C1-F6FA-4A24-9AC6-E2C3D505E6C7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25BEA6B-601F-4190-A4D2-DA8AAE2DD24F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E8189F4-C0A8-4FFF-BD9A-D4534564DB40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17</a:t>
                </a:r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0DEA852-809B-47DD-997A-3A154DE96487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AA6072F-1683-4B39-8FDA-B92CBFCBB6A7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719E2E3-6227-4BB6-A5D3-A50E1660EDAE}"/>
              </a:ext>
            </a:extLst>
          </p:cNvPr>
          <p:cNvCxnSpPr>
            <a:cxnSpLocks/>
          </p:cNvCxnSpPr>
          <p:nvPr/>
        </p:nvCxnSpPr>
        <p:spPr>
          <a:xfrm flipH="1">
            <a:off x="1964593" y="1681319"/>
            <a:ext cx="492710" cy="769686"/>
          </a:xfrm>
          <a:prstGeom prst="straightConnector1">
            <a:avLst/>
          </a:prstGeom>
          <a:ln w="38100">
            <a:solidFill>
              <a:srgbClr val="00E266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3B0E672-A7AD-475A-84B6-E3B9060D31CE}"/>
              </a:ext>
            </a:extLst>
          </p:cNvPr>
          <p:cNvCxnSpPr>
            <a:cxnSpLocks/>
          </p:cNvCxnSpPr>
          <p:nvPr/>
        </p:nvCxnSpPr>
        <p:spPr>
          <a:xfrm flipH="1">
            <a:off x="1964593" y="2692112"/>
            <a:ext cx="492710" cy="868160"/>
          </a:xfrm>
          <a:prstGeom prst="straightConnector1">
            <a:avLst/>
          </a:prstGeom>
          <a:ln w="38100">
            <a:solidFill>
              <a:srgbClr val="00E266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90D72D-6EAA-4A04-8C43-295EAA6FC373}"/>
              </a:ext>
            </a:extLst>
          </p:cNvPr>
          <p:cNvCxnSpPr>
            <a:cxnSpLocks/>
          </p:cNvCxnSpPr>
          <p:nvPr/>
        </p:nvCxnSpPr>
        <p:spPr>
          <a:xfrm flipH="1">
            <a:off x="1964593" y="3801379"/>
            <a:ext cx="492710" cy="859928"/>
          </a:xfrm>
          <a:prstGeom prst="straightConnector1">
            <a:avLst/>
          </a:prstGeom>
          <a:ln w="38100">
            <a:solidFill>
              <a:srgbClr val="00E266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EC5AE8-0470-4403-8FB9-50D2FDA682AD}"/>
              </a:ext>
            </a:extLst>
          </p:cNvPr>
          <p:cNvCxnSpPr>
            <a:cxnSpLocks/>
          </p:cNvCxnSpPr>
          <p:nvPr/>
        </p:nvCxnSpPr>
        <p:spPr>
          <a:xfrm flipH="1">
            <a:off x="1964593" y="4902414"/>
            <a:ext cx="492710" cy="760982"/>
          </a:xfrm>
          <a:prstGeom prst="straightConnector1">
            <a:avLst/>
          </a:prstGeom>
          <a:ln w="38100">
            <a:solidFill>
              <a:srgbClr val="00E266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A8A5DAA-1369-4F9E-B68B-FD7660F36AB4}"/>
              </a:ext>
            </a:extLst>
          </p:cNvPr>
          <p:cNvGrpSpPr/>
          <p:nvPr/>
        </p:nvGrpSpPr>
        <p:grpSpPr>
          <a:xfrm>
            <a:off x="4921228" y="1455380"/>
            <a:ext cx="1478130" cy="452761"/>
            <a:chOff x="1935332" y="2254928"/>
            <a:chExt cx="1478130" cy="45276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5F8C6AB-257F-4E42-9929-B99A7041AD60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9B5EF97-D6A7-48A6-B4B0-45C185EE2ED3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 err="1">
                    <a:solidFill>
                      <a:schemeClr val="tx1"/>
                    </a:solidFill>
                  </a:rPr>
                  <a:t>coef</a:t>
                </a:r>
                <a:endParaRPr lang="zh-CN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96D99B-F73F-4929-876D-4ACE62D9EA8E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</a:rPr>
                  <a:t>exp</a:t>
                </a:r>
                <a:endParaRPr lang="zh-CN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05E0570-EE32-4EC0-AC6C-0072F8868500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44FF0D4-0D47-49C6-8058-D569730CB523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A660689-033B-4927-938F-6591B9DAA49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660293" y="1024813"/>
            <a:ext cx="0" cy="43056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CFFD1C8-686C-4C83-B127-CE3AA498D510}"/>
              </a:ext>
            </a:extLst>
          </p:cNvPr>
          <p:cNvSpPr txBox="1"/>
          <p:nvPr/>
        </p:nvSpPr>
        <p:spPr>
          <a:xfrm>
            <a:off x="5177795" y="543184"/>
            <a:ext cx="10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polyb</a:t>
            </a:r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7EAC894-07E7-41D5-A4B7-D8E34EDE996A}"/>
              </a:ext>
            </a:extLst>
          </p:cNvPr>
          <p:cNvGrpSpPr/>
          <p:nvPr/>
        </p:nvGrpSpPr>
        <p:grpSpPr>
          <a:xfrm>
            <a:off x="4921228" y="2451005"/>
            <a:ext cx="1478130" cy="452761"/>
            <a:chOff x="1935332" y="2254928"/>
            <a:chExt cx="1478130" cy="452761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2C2B7DD0-F6F4-46D8-8B3B-01335364EE06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C48B101-9A4B-45D2-9990-BC2A30412E29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771AF93-925E-4F8A-AC44-67E7BA8773D6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CAA7FFE-88A9-47AF-ABAC-55CAD16BE696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C6CCA13-54FB-41C3-BD84-A09D9A3DC319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9D899F0-E409-4723-BA5F-2F6EC82B92E6}"/>
              </a:ext>
            </a:extLst>
          </p:cNvPr>
          <p:cNvGrpSpPr/>
          <p:nvPr/>
        </p:nvGrpSpPr>
        <p:grpSpPr>
          <a:xfrm>
            <a:off x="4921228" y="3560272"/>
            <a:ext cx="1478130" cy="452761"/>
            <a:chOff x="1935332" y="2254928"/>
            <a:chExt cx="1478130" cy="45276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93FED86-879A-4FE3-9CD1-DEA672FC0D48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50FF61B-5D7B-44D2-8967-17DD2596308C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22</a:t>
                </a:r>
                <a:endParaRPr lang="zh-CN" altLang="en-US" dirty="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6D1FF86-436F-4592-B3CC-58F490E016AC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8C1CF18-5349-4030-9234-EA8E3FBC71AD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11B8F84-34EA-4FCD-9F50-BCB3A448DED8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D81A6E0-405E-4A5B-97B3-BC3A885450A3}"/>
              </a:ext>
            </a:extLst>
          </p:cNvPr>
          <p:cNvGrpSpPr/>
          <p:nvPr/>
        </p:nvGrpSpPr>
        <p:grpSpPr>
          <a:xfrm>
            <a:off x="4921228" y="4661307"/>
            <a:ext cx="1478130" cy="452761"/>
            <a:chOff x="1935332" y="2254928"/>
            <a:chExt cx="1478130" cy="452761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8F2F3DA-2481-455F-B8BD-B52E7D69C317}"/>
                </a:ext>
              </a:extLst>
            </p:cNvPr>
            <p:cNvGrpSpPr/>
            <p:nvPr/>
          </p:nvGrpSpPr>
          <p:grpSpPr>
            <a:xfrm>
              <a:off x="1935332" y="2254928"/>
              <a:ext cx="1478130" cy="452761"/>
              <a:chOff x="1935332" y="2254928"/>
              <a:chExt cx="1478130" cy="452761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BF5F1E1-7850-4EEF-B9FD-88B840144E91}"/>
                  </a:ext>
                </a:extLst>
              </p:cNvPr>
              <p:cNvSpPr/>
              <p:nvPr/>
            </p:nvSpPr>
            <p:spPr>
              <a:xfrm>
                <a:off x="193533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-9</a:t>
                </a:r>
                <a:endParaRPr lang="zh-CN" altLang="en-US"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71745B5-BC56-415E-9496-04A339A6E90C}"/>
                  </a:ext>
                </a:extLst>
              </p:cNvPr>
              <p:cNvSpPr/>
              <p:nvPr/>
            </p:nvSpPr>
            <p:spPr>
              <a:xfrm>
                <a:off x="242804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85A7D7C8-2199-4334-89CE-6705761B7430}"/>
                  </a:ext>
                </a:extLst>
              </p:cNvPr>
              <p:cNvSpPr/>
              <p:nvPr/>
            </p:nvSpPr>
            <p:spPr>
              <a:xfrm>
                <a:off x="2920752" y="2254928"/>
                <a:ext cx="492710" cy="452761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^</a:t>
                </a:r>
                <a:endParaRPr lang="zh-CN" altLang="en-US" dirty="0"/>
              </a:p>
            </p:txBody>
          </p:sp>
        </p:grp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25F15E94-CC2D-4E2A-AB39-D78BF00A05E2}"/>
                </a:ext>
              </a:extLst>
            </p:cNvPr>
            <p:cNvSpPr/>
            <p:nvPr/>
          </p:nvSpPr>
          <p:spPr>
            <a:xfrm>
              <a:off x="1935332" y="2254928"/>
              <a:ext cx="1478130" cy="452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CE26A21-0FDE-47C7-A047-A186A649328E}"/>
              </a:ext>
            </a:extLst>
          </p:cNvPr>
          <p:cNvCxnSpPr>
            <a:cxnSpLocks/>
          </p:cNvCxnSpPr>
          <p:nvPr/>
        </p:nvCxnSpPr>
        <p:spPr>
          <a:xfrm flipH="1">
            <a:off x="5660293" y="1681319"/>
            <a:ext cx="492710" cy="769686"/>
          </a:xfrm>
          <a:prstGeom prst="straightConnector1">
            <a:avLst/>
          </a:prstGeom>
          <a:ln w="38100">
            <a:solidFill>
              <a:srgbClr val="00E266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781EBCA-384F-4384-A064-9194796F71BC}"/>
              </a:ext>
            </a:extLst>
          </p:cNvPr>
          <p:cNvCxnSpPr>
            <a:cxnSpLocks/>
          </p:cNvCxnSpPr>
          <p:nvPr/>
        </p:nvCxnSpPr>
        <p:spPr>
          <a:xfrm flipH="1">
            <a:off x="5660293" y="2692112"/>
            <a:ext cx="492710" cy="868160"/>
          </a:xfrm>
          <a:prstGeom prst="straightConnector1">
            <a:avLst/>
          </a:prstGeom>
          <a:ln w="38100">
            <a:solidFill>
              <a:srgbClr val="00E266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2389ECF-358A-4F5A-B884-BDF8EDF34903}"/>
              </a:ext>
            </a:extLst>
          </p:cNvPr>
          <p:cNvCxnSpPr>
            <a:cxnSpLocks/>
          </p:cNvCxnSpPr>
          <p:nvPr/>
        </p:nvCxnSpPr>
        <p:spPr>
          <a:xfrm flipH="1">
            <a:off x="5660293" y="3801379"/>
            <a:ext cx="492710" cy="859928"/>
          </a:xfrm>
          <a:prstGeom prst="straightConnector1">
            <a:avLst/>
          </a:prstGeom>
          <a:ln w="38100">
            <a:solidFill>
              <a:srgbClr val="00E266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980C5D0-9031-4623-84CD-6FFB16E21233}"/>
              </a:ext>
            </a:extLst>
          </p:cNvPr>
          <p:cNvCxnSpPr>
            <a:cxnSpLocks/>
            <a:stCxn id="90" idx="3"/>
            <a:endCxn id="14" idx="1"/>
          </p:cNvCxnSpPr>
          <p:nvPr/>
        </p:nvCxnSpPr>
        <p:spPr>
          <a:xfrm>
            <a:off x="725179" y="2648276"/>
            <a:ext cx="500349" cy="2911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19CE105-D839-4482-A88A-8B1D38C8B3F1}"/>
              </a:ext>
            </a:extLst>
          </p:cNvPr>
          <p:cNvSpPr txBox="1"/>
          <p:nvPr/>
        </p:nvSpPr>
        <p:spPr>
          <a:xfrm>
            <a:off x="201911" y="2463610"/>
            <a:ext cx="5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7945278-7055-4272-9F29-F404B3878C9C}"/>
              </a:ext>
            </a:extLst>
          </p:cNvPr>
          <p:cNvCxnSpPr>
            <a:cxnSpLocks/>
            <a:stCxn id="95" idx="1"/>
            <a:endCxn id="66" idx="3"/>
          </p:cNvCxnSpPr>
          <p:nvPr/>
        </p:nvCxnSpPr>
        <p:spPr>
          <a:xfrm flipH="1">
            <a:off x="6399358" y="2635671"/>
            <a:ext cx="477431" cy="41715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22D73D5-6C9E-4C19-AF85-6EE0D8E23F31}"/>
              </a:ext>
            </a:extLst>
          </p:cNvPr>
          <p:cNvSpPr txBox="1"/>
          <p:nvPr/>
        </p:nvSpPr>
        <p:spPr>
          <a:xfrm>
            <a:off x="6876789" y="2451005"/>
            <a:ext cx="5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034176D-9520-4270-9EC0-A5700001B634}"/>
              </a:ext>
            </a:extLst>
          </p:cNvPr>
          <p:cNvSpPr txBox="1"/>
          <p:nvPr/>
        </p:nvSpPr>
        <p:spPr>
          <a:xfrm>
            <a:off x="3550809" y="2451005"/>
            <a:ext cx="5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tail</a:t>
            </a:r>
            <a:endParaRPr lang="zh-CN" altLang="en-US" dirty="0"/>
          </a:p>
        </p:txBody>
      </p: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CD58440F-DBFA-43AB-9DE0-794430EA130E}"/>
              </a:ext>
            </a:extLst>
          </p:cNvPr>
          <p:cNvCxnSpPr>
            <a:stCxn id="102" idx="2"/>
            <a:endCxn id="6" idx="3"/>
          </p:cNvCxnSpPr>
          <p:nvPr/>
        </p:nvCxnSpPr>
        <p:spPr>
          <a:xfrm rot="5400000" flipH="1">
            <a:off x="2688763" y="1696657"/>
            <a:ext cx="1138576" cy="1108785"/>
          </a:xfrm>
          <a:prstGeom prst="curvedConnector4">
            <a:avLst>
              <a:gd name="adj1" fmla="val -20078"/>
              <a:gd name="adj2" fmla="val 61798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ED4CA92-740F-428C-85B0-13EA9DBE7030}"/>
              </a:ext>
            </a:extLst>
          </p:cNvPr>
          <p:cNvSpPr txBox="1"/>
          <p:nvPr/>
        </p:nvSpPr>
        <p:spPr>
          <a:xfrm>
            <a:off x="7492864" y="235407"/>
            <a:ext cx="44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/>
              <a:t>1.p = </a:t>
            </a:r>
            <a:r>
              <a:rPr lang="en-US" altLang="zh-CN" sz="1600" dirty="0" err="1"/>
              <a:t>polya</a:t>
            </a:r>
            <a:r>
              <a:rPr lang="en-US" altLang="zh-CN" sz="1600" dirty="0"/>
              <a:t>-&gt;next; q = </a:t>
            </a:r>
            <a:r>
              <a:rPr lang="en-US" altLang="zh-CN" sz="1600" dirty="0" err="1"/>
              <a:t>polyb</a:t>
            </a:r>
            <a:r>
              <a:rPr lang="en-US" altLang="zh-CN" sz="1600" dirty="0"/>
              <a:t>-&gt;next; tail = </a:t>
            </a:r>
            <a:r>
              <a:rPr lang="en-US" altLang="zh-CN" sz="1600" dirty="0" err="1"/>
              <a:t>polya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676A611-B5BF-4D58-AE67-27B791783AD3}"/>
              </a:ext>
            </a:extLst>
          </p:cNvPr>
          <p:cNvSpPr txBox="1"/>
          <p:nvPr/>
        </p:nvSpPr>
        <p:spPr>
          <a:xfrm>
            <a:off x="7494307" y="543184"/>
            <a:ext cx="4466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/>
              <a:t>2.while(p!=NULL &amp;&amp; q!=NULL)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DF94E62-756F-44A9-B244-D9DB9F9C51A7}"/>
              </a:ext>
            </a:extLst>
          </p:cNvPr>
          <p:cNvSpPr txBox="1"/>
          <p:nvPr/>
        </p:nvSpPr>
        <p:spPr>
          <a:xfrm>
            <a:off x="7492864" y="1025608"/>
            <a:ext cx="446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/>
              <a:t>if (p-&gt;exp &lt; q-&gt;exp) </a:t>
            </a:r>
          </a:p>
          <a:p>
            <a:pPr algn="just"/>
            <a:r>
              <a:rPr lang="en-US" altLang="zh-CN" sz="1600" dirty="0"/>
              <a:t>{   tail-&gt;next =  p; tail = p; p = p-&gt;next;}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7D3802F-EC95-4D5F-AB30-B111FFD86EFD}"/>
              </a:ext>
            </a:extLst>
          </p:cNvPr>
          <p:cNvSpPr txBox="1"/>
          <p:nvPr/>
        </p:nvSpPr>
        <p:spPr>
          <a:xfrm>
            <a:off x="7496677" y="1793445"/>
            <a:ext cx="4466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/>
              <a:t>if (p-&gt;exp == q-&gt;exp) </a:t>
            </a:r>
          </a:p>
          <a:p>
            <a:pPr algn="just"/>
            <a:r>
              <a:rPr lang="en-US" altLang="zh-CN" sz="1600" dirty="0"/>
              <a:t>{			</a:t>
            </a:r>
          </a:p>
          <a:p>
            <a:pPr lvl="1" algn="just"/>
            <a:r>
              <a:rPr lang="en-US" altLang="zh-CN" sz="1600" dirty="0"/>
              <a:t>sum = p-&gt;</a:t>
            </a:r>
            <a:r>
              <a:rPr lang="en-US" altLang="zh-CN" sz="1600" dirty="0" err="1"/>
              <a:t>coef</a:t>
            </a:r>
            <a:r>
              <a:rPr lang="en-US" altLang="zh-CN" sz="1600" dirty="0"/>
              <a:t> + q-&gt;</a:t>
            </a:r>
            <a:r>
              <a:rPr lang="en-US" altLang="zh-CN" sz="1600" dirty="0" err="1"/>
              <a:t>coef</a:t>
            </a:r>
            <a:r>
              <a:rPr lang="en-US" altLang="zh-CN" sz="1600" dirty="0"/>
              <a:t>;</a:t>
            </a:r>
          </a:p>
          <a:p>
            <a:pPr lvl="1" algn="just"/>
            <a:r>
              <a:rPr lang="en-US" altLang="zh-CN" sz="1600" dirty="0"/>
              <a:t>if (sum != 0) {</a:t>
            </a:r>
          </a:p>
          <a:p>
            <a:pPr lvl="1" algn="just"/>
            <a:r>
              <a:rPr lang="en-US" altLang="zh-CN" sz="1600" dirty="0"/>
              <a:t>	p-&gt;</a:t>
            </a:r>
            <a:r>
              <a:rPr lang="en-US" altLang="zh-CN" sz="1600" dirty="0" err="1"/>
              <a:t>coef</a:t>
            </a:r>
            <a:r>
              <a:rPr lang="en-US" altLang="zh-CN" sz="1600" dirty="0"/>
              <a:t> = sum;</a:t>
            </a:r>
          </a:p>
          <a:p>
            <a:pPr lvl="1" algn="just"/>
            <a:r>
              <a:rPr lang="en-US" altLang="zh-CN" sz="1600" dirty="0"/>
              <a:t> 	tail-&gt;next = p; tail = p;</a:t>
            </a:r>
          </a:p>
          <a:p>
            <a:pPr lvl="1" algn="just"/>
            <a:r>
              <a:rPr lang="en-US" altLang="zh-CN" sz="1600" dirty="0"/>
              <a:t> 	p = p-&gt;next;</a:t>
            </a:r>
          </a:p>
          <a:p>
            <a:pPr lvl="1" algn="just"/>
            <a:r>
              <a:rPr lang="en-US" altLang="zh-CN" sz="1600" dirty="0"/>
              <a:t>	t = q; q = q-&gt;next; free(t);</a:t>
            </a:r>
          </a:p>
          <a:p>
            <a:pPr lvl="1" algn="just"/>
            <a:r>
              <a:rPr lang="en-US" altLang="zh-CN" sz="1600" dirty="0"/>
              <a:t>}</a:t>
            </a:r>
          </a:p>
          <a:p>
            <a:pPr algn="just"/>
            <a:r>
              <a:rPr lang="en-US" altLang="zh-CN" sz="1600" dirty="0"/>
              <a:t>	else</a:t>
            </a:r>
          </a:p>
          <a:p>
            <a:pPr algn="just"/>
            <a:r>
              <a:rPr lang="en-US" altLang="zh-CN" sz="1600" dirty="0"/>
              <a:t>	{	t = p; p = p-&gt;next; free(t);</a:t>
            </a:r>
          </a:p>
          <a:p>
            <a:pPr algn="just"/>
            <a:r>
              <a:rPr lang="en-US" altLang="zh-CN" sz="1600" dirty="0"/>
              <a:t>		 t = q; q = q-&gt;next; free(t);</a:t>
            </a:r>
          </a:p>
          <a:p>
            <a:pPr algn="just"/>
            <a:r>
              <a:rPr lang="en-US" altLang="zh-CN" sz="1600" dirty="0"/>
              <a:t>	}</a:t>
            </a:r>
          </a:p>
          <a:p>
            <a:pPr algn="just"/>
            <a:r>
              <a:rPr lang="en-US" altLang="zh-CN" sz="1600" dirty="0"/>
              <a:t>}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997B2A3-8A33-4A47-A087-E2789E6598AA}"/>
              </a:ext>
            </a:extLst>
          </p:cNvPr>
          <p:cNvCxnSpPr>
            <a:cxnSpLocks/>
          </p:cNvCxnSpPr>
          <p:nvPr/>
        </p:nvCxnSpPr>
        <p:spPr>
          <a:xfrm flipH="1">
            <a:off x="1952940" y="1696545"/>
            <a:ext cx="492710" cy="769686"/>
          </a:xfrm>
          <a:prstGeom prst="straightConnector1">
            <a:avLst/>
          </a:prstGeom>
          <a:ln w="63500">
            <a:solidFill>
              <a:srgbClr val="FFFF00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4C43829C-9237-4B8F-9D83-DAB8D5CE6D72}"/>
              </a:ext>
            </a:extLst>
          </p:cNvPr>
          <p:cNvCxnSpPr>
            <a:cxnSpLocks/>
            <a:stCxn id="102" idx="2"/>
            <a:endCxn id="17" idx="3"/>
          </p:cNvCxnSpPr>
          <p:nvPr/>
        </p:nvCxnSpPr>
        <p:spPr>
          <a:xfrm rot="5400000" flipH="1">
            <a:off x="3186575" y="2194470"/>
            <a:ext cx="142951" cy="1108785"/>
          </a:xfrm>
          <a:prstGeom prst="curvedConnector4">
            <a:avLst>
              <a:gd name="adj1" fmla="val -159915"/>
              <a:gd name="adj2" fmla="val 61798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7D1D768-2750-4165-87A6-E844701DA4C7}"/>
              </a:ext>
            </a:extLst>
          </p:cNvPr>
          <p:cNvCxnSpPr>
            <a:cxnSpLocks/>
            <a:stCxn id="90" idx="3"/>
            <a:endCxn id="20" idx="1"/>
          </p:cNvCxnSpPr>
          <p:nvPr/>
        </p:nvCxnSpPr>
        <p:spPr>
          <a:xfrm>
            <a:off x="725179" y="2648276"/>
            <a:ext cx="500349" cy="113837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BD14979-D621-450E-9164-367969F30387}"/>
              </a:ext>
            </a:extLst>
          </p:cNvPr>
          <p:cNvSpPr txBox="1"/>
          <p:nvPr/>
        </p:nvSpPr>
        <p:spPr>
          <a:xfrm>
            <a:off x="7492864" y="5428210"/>
            <a:ext cx="446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/>
              <a:t>if (p-&gt;exp &gt; q-&gt;exp) </a:t>
            </a:r>
          </a:p>
          <a:p>
            <a:pPr algn="just"/>
            <a:r>
              <a:rPr lang="en-US" altLang="zh-CN" sz="1600" dirty="0"/>
              <a:t>{   tail-&gt;next =  q; tail = q; q = q-&gt;next;}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F58D0A4-1273-4ED5-9496-9E1F573896DC}"/>
              </a:ext>
            </a:extLst>
          </p:cNvPr>
          <p:cNvSpPr txBox="1"/>
          <p:nvPr/>
        </p:nvSpPr>
        <p:spPr>
          <a:xfrm>
            <a:off x="7492864" y="6116157"/>
            <a:ext cx="446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/>
              <a:t>3.if (p!=NULL) tail-&gt;next = p; </a:t>
            </a:r>
          </a:p>
          <a:p>
            <a:pPr algn="just"/>
            <a:r>
              <a:rPr lang="en-US" altLang="zh-CN" sz="1600" dirty="0"/>
              <a:t>   else tail-&gt;next = q;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926FFE-BA03-486F-A582-2CE1CDB30031}"/>
              </a:ext>
            </a:extLst>
          </p:cNvPr>
          <p:cNvSpPr/>
          <p:nvPr/>
        </p:nvSpPr>
        <p:spPr>
          <a:xfrm>
            <a:off x="1239621" y="3591667"/>
            <a:ext cx="436930" cy="370941"/>
          </a:xfrm>
          <a:prstGeom prst="rect">
            <a:avLst/>
          </a:prstGeom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11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471F6F6-3571-47A1-B225-32667C011B97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964593" y="2676886"/>
            <a:ext cx="477432" cy="883386"/>
          </a:xfrm>
          <a:prstGeom prst="straightConnector1">
            <a:avLst/>
          </a:prstGeom>
          <a:ln w="63500">
            <a:solidFill>
              <a:srgbClr val="FFFF00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F194D865-9D93-4804-B862-272F8867E7C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rot="5400000">
            <a:off x="2774893" y="2749103"/>
            <a:ext cx="966316" cy="1108785"/>
          </a:xfrm>
          <a:prstGeom prst="curvedConnector2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D8FAB3F-B720-4E09-B7C1-A6482068FD37}"/>
              </a:ext>
            </a:extLst>
          </p:cNvPr>
          <p:cNvCxnSpPr>
            <a:cxnSpLocks/>
            <a:stCxn id="90" idx="3"/>
            <a:endCxn id="26" idx="1"/>
          </p:cNvCxnSpPr>
          <p:nvPr/>
        </p:nvCxnSpPr>
        <p:spPr>
          <a:xfrm>
            <a:off x="725179" y="2648276"/>
            <a:ext cx="500349" cy="223941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A902A1A-7269-4A04-8B40-6EACF093168C}"/>
              </a:ext>
            </a:extLst>
          </p:cNvPr>
          <p:cNvCxnSpPr>
            <a:cxnSpLocks/>
            <a:stCxn id="95" idx="1"/>
            <a:endCxn id="69" idx="3"/>
          </p:cNvCxnSpPr>
          <p:nvPr/>
        </p:nvCxnSpPr>
        <p:spPr>
          <a:xfrm flipH="1">
            <a:off x="6399358" y="2635671"/>
            <a:ext cx="477431" cy="115098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83C643D-60B1-433D-B38C-65440CE9C8CC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2464942" y="3786653"/>
            <a:ext cx="2456286" cy="29310"/>
          </a:xfrm>
          <a:prstGeom prst="straightConnector1">
            <a:avLst/>
          </a:prstGeom>
          <a:ln w="63500">
            <a:solidFill>
              <a:srgbClr val="FFFF00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CFA84204-387B-4E0E-A585-D200310C1F22}"/>
              </a:ext>
            </a:extLst>
          </p:cNvPr>
          <p:cNvCxnSpPr>
            <a:cxnSpLocks/>
            <a:stCxn id="102" idx="2"/>
            <a:endCxn id="69" idx="1"/>
          </p:cNvCxnSpPr>
          <p:nvPr/>
        </p:nvCxnSpPr>
        <p:spPr>
          <a:xfrm rot="16200000" flipH="1">
            <a:off x="3883677" y="2749102"/>
            <a:ext cx="966316" cy="1108785"/>
          </a:xfrm>
          <a:prstGeom prst="curvedConnector2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B3992E8-2671-4124-8D01-F98EC9FEB732}"/>
              </a:ext>
            </a:extLst>
          </p:cNvPr>
          <p:cNvCxnSpPr>
            <a:cxnSpLocks/>
            <a:stCxn id="95" idx="1"/>
            <a:endCxn id="75" idx="3"/>
          </p:cNvCxnSpPr>
          <p:nvPr/>
        </p:nvCxnSpPr>
        <p:spPr>
          <a:xfrm flipH="1">
            <a:off x="6399358" y="2635671"/>
            <a:ext cx="477431" cy="225201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E316B1E9-4CB2-4A7A-B76B-21F41EDC80B3}"/>
              </a:ext>
            </a:extLst>
          </p:cNvPr>
          <p:cNvSpPr txBox="1"/>
          <p:nvPr/>
        </p:nvSpPr>
        <p:spPr>
          <a:xfrm>
            <a:off x="5474098" y="5402620"/>
            <a:ext cx="100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/>
              <a:t>NULL</a:t>
            </a:r>
            <a:endParaRPr lang="zh-CN" altLang="en-US" sz="1600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0B6738D-3F99-42D9-8AFD-3882312F4528}"/>
              </a:ext>
            </a:extLst>
          </p:cNvPr>
          <p:cNvCxnSpPr>
            <a:cxnSpLocks/>
            <a:stCxn id="90" idx="3"/>
            <a:endCxn id="33" idx="1"/>
          </p:cNvCxnSpPr>
          <p:nvPr/>
        </p:nvCxnSpPr>
        <p:spPr>
          <a:xfrm>
            <a:off x="725179" y="2648276"/>
            <a:ext cx="500349" cy="324150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6A098EB2-2214-446C-AADA-46E06D4640F2}"/>
              </a:ext>
            </a:extLst>
          </p:cNvPr>
          <p:cNvCxnSpPr>
            <a:cxnSpLocks/>
            <a:stCxn id="95" idx="1"/>
            <a:endCxn id="140" idx="3"/>
          </p:cNvCxnSpPr>
          <p:nvPr/>
        </p:nvCxnSpPr>
        <p:spPr>
          <a:xfrm flipH="1">
            <a:off x="6478570" y="2635671"/>
            <a:ext cx="398219" cy="293622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9A4018D6-5DA3-48C0-9B47-53DD6B790BC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964593" y="3812827"/>
            <a:ext cx="4188410" cy="1850569"/>
          </a:xfrm>
          <a:prstGeom prst="straightConnector1">
            <a:avLst/>
          </a:prstGeom>
          <a:ln w="63500">
            <a:solidFill>
              <a:srgbClr val="FFFF00"/>
            </a:solidFill>
            <a:headEnd type="oval" w="sm" len="sm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B19587FD-50D6-4131-AA8A-FB15DD0A8E6F}"/>
              </a:ext>
            </a:extLst>
          </p:cNvPr>
          <p:cNvSpPr txBox="1"/>
          <p:nvPr/>
        </p:nvSpPr>
        <p:spPr>
          <a:xfrm>
            <a:off x="235148" y="107482"/>
            <a:ext cx="348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一元多项式的相加运算</a:t>
            </a:r>
          </a:p>
        </p:txBody>
      </p:sp>
    </p:spTree>
    <p:extLst>
      <p:ext uri="{BB962C8B-B14F-4D97-AF65-F5344CB8AC3E}">
        <p14:creationId xmlns:p14="http://schemas.microsoft.com/office/powerpoint/2010/main" val="15389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5" grpId="0"/>
      <p:bldP spid="102" grpId="0"/>
      <p:bldP spid="107" grpId="0"/>
      <p:bldP spid="108" grpId="0"/>
      <p:bldP spid="108" grpId="1"/>
      <p:bldP spid="116" grpId="0"/>
      <p:bldP spid="117" grpId="0"/>
      <p:bldP spid="118" grpId="0" animBg="1"/>
      <p:bldP spid="140" grpId="0"/>
      <p:bldP spid="1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D0BC1-2A35-4CF2-80DC-978A3D05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在链表尾部添加节点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13044-4B2A-4201-AEC0-DA82FAC7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33702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dirty="0"/>
              <a:t>为达到此目的，链表必须设置一个尾指针，指向链表的最后一个元素。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6C8D20B-65E7-435F-B93D-EF0D86714C95}"/>
              </a:ext>
            </a:extLst>
          </p:cNvPr>
          <p:cNvGrpSpPr/>
          <p:nvPr/>
        </p:nvGrpSpPr>
        <p:grpSpPr>
          <a:xfrm>
            <a:off x="3519061" y="2890455"/>
            <a:ext cx="1690064" cy="1077090"/>
            <a:chOff x="1696369" y="2226091"/>
            <a:chExt cx="1690064" cy="107709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04BDAE0-0841-4935-8A17-988E664F1243}"/>
                </a:ext>
              </a:extLst>
            </p:cNvPr>
            <p:cNvGrpSpPr/>
            <p:nvPr/>
          </p:nvGrpSpPr>
          <p:grpSpPr>
            <a:xfrm>
              <a:off x="1696369" y="2226091"/>
              <a:ext cx="845032" cy="1077090"/>
              <a:chOff x="1696369" y="2226091"/>
              <a:chExt cx="845032" cy="107709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E5BBDEC-B2E6-44B2-8B9D-2E634C6034DE}"/>
                  </a:ext>
                </a:extLst>
              </p:cNvPr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6B83F1-B826-4728-9C60-9E0F93124BD3}"/>
                  </a:ext>
                </a:extLst>
              </p:cNvPr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data</a:t>
                </a:r>
                <a:endParaRPr lang="zh-CN" altLang="en-US" sz="1400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C3264A-E7CC-4048-865D-83B37F144CFD}"/>
                </a:ext>
              </a:extLst>
            </p:cNvPr>
            <p:cNvGrpSpPr/>
            <p:nvPr/>
          </p:nvGrpSpPr>
          <p:grpSpPr>
            <a:xfrm>
              <a:off x="2541401" y="2226091"/>
              <a:ext cx="845032" cy="1077090"/>
              <a:chOff x="1696369" y="2226091"/>
              <a:chExt cx="845032" cy="107709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8B0219B-D046-4D60-AD58-1D3C04117AA8}"/>
                  </a:ext>
                </a:extLst>
              </p:cNvPr>
              <p:cNvSpPr/>
              <p:nvPr/>
            </p:nvSpPr>
            <p:spPr>
              <a:xfrm>
                <a:off x="1702676" y="2226091"/>
                <a:ext cx="838725" cy="67476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09896A0-B615-4E9E-B6EC-429C1D8BF6D9}"/>
                  </a:ext>
                </a:extLst>
              </p:cNvPr>
              <p:cNvSpPr/>
              <p:nvPr/>
            </p:nvSpPr>
            <p:spPr>
              <a:xfrm>
                <a:off x="1696369" y="2900855"/>
                <a:ext cx="845032" cy="4023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next</a:t>
                </a:r>
                <a:endParaRPr lang="zh-CN" altLang="en-US" sz="1400" dirty="0"/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E6BA9D0-904A-4F81-B3A7-FA401A3C1E58}"/>
              </a:ext>
            </a:extLst>
          </p:cNvPr>
          <p:cNvSpPr/>
          <p:nvPr/>
        </p:nvSpPr>
        <p:spPr>
          <a:xfrm>
            <a:off x="3748554" y="4278725"/>
            <a:ext cx="1034901" cy="402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02E1371-BE3F-4931-9C5F-385346BB7212}"/>
              </a:ext>
            </a:extLst>
          </p:cNvPr>
          <p:cNvSpPr/>
          <p:nvPr/>
        </p:nvSpPr>
        <p:spPr>
          <a:xfrm>
            <a:off x="7403501" y="2706974"/>
            <a:ext cx="1065295" cy="104172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NULL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06D25B-A7F0-440C-A531-47ACD62C44B1}"/>
              </a:ext>
            </a:extLst>
          </p:cNvPr>
          <p:cNvCxnSpPr>
            <a:cxnSpLocks/>
            <a:stCxn id="7" idx="3"/>
            <a:endCxn id="22" idx="2"/>
          </p:cNvCxnSpPr>
          <p:nvPr/>
        </p:nvCxnSpPr>
        <p:spPr>
          <a:xfrm>
            <a:off x="5209125" y="3227837"/>
            <a:ext cx="2194376" cy="0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846D719-BF61-4E8C-B3B3-19DFBDCE7947}"/>
              </a:ext>
            </a:extLst>
          </p:cNvPr>
          <p:cNvGrpSpPr/>
          <p:nvPr/>
        </p:nvGrpSpPr>
        <p:grpSpPr>
          <a:xfrm>
            <a:off x="3222646" y="4947158"/>
            <a:ext cx="3676543" cy="1077090"/>
            <a:chOff x="1506279" y="4445496"/>
            <a:chExt cx="3676543" cy="107709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3561374-A609-4E92-9580-F1887344643E}"/>
                </a:ext>
              </a:extLst>
            </p:cNvPr>
            <p:cNvGrpSpPr/>
            <p:nvPr/>
          </p:nvGrpSpPr>
          <p:grpSpPr>
            <a:xfrm>
              <a:off x="3492758" y="4445496"/>
              <a:ext cx="1690064" cy="1077090"/>
              <a:chOff x="1696369" y="2226091"/>
              <a:chExt cx="1690064" cy="1077090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5D9EB02-24F8-4600-B416-84E02124E04B}"/>
                  </a:ext>
                </a:extLst>
              </p:cNvPr>
              <p:cNvGrpSpPr/>
              <p:nvPr/>
            </p:nvGrpSpPr>
            <p:grpSpPr>
              <a:xfrm>
                <a:off x="1696369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6E17E2A-8F54-4A1E-8FFF-BDA6CB56E6F5}"/>
                    </a:ext>
                  </a:extLst>
                </p:cNvPr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7DA5800E-2C7E-4CFC-906E-09255C20F3D4}"/>
                    </a:ext>
                  </a:extLst>
                </p:cNvPr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data</a:t>
                  </a:r>
                  <a:endParaRPr lang="zh-CN" altLang="en-US" sz="1400" dirty="0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E2642E2C-DC88-497F-8F61-CEA9424DA24E}"/>
                  </a:ext>
                </a:extLst>
              </p:cNvPr>
              <p:cNvGrpSpPr/>
              <p:nvPr/>
            </p:nvGrpSpPr>
            <p:grpSpPr>
              <a:xfrm>
                <a:off x="2541401" y="2226091"/>
                <a:ext cx="845032" cy="1077090"/>
                <a:chOff x="1696369" y="2226091"/>
                <a:chExt cx="845032" cy="1077090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25C2021-1CD8-4354-8D5D-E6329E6EC84A}"/>
                    </a:ext>
                  </a:extLst>
                </p:cNvPr>
                <p:cNvSpPr/>
                <p:nvPr/>
              </p:nvSpPr>
              <p:spPr>
                <a:xfrm>
                  <a:off x="1702676" y="2226091"/>
                  <a:ext cx="838725" cy="674764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8E34128-C435-41B8-B25E-194AF1F3BA60}"/>
                    </a:ext>
                  </a:extLst>
                </p:cNvPr>
                <p:cNvSpPr/>
                <p:nvPr/>
              </p:nvSpPr>
              <p:spPr>
                <a:xfrm>
                  <a:off x="1696369" y="2900855"/>
                  <a:ext cx="845032" cy="40232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next</a:t>
                  </a:r>
                  <a:endParaRPr lang="zh-CN" altLang="en-US" sz="1400" dirty="0"/>
                </a:p>
              </p:txBody>
            </p:sp>
          </p:grp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667755-480B-40BE-9BF8-6A4799AE1B7C}"/>
                </a:ext>
              </a:extLst>
            </p:cNvPr>
            <p:cNvSpPr/>
            <p:nvPr/>
          </p:nvSpPr>
          <p:spPr>
            <a:xfrm>
              <a:off x="1506279" y="4581715"/>
              <a:ext cx="1034901" cy="402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25F96AE-CED0-4468-A0A8-C2AC63D45C5C}"/>
                </a:ext>
              </a:extLst>
            </p:cNvPr>
            <p:cNvCxnSpPr>
              <a:endCxn id="36" idx="1"/>
            </p:cNvCxnSpPr>
            <p:nvPr/>
          </p:nvCxnSpPr>
          <p:spPr>
            <a:xfrm>
              <a:off x="2376339" y="4782878"/>
              <a:ext cx="1122726" cy="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6E87A52-E234-4143-8064-56CB4C8D2CFE}"/>
              </a:ext>
            </a:extLst>
          </p:cNvPr>
          <p:cNvCxnSpPr>
            <a:stCxn id="7" idx="3"/>
            <a:endCxn id="36" idx="0"/>
          </p:cNvCxnSpPr>
          <p:nvPr/>
        </p:nvCxnSpPr>
        <p:spPr>
          <a:xfrm>
            <a:off x="5209125" y="3227837"/>
            <a:ext cx="425670" cy="1719321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A202BEA-4D96-4A36-915A-19A8AF610F52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479827" y="3733910"/>
            <a:ext cx="1251780" cy="1213248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7CE3FB8-D48C-45A3-AA7E-91594872798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266005" y="3565219"/>
            <a:ext cx="98088" cy="713506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30B5E03-ECAA-42EE-8973-F5651DA3A79B}"/>
              </a:ext>
            </a:extLst>
          </p:cNvPr>
          <p:cNvCxnSpPr>
            <a:cxnSpLocks/>
            <a:stCxn id="11" idx="2"/>
            <a:endCxn id="36" idx="1"/>
          </p:cNvCxnSpPr>
          <p:nvPr/>
        </p:nvCxnSpPr>
        <p:spPr>
          <a:xfrm>
            <a:off x="4266005" y="4681051"/>
            <a:ext cx="949427" cy="603489"/>
          </a:xfrm>
          <a:prstGeom prst="straightConnector1">
            <a:avLst/>
          </a:prstGeom>
          <a:ln w="38100">
            <a:solidFill>
              <a:schemeClr val="tx2">
                <a:lumMod val="9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2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182</TotalTime>
  <Words>555</Words>
  <Application>Microsoft Office PowerPoint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方正舒体</vt:lpstr>
      <vt:lpstr>Calisto MT</vt:lpstr>
      <vt:lpstr>Trebuchet MS</vt:lpstr>
      <vt:lpstr>Wingdings 2</vt:lpstr>
      <vt:lpstr>石板</vt:lpstr>
      <vt:lpstr>链表操作图解</vt:lpstr>
      <vt:lpstr>在单向链表中用位序定位一个节点</vt:lpstr>
      <vt:lpstr>单向链表插入节点 在节点p之后</vt:lpstr>
      <vt:lpstr>单向链表删除节点</vt:lpstr>
      <vt:lpstr>循环单链表定位和越界判断</vt:lpstr>
      <vt:lpstr>双向链表插入节点 在节点p之前</vt:lpstr>
      <vt:lpstr>双向链表删除节点</vt:lpstr>
      <vt:lpstr>PowerPoint 演示文稿</vt:lpstr>
      <vt:lpstr>在链表尾部添加节点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链表操作</dc:title>
  <dc:creator>Bai Zhongjian</dc:creator>
  <cp:lastModifiedBy>Bai Zhongjian</cp:lastModifiedBy>
  <cp:revision>123</cp:revision>
  <dcterms:created xsi:type="dcterms:W3CDTF">2018-12-17T11:21:39Z</dcterms:created>
  <dcterms:modified xsi:type="dcterms:W3CDTF">2020-03-18T00:10:53Z</dcterms:modified>
</cp:coreProperties>
</file>