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89"/>
  </p:notesMasterIdLst>
  <p:handoutMasterIdLst>
    <p:handoutMasterId r:id="rId90"/>
  </p:handoutMasterIdLst>
  <p:sldIdLst>
    <p:sldId id="257" r:id="rId2"/>
    <p:sldId id="258" r:id="rId3"/>
    <p:sldId id="259" r:id="rId4"/>
    <p:sldId id="260" r:id="rId5"/>
    <p:sldId id="269" r:id="rId6"/>
    <p:sldId id="267" r:id="rId7"/>
    <p:sldId id="276" r:id="rId8"/>
    <p:sldId id="277" r:id="rId9"/>
    <p:sldId id="279" r:id="rId10"/>
    <p:sldId id="281" r:id="rId11"/>
    <p:sldId id="278" r:id="rId12"/>
    <p:sldId id="282" r:id="rId13"/>
    <p:sldId id="315" r:id="rId14"/>
    <p:sldId id="283" r:id="rId15"/>
    <p:sldId id="316" r:id="rId16"/>
    <p:sldId id="317" r:id="rId17"/>
    <p:sldId id="285" r:id="rId18"/>
    <p:sldId id="318" r:id="rId19"/>
    <p:sldId id="319" r:id="rId20"/>
    <p:sldId id="284" r:id="rId21"/>
    <p:sldId id="321" r:id="rId22"/>
    <p:sldId id="320" r:id="rId23"/>
    <p:sldId id="286" r:id="rId24"/>
    <p:sldId id="358" r:id="rId25"/>
    <p:sldId id="287" r:id="rId26"/>
    <p:sldId id="322" r:id="rId27"/>
    <p:sldId id="324" r:id="rId28"/>
    <p:sldId id="325" r:id="rId29"/>
    <p:sldId id="288" r:id="rId30"/>
    <p:sldId id="326" r:id="rId31"/>
    <p:sldId id="334" r:id="rId32"/>
    <p:sldId id="359" r:id="rId33"/>
    <p:sldId id="335" r:id="rId34"/>
    <p:sldId id="327" r:id="rId35"/>
    <p:sldId id="336" r:id="rId36"/>
    <p:sldId id="360" r:id="rId37"/>
    <p:sldId id="337" r:id="rId38"/>
    <p:sldId id="328" r:id="rId39"/>
    <p:sldId id="338" r:id="rId40"/>
    <p:sldId id="329" r:id="rId41"/>
    <p:sldId id="339" r:id="rId42"/>
    <p:sldId id="330" r:id="rId43"/>
    <p:sldId id="331" r:id="rId44"/>
    <p:sldId id="333" r:id="rId45"/>
    <p:sldId id="364" r:id="rId46"/>
    <p:sldId id="289" r:id="rId47"/>
    <p:sldId id="340" r:id="rId48"/>
    <p:sldId id="341" r:id="rId49"/>
    <p:sldId id="342" r:id="rId50"/>
    <p:sldId id="311" r:id="rId51"/>
    <p:sldId id="343" r:id="rId52"/>
    <p:sldId id="344" r:id="rId53"/>
    <p:sldId id="347" r:id="rId54"/>
    <p:sldId id="345" r:id="rId55"/>
    <p:sldId id="346" r:id="rId56"/>
    <p:sldId id="348" r:id="rId57"/>
    <p:sldId id="312" r:id="rId58"/>
    <p:sldId id="350" r:id="rId59"/>
    <p:sldId id="351" r:id="rId60"/>
    <p:sldId id="352" r:id="rId61"/>
    <p:sldId id="353" r:id="rId62"/>
    <p:sldId id="290" r:id="rId63"/>
    <p:sldId id="365" r:id="rId64"/>
    <p:sldId id="366" r:id="rId65"/>
    <p:sldId id="367" r:id="rId66"/>
    <p:sldId id="368" r:id="rId67"/>
    <p:sldId id="362" r:id="rId68"/>
    <p:sldId id="293" r:id="rId69"/>
    <p:sldId id="356" r:id="rId70"/>
    <p:sldId id="357" r:id="rId71"/>
    <p:sldId id="370" r:id="rId72"/>
    <p:sldId id="369" r:id="rId73"/>
    <p:sldId id="371" r:id="rId74"/>
    <p:sldId id="372" r:id="rId75"/>
    <p:sldId id="373" r:id="rId76"/>
    <p:sldId id="374" r:id="rId77"/>
    <p:sldId id="375" r:id="rId78"/>
    <p:sldId id="376" r:id="rId79"/>
    <p:sldId id="377" r:id="rId80"/>
    <p:sldId id="378" r:id="rId81"/>
    <p:sldId id="379" r:id="rId82"/>
    <p:sldId id="383" r:id="rId83"/>
    <p:sldId id="384" r:id="rId84"/>
    <p:sldId id="385" r:id="rId85"/>
    <p:sldId id="380" r:id="rId86"/>
    <p:sldId id="381" r:id="rId87"/>
    <p:sldId id="382" r:id="rId88"/>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7C3"/>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p:cViewPr varScale="1">
        <p:scale>
          <a:sx n="87" d="100"/>
          <a:sy n="87" d="100"/>
        </p:scale>
        <p:origin x="84" y="186"/>
      </p:cViewPr>
      <p:guideLst>
        <p:guide orient="horz" pos="2160"/>
        <p:guide pos="384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2.xml"/><Relationship Id="rId1"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F48487D-51B6-4C79-BF4E-686A6560CDC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9699" name="Rectangle 3">
            <a:extLst>
              <a:ext uri="{FF2B5EF4-FFF2-40B4-BE49-F238E27FC236}">
                <a16:creationId xmlns:a16="http://schemas.microsoft.com/office/drawing/2014/main" id="{B9B0BCF5-3EF3-4775-87AB-C59EB5DA563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9700" name="Rectangle 4">
            <a:extLst>
              <a:ext uri="{FF2B5EF4-FFF2-40B4-BE49-F238E27FC236}">
                <a16:creationId xmlns:a16="http://schemas.microsoft.com/office/drawing/2014/main" id="{C9D4F5CD-74BC-432D-ABE0-E83960C6C45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r>
              <a:rPr lang="zh-CN" altLang="en-US"/>
              <a:t>数据结构课件</a:t>
            </a:r>
          </a:p>
        </p:txBody>
      </p:sp>
      <p:sp>
        <p:nvSpPr>
          <p:cNvPr id="29701" name="Rectangle 5">
            <a:extLst>
              <a:ext uri="{FF2B5EF4-FFF2-40B4-BE49-F238E27FC236}">
                <a16:creationId xmlns:a16="http://schemas.microsoft.com/office/drawing/2014/main" id="{F4B176B8-A73A-4005-94D9-E75B0C38D45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1D11CE2-E97A-4D97-B050-D6B0AEE8A0E9}"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8C86C3A-EEBA-440C-89B6-CF8F867C229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8675" name="Rectangle 3">
            <a:extLst>
              <a:ext uri="{FF2B5EF4-FFF2-40B4-BE49-F238E27FC236}">
                <a16:creationId xmlns:a16="http://schemas.microsoft.com/office/drawing/2014/main" id="{3F7D3D37-98C3-41C1-A170-3E98A0988E7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8676" name="Rectangle 4">
            <a:extLst>
              <a:ext uri="{FF2B5EF4-FFF2-40B4-BE49-F238E27FC236}">
                <a16:creationId xmlns:a16="http://schemas.microsoft.com/office/drawing/2014/main" id="{C76CCBB7-44DE-4D2A-A7EA-4CECEE005F6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C25C7F63-596F-409A-8262-FB39E8C3379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78" name="Rectangle 6">
            <a:extLst>
              <a:ext uri="{FF2B5EF4-FFF2-40B4-BE49-F238E27FC236}">
                <a16:creationId xmlns:a16="http://schemas.microsoft.com/office/drawing/2014/main" id="{3ADBAA87-B496-49CF-BEBD-A0BA1F6D2F3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8679" name="Rectangle 7">
            <a:extLst>
              <a:ext uri="{FF2B5EF4-FFF2-40B4-BE49-F238E27FC236}">
                <a16:creationId xmlns:a16="http://schemas.microsoft.com/office/drawing/2014/main" id="{F31B526B-B8DF-4DD1-B498-1D2ACB6B590A}"/>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0EE2CC5-BBA3-4E74-845C-7DC32FC43A3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7C7F688-26CA-4F88-AE1C-3E0AA26DAFA8}"/>
              </a:ext>
            </a:extLst>
          </p:cNvPr>
          <p:cNvSpPr>
            <a:spLocks noGrp="1" noChangeArrowheads="1"/>
          </p:cNvSpPr>
          <p:nvPr>
            <p:ph type="sldNum" sz="quarter" idx="5"/>
          </p:nvPr>
        </p:nvSpPr>
        <p:spPr>
          <a:ln/>
        </p:spPr>
        <p:txBody>
          <a:bodyPr/>
          <a:lstStyle/>
          <a:p>
            <a:fld id="{F011ECD5-E546-4E88-B9D3-9BD590640344}" type="slidenum">
              <a:rPr lang="en-US" altLang="zh-CN"/>
              <a:pPr/>
              <a:t>1</a:t>
            </a:fld>
            <a:endParaRPr lang="en-US" altLang="zh-CN"/>
          </a:p>
        </p:txBody>
      </p:sp>
      <p:sp>
        <p:nvSpPr>
          <p:cNvPr id="31746" name="Rectangle 2">
            <a:extLst>
              <a:ext uri="{FF2B5EF4-FFF2-40B4-BE49-F238E27FC236}">
                <a16:creationId xmlns:a16="http://schemas.microsoft.com/office/drawing/2014/main" id="{C2F4E4C7-1D31-49D5-96C0-C3D1F6A96C7A}"/>
              </a:ext>
            </a:extLst>
          </p:cNvPr>
          <p:cNvSpPr>
            <a:spLocks noGrp="1" noRot="1" noChangeAspect="1" noChangeArrowheads="1" noTextEdit="1"/>
          </p:cNvSpPr>
          <p:nvPr>
            <p:ph type="sldImg"/>
          </p:nvPr>
        </p:nvSpPr>
        <p:spPr>
          <a:xfrm>
            <a:off x="381000" y="685800"/>
            <a:ext cx="6096000" cy="3429000"/>
          </a:xfrm>
          <a:ln/>
        </p:spPr>
      </p:sp>
      <p:sp>
        <p:nvSpPr>
          <p:cNvPr id="31747" name="Rectangle 3">
            <a:extLst>
              <a:ext uri="{FF2B5EF4-FFF2-40B4-BE49-F238E27FC236}">
                <a16:creationId xmlns:a16="http://schemas.microsoft.com/office/drawing/2014/main" id="{77C2963A-CD8D-4B46-8092-0B3716C855C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F0DF1A-568F-4626-ADB3-544DD3322994}"/>
              </a:ext>
            </a:extLst>
          </p:cNvPr>
          <p:cNvSpPr>
            <a:spLocks noGrp="1" noChangeArrowheads="1"/>
          </p:cNvSpPr>
          <p:nvPr>
            <p:ph type="sldNum" sz="quarter" idx="5"/>
          </p:nvPr>
        </p:nvSpPr>
        <p:spPr>
          <a:ln/>
        </p:spPr>
        <p:txBody>
          <a:bodyPr/>
          <a:lstStyle/>
          <a:p>
            <a:fld id="{67328FDD-574E-4E2C-9E5D-CB8A793030C8}" type="slidenum">
              <a:rPr lang="en-US" altLang="zh-CN"/>
              <a:pPr/>
              <a:t>2</a:t>
            </a:fld>
            <a:endParaRPr lang="en-US" altLang="zh-CN"/>
          </a:p>
        </p:txBody>
      </p:sp>
      <p:sp>
        <p:nvSpPr>
          <p:cNvPr id="32770" name="Rectangle 2">
            <a:extLst>
              <a:ext uri="{FF2B5EF4-FFF2-40B4-BE49-F238E27FC236}">
                <a16:creationId xmlns:a16="http://schemas.microsoft.com/office/drawing/2014/main" id="{4BD1A1A0-7251-4ECE-9EC9-413E73F29979}"/>
              </a:ext>
            </a:extLst>
          </p:cNvPr>
          <p:cNvSpPr>
            <a:spLocks noGrp="1" noRot="1" noChangeAspect="1" noChangeArrowheads="1" noTextEdit="1"/>
          </p:cNvSpPr>
          <p:nvPr>
            <p:ph type="sldImg"/>
          </p:nvPr>
        </p:nvSpPr>
        <p:spPr>
          <a:xfrm>
            <a:off x="381000" y="685800"/>
            <a:ext cx="6096000" cy="3429000"/>
          </a:xfrm>
          <a:ln/>
        </p:spPr>
      </p:sp>
      <p:sp>
        <p:nvSpPr>
          <p:cNvPr id="32771" name="Rectangle 3">
            <a:extLst>
              <a:ext uri="{FF2B5EF4-FFF2-40B4-BE49-F238E27FC236}">
                <a16:creationId xmlns:a16="http://schemas.microsoft.com/office/drawing/2014/main" id="{361695B3-7713-4829-8491-EBF3960FBDB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C4832E-82B7-48C3-9F59-D3F5A7474A22}"/>
              </a:ext>
            </a:extLst>
          </p:cNvPr>
          <p:cNvSpPr>
            <a:spLocks noGrp="1" noChangeArrowheads="1"/>
          </p:cNvSpPr>
          <p:nvPr>
            <p:ph type="sldNum" sz="quarter" idx="5"/>
          </p:nvPr>
        </p:nvSpPr>
        <p:spPr>
          <a:ln/>
        </p:spPr>
        <p:txBody>
          <a:bodyPr/>
          <a:lstStyle/>
          <a:p>
            <a:fld id="{70A0FF5D-CB3E-4B7E-AB0C-844D2D6716D5}" type="slidenum">
              <a:rPr lang="en-US" altLang="zh-CN"/>
              <a:pPr/>
              <a:t>3</a:t>
            </a:fld>
            <a:endParaRPr lang="en-US" altLang="zh-CN"/>
          </a:p>
        </p:txBody>
      </p:sp>
      <p:sp>
        <p:nvSpPr>
          <p:cNvPr id="33794" name="Rectangle 2">
            <a:extLst>
              <a:ext uri="{FF2B5EF4-FFF2-40B4-BE49-F238E27FC236}">
                <a16:creationId xmlns:a16="http://schemas.microsoft.com/office/drawing/2014/main" id="{74782059-C7C6-45E2-B3E0-C4FE52819EA0}"/>
              </a:ext>
            </a:extLst>
          </p:cNvPr>
          <p:cNvSpPr>
            <a:spLocks noGrp="1" noRot="1" noChangeAspect="1" noChangeArrowheads="1" noTextEdit="1"/>
          </p:cNvSpPr>
          <p:nvPr>
            <p:ph type="sldImg"/>
          </p:nvPr>
        </p:nvSpPr>
        <p:spPr>
          <a:xfrm>
            <a:off x="381000" y="685800"/>
            <a:ext cx="6096000" cy="3429000"/>
          </a:xfrm>
          <a:ln/>
        </p:spPr>
      </p:sp>
      <p:sp>
        <p:nvSpPr>
          <p:cNvPr id="33795" name="Rectangle 3">
            <a:extLst>
              <a:ext uri="{FF2B5EF4-FFF2-40B4-BE49-F238E27FC236}">
                <a16:creationId xmlns:a16="http://schemas.microsoft.com/office/drawing/2014/main" id="{D86D355C-E2C5-466F-9682-59E3280109D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3D1040-F41D-4C0B-A2D2-AB358B94A046}"/>
              </a:ext>
            </a:extLst>
          </p:cNvPr>
          <p:cNvSpPr>
            <a:spLocks noGrp="1" noChangeArrowheads="1"/>
          </p:cNvSpPr>
          <p:nvPr>
            <p:ph type="sldNum" sz="quarter" idx="5"/>
          </p:nvPr>
        </p:nvSpPr>
        <p:spPr>
          <a:ln/>
        </p:spPr>
        <p:txBody>
          <a:bodyPr/>
          <a:lstStyle/>
          <a:p>
            <a:fld id="{F4F06553-4B0E-4546-B020-FAE50DEF3F04}" type="slidenum">
              <a:rPr lang="en-US" altLang="zh-CN"/>
              <a:pPr/>
              <a:t>4</a:t>
            </a:fld>
            <a:endParaRPr lang="en-US" altLang="zh-CN"/>
          </a:p>
        </p:txBody>
      </p:sp>
      <p:sp>
        <p:nvSpPr>
          <p:cNvPr id="34818" name="Rectangle 2">
            <a:extLst>
              <a:ext uri="{FF2B5EF4-FFF2-40B4-BE49-F238E27FC236}">
                <a16:creationId xmlns:a16="http://schemas.microsoft.com/office/drawing/2014/main" id="{B0001B9A-918A-4D7E-881D-1BA7A9D61E4C}"/>
              </a:ext>
            </a:extLst>
          </p:cNvPr>
          <p:cNvSpPr>
            <a:spLocks noGrp="1" noRot="1" noChangeAspect="1" noChangeArrowheads="1" noTextEdit="1"/>
          </p:cNvSpPr>
          <p:nvPr>
            <p:ph type="sldImg"/>
          </p:nvPr>
        </p:nvSpPr>
        <p:spPr>
          <a:xfrm>
            <a:off x="381000" y="685800"/>
            <a:ext cx="6096000" cy="3429000"/>
          </a:xfrm>
          <a:ln/>
        </p:spPr>
      </p:sp>
      <p:sp>
        <p:nvSpPr>
          <p:cNvPr id="34819" name="Rectangle 3">
            <a:extLst>
              <a:ext uri="{FF2B5EF4-FFF2-40B4-BE49-F238E27FC236}">
                <a16:creationId xmlns:a16="http://schemas.microsoft.com/office/drawing/2014/main" id="{B804BFA5-9E6F-4A8A-AE96-4BCD4414AC45}"/>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68701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5145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14998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03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7593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fld id="{4B46EBF7-614D-4F6D-BC77-7540915D057A}" type="datetime1">
              <a:rPr lang="zh-CN" altLang="en-US" smtClean="0"/>
              <a:pPr/>
              <a:t>2020/2/9</a:t>
            </a:fld>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156C2B32-439E-4512-9FBC-1CC10A15209F}" type="slidenum">
              <a:rPr lang="en-US" altLang="zh-CN" smtClean="0"/>
              <a:pPr/>
              <a:t>‹#›</a:t>
            </a:fld>
            <a:endParaRPr lang="en-US" altLang="zh-CN"/>
          </a:p>
        </p:txBody>
      </p:sp>
    </p:spTree>
    <p:extLst>
      <p:ext uri="{BB962C8B-B14F-4D97-AF65-F5344CB8AC3E}">
        <p14:creationId xmlns:p14="http://schemas.microsoft.com/office/powerpoint/2010/main" val="3195952934"/>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BB01F-1851-4F53-8237-A7EDBF8756EE}"/>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BDA57B-0BA8-499A-A76C-5638E7EC7CB5}"/>
              </a:ext>
            </a:extLst>
          </p:cNvPr>
          <p:cNvSpPr>
            <a:spLocks noGrp="1"/>
          </p:cNvSpPr>
          <p:nvPr>
            <p:ph type="body" sz="half" idx="1"/>
          </p:nvPr>
        </p:nvSpPr>
        <p:spPr>
          <a:xfrm>
            <a:off x="1219200" y="2362200"/>
            <a:ext cx="5232400" cy="3733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50E182-3E46-43F6-A6A3-F4143B319C2F}"/>
              </a:ext>
            </a:extLst>
          </p:cNvPr>
          <p:cNvSpPr>
            <a:spLocks noGrp="1"/>
          </p:cNvSpPr>
          <p:nvPr>
            <p:ph sz="half" idx="2"/>
          </p:nvPr>
        </p:nvSpPr>
        <p:spPr>
          <a:xfrm>
            <a:off x="6654800" y="2362200"/>
            <a:ext cx="5232400" cy="3733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52CBA3-1832-4837-8D41-19D8AF12E538}"/>
              </a:ext>
            </a:extLst>
          </p:cNvPr>
          <p:cNvSpPr>
            <a:spLocks noGrp="1"/>
          </p:cNvSpPr>
          <p:nvPr>
            <p:ph type="dt" sz="half" idx="10"/>
          </p:nvPr>
        </p:nvSpPr>
        <p:spPr>
          <a:xfrm>
            <a:off x="9347200" y="6553200"/>
            <a:ext cx="2540000" cy="304800"/>
          </a:xfrm>
        </p:spPr>
        <p:txBody>
          <a:bodyPr/>
          <a:lstStyle>
            <a:lvl1pPr>
              <a:defRPr/>
            </a:lvl1pPr>
          </a:lstStyle>
          <a:p>
            <a:fld id="{CD68D228-1112-4D79-9FD5-0E9406EE99F7}" type="datetime1">
              <a:rPr lang="zh-CN" altLang="en-US"/>
              <a:pPr/>
              <a:t>2020/2/9</a:t>
            </a:fld>
            <a:endParaRPr lang="en-US" altLang="zh-CN"/>
          </a:p>
        </p:txBody>
      </p:sp>
      <p:sp>
        <p:nvSpPr>
          <p:cNvPr id="6" name="页脚占位符 5">
            <a:extLst>
              <a:ext uri="{FF2B5EF4-FFF2-40B4-BE49-F238E27FC236}">
                <a16:creationId xmlns:a16="http://schemas.microsoft.com/office/drawing/2014/main" id="{AC232F77-B0A6-4700-8EC7-A90AA2FF3091}"/>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5718DE9-F118-4D6E-9ECD-E1A3FBB5A662}"/>
              </a:ext>
            </a:extLst>
          </p:cNvPr>
          <p:cNvSpPr>
            <a:spLocks noGrp="1"/>
          </p:cNvSpPr>
          <p:nvPr>
            <p:ph type="sldNum" sz="quarter" idx="12"/>
          </p:nvPr>
        </p:nvSpPr>
        <p:spPr>
          <a:xfrm>
            <a:off x="112187" y="6343650"/>
            <a:ext cx="783167" cy="488950"/>
          </a:xfrm>
        </p:spPr>
        <p:txBody>
          <a:bodyPr/>
          <a:lstStyle>
            <a:lvl1pPr>
              <a:defRPr/>
            </a:lvl1pPr>
          </a:lstStyle>
          <a:p>
            <a:fld id="{9D11551F-7D4F-4269-AF14-2EE76A2F13B0}" type="slidenum">
              <a:rPr lang="en-US" altLang="zh-CN"/>
              <a:pPr/>
              <a:t>‹#›</a:t>
            </a:fld>
            <a:endParaRPr lang="en-US" altLang="zh-CN"/>
          </a:p>
        </p:txBody>
      </p:sp>
    </p:spTree>
    <p:extLst>
      <p:ext uri="{BB962C8B-B14F-4D97-AF65-F5344CB8AC3E}">
        <p14:creationId xmlns:p14="http://schemas.microsoft.com/office/powerpoint/2010/main" val="15883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9EB24-5EFA-48A3-99B7-9A71E0E92870}"/>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BADCD9A1-12F0-4872-A7ED-6BC9AF2F1CDA}"/>
              </a:ext>
            </a:extLst>
          </p:cNvPr>
          <p:cNvSpPr>
            <a:spLocks noGrp="1"/>
          </p:cNvSpPr>
          <p:nvPr>
            <p:ph type="tbl" idx="1"/>
          </p:nvPr>
        </p:nvSpPr>
        <p:spPr>
          <a:xfrm>
            <a:off x="1219200" y="2362200"/>
            <a:ext cx="10668000" cy="3733800"/>
          </a:xfrm>
        </p:spPr>
        <p:txBody>
          <a:bodyPr/>
          <a:lstStyle/>
          <a:p>
            <a:endParaRPr lang="zh-CN" altLang="en-US"/>
          </a:p>
        </p:txBody>
      </p:sp>
      <p:sp>
        <p:nvSpPr>
          <p:cNvPr id="4" name="日期占位符 3">
            <a:extLst>
              <a:ext uri="{FF2B5EF4-FFF2-40B4-BE49-F238E27FC236}">
                <a16:creationId xmlns:a16="http://schemas.microsoft.com/office/drawing/2014/main" id="{C441734B-5674-4EBE-BD74-77512DDEC3D9}"/>
              </a:ext>
            </a:extLst>
          </p:cNvPr>
          <p:cNvSpPr>
            <a:spLocks noGrp="1"/>
          </p:cNvSpPr>
          <p:nvPr>
            <p:ph type="dt" sz="half" idx="10"/>
          </p:nvPr>
        </p:nvSpPr>
        <p:spPr>
          <a:xfrm>
            <a:off x="9347200" y="6553200"/>
            <a:ext cx="2540000" cy="304800"/>
          </a:xfrm>
        </p:spPr>
        <p:txBody>
          <a:bodyPr/>
          <a:lstStyle>
            <a:lvl1pPr>
              <a:defRPr/>
            </a:lvl1pPr>
          </a:lstStyle>
          <a:p>
            <a:fld id="{521344EF-762B-413F-A05C-DC056F95A6AF}" type="datetime1">
              <a:rPr lang="zh-CN" altLang="en-US"/>
              <a:pPr/>
              <a:t>2020/2/9</a:t>
            </a:fld>
            <a:endParaRPr lang="en-US" altLang="zh-CN"/>
          </a:p>
        </p:txBody>
      </p:sp>
      <p:sp>
        <p:nvSpPr>
          <p:cNvPr id="5" name="页脚占位符 4">
            <a:extLst>
              <a:ext uri="{FF2B5EF4-FFF2-40B4-BE49-F238E27FC236}">
                <a16:creationId xmlns:a16="http://schemas.microsoft.com/office/drawing/2014/main" id="{C9B46DDC-DC00-4516-9D7F-90408D57BEEA}"/>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5F439C3-B865-4FE8-AE29-C0261AA89152}"/>
              </a:ext>
            </a:extLst>
          </p:cNvPr>
          <p:cNvSpPr>
            <a:spLocks noGrp="1"/>
          </p:cNvSpPr>
          <p:nvPr>
            <p:ph type="sldNum" sz="quarter" idx="12"/>
          </p:nvPr>
        </p:nvSpPr>
        <p:spPr>
          <a:xfrm>
            <a:off x="112187" y="6343650"/>
            <a:ext cx="783167" cy="488950"/>
          </a:xfrm>
        </p:spPr>
        <p:txBody>
          <a:bodyPr/>
          <a:lstStyle>
            <a:lvl1pPr>
              <a:defRPr/>
            </a:lvl1pPr>
          </a:lstStyle>
          <a:p>
            <a:fld id="{AA3EA9A9-B8CB-44E9-9A91-9F4513371F1B}" type="slidenum">
              <a:rPr lang="en-US" altLang="zh-CN"/>
              <a:pPr/>
              <a:t>‹#›</a:t>
            </a:fld>
            <a:endParaRPr lang="en-US" altLang="zh-CN"/>
          </a:p>
        </p:txBody>
      </p:sp>
    </p:spTree>
    <p:extLst>
      <p:ext uri="{BB962C8B-B14F-4D97-AF65-F5344CB8AC3E}">
        <p14:creationId xmlns:p14="http://schemas.microsoft.com/office/powerpoint/2010/main" val="34840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37892690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Lst>
  <p:hf hdr="0" ftr="0"/>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7.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7.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3.xml"/><Relationship Id="rId7" Type="http://schemas.openxmlformats.org/officeDocument/2006/relationships/slide" Target="slide7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2.xml"/><Relationship Id="rId5" Type="http://schemas.openxmlformats.org/officeDocument/2006/relationships/slide" Target="slide23.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slide" Target="slide36.xml"/><Relationship Id="rId2" Type="http://schemas.openxmlformats.org/officeDocument/2006/relationships/slide" Target="slide25.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0.xml"/><Relationship Id="rId4" Type="http://schemas.openxmlformats.org/officeDocument/2006/relationships/slide" Target="slide46.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34.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0.xml"/><Relationship Id="rId4" Type="http://schemas.openxmlformats.org/officeDocument/2006/relationships/slide" Target="slide3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59.xml"/><Relationship Id="rId7" Type="http://schemas.openxmlformats.org/officeDocument/2006/relationships/slide" Target="slide63.xml"/><Relationship Id="rId2" Type="http://schemas.openxmlformats.org/officeDocument/2006/relationships/slide" Target="slide58.xml"/><Relationship Id="rId1" Type="http://schemas.openxmlformats.org/officeDocument/2006/relationships/slideLayout" Target="../slideLayouts/slideLayout2.xml"/><Relationship Id="rId6" Type="http://schemas.openxmlformats.org/officeDocument/2006/relationships/slide" Target="slide62.xml"/><Relationship Id="rId5" Type="http://schemas.openxmlformats.org/officeDocument/2006/relationships/slide" Target="slide61.xml"/><Relationship Id="rId4" Type="http://schemas.openxmlformats.org/officeDocument/2006/relationships/slide" Target="slide60.xml"/></Relationships>
</file>

<file path=ppt/slides/_rels/slide58.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A1F0473-D3B0-4D97-AEA7-73B94E50E2EB}"/>
              </a:ext>
            </a:extLst>
          </p:cNvPr>
          <p:cNvSpPr>
            <a:spLocks noGrp="1" noChangeArrowheads="1"/>
          </p:cNvSpPr>
          <p:nvPr>
            <p:ph type="ctrTitle"/>
          </p:nvPr>
        </p:nvSpPr>
        <p:spPr/>
        <p:txBody>
          <a:bodyPr/>
          <a:lstStyle/>
          <a:p>
            <a:r>
              <a:rPr lang="zh-CN" altLang="en-US" sz="4400" dirty="0">
                <a:latin typeface="宋体" panose="02010600030101010101" pitchFamily="2" charset="-122"/>
              </a:rPr>
              <a:t>数据结构</a:t>
            </a:r>
            <a:endParaRPr lang="zh-CN" altLang="en-US" dirty="0">
              <a:latin typeface="宋体" panose="02010600030101010101" pitchFamily="2" charset="-122"/>
            </a:endParaRPr>
          </a:p>
        </p:txBody>
      </p:sp>
      <p:sp>
        <p:nvSpPr>
          <p:cNvPr id="3075" name="Rectangle 3">
            <a:extLst>
              <a:ext uri="{FF2B5EF4-FFF2-40B4-BE49-F238E27FC236}">
                <a16:creationId xmlns:a16="http://schemas.microsoft.com/office/drawing/2014/main" id="{58AF1491-28A3-4A28-BF12-AE82D762D52D}"/>
              </a:ext>
            </a:extLst>
          </p:cNvPr>
          <p:cNvSpPr>
            <a:spLocks noGrp="1" noChangeArrowheads="1"/>
          </p:cNvSpPr>
          <p:nvPr>
            <p:ph type="subTitle" idx="1"/>
          </p:nvPr>
        </p:nvSpPr>
        <p:spPr>
          <a:xfrm>
            <a:off x="4079776" y="4332287"/>
            <a:ext cx="4392612" cy="744538"/>
          </a:xfrm>
        </p:spPr>
        <p:txBody>
          <a:bodyPr/>
          <a:lstStyle/>
          <a:p>
            <a:r>
              <a:rPr lang="zh-CN" altLang="en-US" sz="2400" dirty="0">
                <a:latin typeface="宋体" panose="02010600030101010101" pitchFamily="2" charset="-122"/>
              </a:rPr>
              <a:t>主讲教师 白忠建</a:t>
            </a:r>
          </a:p>
        </p:txBody>
      </p:sp>
      <p:sp>
        <p:nvSpPr>
          <p:cNvPr id="3076" name="Rectangle 4">
            <a:extLst>
              <a:ext uri="{FF2B5EF4-FFF2-40B4-BE49-F238E27FC236}">
                <a16:creationId xmlns:a16="http://schemas.microsoft.com/office/drawing/2014/main" id="{295AF27A-E5F9-4411-929D-092E8819B8A3}"/>
              </a:ext>
            </a:extLst>
          </p:cNvPr>
          <p:cNvSpPr>
            <a:spLocks noChangeArrowheads="1"/>
          </p:cNvSpPr>
          <p:nvPr/>
        </p:nvSpPr>
        <p:spPr bwMode="auto">
          <a:xfrm>
            <a:off x="12496800" y="1588"/>
            <a:ext cx="3733800" cy="6856412"/>
          </a:xfrm>
          <a:prstGeom prst="rect">
            <a:avLst/>
          </a:prstGeom>
          <a:solidFill>
            <a:srgbClr val="FFFFFF"/>
          </a:solidFill>
          <a:ln w="12700" cap="sq">
            <a:solidFill>
              <a:srgbClr val="B2B2B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36525" tIns="182562" rIns="136525" bIns="182562"/>
          <a:lstStyle>
            <a:lvl1pPr marL="238125" indent="-238125"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sz="1800" b="1">
              <a:solidFill>
                <a:srgbClr val="000000"/>
              </a:solidFill>
              <a:latin typeface="Arial" panose="020B0604020202020204" pitchFamily="34" charset="0"/>
            </a:endParaRPr>
          </a:p>
          <a:p>
            <a:r>
              <a:rPr lang="zh-CN" altLang="en-US" sz="1800" b="1">
                <a:solidFill>
                  <a:srgbClr val="000000"/>
                </a:solidFill>
                <a:latin typeface="Arial" panose="020B0604020202020204" pitchFamily="34" charset="0"/>
              </a:rPr>
              <a:t>本演示文稿可能包含观众讨论和即席反应。使用 </a:t>
            </a:r>
            <a:r>
              <a:rPr lang="en-US" altLang="zh-CN" sz="1800" b="1">
                <a:solidFill>
                  <a:srgbClr val="000000"/>
                </a:solidFill>
                <a:latin typeface="Arial" panose="020B0604020202020204" pitchFamily="34" charset="0"/>
              </a:rPr>
              <a:t>PowerPoint </a:t>
            </a:r>
            <a:r>
              <a:rPr lang="zh-CN" altLang="en-US" sz="1800" b="1">
                <a:solidFill>
                  <a:srgbClr val="000000"/>
                </a:solidFill>
                <a:latin typeface="Arial" panose="020B0604020202020204" pitchFamily="34" charset="0"/>
              </a:rPr>
              <a:t>可以跟踪演示时的即席反应，</a:t>
            </a:r>
          </a:p>
          <a:p>
            <a:endParaRPr lang="zh-CN" altLang="zh-CN" sz="1800" b="1">
              <a:solidFill>
                <a:srgbClr val="000000"/>
              </a:solidFill>
              <a:latin typeface="Arial" panose="020B0604020202020204" pitchFamily="34" charset="0"/>
            </a:endParaRPr>
          </a:p>
          <a:p>
            <a:pPr>
              <a:buFontTx/>
              <a:buChar char="•"/>
            </a:pPr>
            <a:r>
              <a:rPr lang="zh-CN" altLang="en-US" sz="1800" b="1">
                <a:solidFill>
                  <a:srgbClr val="000000"/>
                </a:solidFill>
                <a:latin typeface="Arial" panose="020B0604020202020204" pitchFamily="34" charset="0"/>
              </a:rPr>
              <a:t>在幻灯片放映中，右键单击鼠标</a:t>
            </a:r>
          </a:p>
          <a:p>
            <a:pPr>
              <a:buFontTx/>
              <a:buChar char="•"/>
            </a:pPr>
            <a:r>
              <a:rPr lang="zh-CN" altLang="en-US" sz="1800" b="1">
                <a:solidFill>
                  <a:srgbClr val="000000"/>
                </a:solidFill>
                <a:latin typeface="Arial" panose="020B0604020202020204" pitchFamily="34" charset="0"/>
              </a:rPr>
              <a:t>请选择“会议记录”</a:t>
            </a:r>
          </a:p>
          <a:p>
            <a:pPr>
              <a:buFontTx/>
              <a:buChar char="•"/>
            </a:pPr>
            <a:r>
              <a:rPr lang="zh-CN" altLang="en-US" sz="1800" b="1">
                <a:solidFill>
                  <a:srgbClr val="000000"/>
                </a:solidFill>
                <a:latin typeface="Arial" panose="020B0604020202020204" pitchFamily="34" charset="0"/>
              </a:rPr>
              <a:t>选择“即席反应”选项卡</a:t>
            </a:r>
          </a:p>
          <a:p>
            <a:pPr>
              <a:buFontTx/>
              <a:buChar char="•"/>
            </a:pPr>
            <a:r>
              <a:rPr lang="zh-CN" altLang="en-US" sz="1800" b="1">
                <a:solidFill>
                  <a:srgbClr val="000000"/>
                </a:solidFill>
                <a:latin typeface="Arial" panose="020B0604020202020204" pitchFamily="34" charset="0"/>
              </a:rPr>
              <a:t>必要时输入即席反应</a:t>
            </a:r>
          </a:p>
          <a:p>
            <a:pPr>
              <a:buFontTx/>
              <a:buChar char="•"/>
            </a:pPr>
            <a:r>
              <a:rPr lang="zh-CN" altLang="en-US" sz="1800" b="1">
                <a:solidFill>
                  <a:srgbClr val="000000"/>
                </a:solidFill>
                <a:latin typeface="Arial" panose="020B0604020202020204" pitchFamily="34" charset="0"/>
              </a:rPr>
              <a:t>单击“确定”撤消此框</a:t>
            </a:r>
          </a:p>
          <a:p>
            <a:endParaRPr lang="zh-CN" altLang="zh-CN" sz="1800" b="1">
              <a:solidFill>
                <a:srgbClr val="000000"/>
              </a:solidFill>
              <a:latin typeface="Arial" panose="020B0604020202020204" pitchFamily="34" charset="0"/>
            </a:endParaRPr>
          </a:p>
          <a:p>
            <a:r>
              <a:rPr lang="zh-CN" altLang="en-US" sz="1800" b="1">
                <a:solidFill>
                  <a:srgbClr val="000000"/>
                </a:solidFill>
                <a:latin typeface="Arial" panose="020B0604020202020204" pitchFamily="34" charset="0"/>
              </a:rPr>
              <a:t>此动作将自动在演示文稿末尾创建一张即席反应幻灯片，包括您的观点。</a:t>
            </a:r>
          </a:p>
          <a:p>
            <a:r>
              <a:rPr lang="zh-CN" altLang="en-US"/>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099AF9A-6404-4947-8190-7D63417C0CC5}"/>
              </a:ext>
            </a:extLst>
          </p:cNvPr>
          <p:cNvSpPr>
            <a:spLocks noGrp="1" noChangeArrowheads="1"/>
          </p:cNvSpPr>
          <p:nvPr>
            <p:ph type="title"/>
          </p:nvPr>
        </p:nvSpPr>
        <p:spPr/>
        <p:txBody>
          <a:bodyPr/>
          <a:lstStyle/>
          <a:p>
            <a:r>
              <a:rPr lang="zh-CN" altLang="en-US">
                <a:latin typeface="Times New Roman" panose="02020603050405020304" pitchFamily="18" charset="0"/>
              </a:rPr>
              <a:t>顺序存储结构的</a:t>
            </a:r>
            <a:r>
              <a:rPr lang="en-US" altLang="zh-CN"/>
              <a:t>C</a:t>
            </a:r>
            <a:r>
              <a:rPr lang="zh-CN" altLang="en-US">
                <a:latin typeface="Times New Roman" panose="02020603050405020304" pitchFamily="18" charset="0"/>
              </a:rPr>
              <a:t>语言定义</a:t>
            </a:r>
          </a:p>
        </p:txBody>
      </p:sp>
      <p:sp>
        <p:nvSpPr>
          <p:cNvPr id="59395" name="Rectangle 3">
            <a:extLst>
              <a:ext uri="{FF2B5EF4-FFF2-40B4-BE49-F238E27FC236}">
                <a16:creationId xmlns:a16="http://schemas.microsoft.com/office/drawing/2014/main" id="{B5A1D960-2DA8-4CB0-A533-E2F99BFE53E5}"/>
              </a:ext>
            </a:extLst>
          </p:cNvPr>
          <p:cNvSpPr>
            <a:spLocks noGrp="1" noChangeArrowheads="1"/>
          </p:cNvSpPr>
          <p:nvPr>
            <p:ph idx="1"/>
          </p:nvPr>
        </p:nvSpPr>
        <p:spPr/>
        <p:txBody>
          <a:bodyPr/>
          <a:lstStyle/>
          <a:p>
            <a:pPr lvl="1" algn="just">
              <a:buFontTx/>
              <a:buNone/>
            </a:pPr>
            <a:r>
              <a:rPr lang="en-US" altLang="zh-CN" sz="2200"/>
              <a:t>#define	maxsize=</a:t>
            </a:r>
            <a:r>
              <a:rPr lang="zh-CN" altLang="en-US" sz="2200">
                <a:latin typeface="Times New Roman" panose="02020603050405020304" pitchFamily="18" charset="0"/>
              </a:rPr>
              <a:t>线性表可能达到的最大长度；</a:t>
            </a:r>
          </a:p>
          <a:p>
            <a:pPr lvl="1" algn="just">
              <a:buFontTx/>
              <a:buNone/>
            </a:pPr>
            <a:r>
              <a:rPr lang="en-US" altLang="zh-CN" sz="2200"/>
              <a:t>typedef  struct</a:t>
            </a:r>
          </a:p>
          <a:p>
            <a:pPr lvl="1" algn="just">
              <a:buFontTx/>
              <a:buNone/>
            </a:pPr>
            <a:r>
              <a:rPr lang="en-US" altLang="zh-CN" sz="2200"/>
              <a:t>{ </a:t>
            </a:r>
          </a:p>
          <a:p>
            <a:pPr lvl="1" algn="just">
              <a:buFontTx/>
              <a:buNone/>
            </a:pPr>
            <a:r>
              <a:rPr lang="en-US" altLang="zh-CN" sz="2200"/>
              <a:t>     ElemType  elem[maxsize]</a:t>
            </a:r>
            <a:r>
              <a:rPr lang="zh-CN" altLang="en-US" sz="2200"/>
              <a:t>；  </a:t>
            </a:r>
            <a:r>
              <a:rPr lang="en-US" altLang="zh-CN" sz="2200"/>
              <a:t>/* </a:t>
            </a:r>
            <a:r>
              <a:rPr lang="zh-CN" altLang="en-US" sz="2200">
                <a:latin typeface="Times New Roman" panose="02020603050405020304" pitchFamily="18" charset="0"/>
              </a:rPr>
              <a:t>线性表占用的数组空间</a:t>
            </a:r>
            <a:r>
              <a:rPr lang="zh-CN" altLang="en-US" sz="2200"/>
              <a:t>*</a:t>
            </a:r>
            <a:r>
              <a:rPr lang="en-US" altLang="zh-CN" sz="2200"/>
              <a:t>/</a:t>
            </a:r>
          </a:p>
          <a:p>
            <a:pPr lvl="1" algn="just">
              <a:buFontTx/>
              <a:buNone/>
            </a:pPr>
            <a:r>
              <a:rPr lang="en-US" altLang="zh-CN" sz="2200"/>
              <a:t>     int  last</a:t>
            </a:r>
            <a:r>
              <a:rPr lang="zh-CN" altLang="en-US" sz="2200">
                <a:latin typeface="Times New Roman" panose="02020603050405020304" pitchFamily="18" charset="0"/>
              </a:rPr>
              <a:t>；</a:t>
            </a:r>
            <a:r>
              <a:rPr lang="zh-CN" altLang="en-US" sz="2200"/>
              <a:t>    </a:t>
            </a:r>
            <a:r>
              <a:rPr lang="en-US" altLang="zh-CN" sz="2200"/>
              <a:t>/*</a:t>
            </a:r>
            <a:r>
              <a:rPr lang="zh-CN" altLang="en-US" sz="2200">
                <a:latin typeface="Times New Roman" panose="02020603050405020304" pitchFamily="18" charset="0"/>
              </a:rPr>
              <a:t>记录线性表中最后一个元素在数组</a:t>
            </a:r>
            <a:r>
              <a:rPr lang="en-US" altLang="zh-CN" sz="2200"/>
              <a:t>elem[ ]</a:t>
            </a:r>
            <a:endParaRPr lang="en-US" altLang="zh-CN" sz="2200">
              <a:latin typeface="Times New Roman" panose="02020603050405020304" pitchFamily="18" charset="0"/>
            </a:endParaRPr>
          </a:p>
          <a:p>
            <a:pPr lvl="1" algn="just">
              <a:buFontTx/>
              <a:buNone/>
            </a:pPr>
            <a:r>
              <a:rPr lang="en-US" altLang="zh-CN" sz="2200">
                <a:latin typeface="Times New Roman" panose="02020603050405020304" pitchFamily="18" charset="0"/>
              </a:rPr>
              <a:t>                              </a:t>
            </a:r>
            <a:r>
              <a:rPr lang="zh-CN" altLang="en-US" sz="2200">
                <a:latin typeface="Times New Roman" panose="02020603050405020304" pitchFamily="18" charset="0"/>
              </a:rPr>
              <a:t>中的位置（下标值），空表置为</a:t>
            </a:r>
            <a:r>
              <a:rPr lang="en-US" altLang="zh-CN" sz="2200"/>
              <a:t>-1*/</a:t>
            </a:r>
          </a:p>
          <a:p>
            <a:pPr lvl="1" algn="just">
              <a:buFontTx/>
              <a:buNone/>
            </a:pPr>
            <a:r>
              <a:rPr lang="en-US" altLang="zh-CN" sz="2200"/>
              <a:t>} SeqList</a:t>
            </a:r>
            <a:r>
              <a:rPr lang="zh-CN" altLang="en-US" sz="2200">
                <a:latin typeface="Times New Roman" panose="02020603050405020304" pitchFamily="18" charset="0"/>
              </a:rPr>
              <a:t>；</a:t>
            </a:r>
            <a:r>
              <a:rPr lang="zh-CN" altLang="en-US"/>
              <a:t>		</a:t>
            </a:r>
          </a:p>
          <a:p>
            <a:pPr algn="just">
              <a:buFont typeface="Wingdings" panose="05000000000000000000" pitchFamily="2" charset="2"/>
              <a:buNone/>
            </a:pPr>
            <a:r>
              <a:rPr lang="zh-CN" altLang="en-US" sz="2400">
                <a:latin typeface="宋体" panose="02010600030101010101" pitchFamily="2" charset="-122"/>
              </a:rPr>
              <a:t>	注意区分元素的序号和数组的下标，如</a:t>
            </a:r>
            <a:r>
              <a:rPr lang="en-US" altLang="zh-CN" sz="2400">
                <a:latin typeface="宋体" panose="02010600030101010101" pitchFamily="2" charset="-122"/>
                <a:cs typeface="Times New Roman" panose="02020603050405020304" pitchFamily="18" charset="0"/>
              </a:rPr>
              <a:t>a</a:t>
            </a:r>
            <a:r>
              <a:rPr lang="en-US" altLang="zh-CN" sz="2400" baseline="-30000">
                <a:latin typeface="宋体" panose="02010600030101010101" pitchFamily="2" charset="-122"/>
                <a:cs typeface="Times New Roman" panose="02020603050405020304" pitchFamily="18" charset="0"/>
              </a:rPr>
              <a:t>1</a:t>
            </a:r>
            <a:r>
              <a:rPr lang="zh-CN" altLang="en-US" sz="2400">
                <a:latin typeface="宋体" panose="02010600030101010101" pitchFamily="2" charset="-122"/>
                <a:cs typeface="Times New Roman" panose="02020603050405020304" pitchFamily="18" charset="0"/>
              </a:rPr>
              <a:t>的序号为</a:t>
            </a:r>
            <a:r>
              <a:rPr lang="en-US" altLang="zh-CN" sz="2400">
                <a:latin typeface="宋体" panose="02010600030101010101" pitchFamily="2" charset="-122"/>
                <a:cs typeface="Times New Roman" panose="02020603050405020304" pitchFamily="18" charset="0"/>
              </a:rPr>
              <a:t>1</a:t>
            </a:r>
            <a:r>
              <a:rPr lang="zh-CN" altLang="en-US" sz="2400">
                <a:latin typeface="宋体" panose="02010600030101010101" pitchFamily="2" charset="-122"/>
                <a:cs typeface="Times New Roman" panose="02020603050405020304" pitchFamily="18" charset="0"/>
              </a:rPr>
              <a:t>，而其对应的数组下标为</a:t>
            </a:r>
            <a:r>
              <a:rPr lang="en-US" altLang="zh-CN" sz="2400">
                <a:latin typeface="宋体" panose="02010600030101010101" pitchFamily="2" charset="-122"/>
                <a:cs typeface="Times New Roman" panose="02020603050405020304" pitchFamily="18" charset="0"/>
              </a:rPr>
              <a:t>0</a:t>
            </a:r>
            <a:r>
              <a:rPr lang="zh-CN" altLang="en-US" sz="2400">
                <a:latin typeface="宋体" panose="02010600030101010101" pitchFamily="2" charset="-122"/>
                <a:cs typeface="Times New Roman" panose="02020603050405020304" pitchFamily="18" charset="0"/>
              </a:rPr>
              <a:t>。</a:t>
            </a:r>
            <a:r>
              <a:rPr lang="zh-CN" altLang="en-US" sz="2400">
                <a:latin typeface="宋体" panose="02010600030101010101" pitchFamily="2" charset="-122"/>
              </a:rPr>
              <a:t> </a:t>
            </a:r>
          </a:p>
        </p:txBody>
      </p:sp>
      <p:sp>
        <p:nvSpPr>
          <p:cNvPr id="5" name="日期占位符 3">
            <a:extLst>
              <a:ext uri="{FF2B5EF4-FFF2-40B4-BE49-F238E27FC236}">
                <a16:creationId xmlns:a16="http://schemas.microsoft.com/office/drawing/2014/main" id="{92760287-09ED-45C5-A463-FEF6212E221F}"/>
              </a:ext>
            </a:extLst>
          </p:cNvPr>
          <p:cNvSpPr>
            <a:spLocks noGrp="1"/>
          </p:cNvSpPr>
          <p:nvPr>
            <p:ph type="dt" sz="half" idx="4294967295"/>
          </p:nvPr>
        </p:nvSpPr>
        <p:spPr>
          <a:xfrm>
            <a:off x="9652000" y="6553200"/>
            <a:ext cx="2540000" cy="304800"/>
          </a:xfrm>
          <a:prstGeom prst="rect">
            <a:avLst/>
          </a:prstGeom>
        </p:spPr>
        <p:txBody>
          <a:bodyPr/>
          <a:lstStyle/>
          <a:p>
            <a:fld id="{F04955D4-B80C-400D-AE95-1F09D76AEB10}" type="datetime1">
              <a:rPr lang="zh-CN" altLang="en-US"/>
              <a:pPr/>
              <a:t>2020/2/9</a:t>
            </a:fld>
            <a:endParaRPr lang="en-US" altLang="zh-CN"/>
          </a:p>
        </p:txBody>
      </p:sp>
      <p:sp>
        <p:nvSpPr>
          <p:cNvPr id="6" name="灯片编号占位符 5">
            <a:extLst>
              <a:ext uri="{FF2B5EF4-FFF2-40B4-BE49-F238E27FC236}">
                <a16:creationId xmlns:a16="http://schemas.microsoft.com/office/drawing/2014/main" id="{9C427BA2-D55A-4AA6-ACE4-D55DD0592363}"/>
              </a:ext>
            </a:extLst>
          </p:cNvPr>
          <p:cNvSpPr>
            <a:spLocks noGrp="1"/>
          </p:cNvSpPr>
          <p:nvPr>
            <p:ph type="sldNum" sz="quarter" idx="4294967295"/>
          </p:nvPr>
        </p:nvSpPr>
        <p:spPr>
          <a:xfrm>
            <a:off x="0" y="6343650"/>
            <a:ext cx="782638" cy="488950"/>
          </a:xfrm>
          <a:prstGeom prst="rect">
            <a:avLst/>
          </a:prstGeom>
        </p:spPr>
        <p:txBody>
          <a:bodyPr/>
          <a:lstStyle/>
          <a:p>
            <a:fld id="{2E2CB468-0E2F-4183-99FC-ABCBF814D7E9}" type="slidenum">
              <a:rPr lang="en-US" altLang="zh-CN"/>
              <a:pPr/>
              <a:t>10</a:t>
            </a:fld>
            <a:endParaRPr lang="en-US" altLang="zh-CN"/>
          </a:p>
        </p:txBody>
      </p:sp>
      <p:sp>
        <p:nvSpPr>
          <p:cNvPr id="59419" name="AutoShape 27">
            <a:hlinkClick r:id="rId2" action="ppaction://hlinksldjump" highlightClick="1"/>
            <a:extLst>
              <a:ext uri="{FF2B5EF4-FFF2-40B4-BE49-F238E27FC236}">
                <a16:creationId xmlns:a16="http://schemas.microsoft.com/office/drawing/2014/main" id="{C6E434DC-67E4-4C5C-9732-4412A2C07DD3}"/>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DB194FD-D154-4807-B22C-8A19884E9959}"/>
              </a:ext>
            </a:extLst>
          </p:cNvPr>
          <p:cNvSpPr>
            <a:spLocks noGrp="1" noChangeArrowheads="1"/>
          </p:cNvSpPr>
          <p:nvPr>
            <p:ph type="title"/>
          </p:nvPr>
        </p:nvSpPr>
        <p:spPr/>
        <p:txBody>
          <a:bodyPr/>
          <a:lstStyle/>
          <a:p>
            <a:r>
              <a:rPr lang="en-US" altLang="zh-CN" b="0"/>
              <a:t>2.2.2  </a:t>
            </a:r>
            <a:r>
              <a:rPr lang="zh-CN" altLang="en-US" b="0">
                <a:latin typeface="宋体" panose="02010600030101010101" pitchFamily="2" charset="-122"/>
              </a:rPr>
              <a:t>线性表顺序存储结构的基本运算</a:t>
            </a:r>
          </a:p>
        </p:txBody>
      </p:sp>
      <p:sp>
        <p:nvSpPr>
          <p:cNvPr id="56323" name="Rectangle 3">
            <a:extLst>
              <a:ext uri="{FF2B5EF4-FFF2-40B4-BE49-F238E27FC236}">
                <a16:creationId xmlns:a16="http://schemas.microsoft.com/office/drawing/2014/main" id="{3C8F2924-74BF-47BE-B84D-15005C03B9EE}"/>
              </a:ext>
            </a:extLst>
          </p:cNvPr>
          <p:cNvSpPr>
            <a:spLocks noGrp="1" noChangeArrowheads="1"/>
          </p:cNvSpPr>
          <p:nvPr>
            <p:ph idx="1"/>
          </p:nvPr>
        </p:nvSpPr>
        <p:spPr/>
        <p:txBody>
          <a:bodyPr/>
          <a:lstStyle/>
          <a:p>
            <a:pPr marL="533400" indent="-533400"/>
            <a:r>
              <a:rPr lang="zh-CN" altLang="en-US">
                <a:latin typeface="宋体" panose="02010600030101010101" pitchFamily="2" charset="-122"/>
              </a:rPr>
              <a:t>线性表的基本运算</a:t>
            </a:r>
            <a:r>
              <a:rPr lang="zh-CN" altLang="en-US"/>
              <a:t>：</a:t>
            </a:r>
          </a:p>
          <a:p>
            <a:pPr marL="914400" lvl="1" indent="-457200">
              <a:buFontTx/>
              <a:buAutoNum type="arabicPeriod"/>
            </a:pPr>
            <a:r>
              <a:rPr lang="zh-CN" altLang="en-US">
                <a:latin typeface="宋体" panose="02010600030101010101" pitchFamily="2" charset="-122"/>
                <a:hlinkClick r:id="rId2" action="ppaction://hlinksldjump"/>
              </a:rPr>
              <a:t>查找操作</a:t>
            </a:r>
            <a:r>
              <a:rPr lang="zh-CN" altLang="en-US">
                <a:hlinkClick r:id="rId2" action="ppaction://hlinksldjump"/>
              </a:rPr>
              <a:t> </a:t>
            </a:r>
            <a:endParaRPr lang="zh-CN" altLang="en-US"/>
          </a:p>
          <a:p>
            <a:pPr marL="914400" lvl="1" indent="-457200">
              <a:buFontTx/>
              <a:buAutoNum type="arabicPeriod"/>
            </a:pPr>
            <a:r>
              <a:rPr lang="zh-CN" altLang="en-US">
                <a:latin typeface="宋体" panose="02010600030101010101" pitchFamily="2" charset="-122"/>
                <a:hlinkClick r:id="rId3" action="ppaction://hlinksldjump"/>
              </a:rPr>
              <a:t>插入操作</a:t>
            </a:r>
            <a:r>
              <a:rPr lang="zh-CN" altLang="en-US">
                <a:hlinkClick r:id="rId3" action="ppaction://hlinksldjump"/>
              </a:rPr>
              <a:t> </a:t>
            </a:r>
            <a:endParaRPr lang="zh-CN" altLang="en-US"/>
          </a:p>
          <a:p>
            <a:pPr marL="914400" lvl="1" indent="-457200">
              <a:buFontTx/>
              <a:buAutoNum type="arabicPeriod"/>
            </a:pPr>
            <a:r>
              <a:rPr lang="zh-CN" altLang="en-US">
                <a:latin typeface="宋体" panose="02010600030101010101" pitchFamily="2" charset="-122"/>
                <a:hlinkClick r:id="rId4" action="ppaction://hlinksldjump"/>
              </a:rPr>
              <a:t>删除操作</a:t>
            </a:r>
            <a:endParaRPr lang="zh-CN" altLang="en-US">
              <a:latin typeface="宋体" panose="02010600030101010101" pitchFamily="2" charset="-122"/>
            </a:endParaRPr>
          </a:p>
          <a:p>
            <a:pPr marL="914400" lvl="1" indent="-457200">
              <a:buFontTx/>
              <a:buAutoNum type="arabicPeriod"/>
            </a:pPr>
            <a:r>
              <a:rPr lang="zh-CN" altLang="en-US">
                <a:latin typeface="宋体" panose="02010600030101010101" pitchFamily="2" charset="-122"/>
                <a:hlinkClick r:id="rId5" action="ppaction://hlinksldjump"/>
              </a:rPr>
              <a:t>顺序表</a:t>
            </a:r>
            <a:r>
              <a:rPr lang="zh-CN" altLang="en-US">
                <a:hlinkClick r:id="rId5" action="ppaction://hlinksldjump"/>
              </a:rPr>
              <a:t>合并算法</a:t>
            </a:r>
            <a:endParaRPr lang="zh-CN" altLang="en-US"/>
          </a:p>
          <a:p>
            <a:pPr marL="914400" lvl="1" indent="-457200">
              <a:buNone/>
            </a:pPr>
            <a:endParaRPr lang="zh-CN" altLang="en-US"/>
          </a:p>
          <a:p>
            <a:pPr marL="533400" indent="-533400"/>
            <a:r>
              <a:rPr lang="zh-CN" altLang="en-US">
                <a:latin typeface="宋体" panose="02010600030101010101" pitchFamily="2" charset="-122"/>
                <a:hlinkClick r:id="rId6" action="ppaction://hlinksldjump"/>
              </a:rPr>
              <a:t>线性表顺序存储结构的优缺点分析</a:t>
            </a:r>
            <a:endParaRPr lang="zh-CN" altLang="en-US">
              <a:latin typeface="宋体" panose="02010600030101010101" pitchFamily="2" charset="-122"/>
            </a:endParaRPr>
          </a:p>
        </p:txBody>
      </p:sp>
      <p:sp>
        <p:nvSpPr>
          <p:cNvPr id="5" name="日期占位符 3">
            <a:extLst>
              <a:ext uri="{FF2B5EF4-FFF2-40B4-BE49-F238E27FC236}">
                <a16:creationId xmlns:a16="http://schemas.microsoft.com/office/drawing/2014/main" id="{CEF9E83D-6877-4151-A944-5E4B05B8C6B1}"/>
              </a:ext>
            </a:extLst>
          </p:cNvPr>
          <p:cNvSpPr>
            <a:spLocks noGrp="1"/>
          </p:cNvSpPr>
          <p:nvPr>
            <p:ph type="dt" sz="half" idx="4294967295"/>
          </p:nvPr>
        </p:nvSpPr>
        <p:spPr>
          <a:xfrm>
            <a:off x="9652000" y="6553200"/>
            <a:ext cx="2540000" cy="304800"/>
          </a:xfrm>
          <a:prstGeom prst="rect">
            <a:avLst/>
          </a:prstGeom>
        </p:spPr>
        <p:txBody>
          <a:bodyPr/>
          <a:lstStyle/>
          <a:p>
            <a:fld id="{24965C57-EA62-4231-8CDB-6C0B43B9173F}" type="datetime1">
              <a:rPr lang="zh-CN" altLang="en-US"/>
              <a:pPr/>
              <a:t>2020/2/9</a:t>
            </a:fld>
            <a:endParaRPr lang="en-US" altLang="zh-CN"/>
          </a:p>
        </p:txBody>
      </p:sp>
      <p:sp>
        <p:nvSpPr>
          <p:cNvPr id="6" name="灯片编号占位符 5">
            <a:extLst>
              <a:ext uri="{FF2B5EF4-FFF2-40B4-BE49-F238E27FC236}">
                <a16:creationId xmlns:a16="http://schemas.microsoft.com/office/drawing/2014/main" id="{59FE7763-D10B-4A72-B659-E9E21D2C854D}"/>
              </a:ext>
            </a:extLst>
          </p:cNvPr>
          <p:cNvSpPr>
            <a:spLocks noGrp="1"/>
          </p:cNvSpPr>
          <p:nvPr>
            <p:ph type="sldNum" sz="quarter" idx="4294967295"/>
          </p:nvPr>
        </p:nvSpPr>
        <p:spPr>
          <a:xfrm>
            <a:off x="0" y="6343650"/>
            <a:ext cx="782638" cy="488950"/>
          </a:xfrm>
          <a:prstGeom prst="rect">
            <a:avLst/>
          </a:prstGeom>
        </p:spPr>
        <p:txBody>
          <a:bodyPr/>
          <a:lstStyle/>
          <a:p>
            <a:fld id="{E1A87721-2315-449A-804C-1999416A6153}" type="slidenum">
              <a:rPr lang="en-US" altLang="zh-CN"/>
              <a:pPr/>
              <a:t>11</a:t>
            </a:fld>
            <a:endParaRPr lang="en-US" altLang="zh-CN"/>
          </a:p>
        </p:txBody>
      </p:sp>
      <p:sp>
        <p:nvSpPr>
          <p:cNvPr id="56340" name="AutoShape 20">
            <a:hlinkClick r:id="rId7" action="ppaction://hlinksldjump" highlightClick="1"/>
            <a:extLst>
              <a:ext uri="{FF2B5EF4-FFF2-40B4-BE49-F238E27FC236}">
                <a16:creationId xmlns:a16="http://schemas.microsoft.com/office/drawing/2014/main" id="{A881E333-143A-49D6-8742-7F2CF0538869}"/>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C720A26-57A7-4EA4-96BF-AC99C60C906A}"/>
              </a:ext>
            </a:extLst>
          </p:cNvPr>
          <p:cNvSpPr>
            <a:spLocks noGrp="1" noChangeArrowheads="1"/>
          </p:cNvSpPr>
          <p:nvPr>
            <p:ph type="title"/>
          </p:nvPr>
        </p:nvSpPr>
        <p:spPr/>
        <p:txBody>
          <a:bodyPr/>
          <a:lstStyle/>
          <a:p>
            <a:r>
              <a:rPr lang="zh-CN" altLang="en-US">
                <a:latin typeface="宋体" panose="02010600030101010101" pitchFamily="2" charset="-122"/>
              </a:rPr>
              <a:t>查找操作</a:t>
            </a:r>
          </a:p>
        </p:txBody>
      </p:sp>
      <p:sp>
        <p:nvSpPr>
          <p:cNvPr id="60419" name="Rectangle 3">
            <a:extLst>
              <a:ext uri="{FF2B5EF4-FFF2-40B4-BE49-F238E27FC236}">
                <a16:creationId xmlns:a16="http://schemas.microsoft.com/office/drawing/2014/main" id="{54308CA1-E861-46DC-BF1D-B0C6B88293DF}"/>
              </a:ext>
            </a:extLst>
          </p:cNvPr>
          <p:cNvSpPr>
            <a:spLocks noGrp="1" noChangeArrowheads="1"/>
          </p:cNvSpPr>
          <p:nvPr>
            <p:ph idx="1"/>
          </p:nvPr>
        </p:nvSpPr>
        <p:spPr/>
        <p:txBody>
          <a:bodyPr/>
          <a:lstStyle/>
          <a:p>
            <a:pPr marL="533400" indent="-533400">
              <a:buNone/>
            </a:pPr>
            <a:r>
              <a:rPr lang="zh-CN" altLang="en-US" dirty="0">
                <a:latin typeface="宋体" panose="02010600030101010101" pitchFamily="2" charset="-122"/>
              </a:rPr>
              <a:t>线性表的两种基本查找运算</a:t>
            </a:r>
          </a:p>
          <a:p>
            <a:pPr marL="914400" lvl="1" indent="-457200">
              <a:buFontTx/>
              <a:buAutoNum type="arabicPeriod"/>
            </a:pPr>
            <a:r>
              <a:rPr lang="zh-CN" altLang="en-US" b="1" dirty="0">
                <a:solidFill>
                  <a:srgbClr val="FF3300"/>
                </a:solidFill>
                <a:latin typeface="宋体" panose="02010600030101010101" pitchFamily="2" charset="-122"/>
              </a:rPr>
              <a:t>按序号查找</a:t>
            </a:r>
            <a:r>
              <a:rPr lang="en-US" altLang="zh-CN" dirty="0" err="1">
                <a:latin typeface="宋体" panose="02010600030101010101" pitchFamily="2" charset="-122"/>
              </a:rPr>
              <a:t>GetData</a:t>
            </a:r>
            <a:r>
              <a:rPr lang="en-US" altLang="zh-CN" dirty="0">
                <a:latin typeface="宋体" panose="02010600030101010101" pitchFamily="2" charset="-122"/>
              </a:rPr>
              <a:t>(</a:t>
            </a:r>
            <a:r>
              <a:rPr lang="en-US" altLang="zh-CN" dirty="0" err="1">
                <a:latin typeface="宋体" panose="02010600030101010101" pitchFamily="2" charset="-122"/>
              </a:rPr>
              <a:t>L,i</a:t>
            </a:r>
            <a:r>
              <a:rPr lang="en-US" altLang="zh-CN" dirty="0">
                <a:latin typeface="宋体" panose="02010600030101010101" pitchFamily="2" charset="-122"/>
              </a:rPr>
              <a:t>)</a:t>
            </a:r>
            <a:r>
              <a:rPr lang="zh-CN" altLang="en-US" dirty="0">
                <a:latin typeface="宋体" panose="02010600030101010101" pitchFamily="2" charset="-122"/>
              </a:rPr>
              <a:t>：</a:t>
            </a:r>
            <a:r>
              <a:rPr lang="zh-CN" altLang="en-US" dirty="0">
                <a:latin typeface="Times New Roman" panose="02020603050405020304" pitchFamily="18" charset="0"/>
              </a:rPr>
              <a:t>要求查找线性表</a:t>
            </a:r>
            <a:r>
              <a:rPr lang="en-US" altLang="zh-CN" dirty="0">
                <a:latin typeface="宋体" panose="02010600030101010101" pitchFamily="2" charset="-122"/>
              </a:rPr>
              <a:t>L</a:t>
            </a:r>
            <a:r>
              <a:rPr lang="zh-CN" altLang="en-US" dirty="0">
                <a:latin typeface="Times New Roman" panose="02020603050405020304" pitchFamily="18" charset="0"/>
              </a:rPr>
              <a:t>中第</a:t>
            </a:r>
            <a:r>
              <a:rPr lang="en-US" altLang="zh-CN" dirty="0" err="1">
                <a:latin typeface="宋体" panose="02010600030101010101" pitchFamily="2" charset="-122"/>
              </a:rPr>
              <a:t>i</a:t>
            </a:r>
            <a:r>
              <a:rPr lang="zh-CN" altLang="en-US" dirty="0">
                <a:latin typeface="Times New Roman" panose="02020603050405020304" pitchFamily="18" charset="0"/>
              </a:rPr>
              <a:t>个数据元素，其结果是</a:t>
            </a:r>
            <a:r>
              <a:rPr lang="en-US" altLang="zh-CN" dirty="0" err="1">
                <a:latin typeface="宋体" panose="02010600030101010101" pitchFamily="2" charset="-122"/>
              </a:rPr>
              <a:t>L.elem</a:t>
            </a:r>
            <a:r>
              <a:rPr lang="en-US" altLang="zh-CN" dirty="0">
                <a:latin typeface="宋体" panose="02010600030101010101" pitchFamily="2" charset="-122"/>
              </a:rPr>
              <a:t>[i-1]</a:t>
            </a:r>
            <a:r>
              <a:rPr lang="zh-CN" altLang="en-US" dirty="0">
                <a:latin typeface="宋体" panose="02010600030101010101" pitchFamily="2" charset="-122"/>
              </a:rPr>
              <a:t>或</a:t>
            </a:r>
            <a:r>
              <a:rPr lang="en-US" altLang="zh-CN" dirty="0">
                <a:latin typeface="宋体" panose="02010600030101010101" pitchFamily="2" charset="-122"/>
              </a:rPr>
              <a:t>L-&gt;</a:t>
            </a:r>
            <a:r>
              <a:rPr lang="en-US" altLang="zh-CN" dirty="0" err="1">
                <a:latin typeface="宋体" panose="02010600030101010101" pitchFamily="2" charset="-122"/>
              </a:rPr>
              <a:t>elem</a:t>
            </a:r>
            <a:r>
              <a:rPr lang="en-US" altLang="zh-CN" dirty="0">
                <a:latin typeface="宋体" panose="02010600030101010101" pitchFamily="2" charset="-122"/>
              </a:rPr>
              <a:t>[i-1]</a:t>
            </a:r>
            <a:r>
              <a:rPr lang="zh-CN" altLang="en-US" dirty="0">
                <a:latin typeface="Times New Roman" panose="02020603050405020304" pitchFamily="18" charset="0"/>
              </a:rPr>
              <a:t>。</a:t>
            </a:r>
            <a:endParaRPr lang="zh-CN" altLang="en-US" dirty="0">
              <a:latin typeface="宋体" panose="02010600030101010101" pitchFamily="2" charset="-122"/>
            </a:endParaRPr>
          </a:p>
          <a:p>
            <a:pPr marL="914400" lvl="1" indent="-457200">
              <a:buFontTx/>
              <a:buAutoNum type="arabicPeriod"/>
            </a:pPr>
            <a:r>
              <a:rPr lang="zh-CN" altLang="en-US" b="1" dirty="0">
                <a:solidFill>
                  <a:srgbClr val="FF3300"/>
                </a:solidFill>
                <a:latin typeface="宋体" panose="02010600030101010101" pitchFamily="2" charset="-122"/>
              </a:rPr>
              <a:t>按内容查找</a:t>
            </a:r>
            <a:r>
              <a:rPr lang="en-US" altLang="zh-CN" dirty="0">
                <a:latin typeface="宋体" panose="02010600030101010101" pitchFamily="2" charset="-122"/>
              </a:rPr>
              <a:t>Locate</a:t>
            </a:r>
            <a:r>
              <a:rPr lang="zh-CN" altLang="en-US" dirty="0">
                <a:latin typeface="宋体" panose="02010600030101010101" pitchFamily="2" charset="-122"/>
              </a:rPr>
              <a:t>（</a:t>
            </a:r>
            <a:r>
              <a:rPr lang="en-US" altLang="zh-CN" dirty="0" err="1">
                <a:latin typeface="宋体" panose="02010600030101010101" pitchFamily="2" charset="-122"/>
              </a:rPr>
              <a:t>L,e</a:t>
            </a:r>
            <a:r>
              <a:rPr lang="zh-CN" altLang="en-US" dirty="0">
                <a:latin typeface="宋体" panose="02010600030101010101" pitchFamily="2" charset="-122"/>
              </a:rPr>
              <a:t>）</a:t>
            </a:r>
            <a:r>
              <a:rPr lang="en-US" altLang="zh-CN" b="1" dirty="0">
                <a:latin typeface="宋体" panose="02010600030101010101" pitchFamily="2" charset="-122"/>
              </a:rPr>
              <a:t>:</a:t>
            </a:r>
            <a:r>
              <a:rPr lang="en-US" altLang="zh-CN" dirty="0">
                <a:latin typeface="宋体" panose="02010600030101010101" pitchFamily="2" charset="-122"/>
              </a:rPr>
              <a:t> </a:t>
            </a:r>
            <a:r>
              <a:rPr lang="zh-CN" altLang="en-US" dirty="0">
                <a:latin typeface="宋体" panose="02010600030101010101" pitchFamily="2" charset="-122"/>
              </a:rPr>
              <a:t>要求查找线性表</a:t>
            </a:r>
            <a:r>
              <a:rPr lang="en-US" altLang="zh-CN" dirty="0">
                <a:latin typeface="宋体" panose="02010600030101010101" pitchFamily="2" charset="-122"/>
              </a:rPr>
              <a:t>L</a:t>
            </a:r>
            <a:r>
              <a:rPr lang="zh-CN" altLang="en-US" dirty="0">
                <a:latin typeface="宋体" panose="02010600030101010101" pitchFamily="2" charset="-122"/>
              </a:rPr>
              <a:t>中与给定值</a:t>
            </a:r>
            <a:r>
              <a:rPr lang="en-US" altLang="zh-CN" dirty="0">
                <a:latin typeface="宋体" panose="02010600030101010101" pitchFamily="2" charset="-122"/>
              </a:rPr>
              <a:t>e</a:t>
            </a:r>
            <a:r>
              <a:rPr lang="zh-CN" altLang="en-US" dirty="0">
                <a:latin typeface="宋体" panose="02010600030101010101" pitchFamily="2" charset="-122"/>
              </a:rPr>
              <a:t>相等的数据元素，其结果是：若在表</a:t>
            </a:r>
            <a:r>
              <a:rPr lang="en-US" altLang="zh-CN" dirty="0">
                <a:latin typeface="宋体" panose="02010600030101010101" pitchFamily="2" charset="-122"/>
              </a:rPr>
              <a:t>L</a:t>
            </a:r>
            <a:r>
              <a:rPr lang="zh-CN" altLang="en-US" dirty="0">
                <a:latin typeface="宋体" panose="02010600030101010101" pitchFamily="2" charset="-122"/>
              </a:rPr>
              <a:t>中找到与</a:t>
            </a:r>
            <a:r>
              <a:rPr lang="en-US" altLang="zh-CN" dirty="0">
                <a:latin typeface="宋体" panose="02010600030101010101" pitchFamily="2" charset="-122"/>
              </a:rPr>
              <a:t>e</a:t>
            </a:r>
            <a:r>
              <a:rPr lang="zh-CN" altLang="en-US" dirty="0">
                <a:latin typeface="宋体" panose="02010600030101010101" pitchFamily="2" charset="-122"/>
              </a:rPr>
              <a:t>相等的元素，则返回该元素在表中的序号；若找不到，则返回一个</a:t>
            </a:r>
            <a:r>
              <a:rPr lang="zh-CN" altLang="en-US" dirty="0">
                <a:latin typeface="Times New Roman" panose="02020603050405020304" pitchFamily="18" charset="0"/>
              </a:rPr>
              <a:t>“</a:t>
            </a:r>
            <a:r>
              <a:rPr lang="zh-CN" altLang="en-US" dirty="0">
                <a:latin typeface="宋体" panose="02010600030101010101" pitchFamily="2" charset="-122"/>
              </a:rPr>
              <a:t>空序号</a:t>
            </a:r>
            <a:r>
              <a:rPr lang="zh-CN" altLang="en-US" dirty="0">
                <a:latin typeface="Times New Roman" panose="02020603050405020304" pitchFamily="18" charset="0"/>
              </a:rPr>
              <a:t>”</a:t>
            </a:r>
            <a:r>
              <a:rPr lang="zh-CN" altLang="en-US" dirty="0">
                <a:latin typeface="宋体" panose="02010600030101010101" pitchFamily="2" charset="-122"/>
              </a:rPr>
              <a:t>，如</a:t>
            </a:r>
            <a:r>
              <a:rPr lang="en-US" altLang="zh-CN" dirty="0">
                <a:latin typeface="宋体" panose="02010600030101010101" pitchFamily="2" charset="-122"/>
              </a:rPr>
              <a:t>-1</a:t>
            </a:r>
            <a:r>
              <a:rPr lang="zh-CN" altLang="en-US" dirty="0">
                <a:latin typeface="宋体" panose="02010600030101010101" pitchFamily="2" charset="-122"/>
              </a:rPr>
              <a:t>。 </a:t>
            </a:r>
          </a:p>
          <a:p>
            <a:pPr marL="914400" lvl="1" indent="-457200">
              <a:buNone/>
            </a:pPr>
            <a:r>
              <a:rPr lang="zh-CN" altLang="en-US" dirty="0">
                <a:latin typeface="宋体" panose="02010600030101010101" pitchFamily="2" charset="-122"/>
                <a:hlinkClick r:id="rId2" action="ppaction://hlinksldjump"/>
              </a:rPr>
              <a:t>线性表的查找运算算法</a:t>
            </a:r>
            <a:r>
              <a:rPr lang="zh-CN" altLang="en-US" dirty="0">
                <a:latin typeface="宋体" panose="02010600030101010101" pitchFamily="2" charset="-122"/>
              </a:rPr>
              <a:t>描述为：</a:t>
            </a:r>
          </a:p>
          <a:p>
            <a:pPr marL="914400" lvl="1" indent="-457200">
              <a:buNone/>
            </a:pPr>
            <a:endParaRPr lang="en-US" altLang="zh-CN" dirty="0">
              <a:latin typeface="宋体" panose="02010600030101010101" pitchFamily="2" charset="-122"/>
            </a:endParaRPr>
          </a:p>
        </p:txBody>
      </p:sp>
      <p:sp>
        <p:nvSpPr>
          <p:cNvPr id="5" name="日期占位符 3">
            <a:extLst>
              <a:ext uri="{FF2B5EF4-FFF2-40B4-BE49-F238E27FC236}">
                <a16:creationId xmlns:a16="http://schemas.microsoft.com/office/drawing/2014/main" id="{358ECD9E-5623-48AD-96B3-4BD78D86A957}"/>
              </a:ext>
            </a:extLst>
          </p:cNvPr>
          <p:cNvSpPr>
            <a:spLocks noGrp="1"/>
          </p:cNvSpPr>
          <p:nvPr>
            <p:ph type="dt" sz="half" idx="4294967295"/>
          </p:nvPr>
        </p:nvSpPr>
        <p:spPr>
          <a:xfrm>
            <a:off x="9652000" y="6553200"/>
            <a:ext cx="2540000" cy="304800"/>
          </a:xfrm>
          <a:prstGeom prst="rect">
            <a:avLst/>
          </a:prstGeom>
        </p:spPr>
        <p:txBody>
          <a:bodyPr/>
          <a:lstStyle/>
          <a:p>
            <a:fld id="{9A3BE238-DC44-4970-A41D-E481F59B25FE}" type="datetime1">
              <a:rPr lang="zh-CN" altLang="en-US"/>
              <a:pPr/>
              <a:t>2020/2/9</a:t>
            </a:fld>
            <a:endParaRPr lang="en-US" altLang="zh-CN"/>
          </a:p>
        </p:txBody>
      </p:sp>
      <p:sp>
        <p:nvSpPr>
          <p:cNvPr id="6" name="灯片编号占位符 5">
            <a:extLst>
              <a:ext uri="{FF2B5EF4-FFF2-40B4-BE49-F238E27FC236}">
                <a16:creationId xmlns:a16="http://schemas.microsoft.com/office/drawing/2014/main" id="{D5587109-2A7A-4A03-81CC-1F623198103F}"/>
              </a:ext>
            </a:extLst>
          </p:cNvPr>
          <p:cNvSpPr>
            <a:spLocks noGrp="1"/>
          </p:cNvSpPr>
          <p:nvPr>
            <p:ph type="sldNum" sz="quarter" idx="4294967295"/>
          </p:nvPr>
        </p:nvSpPr>
        <p:spPr>
          <a:xfrm>
            <a:off x="0" y="6343650"/>
            <a:ext cx="782638" cy="488950"/>
          </a:xfrm>
          <a:prstGeom prst="rect">
            <a:avLst/>
          </a:prstGeom>
        </p:spPr>
        <p:txBody>
          <a:bodyPr/>
          <a:lstStyle/>
          <a:p>
            <a:fld id="{BC8C2D71-6FB8-4EA7-82A0-C39DD519FEB4}" type="slidenum">
              <a:rPr lang="en-US" altLang="zh-CN"/>
              <a:pPr/>
              <a:t>12</a:t>
            </a:fld>
            <a:endParaRPr lang="en-US" altLang="zh-CN"/>
          </a:p>
        </p:txBody>
      </p:sp>
      <p:sp>
        <p:nvSpPr>
          <p:cNvPr id="60438" name="AutoShape 22">
            <a:hlinkClick r:id="rId3" action="ppaction://hlinksldjump" highlightClick="1"/>
            <a:extLst>
              <a:ext uri="{FF2B5EF4-FFF2-40B4-BE49-F238E27FC236}">
                <a16:creationId xmlns:a16="http://schemas.microsoft.com/office/drawing/2014/main" id="{EBD6E244-66A6-4290-A5AD-84AA19307767}"/>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DE0D5AF-B260-4225-84E4-1C789C2AB54D}"/>
              </a:ext>
            </a:extLst>
          </p:cNvPr>
          <p:cNvSpPr>
            <a:spLocks noGrp="1" noChangeArrowheads="1"/>
          </p:cNvSpPr>
          <p:nvPr>
            <p:ph type="title"/>
          </p:nvPr>
        </p:nvSpPr>
        <p:spPr/>
        <p:txBody>
          <a:bodyPr/>
          <a:lstStyle/>
          <a:p>
            <a:r>
              <a:rPr lang="zh-CN" altLang="en-US">
                <a:latin typeface="宋体" panose="02010600030101010101" pitchFamily="2" charset="-122"/>
              </a:rPr>
              <a:t>线性表的查找运算 </a:t>
            </a:r>
          </a:p>
        </p:txBody>
      </p:sp>
      <p:sp>
        <p:nvSpPr>
          <p:cNvPr id="103427" name="Rectangle 3">
            <a:extLst>
              <a:ext uri="{FF2B5EF4-FFF2-40B4-BE49-F238E27FC236}">
                <a16:creationId xmlns:a16="http://schemas.microsoft.com/office/drawing/2014/main" id="{7A4D00B9-9B3F-4A28-A90C-E1D3C35E2ED9}"/>
              </a:ext>
            </a:extLst>
          </p:cNvPr>
          <p:cNvSpPr>
            <a:spLocks noGrp="1" noChangeArrowheads="1"/>
          </p:cNvSpPr>
          <p:nvPr>
            <p:ph idx="1"/>
          </p:nvPr>
        </p:nvSpPr>
        <p:spPr/>
        <p:txBody>
          <a:bodyPr/>
          <a:lstStyle/>
          <a:p>
            <a:pPr algn="just">
              <a:buFont typeface="Wingdings" panose="05000000000000000000" pitchFamily="2" charset="2"/>
              <a:buNone/>
            </a:pPr>
            <a:r>
              <a:rPr lang="en-US" altLang="zh-CN" sz="2000" b="1"/>
              <a:t>int  </a:t>
            </a:r>
            <a:r>
              <a:rPr lang="en-US" altLang="zh-CN" sz="2000"/>
              <a:t>Locate(SeqList L</a:t>
            </a:r>
            <a:r>
              <a:rPr lang="zh-CN" altLang="en-US" sz="2000">
                <a:latin typeface="Times New Roman" panose="02020603050405020304" pitchFamily="18" charset="0"/>
              </a:rPr>
              <a:t>，</a:t>
            </a:r>
            <a:r>
              <a:rPr lang="en-US" altLang="zh-CN" sz="2000"/>
              <a:t>ElemType e)</a:t>
            </a:r>
          </a:p>
          <a:p>
            <a:pPr algn="just">
              <a:buFont typeface="Wingdings" panose="05000000000000000000" pitchFamily="2" charset="2"/>
              <a:buNone/>
            </a:pPr>
            <a:r>
              <a:rPr lang="en-US" altLang="zh-CN" sz="2000"/>
              <a:t>{	i=0 ;      /*i</a:t>
            </a:r>
            <a:r>
              <a:rPr lang="zh-CN" altLang="en-US" sz="2000">
                <a:latin typeface="Times New Roman" panose="02020603050405020304" pitchFamily="18" charset="0"/>
              </a:rPr>
              <a:t>为扫描计数器，初值为</a:t>
            </a:r>
            <a:r>
              <a:rPr lang="en-US" altLang="zh-CN" sz="2000"/>
              <a:t>0</a:t>
            </a:r>
            <a:r>
              <a:rPr lang="zh-CN" altLang="en-US" sz="2000">
                <a:latin typeface="Times New Roman" panose="02020603050405020304" pitchFamily="18" charset="0"/>
              </a:rPr>
              <a:t>，即从第一个元素开始比较</a:t>
            </a:r>
            <a:r>
              <a:rPr lang="zh-CN" altLang="en-US" sz="2000"/>
              <a:t>*</a:t>
            </a:r>
            <a:r>
              <a:rPr lang="en-US" altLang="zh-CN" sz="2000"/>
              <a:t>/</a:t>
            </a:r>
          </a:p>
          <a:p>
            <a:pPr algn="just">
              <a:buFont typeface="Wingdings" panose="05000000000000000000" pitchFamily="2" charset="2"/>
              <a:buNone/>
            </a:pPr>
            <a:r>
              <a:rPr lang="en-US" altLang="zh-CN" sz="2000"/>
              <a:t>    while ((i&lt;=L.last)&amp;&amp;(L.elem[i]!=e)</a:t>
            </a:r>
            <a:r>
              <a:rPr lang="en-US" altLang="zh-CN" sz="2000" b="1"/>
              <a:t> </a:t>
            </a:r>
            <a:r>
              <a:rPr lang="en-US" altLang="zh-CN" sz="2000"/>
              <a:t>)     i++;</a:t>
            </a:r>
          </a:p>
          <a:p>
            <a:pPr algn="just">
              <a:buFont typeface="Wingdings" panose="05000000000000000000" pitchFamily="2" charset="2"/>
              <a:buNone/>
            </a:pPr>
            <a:r>
              <a:rPr lang="en-US" altLang="zh-CN" sz="2000"/>
              <a:t>         /*</a:t>
            </a:r>
            <a:r>
              <a:rPr lang="zh-CN" altLang="en-US" sz="2000">
                <a:latin typeface="Times New Roman" panose="02020603050405020304" pitchFamily="18" charset="0"/>
              </a:rPr>
              <a:t>顺序扫描表，直到找到值为</a:t>
            </a:r>
            <a:r>
              <a:rPr lang="en-US" altLang="zh-CN" sz="2000"/>
              <a:t>key</a:t>
            </a:r>
            <a:r>
              <a:rPr lang="zh-CN" altLang="en-US" sz="2000">
                <a:latin typeface="Times New Roman" panose="02020603050405020304" pitchFamily="18" charset="0"/>
              </a:rPr>
              <a:t>的元素</a:t>
            </a:r>
            <a:r>
              <a:rPr lang="en-US" altLang="zh-CN" sz="2000"/>
              <a:t>,</a:t>
            </a:r>
            <a:r>
              <a:rPr lang="zh-CN" altLang="en-US" sz="2000">
                <a:latin typeface="Times New Roman" panose="02020603050405020304" pitchFamily="18" charset="0"/>
              </a:rPr>
              <a:t>或扫描到表尾而没找到</a:t>
            </a:r>
            <a:r>
              <a:rPr lang="zh-CN" altLang="en-US" sz="2000"/>
              <a:t>*</a:t>
            </a:r>
            <a:r>
              <a:rPr lang="en-US" altLang="zh-CN" sz="2000"/>
              <a:t>/</a:t>
            </a:r>
          </a:p>
          <a:p>
            <a:pPr algn="just">
              <a:buFont typeface="Wingdings" panose="05000000000000000000" pitchFamily="2" charset="2"/>
              <a:buNone/>
            </a:pPr>
            <a:r>
              <a:rPr lang="en-US" altLang="zh-CN" sz="2000"/>
              <a:t>    if  (i&lt;=L.last)  </a:t>
            </a:r>
          </a:p>
          <a:p>
            <a:pPr algn="just">
              <a:buFont typeface="Wingdings" panose="05000000000000000000" pitchFamily="2" charset="2"/>
              <a:buNone/>
            </a:pPr>
            <a:r>
              <a:rPr lang="en-US" altLang="zh-CN" sz="2000"/>
              <a:t>         return(i);  /*</a:t>
            </a:r>
            <a:r>
              <a:rPr lang="zh-CN" altLang="en-US" sz="2000">
                <a:latin typeface="Times New Roman" panose="02020603050405020304" pitchFamily="18" charset="0"/>
              </a:rPr>
              <a:t>若找到值为</a:t>
            </a:r>
            <a:r>
              <a:rPr lang="en-US" altLang="zh-CN" sz="2000"/>
              <a:t>e</a:t>
            </a:r>
            <a:r>
              <a:rPr lang="zh-CN" altLang="en-US" sz="2000">
                <a:latin typeface="Times New Roman" panose="02020603050405020304" pitchFamily="18" charset="0"/>
              </a:rPr>
              <a:t>的元素，则返回其序号</a:t>
            </a:r>
            <a:r>
              <a:rPr lang="zh-CN" altLang="en-US" sz="2000"/>
              <a:t>*</a:t>
            </a:r>
            <a:r>
              <a:rPr lang="en-US" altLang="zh-CN" sz="2000"/>
              <a:t>/</a:t>
            </a:r>
          </a:p>
          <a:p>
            <a:pPr algn="just">
              <a:buFont typeface="Wingdings" panose="05000000000000000000" pitchFamily="2" charset="2"/>
              <a:buNone/>
            </a:pPr>
            <a:r>
              <a:rPr lang="en-US" altLang="zh-CN" sz="2000" b="1"/>
              <a:t>    </a:t>
            </a:r>
            <a:r>
              <a:rPr lang="en-US" altLang="zh-CN" sz="2000"/>
              <a:t>else	</a:t>
            </a:r>
          </a:p>
          <a:p>
            <a:pPr algn="just">
              <a:buFont typeface="Wingdings" panose="05000000000000000000" pitchFamily="2" charset="2"/>
              <a:buNone/>
            </a:pPr>
            <a:r>
              <a:rPr lang="en-US" altLang="zh-CN" sz="2000"/>
              <a:t>         return(-1);  /*</a:t>
            </a:r>
            <a:r>
              <a:rPr lang="zh-CN" altLang="en-US" sz="2000">
                <a:latin typeface="Times New Roman" panose="02020603050405020304" pitchFamily="18" charset="0"/>
              </a:rPr>
              <a:t>若没找到，则返回空序号</a:t>
            </a:r>
            <a:r>
              <a:rPr lang="zh-CN" altLang="en-US" sz="2000"/>
              <a:t>*</a:t>
            </a:r>
            <a:r>
              <a:rPr lang="en-US" altLang="zh-CN" sz="2000"/>
              <a:t>/</a:t>
            </a:r>
          </a:p>
          <a:p>
            <a:pPr algn="just">
              <a:buFont typeface="Wingdings" panose="05000000000000000000" pitchFamily="2" charset="2"/>
              <a:buNone/>
            </a:pPr>
            <a:r>
              <a:rPr lang="en-US" altLang="zh-CN" sz="2000"/>
              <a:t>}</a:t>
            </a:r>
          </a:p>
          <a:p>
            <a:pPr algn="just">
              <a:buFont typeface="Wingdings" panose="05000000000000000000" pitchFamily="2" charset="2"/>
              <a:buNone/>
            </a:pPr>
            <a:endParaRPr lang="en-US" altLang="zh-CN" sz="2400"/>
          </a:p>
        </p:txBody>
      </p:sp>
      <p:sp>
        <p:nvSpPr>
          <p:cNvPr id="5" name="日期占位符 3">
            <a:extLst>
              <a:ext uri="{FF2B5EF4-FFF2-40B4-BE49-F238E27FC236}">
                <a16:creationId xmlns:a16="http://schemas.microsoft.com/office/drawing/2014/main" id="{C2BFE7DD-40B2-41A3-A2B6-BA14D52138FD}"/>
              </a:ext>
            </a:extLst>
          </p:cNvPr>
          <p:cNvSpPr>
            <a:spLocks noGrp="1"/>
          </p:cNvSpPr>
          <p:nvPr>
            <p:ph type="dt" sz="half" idx="4294967295"/>
          </p:nvPr>
        </p:nvSpPr>
        <p:spPr>
          <a:xfrm>
            <a:off x="9652000" y="6553200"/>
            <a:ext cx="2540000" cy="304800"/>
          </a:xfrm>
          <a:prstGeom prst="rect">
            <a:avLst/>
          </a:prstGeom>
        </p:spPr>
        <p:txBody>
          <a:bodyPr/>
          <a:lstStyle/>
          <a:p>
            <a:fld id="{A98C58E0-C6DF-4289-9EAF-A8F668EBDDD3}" type="datetime1">
              <a:rPr lang="zh-CN" altLang="en-US"/>
              <a:pPr/>
              <a:t>2020/2/9</a:t>
            </a:fld>
            <a:endParaRPr lang="en-US" altLang="zh-CN"/>
          </a:p>
        </p:txBody>
      </p:sp>
      <p:sp>
        <p:nvSpPr>
          <p:cNvPr id="6" name="灯片编号占位符 5">
            <a:extLst>
              <a:ext uri="{FF2B5EF4-FFF2-40B4-BE49-F238E27FC236}">
                <a16:creationId xmlns:a16="http://schemas.microsoft.com/office/drawing/2014/main" id="{5E6DB1C8-D410-4724-BD57-FF600BAF50E2}"/>
              </a:ext>
            </a:extLst>
          </p:cNvPr>
          <p:cNvSpPr>
            <a:spLocks noGrp="1"/>
          </p:cNvSpPr>
          <p:nvPr>
            <p:ph type="sldNum" sz="quarter" idx="4294967295"/>
          </p:nvPr>
        </p:nvSpPr>
        <p:spPr>
          <a:xfrm>
            <a:off x="0" y="6343650"/>
            <a:ext cx="782638" cy="488950"/>
          </a:xfrm>
          <a:prstGeom prst="rect">
            <a:avLst/>
          </a:prstGeom>
        </p:spPr>
        <p:txBody>
          <a:bodyPr/>
          <a:lstStyle/>
          <a:p>
            <a:fld id="{57D7ECDF-5C18-4E2C-9014-9E173ABB3848}" type="slidenum">
              <a:rPr lang="en-US" altLang="zh-CN"/>
              <a:pPr/>
              <a:t>13</a:t>
            </a:fld>
            <a:endParaRPr lang="en-US" altLang="zh-CN"/>
          </a:p>
        </p:txBody>
      </p:sp>
      <p:sp>
        <p:nvSpPr>
          <p:cNvPr id="103428" name="AutoShape 4">
            <a:hlinkClick r:id="" action="ppaction://hlinkshowjump?jump=previousslide" highlightClick="1"/>
            <a:extLst>
              <a:ext uri="{FF2B5EF4-FFF2-40B4-BE49-F238E27FC236}">
                <a16:creationId xmlns:a16="http://schemas.microsoft.com/office/drawing/2014/main" id="{5353423F-BAA4-45A7-BC96-4790E75740F9}"/>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586E002-239C-4692-9774-49D8121FF8DF}"/>
              </a:ext>
            </a:extLst>
          </p:cNvPr>
          <p:cNvSpPr>
            <a:spLocks noGrp="1" noChangeArrowheads="1"/>
          </p:cNvSpPr>
          <p:nvPr>
            <p:ph type="title"/>
          </p:nvPr>
        </p:nvSpPr>
        <p:spPr/>
        <p:txBody>
          <a:bodyPr/>
          <a:lstStyle/>
          <a:p>
            <a:r>
              <a:rPr lang="zh-CN" altLang="en-US">
                <a:latin typeface="宋体" panose="02010600030101010101" pitchFamily="2" charset="-122"/>
              </a:rPr>
              <a:t>插入操作</a:t>
            </a:r>
          </a:p>
        </p:txBody>
      </p:sp>
      <p:sp>
        <p:nvSpPr>
          <p:cNvPr id="61443" name="Rectangle 3">
            <a:extLst>
              <a:ext uri="{FF2B5EF4-FFF2-40B4-BE49-F238E27FC236}">
                <a16:creationId xmlns:a16="http://schemas.microsoft.com/office/drawing/2014/main" id="{4C15CF33-068A-4A4E-8E9E-EFD27448FB77}"/>
              </a:ext>
            </a:extLst>
          </p:cNvPr>
          <p:cNvSpPr>
            <a:spLocks noGrp="1" noChangeArrowheads="1"/>
          </p:cNvSpPr>
          <p:nvPr>
            <p:ph idx="1"/>
          </p:nvPr>
        </p:nvSpPr>
        <p:spPr/>
        <p:txBody>
          <a:bodyPr/>
          <a:lstStyle/>
          <a:p>
            <a:pPr>
              <a:buFont typeface="Wingdings" panose="05000000000000000000" pitchFamily="2" charset="2"/>
              <a:buNone/>
            </a:pPr>
            <a:r>
              <a:rPr lang="en-US" altLang="zh-CN">
                <a:latin typeface="宋体" panose="02010600030101010101" pitchFamily="2" charset="-122"/>
              </a:rPr>
              <a:t> </a:t>
            </a:r>
            <a:r>
              <a:rPr lang="zh-CN" altLang="en-US">
                <a:latin typeface="宋体" panose="02010600030101010101" pitchFamily="2" charset="-122"/>
              </a:rPr>
              <a:t>线性表的插入运算是指在表的第</a:t>
            </a:r>
            <a:r>
              <a:rPr lang="en-US" altLang="zh-CN">
                <a:latin typeface="宋体" panose="02010600030101010101" pitchFamily="2" charset="-122"/>
              </a:rPr>
              <a:t>i (1≤i≤n+1)</a:t>
            </a:r>
            <a:r>
              <a:rPr lang="zh-CN" altLang="en-US">
                <a:latin typeface="宋体" panose="02010600030101010101" pitchFamily="2" charset="-122"/>
              </a:rPr>
              <a:t>个位置，插入一个新元素</a:t>
            </a:r>
            <a:r>
              <a:rPr lang="en-US" altLang="zh-CN">
                <a:latin typeface="宋体" panose="02010600030101010101" pitchFamily="2" charset="-122"/>
              </a:rPr>
              <a:t>e</a:t>
            </a:r>
            <a:r>
              <a:rPr lang="zh-CN" altLang="en-US">
                <a:latin typeface="宋体" panose="02010600030101010101" pitchFamily="2" charset="-122"/>
              </a:rPr>
              <a:t>，使长度为</a:t>
            </a:r>
            <a:r>
              <a:rPr lang="en-US" altLang="zh-CN">
                <a:latin typeface="宋体" panose="02010600030101010101" pitchFamily="2" charset="-122"/>
              </a:rPr>
              <a:t>n</a:t>
            </a:r>
            <a:r>
              <a:rPr lang="zh-CN" altLang="en-US">
                <a:latin typeface="宋体" panose="02010600030101010101" pitchFamily="2" charset="-122"/>
              </a:rPr>
              <a:t>的线性表 </a:t>
            </a:r>
            <a:r>
              <a:rPr lang="en-US" altLang="zh-CN">
                <a:latin typeface="宋体" panose="02010600030101010101" pitchFamily="2" charset="-122"/>
              </a:rPr>
              <a:t>(e</a:t>
            </a:r>
            <a:r>
              <a:rPr lang="en-US" altLang="zh-CN" baseline="-30000">
                <a:latin typeface="宋体" panose="02010600030101010101" pitchFamily="2" charset="-122"/>
              </a:rPr>
              <a:t>1</a:t>
            </a:r>
            <a:r>
              <a:rPr lang="zh-CN" altLang="en-US">
                <a:latin typeface="宋体" panose="02010600030101010101" pitchFamily="2" charset="-122"/>
              </a:rPr>
              <a:t>，</a:t>
            </a:r>
            <a:r>
              <a:rPr lang="en-US" altLang="zh-CN">
                <a:latin typeface="Times New Roman" panose="02020603050405020304" pitchFamily="18" charset="0"/>
              </a:rPr>
              <a:t>…</a:t>
            </a:r>
            <a:r>
              <a:rPr lang="zh-CN" altLang="en-US">
                <a:latin typeface="宋体" panose="02010600030101010101" pitchFamily="2" charset="-122"/>
              </a:rPr>
              <a:t>，</a:t>
            </a:r>
            <a:r>
              <a:rPr lang="en-US" altLang="zh-CN">
                <a:latin typeface="宋体" panose="02010600030101010101" pitchFamily="2" charset="-122"/>
              </a:rPr>
              <a:t>e</a:t>
            </a:r>
            <a:r>
              <a:rPr lang="en-US" altLang="zh-CN" baseline="-30000">
                <a:latin typeface="宋体" panose="02010600030101010101" pitchFamily="2" charset="-122"/>
              </a:rPr>
              <a:t>i-1</a:t>
            </a:r>
            <a:r>
              <a:rPr lang="zh-CN" altLang="en-US">
                <a:latin typeface="宋体" panose="02010600030101010101" pitchFamily="2" charset="-122"/>
              </a:rPr>
              <a:t>，</a:t>
            </a:r>
            <a:r>
              <a:rPr lang="en-US" altLang="zh-CN">
                <a:latin typeface="宋体" panose="02010600030101010101" pitchFamily="2" charset="-122"/>
              </a:rPr>
              <a:t>e</a:t>
            </a:r>
            <a:r>
              <a:rPr lang="en-US" altLang="zh-CN" baseline="-30000">
                <a:latin typeface="宋体" panose="02010600030101010101" pitchFamily="2" charset="-122"/>
              </a:rPr>
              <a:t>i</a:t>
            </a:r>
            <a:r>
              <a:rPr lang="zh-CN" altLang="en-US">
                <a:latin typeface="宋体" panose="02010600030101010101" pitchFamily="2" charset="-122"/>
              </a:rPr>
              <a:t>，</a:t>
            </a:r>
            <a:r>
              <a:rPr lang="en-US" altLang="zh-CN">
                <a:latin typeface="Times New Roman" panose="02020603050405020304" pitchFamily="18" charset="0"/>
              </a:rPr>
              <a:t>…</a:t>
            </a:r>
            <a:r>
              <a:rPr lang="zh-CN" altLang="en-US">
                <a:latin typeface="宋体" panose="02010600030101010101" pitchFamily="2" charset="-122"/>
              </a:rPr>
              <a:t>，</a:t>
            </a:r>
            <a:r>
              <a:rPr lang="en-US" altLang="zh-CN">
                <a:latin typeface="宋体" panose="02010600030101010101" pitchFamily="2" charset="-122"/>
              </a:rPr>
              <a:t>e</a:t>
            </a:r>
            <a:r>
              <a:rPr lang="en-US" altLang="zh-CN" baseline="-30000">
                <a:latin typeface="宋体" panose="02010600030101010101" pitchFamily="2" charset="-122"/>
              </a:rPr>
              <a:t>n</a:t>
            </a:r>
            <a:r>
              <a:rPr lang="en-US" altLang="zh-CN">
                <a:latin typeface="宋体" panose="02010600030101010101" pitchFamily="2" charset="-122"/>
              </a:rPr>
              <a:t>) </a:t>
            </a:r>
            <a:r>
              <a:rPr lang="zh-CN" altLang="en-US">
                <a:latin typeface="宋体" panose="02010600030101010101" pitchFamily="2" charset="-122"/>
              </a:rPr>
              <a:t>变成长度为</a:t>
            </a:r>
            <a:r>
              <a:rPr lang="en-US" altLang="zh-CN">
                <a:latin typeface="宋体" panose="02010600030101010101" pitchFamily="2" charset="-122"/>
              </a:rPr>
              <a:t>n+1</a:t>
            </a:r>
            <a:r>
              <a:rPr lang="zh-CN" altLang="en-US">
                <a:latin typeface="宋体" panose="02010600030101010101" pitchFamily="2" charset="-122"/>
              </a:rPr>
              <a:t>的线性表（</a:t>
            </a:r>
            <a:r>
              <a:rPr lang="en-US" altLang="zh-CN">
                <a:latin typeface="宋体" panose="02010600030101010101" pitchFamily="2" charset="-122"/>
              </a:rPr>
              <a:t>e</a:t>
            </a:r>
            <a:r>
              <a:rPr lang="en-US" altLang="zh-CN" baseline="-30000">
                <a:latin typeface="宋体" panose="02010600030101010101" pitchFamily="2" charset="-122"/>
              </a:rPr>
              <a:t>1</a:t>
            </a:r>
            <a:r>
              <a:rPr lang="zh-CN" altLang="en-US">
                <a:latin typeface="宋体" panose="02010600030101010101" pitchFamily="2" charset="-122"/>
              </a:rPr>
              <a:t>，</a:t>
            </a:r>
            <a:r>
              <a:rPr lang="en-US" altLang="zh-CN">
                <a:latin typeface="Times New Roman" panose="02020603050405020304" pitchFamily="18" charset="0"/>
              </a:rPr>
              <a:t>…</a:t>
            </a:r>
            <a:r>
              <a:rPr lang="en-US" altLang="zh-CN">
                <a:latin typeface="宋体" panose="02010600030101010101" pitchFamily="2" charset="-122"/>
              </a:rPr>
              <a:t>,e</a:t>
            </a:r>
            <a:r>
              <a:rPr lang="en-US" altLang="zh-CN" baseline="-30000">
                <a:latin typeface="宋体" panose="02010600030101010101" pitchFamily="2" charset="-122"/>
              </a:rPr>
              <a:t>i-1</a:t>
            </a:r>
            <a:r>
              <a:rPr lang="zh-CN" altLang="en-US">
                <a:latin typeface="宋体" panose="02010600030101010101" pitchFamily="2" charset="-122"/>
              </a:rPr>
              <a:t>，</a:t>
            </a:r>
            <a:r>
              <a:rPr lang="en-US" altLang="zh-CN" b="1">
                <a:latin typeface="宋体" panose="02010600030101010101" pitchFamily="2" charset="-122"/>
              </a:rPr>
              <a:t>e</a:t>
            </a:r>
            <a:r>
              <a:rPr lang="zh-CN" altLang="en-US">
                <a:latin typeface="宋体" panose="02010600030101010101" pitchFamily="2" charset="-122"/>
              </a:rPr>
              <a:t>，</a:t>
            </a:r>
            <a:r>
              <a:rPr lang="en-US" altLang="zh-CN">
                <a:latin typeface="宋体" panose="02010600030101010101" pitchFamily="2" charset="-122"/>
              </a:rPr>
              <a:t>e</a:t>
            </a:r>
            <a:r>
              <a:rPr lang="en-US" altLang="zh-CN" baseline="-30000">
                <a:latin typeface="宋体" panose="02010600030101010101" pitchFamily="2" charset="-122"/>
              </a:rPr>
              <a:t>i</a:t>
            </a:r>
            <a:r>
              <a:rPr lang="zh-CN" altLang="en-US">
                <a:latin typeface="宋体" panose="02010600030101010101" pitchFamily="2" charset="-122"/>
              </a:rPr>
              <a:t>，</a:t>
            </a:r>
            <a:r>
              <a:rPr lang="en-US" altLang="zh-CN">
                <a:latin typeface="Times New Roman" panose="02020603050405020304" pitchFamily="18" charset="0"/>
              </a:rPr>
              <a:t>…</a:t>
            </a:r>
            <a:r>
              <a:rPr lang="zh-CN" altLang="en-US">
                <a:latin typeface="宋体" panose="02010600030101010101" pitchFamily="2" charset="-122"/>
              </a:rPr>
              <a:t>，</a:t>
            </a:r>
            <a:r>
              <a:rPr lang="en-US" altLang="zh-CN">
                <a:latin typeface="宋体" panose="02010600030101010101" pitchFamily="2" charset="-122"/>
              </a:rPr>
              <a:t>e</a:t>
            </a:r>
            <a:r>
              <a:rPr lang="en-US" altLang="zh-CN" baseline="-30000">
                <a:latin typeface="宋体" panose="02010600030101010101" pitchFamily="2" charset="-122"/>
              </a:rPr>
              <a:t>n</a:t>
            </a:r>
            <a:r>
              <a:rPr lang="zh-CN" altLang="en-US">
                <a:latin typeface="宋体" panose="02010600030101010101" pitchFamily="2" charset="-122"/>
              </a:rPr>
              <a:t>）。 </a:t>
            </a:r>
            <a:endParaRPr lang="zh-CN" altLang="en-US"/>
          </a:p>
          <a:p>
            <a:pPr>
              <a:buFont typeface="Wingdings" panose="05000000000000000000" pitchFamily="2" charset="2"/>
              <a:buNone/>
            </a:pPr>
            <a:endParaRPr lang="zh-CN" altLang="en-US" sz="2400">
              <a:latin typeface="宋体" panose="02010600030101010101" pitchFamily="2" charset="-122"/>
            </a:endParaRPr>
          </a:p>
          <a:p>
            <a:pPr>
              <a:buFont typeface="Wingdings" panose="05000000000000000000" pitchFamily="2" charset="2"/>
              <a:buNone/>
            </a:pPr>
            <a:r>
              <a:rPr lang="zh-CN" altLang="en-US" sz="2400">
                <a:latin typeface="宋体" panose="02010600030101010101" pitchFamily="2" charset="-122"/>
              </a:rPr>
              <a:t>	</a:t>
            </a:r>
            <a:r>
              <a:rPr lang="zh-CN" altLang="en-US">
                <a:latin typeface="宋体" panose="02010600030101010101" pitchFamily="2" charset="-122"/>
                <a:hlinkClick r:id="rId2" action="ppaction://hlinksldjump"/>
              </a:rPr>
              <a:t>线性表的插入运算算法</a:t>
            </a:r>
            <a:r>
              <a:rPr lang="zh-CN" altLang="en-US">
                <a:latin typeface="宋体" panose="02010600030101010101" pitchFamily="2" charset="-122"/>
              </a:rPr>
              <a:t>。</a:t>
            </a:r>
          </a:p>
        </p:txBody>
      </p:sp>
      <p:sp>
        <p:nvSpPr>
          <p:cNvPr id="5" name="日期占位符 3">
            <a:extLst>
              <a:ext uri="{FF2B5EF4-FFF2-40B4-BE49-F238E27FC236}">
                <a16:creationId xmlns:a16="http://schemas.microsoft.com/office/drawing/2014/main" id="{D3F82C84-FFEC-4610-8068-5F92442C8381}"/>
              </a:ext>
            </a:extLst>
          </p:cNvPr>
          <p:cNvSpPr>
            <a:spLocks noGrp="1"/>
          </p:cNvSpPr>
          <p:nvPr>
            <p:ph type="dt" sz="half" idx="4294967295"/>
          </p:nvPr>
        </p:nvSpPr>
        <p:spPr>
          <a:xfrm>
            <a:off x="9652000" y="6553200"/>
            <a:ext cx="2540000" cy="304800"/>
          </a:xfrm>
          <a:prstGeom prst="rect">
            <a:avLst/>
          </a:prstGeom>
        </p:spPr>
        <p:txBody>
          <a:bodyPr/>
          <a:lstStyle/>
          <a:p>
            <a:fld id="{67E6CD96-8264-4A6D-A209-9954141407DE}" type="datetime1">
              <a:rPr lang="zh-CN" altLang="en-US"/>
              <a:pPr/>
              <a:t>2020/2/9</a:t>
            </a:fld>
            <a:endParaRPr lang="en-US" altLang="zh-CN"/>
          </a:p>
        </p:txBody>
      </p:sp>
      <p:sp>
        <p:nvSpPr>
          <p:cNvPr id="6" name="灯片编号占位符 5">
            <a:extLst>
              <a:ext uri="{FF2B5EF4-FFF2-40B4-BE49-F238E27FC236}">
                <a16:creationId xmlns:a16="http://schemas.microsoft.com/office/drawing/2014/main" id="{B81257F7-B73E-4000-A031-73C87C7DA5C0}"/>
              </a:ext>
            </a:extLst>
          </p:cNvPr>
          <p:cNvSpPr>
            <a:spLocks noGrp="1"/>
          </p:cNvSpPr>
          <p:nvPr>
            <p:ph type="sldNum" sz="quarter" idx="4294967295"/>
          </p:nvPr>
        </p:nvSpPr>
        <p:spPr>
          <a:xfrm>
            <a:off x="0" y="6343650"/>
            <a:ext cx="782638" cy="488950"/>
          </a:xfrm>
          <a:prstGeom prst="rect">
            <a:avLst/>
          </a:prstGeom>
        </p:spPr>
        <p:txBody>
          <a:bodyPr/>
          <a:lstStyle/>
          <a:p>
            <a:fld id="{56EF6F62-21BE-482E-833C-515D7DDB290A}" type="slidenum">
              <a:rPr lang="en-US" altLang="zh-CN"/>
              <a:pPr/>
              <a:t>14</a:t>
            </a:fld>
            <a:endParaRPr lang="en-US" altLang="zh-CN"/>
          </a:p>
        </p:txBody>
      </p:sp>
      <p:sp>
        <p:nvSpPr>
          <p:cNvPr id="61445" name="AutoShape 5">
            <a:hlinkClick r:id="rId3" action="ppaction://hlinksldjump" highlightClick="1"/>
            <a:extLst>
              <a:ext uri="{FF2B5EF4-FFF2-40B4-BE49-F238E27FC236}">
                <a16:creationId xmlns:a16="http://schemas.microsoft.com/office/drawing/2014/main" id="{B1AC9ED9-425E-45B9-8672-1B1C8069A93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4F16A6E-A3C0-422B-A659-C0DA5988389A}"/>
              </a:ext>
            </a:extLst>
          </p:cNvPr>
          <p:cNvSpPr>
            <a:spLocks noGrp="1" noChangeArrowheads="1"/>
          </p:cNvSpPr>
          <p:nvPr>
            <p:ph type="title"/>
          </p:nvPr>
        </p:nvSpPr>
        <p:spPr/>
        <p:txBody>
          <a:bodyPr/>
          <a:lstStyle/>
          <a:p>
            <a:r>
              <a:rPr lang="zh-CN" altLang="en-US">
                <a:latin typeface="宋体" panose="02010600030101010101" pitchFamily="2" charset="-122"/>
              </a:rPr>
              <a:t>插入</a:t>
            </a:r>
            <a:r>
              <a:rPr lang="zh-CN" altLang="en-US" sz="3200">
                <a:latin typeface="宋体" panose="02010600030101010101" pitchFamily="2" charset="-122"/>
              </a:rPr>
              <a:t>算法示意图</a:t>
            </a:r>
          </a:p>
        </p:txBody>
      </p:sp>
      <p:sp>
        <p:nvSpPr>
          <p:cNvPr id="104451" name="Rectangle 3">
            <a:extLst>
              <a:ext uri="{FF2B5EF4-FFF2-40B4-BE49-F238E27FC236}">
                <a16:creationId xmlns:a16="http://schemas.microsoft.com/office/drawing/2014/main" id="{ED0C72C6-AF78-4787-A2BF-7BCA3654184A}"/>
              </a:ext>
            </a:extLst>
          </p:cNvPr>
          <p:cNvSpPr>
            <a:spLocks noGrp="1" noChangeArrowheads="1"/>
          </p:cNvSpPr>
          <p:nvPr>
            <p:ph idx="1"/>
          </p:nvPr>
        </p:nvSpPr>
        <p:spPr/>
        <p:txBody>
          <a:bodyPr/>
          <a:lstStyle/>
          <a:p>
            <a:pPr>
              <a:buFont typeface="Wingdings" panose="05000000000000000000" pitchFamily="2" charset="2"/>
              <a:buNone/>
            </a:pPr>
            <a:r>
              <a:rPr lang="en-US" altLang="zh-CN" sz="2000">
                <a:latin typeface="宋体" panose="02010600030101010101" pitchFamily="2" charset="-122"/>
              </a:rPr>
              <a:t>	</a:t>
            </a:r>
            <a:r>
              <a:rPr lang="zh-CN" altLang="en-US" sz="2000" b="1">
                <a:latin typeface="宋体" panose="02010600030101010101" pitchFamily="2" charset="-122"/>
              </a:rPr>
              <a:t>已知：</a:t>
            </a:r>
            <a:r>
              <a:rPr lang="zh-CN" altLang="en-US" sz="2000">
                <a:latin typeface="宋体" panose="02010600030101010101" pitchFamily="2" charset="-122"/>
              </a:rPr>
              <a:t>线性表</a:t>
            </a:r>
            <a:r>
              <a:rPr lang="zh-CN" altLang="en-US" sz="2000"/>
              <a:t> </a:t>
            </a:r>
            <a:r>
              <a:rPr lang="en-US" altLang="zh-CN" sz="2000"/>
              <a:t>(4,9,15,28,30,30,42,51,62)</a:t>
            </a:r>
            <a:r>
              <a:rPr lang="zh-CN" altLang="en-US" sz="2000">
                <a:latin typeface="宋体" panose="02010600030101010101" pitchFamily="2" charset="-122"/>
              </a:rPr>
              <a:t>，需在第</a:t>
            </a:r>
            <a:r>
              <a:rPr lang="en-US" altLang="zh-CN" sz="2000">
                <a:latin typeface="宋体" panose="02010600030101010101" pitchFamily="2" charset="-122"/>
              </a:rPr>
              <a:t>4</a:t>
            </a:r>
            <a:r>
              <a:rPr lang="zh-CN" altLang="en-US" sz="2000">
                <a:latin typeface="宋体" panose="02010600030101010101" pitchFamily="2" charset="-122"/>
              </a:rPr>
              <a:t>个元素之前插入一个元素</a:t>
            </a:r>
            <a:r>
              <a:rPr lang="zh-CN" altLang="en-US" sz="2000">
                <a:latin typeface="Times New Roman" panose="02020603050405020304" pitchFamily="18" charset="0"/>
              </a:rPr>
              <a:t>“</a:t>
            </a:r>
            <a:r>
              <a:rPr lang="en-US" altLang="zh-CN" sz="2000"/>
              <a:t>21</a:t>
            </a:r>
            <a:r>
              <a:rPr lang="en-US" altLang="zh-CN" sz="2000">
                <a:latin typeface="Times New Roman" panose="02020603050405020304" pitchFamily="18" charset="0"/>
              </a:rPr>
              <a:t>”</a:t>
            </a:r>
            <a:r>
              <a:rPr lang="zh-CN" altLang="en-US" sz="2000">
                <a:latin typeface="宋体" panose="02010600030101010101" pitchFamily="2" charset="-122"/>
              </a:rPr>
              <a:t>。则需要将第</a:t>
            </a:r>
            <a:r>
              <a:rPr lang="en-US" altLang="zh-CN" sz="2000">
                <a:latin typeface="宋体" panose="02010600030101010101" pitchFamily="2" charset="-122"/>
              </a:rPr>
              <a:t>9</a:t>
            </a:r>
            <a:r>
              <a:rPr lang="zh-CN" altLang="en-US" sz="2000">
                <a:latin typeface="宋体" panose="02010600030101010101" pitchFamily="2" charset="-122"/>
              </a:rPr>
              <a:t>个位置到第</a:t>
            </a:r>
            <a:r>
              <a:rPr lang="en-US" altLang="zh-CN" sz="2000">
                <a:latin typeface="宋体" panose="02010600030101010101" pitchFamily="2" charset="-122"/>
              </a:rPr>
              <a:t>4</a:t>
            </a:r>
            <a:r>
              <a:rPr lang="zh-CN" altLang="en-US" sz="2000">
                <a:latin typeface="宋体" panose="02010600030101010101" pitchFamily="2" charset="-122"/>
              </a:rPr>
              <a:t>个位置的元素依次后移一个位置，然后将</a:t>
            </a:r>
            <a:r>
              <a:rPr lang="zh-CN" altLang="en-US" sz="2000">
                <a:latin typeface="Times New Roman" panose="02020603050405020304" pitchFamily="18" charset="0"/>
              </a:rPr>
              <a:t>“</a:t>
            </a:r>
            <a:r>
              <a:rPr lang="en-US" altLang="zh-CN" sz="2000"/>
              <a:t>21</a:t>
            </a:r>
            <a:r>
              <a:rPr lang="en-US" altLang="zh-CN" sz="2000">
                <a:latin typeface="Times New Roman" panose="02020603050405020304" pitchFamily="18" charset="0"/>
              </a:rPr>
              <a:t>”</a:t>
            </a:r>
            <a:r>
              <a:rPr lang="zh-CN" altLang="en-US" sz="2000">
                <a:latin typeface="宋体" panose="02010600030101010101" pitchFamily="2" charset="-122"/>
              </a:rPr>
              <a:t>插入到第</a:t>
            </a:r>
            <a:r>
              <a:rPr lang="en-US" altLang="zh-CN" sz="2000">
                <a:latin typeface="宋体" panose="02010600030101010101" pitchFamily="2" charset="-122"/>
              </a:rPr>
              <a:t>4</a:t>
            </a:r>
            <a:r>
              <a:rPr lang="zh-CN" altLang="en-US" sz="2000">
                <a:latin typeface="宋体" panose="02010600030101010101" pitchFamily="2" charset="-122"/>
              </a:rPr>
              <a:t>个位置，</a:t>
            </a:r>
            <a:endParaRPr lang="zh-CN" altLang="en-US" sz="2000"/>
          </a:p>
        </p:txBody>
      </p:sp>
      <p:sp>
        <p:nvSpPr>
          <p:cNvPr id="59" name="日期占位符 3">
            <a:extLst>
              <a:ext uri="{FF2B5EF4-FFF2-40B4-BE49-F238E27FC236}">
                <a16:creationId xmlns:a16="http://schemas.microsoft.com/office/drawing/2014/main" id="{4D2F573B-3D42-4327-AE1B-9FF576CD71D0}"/>
              </a:ext>
            </a:extLst>
          </p:cNvPr>
          <p:cNvSpPr>
            <a:spLocks noGrp="1"/>
          </p:cNvSpPr>
          <p:nvPr>
            <p:ph type="dt" sz="half" idx="4294967295"/>
          </p:nvPr>
        </p:nvSpPr>
        <p:spPr>
          <a:xfrm>
            <a:off x="9652000" y="6553200"/>
            <a:ext cx="2540000" cy="304800"/>
          </a:xfrm>
          <a:prstGeom prst="rect">
            <a:avLst/>
          </a:prstGeom>
        </p:spPr>
        <p:txBody>
          <a:bodyPr/>
          <a:lstStyle/>
          <a:p>
            <a:fld id="{0F850202-3040-4158-B9D7-72958C64F65E}" type="datetime1">
              <a:rPr lang="zh-CN" altLang="en-US"/>
              <a:pPr/>
              <a:t>2020/2/9</a:t>
            </a:fld>
            <a:endParaRPr lang="en-US" altLang="zh-CN"/>
          </a:p>
        </p:txBody>
      </p:sp>
      <p:sp>
        <p:nvSpPr>
          <p:cNvPr id="60" name="灯片编号占位符 5">
            <a:extLst>
              <a:ext uri="{FF2B5EF4-FFF2-40B4-BE49-F238E27FC236}">
                <a16:creationId xmlns:a16="http://schemas.microsoft.com/office/drawing/2014/main" id="{8FE91FDA-2F69-4045-8DE3-128358F778A0}"/>
              </a:ext>
            </a:extLst>
          </p:cNvPr>
          <p:cNvSpPr>
            <a:spLocks noGrp="1"/>
          </p:cNvSpPr>
          <p:nvPr>
            <p:ph type="sldNum" sz="quarter" idx="4294967295"/>
          </p:nvPr>
        </p:nvSpPr>
        <p:spPr>
          <a:xfrm>
            <a:off x="0" y="6343650"/>
            <a:ext cx="782638" cy="488950"/>
          </a:xfrm>
          <a:prstGeom prst="rect">
            <a:avLst/>
          </a:prstGeom>
        </p:spPr>
        <p:txBody>
          <a:bodyPr/>
          <a:lstStyle/>
          <a:p>
            <a:fld id="{868645C5-DFA1-4C7E-9F3F-79A4C41AD2AC}" type="slidenum">
              <a:rPr lang="en-US" altLang="zh-CN"/>
              <a:pPr/>
              <a:t>15</a:t>
            </a:fld>
            <a:endParaRPr lang="en-US" altLang="zh-CN"/>
          </a:p>
        </p:txBody>
      </p:sp>
      <p:grpSp>
        <p:nvGrpSpPr>
          <p:cNvPr id="104516" name="Group 68">
            <a:extLst>
              <a:ext uri="{FF2B5EF4-FFF2-40B4-BE49-F238E27FC236}">
                <a16:creationId xmlns:a16="http://schemas.microsoft.com/office/drawing/2014/main" id="{87A9ED2E-EB1F-48EA-98C5-A62D1D6E63CA}"/>
              </a:ext>
            </a:extLst>
          </p:cNvPr>
          <p:cNvGrpSpPr>
            <a:grpSpLocks/>
          </p:cNvGrpSpPr>
          <p:nvPr/>
        </p:nvGrpSpPr>
        <p:grpSpPr bwMode="auto">
          <a:xfrm>
            <a:off x="2819400" y="3352805"/>
            <a:ext cx="6858000" cy="2430463"/>
            <a:chOff x="816" y="2112"/>
            <a:chExt cx="4320" cy="1531"/>
          </a:xfrm>
        </p:grpSpPr>
        <p:sp>
          <p:nvSpPr>
            <p:cNvPr id="104453" name="Text Box 5">
              <a:extLst>
                <a:ext uri="{FF2B5EF4-FFF2-40B4-BE49-F238E27FC236}">
                  <a16:creationId xmlns:a16="http://schemas.microsoft.com/office/drawing/2014/main" id="{403F0205-BCF5-472D-9412-20082A9F9323}"/>
                </a:ext>
              </a:extLst>
            </p:cNvPr>
            <p:cNvSpPr txBox="1">
              <a:spLocks noChangeArrowheads="1"/>
            </p:cNvSpPr>
            <p:nvPr/>
          </p:nvSpPr>
          <p:spPr bwMode="auto">
            <a:xfrm>
              <a:off x="1152" y="2112"/>
              <a:ext cx="535" cy="265"/>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r" eaLnBrk="0" hangingPunct="0"/>
              <a:r>
                <a:rPr kumimoji="0" lang="zh-CN" altLang="en-US" sz="2000"/>
                <a:t>序号</a:t>
              </a:r>
            </a:p>
          </p:txBody>
        </p:sp>
        <p:sp>
          <p:nvSpPr>
            <p:cNvPr id="104454" name="Text Box 6">
              <a:extLst>
                <a:ext uri="{FF2B5EF4-FFF2-40B4-BE49-F238E27FC236}">
                  <a16:creationId xmlns:a16="http://schemas.microsoft.com/office/drawing/2014/main" id="{EC388012-F6A5-4612-8703-770ECCAF410C}"/>
                </a:ext>
              </a:extLst>
            </p:cNvPr>
            <p:cNvSpPr txBox="1">
              <a:spLocks noChangeArrowheads="1"/>
            </p:cNvSpPr>
            <p:nvPr/>
          </p:nvSpPr>
          <p:spPr bwMode="auto">
            <a:xfrm>
              <a:off x="835" y="2827"/>
              <a:ext cx="840" cy="293"/>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r" eaLnBrk="0" hangingPunct="0"/>
              <a:r>
                <a:rPr kumimoji="0" lang="zh-CN" altLang="en-US" sz="2000"/>
                <a:t>移动元素</a:t>
              </a:r>
            </a:p>
          </p:txBody>
        </p:sp>
        <p:sp>
          <p:nvSpPr>
            <p:cNvPr id="104455" name="Text Box 7">
              <a:extLst>
                <a:ext uri="{FF2B5EF4-FFF2-40B4-BE49-F238E27FC236}">
                  <a16:creationId xmlns:a16="http://schemas.microsoft.com/office/drawing/2014/main" id="{C99D661B-07DA-4589-8987-26527A76567A}"/>
                </a:ext>
              </a:extLst>
            </p:cNvPr>
            <p:cNvSpPr txBox="1">
              <a:spLocks noChangeArrowheads="1"/>
            </p:cNvSpPr>
            <p:nvPr/>
          </p:nvSpPr>
          <p:spPr bwMode="auto">
            <a:xfrm>
              <a:off x="816" y="3312"/>
              <a:ext cx="840" cy="331"/>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r" eaLnBrk="0" hangingPunct="0"/>
              <a:r>
                <a:rPr kumimoji="0" lang="zh-CN" altLang="en-US" sz="2000"/>
                <a:t>插入元素</a:t>
              </a:r>
            </a:p>
          </p:txBody>
        </p:sp>
        <p:grpSp>
          <p:nvGrpSpPr>
            <p:cNvPr id="104458" name="Group 10">
              <a:extLst>
                <a:ext uri="{FF2B5EF4-FFF2-40B4-BE49-F238E27FC236}">
                  <a16:creationId xmlns:a16="http://schemas.microsoft.com/office/drawing/2014/main" id="{23AAF80F-0314-4218-A826-9136372264A3}"/>
                </a:ext>
              </a:extLst>
            </p:cNvPr>
            <p:cNvGrpSpPr>
              <a:grpSpLocks/>
            </p:cNvGrpSpPr>
            <p:nvPr/>
          </p:nvGrpSpPr>
          <p:grpSpPr bwMode="auto">
            <a:xfrm>
              <a:off x="1741" y="2112"/>
              <a:ext cx="3361" cy="268"/>
              <a:chOff x="2775" y="9675"/>
              <a:chExt cx="5280" cy="420"/>
            </a:xfrm>
          </p:grpSpPr>
          <p:sp>
            <p:nvSpPr>
              <p:cNvPr id="104459" name="Text Box 11">
                <a:extLst>
                  <a:ext uri="{FF2B5EF4-FFF2-40B4-BE49-F238E27FC236}">
                    <a16:creationId xmlns:a16="http://schemas.microsoft.com/office/drawing/2014/main" id="{5171A632-BC05-4C38-9718-78DDE8EA3AC3}"/>
                  </a:ext>
                </a:extLst>
              </p:cNvPr>
              <p:cNvSpPr txBox="1">
                <a:spLocks noChangeArrowheads="1"/>
              </p:cNvSpPr>
              <p:nvPr/>
            </p:nvSpPr>
            <p:spPr bwMode="auto">
              <a:xfrm>
                <a:off x="2775" y="9675"/>
                <a:ext cx="54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a:t>
                </a:r>
              </a:p>
            </p:txBody>
          </p:sp>
          <p:sp>
            <p:nvSpPr>
              <p:cNvPr id="104460" name="Text Box 12">
                <a:extLst>
                  <a:ext uri="{FF2B5EF4-FFF2-40B4-BE49-F238E27FC236}">
                    <a16:creationId xmlns:a16="http://schemas.microsoft.com/office/drawing/2014/main" id="{0B47CCCD-5014-4E1D-B53A-3EE88B3B2C1E}"/>
                  </a:ext>
                </a:extLst>
              </p:cNvPr>
              <p:cNvSpPr txBox="1">
                <a:spLocks noChangeArrowheads="1"/>
              </p:cNvSpPr>
              <p:nvPr/>
            </p:nvSpPr>
            <p:spPr bwMode="auto">
              <a:xfrm>
                <a:off x="331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2</a:t>
                </a:r>
              </a:p>
            </p:txBody>
          </p:sp>
          <p:sp>
            <p:nvSpPr>
              <p:cNvPr id="104461" name="Text Box 13">
                <a:extLst>
                  <a:ext uri="{FF2B5EF4-FFF2-40B4-BE49-F238E27FC236}">
                    <a16:creationId xmlns:a16="http://schemas.microsoft.com/office/drawing/2014/main" id="{CB476746-5C20-47A7-8E00-D43D66788189}"/>
                  </a:ext>
                </a:extLst>
              </p:cNvPr>
              <p:cNvSpPr txBox="1">
                <a:spLocks noChangeArrowheads="1"/>
              </p:cNvSpPr>
              <p:nvPr/>
            </p:nvSpPr>
            <p:spPr bwMode="auto">
              <a:xfrm>
                <a:off x="385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a:t>
                </a:r>
              </a:p>
            </p:txBody>
          </p:sp>
          <p:sp>
            <p:nvSpPr>
              <p:cNvPr id="104462" name="Text Box 14">
                <a:extLst>
                  <a:ext uri="{FF2B5EF4-FFF2-40B4-BE49-F238E27FC236}">
                    <a16:creationId xmlns:a16="http://schemas.microsoft.com/office/drawing/2014/main" id="{454B52DB-87C7-438C-B493-C0BF737E7006}"/>
                  </a:ext>
                </a:extLst>
              </p:cNvPr>
              <p:cNvSpPr txBox="1">
                <a:spLocks noChangeArrowheads="1"/>
              </p:cNvSpPr>
              <p:nvPr/>
            </p:nvSpPr>
            <p:spPr bwMode="auto">
              <a:xfrm>
                <a:off x="43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a:t>
                </a:r>
              </a:p>
            </p:txBody>
          </p:sp>
          <p:sp>
            <p:nvSpPr>
              <p:cNvPr id="104463" name="Text Box 15">
                <a:extLst>
                  <a:ext uri="{FF2B5EF4-FFF2-40B4-BE49-F238E27FC236}">
                    <a16:creationId xmlns:a16="http://schemas.microsoft.com/office/drawing/2014/main" id="{17260D9F-8826-448B-AE97-A03DBF07E3C3}"/>
                  </a:ext>
                </a:extLst>
              </p:cNvPr>
              <p:cNvSpPr txBox="1">
                <a:spLocks noChangeArrowheads="1"/>
              </p:cNvSpPr>
              <p:nvPr/>
            </p:nvSpPr>
            <p:spPr bwMode="auto">
              <a:xfrm>
                <a:off x="492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5</a:t>
                </a:r>
              </a:p>
            </p:txBody>
          </p:sp>
          <p:sp>
            <p:nvSpPr>
              <p:cNvPr id="104464" name="Text Box 16">
                <a:extLst>
                  <a:ext uri="{FF2B5EF4-FFF2-40B4-BE49-F238E27FC236}">
                    <a16:creationId xmlns:a16="http://schemas.microsoft.com/office/drawing/2014/main" id="{B833DB9B-04D0-43AE-9E67-9AC0B9DC16FE}"/>
                  </a:ext>
                </a:extLst>
              </p:cNvPr>
              <p:cNvSpPr txBox="1">
                <a:spLocks noChangeArrowheads="1"/>
              </p:cNvSpPr>
              <p:nvPr/>
            </p:nvSpPr>
            <p:spPr bwMode="auto">
              <a:xfrm>
                <a:off x="543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6</a:t>
                </a:r>
              </a:p>
            </p:txBody>
          </p:sp>
          <p:sp>
            <p:nvSpPr>
              <p:cNvPr id="104465" name="Text Box 17">
                <a:extLst>
                  <a:ext uri="{FF2B5EF4-FFF2-40B4-BE49-F238E27FC236}">
                    <a16:creationId xmlns:a16="http://schemas.microsoft.com/office/drawing/2014/main" id="{F3DEDE35-41DB-4EFB-BD8B-12424BF64588}"/>
                  </a:ext>
                </a:extLst>
              </p:cNvPr>
              <p:cNvSpPr txBox="1">
                <a:spLocks noChangeArrowheads="1"/>
              </p:cNvSpPr>
              <p:nvPr/>
            </p:nvSpPr>
            <p:spPr bwMode="auto">
              <a:xfrm>
                <a:off x="594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7</a:t>
                </a:r>
              </a:p>
            </p:txBody>
          </p:sp>
          <p:sp>
            <p:nvSpPr>
              <p:cNvPr id="104466" name="Text Box 18">
                <a:extLst>
                  <a:ext uri="{FF2B5EF4-FFF2-40B4-BE49-F238E27FC236}">
                    <a16:creationId xmlns:a16="http://schemas.microsoft.com/office/drawing/2014/main" id="{A4D953AE-EB46-4426-8F2D-74A44DFFBD90}"/>
                  </a:ext>
                </a:extLst>
              </p:cNvPr>
              <p:cNvSpPr txBox="1">
                <a:spLocks noChangeArrowheads="1"/>
              </p:cNvSpPr>
              <p:nvPr/>
            </p:nvSpPr>
            <p:spPr bwMode="auto">
              <a:xfrm>
                <a:off x="64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8</a:t>
                </a:r>
              </a:p>
            </p:txBody>
          </p:sp>
          <p:sp>
            <p:nvSpPr>
              <p:cNvPr id="104467" name="Text Box 19">
                <a:extLst>
                  <a:ext uri="{FF2B5EF4-FFF2-40B4-BE49-F238E27FC236}">
                    <a16:creationId xmlns:a16="http://schemas.microsoft.com/office/drawing/2014/main" id="{4E5DB101-DF80-4D96-B3A0-617887A4D4DA}"/>
                  </a:ext>
                </a:extLst>
              </p:cNvPr>
              <p:cNvSpPr txBox="1">
                <a:spLocks noChangeArrowheads="1"/>
              </p:cNvSpPr>
              <p:nvPr/>
            </p:nvSpPr>
            <p:spPr bwMode="auto">
              <a:xfrm>
                <a:off x="750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10</a:t>
                </a:r>
              </a:p>
            </p:txBody>
          </p:sp>
          <p:sp>
            <p:nvSpPr>
              <p:cNvPr id="104468" name="Text Box 20">
                <a:extLst>
                  <a:ext uri="{FF2B5EF4-FFF2-40B4-BE49-F238E27FC236}">
                    <a16:creationId xmlns:a16="http://schemas.microsoft.com/office/drawing/2014/main" id="{A50A8D9D-0CA4-4E82-80DF-87539773B761}"/>
                  </a:ext>
                </a:extLst>
              </p:cNvPr>
              <p:cNvSpPr txBox="1">
                <a:spLocks noChangeArrowheads="1"/>
              </p:cNvSpPr>
              <p:nvPr/>
            </p:nvSpPr>
            <p:spPr bwMode="auto">
              <a:xfrm>
                <a:off x="699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9</a:t>
                </a:r>
              </a:p>
            </p:txBody>
          </p:sp>
        </p:grpSp>
        <p:grpSp>
          <p:nvGrpSpPr>
            <p:cNvPr id="104470" name="Group 22">
              <a:extLst>
                <a:ext uri="{FF2B5EF4-FFF2-40B4-BE49-F238E27FC236}">
                  <a16:creationId xmlns:a16="http://schemas.microsoft.com/office/drawing/2014/main" id="{B5168762-40C0-4909-A139-26EAFE54D258}"/>
                </a:ext>
              </a:extLst>
            </p:cNvPr>
            <p:cNvGrpSpPr>
              <a:grpSpLocks/>
            </p:cNvGrpSpPr>
            <p:nvPr/>
          </p:nvGrpSpPr>
          <p:grpSpPr bwMode="auto">
            <a:xfrm>
              <a:off x="1740" y="2352"/>
              <a:ext cx="3300" cy="268"/>
              <a:chOff x="2775" y="9675"/>
              <a:chExt cx="5280" cy="420"/>
            </a:xfrm>
          </p:grpSpPr>
          <p:sp>
            <p:nvSpPr>
              <p:cNvPr id="104471" name="Text Box 23">
                <a:extLst>
                  <a:ext uri="{FF2B5EF4-FFF2-40B4-BE49-F238E27FC236}">
                    <a16:creationId xmlns:a16="http://schemas.microsoft.com/office/drawing/2014/main" id="{67444072-2E78-4288-A4C7-5D5D807356B1}"/>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a:t>
                </a:r>
              </a:p>
            </p:txBody>
          </p:sp>
          <p:sp>
            <p:nvSpPr>
              <p:cNvPr id="104472" name="Text Box 24">
                <a:extLst>
                  <a:ext uri="{FF2B5EF4-FFF2-40B4-BE49-F238E27FC236}">
                    <a16:creationId xmlns:a16="http://schemas.microsoft.com/office/drawing/2014/main" id="{9F40AAB6-C4F8-49E7-BEAC-FE119EFF67D6}"/>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9</a:t>
                </a:r>
              </a:p>
            </p:txBody>
          </p:sp>
          <p:sp>
            <p:nvSpPr>
              <p:cNvPr id="104473" name="Text Box 25">
                <a:extLst>
                  <a:ext uri="{FF2B5EF4-FFF2-40B4-BE49-F238E27FC236}">
                    <a16:creationId xmlns:a16="http://schemas.microsoft.com/office/drawing/2014/main" id="{6F775C84-4968-4980-B9F3-A1844277B9E9}"/>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15</a:t>
                </a:r>
              </a:p>
            </p:txBody>
          </p:sp>
          <p:sp>
            <p:nvSpPr>
              <p:cNvPr id="104474" name="Text Box 26">
                <a:extLst>
                  <a:ext uri="{FF2B5EF4-FFF2-40B4-BE49-F238E27FC236}">
                    <a16:creationId xmlns:a16="http://schemas.microsoft.com/office/drawing/2014/main" id="{21C688C7-4821-44CE-B507-A32C6C2C3AFC}"/>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28</a:t>
                </a:r>
              </a:p>
            </p:txBody>
          </p:sp>
          <p:sp>
            <p:nvSpPr>
              <p:cNvPr id="104475" name="Text Box 27">
                <a:extLst>
                  <a:ext uri="{FF2B5EF4-FFF2-40B4-BE49-F238E27FC236}">
                    <a16:creationId xmlns:a16="http://schemas.microsoft.com/office/drawing/2014/main" id="{C80F77CA-7399-475E-8C47-2144E9F5B843}"/>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4476" name="Text Box 28">
                <a:extLst>
                  <a:ext uri="{FF2B5EF4-FFF2-40B4-BE49-F238E27FC236}">
                    <a16:creationId xmlns:a16="http://schemas.microsoft.com/office/drawing/2014/main" id="{717FA98C-00AE-4B43-899C-732DA067B9E0}"/>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4477" name="Text Box 29">
                <a:extLst>
                  <a:ext uri="{FF2B5EF4-FFF2-40B4-BE49-F238E27FC236}">
                    <a16:creationId xmlns:a16="http://schemas.microsoft.com/office/drawing/2014/main" id="{98DDFFCD-7A29-4FF9-866D-FD395AFFE5BB}"/>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42</a:t>
                </a:r>
              </a:p>
            </p:txBody>
          </p:sp>
          <p:sp>
            <p:nvSpPr>
              <p:cNvPr id="104478" name="Text Box 30">
                <a:extLst>
                  <a:ext uri="{FF2B5EF4-FFF2-40B4-BE49-F238E27FC236}">
                    <a16:creationId xmlns:a16="http://schemas.microsoft.com/office/drawing/2014/main" id="{F2302FAA-7CCA-42FB-90FA-2185645824A2}"/>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51</a:t>
                </a:r>
              </a:p>
            </p:txBody>
          </p:sp>
          <p:sp>
            <p:nvSpPr>
              <p:cNvPr id="104479" name="Text Box 31">
                <a:extLst>
                  <a:ext uri="{FF2B5EF4-FFF2-40B4-BE49-F238E27FC236}">
                    <a16:creationId xmlns:a16="http://schemas.microsoft.com/office/drawing/2014/main" id="{88492536-1F19-4BFA-B048-F7E1A103EC09}"/>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0" lang="zh-CN" altLang="zh-CN" sz="2000"/>
              </a:p>
            </p:txBody>
          </p:sp>
          <p:sp>
            <p:nvSpPr>
              <p:cNvPr id="104480" name="Text Box 32">
                <a:extLst>
                  <a:ext uri="{FF2B5EF4-FFF2-40B4-BE49-F238E27FC236}">
                    <a16:creationId xmlns:a16="http://schemas.microsoft.com/office/drawing/2014/main" id="{842B2CB4-DE54-42E4-A5CA-8E39D16233EB}"/>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62</a:t>
                </a:r>
              </a:p>
            </p:txBody>
          </p:sp>
        </p:grpSp>
        <p:grpSp>
          <p:nvGrpSpPr>
            <p:cNvPr id="104482" name="Group 34">
              <a:extLst>
                <a:ext uri="{FF2B5EF4-FFF2-40B4-BE49-F238E27FC236}">
                  <a16:creationId xmlns:a16="http://schemas.microsoft.com/office/drawing/2014/main" id="{76BF2F77-DD13-4F63-B3F6-1CD336BA067E}"/>
                </a:ext>
              </a:extLst>
            </p:cNvPr>
            <p:cNvGrpSpPr>
              <a:grpSpLocks/>
            </p:cNvGrpSpPr>
            <p:nvPr/>
          </p:nvGrpSpPr>
          <p:grpSpPr bwMode="auto">
            <a:xfrm>
              <a:off x="1751" y="2833"/>
              <a:ext cx="3361" cy="268"/>
              <a:chOff x="2775" y="9675"/>
              <a:chExt cx="5280" cy="420"/>
            </a:xfrm>
          </p:grpSpPr>
          <p:sp>
            <p:nvSpPr>
              <p:cNvPr id="104483" name="Text Box 35">
                <a:extLst>
                  <a:ext uri="{FF2B5EF4-FFF2-40B4-BE49-F238E27FC236}">
                    <a16:creationId xmlns:a16="http://schemas.microsoft.com/office/drawing/2014/main" id="{52979B3D-5D15-4665-8166-3B84FE4DBE37}"/>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a:t>
                </a:r>
              </a:p>
            </p:txBody>
          </p:sp>
          <p:sp>
            <p:nvSpPr>
              <p:cNvPr id="104484" name="Text Box 36">
                <a:extLst>
                  <a:ext uri="{FF2B5EF4-FFF2-40B4-BE49-F238E27FC236}">
                    <a16:creationId xmlns:a16="http://schemas.microsoft.com/office/drawing/2014/main" id="{BA9CF90F-F3ED-40BD-9461-4A02C8B0C910}"/>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9</a:t>
                </a:r>
              </a:p>
            </p:txBody>
          </p:sp>
          <p:sp>
            <p:nvSpPr>
              <p:cNvPr id="104485" name="Text Box 37">
                <a:extLst>
                  <a:ext uri="{FF2B5EF4-FFF2-40B4-BE49-F238E27FC236}">
                    <a16:creationId xmlns:a16="http://schemas.microsoft.com/office/drawing/2014/main" id="{97DBF1C5-D6A4-48CD-B43D-3C51FE5DD441}"/>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15</a:t>
                </a:r>
              </a:p>
            </p:txBody>
          </p:sp>
          <p:sp>
            <p:nvSpPr>
              <p:cNvPr id="104486" name="Text Box 38">
                <a:extLst>
                  <a:ext uri="{FF2B5EF4-FFF2-40B4-BE49-F238E27FC236}">
                    <a16:creationId xmlns:a16="http://schemas.microsoft.com/office/drawing/2014/main" id="{F9268FE0-CFCE-4E62-9215-1FBE6DA23745}"/>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0" lang="zh-CN" altLang="zh-CN" sz="2000"/>
              </a:p>
            </p:txBody>
          </p:sp>
          <p:sp>
            <p:nvSpPr>
              <p:cNvPr id="104487" name="Text Box 39">
                <a:extLst>
                  <a:ext uri="{FF2B5EF4-FFF2-40B4-BE49-F238E27FC236}">
                    <a16:creationId xmlns:a16="http://schemas.microsoft.com/office/drawing/2014/main" id="{63CB015F-6455-4256-8CCA-C1AF7F5F1C8E}"/>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28</a:t>
                </a:r>
              </a:p>
            </p:txBody>
          </p:sp>
          <p:sp>
            <p:nvSpPr>
              <p:cNvPr id="104488" name="Text Box 40">
                <a:extLst>
                  <a:ext uri="{FF2B5EF4-FFF2-40B4-BE49-F238E27FC236}">
                    <a16:creationId xmlns:a16="http://schemas.microsoft.com/office/drawing/2014/main" id="{0E496A51-A7F9-4CA6-AB9B-760E6053ED7C}"/>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4489" name="Text Box 41">
                <a:extLst>
                  <a:ext uri="{FF2B5EF4-FFF2-40B4-BE49-F238E27FC236}">
                    <a16:creationId xmlns:a16="http://schemas.microsoft.com/office/drawing/2014/main" id="{31C90F82-01A3-4EF2-B973-83BDDC7DF5A6}"/>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4490" name="Text Box 42">
                <a:extLst>
                  <a:ext uri="{FF2B5EF4-FFF2-40B4-BE49-F238E27FC236}">
                    <a16:creationId xmlns:a16="http://schemas.microsoft.com/office/drawing/2014/main" id="{2FD8C438-3782-407C-B2A1-2BD4BF5FDE0E}"/>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42</a:t>
                </a:r>
              </a:p>
            </p:txBody>
          </p:sp>
          <p:sp>
            <p:nvSpPr>
              <p:cNvPr id="104491" name="Text Box 43">
                <a:extLst>
                  <a:ext uri="{FF2B5EF4-FFF2-40B4-BE49-F238E27FC236}">
                    <a16:creationId xmlns:a16="http://schemas.microsoft.com/office/drawing/2014/main" id="{EB184C5E-CC24-4C37-A82E-9C48D5A8E6BC}"/>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62</a:t>
                </a:r>
              </a:p>
            </p:txBody>
          </p:sp>
          <p:sp>
            <p:nvSpPr>
              <p:cNvPr id="104492" name="Text Box 44">
                <a:extLst>
                  <a:ext uri="{FF2B5EF4-FFF2-40B4-BE49-F238E27FC236}">
                    <a16:creationId xmlns:a16="http://schemas.microsoft.com/office/drawing/2014/main" id="{DF7305F9-6711-44F4-8D0B-6E72988942B2}"/>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51</a:t>
                </a:r>
              </a:p>
            </p:txBody>
          </p:sp>
        </p:grpSp>
        <p:grpSp>
          <p:nvGrpSpPr>
            <p:cNvPr id="104495" name="Group 47">
              <a:extLst>
                <a:ext uri="{FF2B5EF4-FFF2-40B4-BE49-F238E27FC236}">
                  <a16:creationId xmlns:a16="http://schemas.microsoft.com/office/drawing/2014/main" id="{839555D8-F752-4970-A7E5-53E2049C4FE6}"/>
                </a:ext>
              </a:extLst>
            </p:cNvPr>
            <p:cNvGrpSpPr>
              <a:grpSpLocks/>
            </p:cNvGrpSpPr>
            <p:nvPr/>
          </p:nvGrpSpPr>
          <p:grpSpPr bwMode="auto">
            <a:xfrm>
              <a:off x="1775" y="3332"/>
              <a:ext cx="3361" cy="268"/>
              <a:chOff x="2775" y="9675"/>
              <a:chExt cx="5280" cy="420"/>
            </a:xfrm>
          </p:grpSpPr>
          <p:sp>
            <p:nvSpPr>
              <p:cNvPr id="104496" name="Text Box 48">
                <a:extLst>
                  <a:ext uri="{FF2B5EF4-FFF2-40B4-BE49-F238E27FC236}">
                    <a16:creationId xmlns:a16="http://schemas.microsoft.com/office/drawing/2014/main" id="{91149234-1A97-4F67-847C-3DF505AB74A3}"/>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a:t>
                </a:r>
              </a:p>
            </p:txBody>
          </p:sp>
          <p:sp>
            <p:nvSpPr>
              <p:cNvPr id="104497" name="Text Box 49">
                <a:extLst>
                  <a:ext uri="{FF2B5EF4-FFF2-40B4-BE49-F238E27FC236}">
                    <a16:creationId xmlns:a16="http://schemas.microsoft.com/office/drawing/2014/main" id="{B0415EB6-E81B-409E-8425-24A1A1DB367D}"/>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9</a:t>
                </a:r>
              </a:p>
            </p:txBody>
          </p:sp>
          <p:sp>
            <p:nvSpPr>
              <p:cNvPr id="104498" name="Text Box 50">
                <a:extLst>
                  <a:ext uri="{FF2B5EF4-FFF2-40B4-BE49-F238E27FC236}">
                    <a16:creationId xmlns:a16="http://schemas.microsoft.com/office/drawing/2014/main" id="{BEC75D8D-132C-4BFD-BCF0-D9E1FC886CB1}"/>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15</a:t>
                </a:r>
              </a:p>
            </p:txBody>
          </p:sp>
          <p:sp>
            <p:nvSpPr>
              <p:cNvPr id="104499" name="Text Box 51">
                <a:extLst>
                  <a:ext uri="{FF2B5EF4-FFF2-40B4-BE49-F238E27FC236}">
                    <a16:creationId xmlns:a16="http://schemas.microsoft.com/office/drawing/2014/main" id="{2FC0706C-F87A-4939-B88D-98F9799B336F}"/>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b="1">
                    <a:solidFill>
                      <a:srgbClr val="000000"/>
                    </a:solidFill>
                  </a:rPr>
                  <a:t>21</a:t>
                </a:r>
              </a:p>
            </p:txBody>
          </p:sp>
          <p:sp>
            <p:nvSpPr>
              <p:cNvPr id="104500" name="Text Box 52">
                <a:extLst>
                  <a:ext uri="{FF2B5EF4-FFF2-40B4-BE49-F238E27FC236}">
                    <a16:creationId xmlns:a16="http://schemas.microsoft.com/office/drawing/2014/main" id="{DEEE93DA-8DD7-466D-8066-8C52F5738D96}"/>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28</a:t>
                </a:r>
              </a:p>
            </p:txBody>
          </p:sp>
          <p:sp>
            <p:nvSpPr>
              <p:cNvPr id="104501" name="Text Box 53">
                <a:extLst>
                  <a:ext uri="{FF2B5EF4-FFF2-40B4-BE49-F238E27FC236}">
                    <a16:creationId xmlns:a16="http://schemas.microsoft.com/office/drawing/2014/main" id="{716A474E-1553-434D-A8DD-FC5253DA82DB}"/>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4502" name="Text Box 54">
                <a:extLst>
                  <a:ext uri="{FF2B5EF4-FFF2-40B4-BE49-F238E27FC236}">
                    <a16:creationId xmlns:a16="http://schemas.microsoft.com/office/drawing/2014/main" id="{BE78F7D6-6DAE-44A2-829F-E571981B84D9}"/>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4503" name="Text Box 55">
                <a:extLst>
                  <a:ext uri="{FF2B5EF4-FFF2-40B4-BE49-F238E27FC236}">
                    <a16:creationId xmlns:a16="http://schemas.microsoft.com/office/drawing/2014/main" id="{5012942D-491D-471D-9BA2-DA9B862C0F47}"/>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42</a:t>
                </a:r>
              </a:p>
            </p:txBody>
          </p:sp>
          <p:sp>
            <p:nvSpPr>
              <p:cNvPr id="104504" name="Text Box 56">
                <a:extLst>
                  <a:ext uri="{FF2B5EF4-FFF2-40B4-BE49-F238E27FC236}">
                    <a16:creationId xmlns:a16="http://schemas.microsoft.com/office/drawing/2014/main" id="{33DB8261-A0B2-4C25-8121-5235ABBF873D}"/>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62</a:t>
                </a:r>
              </a:p>
            </p:txBody>
          </p:sp>
          <p:sp>
            <p:nvSpPr>
              <p:cNvPr id="104505" name="Text Box 57">
                <a:extLst>
                  <a:ext uri="{FF2B5EF4-FFF2-40B4-BE49-F238E27FC236}">
                    <a16:creationId xmlns:a16="http://schemas.microsoft.com/office/drawing/2014/main" id="{AF76DADE-850B-4521-8F0F-D4A20DC8B25A}"/>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51</a:t>
                </a:r>
              </a:p>
            </p:txBody>
          </p:sp>
        </p:grpSp>
        <p:sp>
          <p:nvSpPr>
            <p:cNvPr id="104506" name="Line 58">
              <a:extLst>
                <a:ext uri="{FF2B5EF4-FFF2-40B4-BE49-F238E27FC236}">
                  <a16:creationId xmlns:a16="http://schemas.microsoft.com/office/drawing/2014/main" id="{64F8BFD5-DBD6-4512-BFE4-5632803F1D8F}"/>
                </a:ext>
              </a:extLst>
            </p:cNvPr>
            <p:cNvSpPr>
              <a:spLocks noChangeShapeType="1"/>
            </p:cNvSpPr>
            <p:nvPr/>
          </p:nvSpPr>
          <p:spPr bwMode="auto">
            <a:xfrm>
              <a:off x="2928" y="2640"/>
              <a:ext cx="288"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7" name="Line 59">
              <a:extLst>
                <a:ext uri="{FF2B5EF4-FFF2-40B4-BE49-F238E27FC236}">
                  <a16:creationId xmlns:a16="http://schemas.microsoft.com/office/drawing/2014/main" id="{8FC7B0EA-8D82-4FBF-8D68-05BD3DDA267F}"/>
                </a:ext>
              </a:extLst>
            </p:cNvPr>
            <p:cNvSpPr>
              <a:spLocks noChangeShapeType="1"/>
            </p:cNvSpPr>
            <p:nvPr/>
          </p:nvSpPr>
          <p:spPr bwMode="auto">
            <a:xfrm>
              <a:off x="4615" y="2654"/>
              <a:ext cx="329" cy="17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8" name="Line 60">
              <a:extLst>
                <a:ext uri="{FF2B5EF4-FFF2-40B4-BE49-F238E27FC236}">
                  <a16:creationId xmlns:a16="http://schemas.microsoft.com/office/drawing/2014/main" id="{AD0100C4-4AC7-4D77-AD3C-E2B2BF039660}"/>
                </a:ext>
              </a:extLst>
            </p:cNvPr>
            <p:cNvSpPr>
              <a:spLocks noChangeShapeType="1"/>
            </p:cNvSpPr>
            <p:nvPr/>
          </p:nvSpPr>
          <p:spPr bwMode="auto">
            <a:xfrm>
              <a:off x="4224" y="2640"/>
              <a:ext cx="336" cy="1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9" name="Line 61">
              <a:extLst>
                <a:ext uri="{FF2B5EF4-FFF2-40B4-BE49-F238E27FC236}">
                  <a16:creationId xmlns:a16="http://schemas.microsoft.com/office/drawing/2014/main" id="{95BDA244-EFD2-426D-A27B-BC31037FEE43}"/>
                </a:ext>
              </a:extLst>
            </p:cNvPr>
            <p:cNvSpPr>
              <a:spLocks noChangeShapeType="1"/>
            </p:cNvSpPr>
            <p:nvPr/>
          </p:nvSpPr>
          <p:spPr bwMode="auto">
            <a:xfrm>
              <a:off x="3888" y="2640"/>
              <a:ext cx="336" cy="1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10" name="Line 62">
              <a:extLst>
                <a:ext uri="{FF2B5EF4-FFF2-40B4-BE49-F238E27FC236}">
                  <a16:creationId xmlns:a16="http://schemas.microsoft.com/office/drawing/2014/main" id="{1ABE2CE7-6588-4DFA-A0A3-0CE1EEA9AF11}"/>
                </a:ext>
              </a:extLst>
            </p:cNvPr>
            <p:cNvSpPr>
              <a:spLocks noChangeShapeType="1"/>
            </p:cNvSpPr>
            <p:nvPr/>
          </p:nvSpPr>
          <p:spPr bwMode="auto">
            <a:xfrm>
              <a:off x="3600" y="2640"/>
              <a:ext cx="336" cy="1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11" name="Line 63">
              <a:extLst>
                <a:ext uri="{FF2B5EF4-FFF2-40B4-BE49-F238E27FC236}">
                  <a16:creationId xmlns:a16="http://schemas.microsoft.com/office/drawing/2014/main" id="{E903D71D-AB6D-40BC-BEB1-080B01A0492F}"/>
                </a:ext>
              </a:extLst>
            </p:cNvPr>
            <p:cNvSpPr>
              <a:spLocks noChangeShapeType="1"/>
            </p:cNvSpPr>
            <p:nvPr/>
          </p:nvSpPr>
          <p:spPr bwMode="auto">
            <a:xfrm>
              <a:off x="3312" y="2640"/>
              <a:ext cx="288" cy="1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4514" name="AutoShape 66">
            <a:hlinkClick r:id="rId2" action="ppaction://hlinksldjump" highlightClick="1"/>
            <a:extLst>
              <a:ext uri="{FF2B5EF4-FFF2-40B4-BE49-F238E27FC236}">
                <a16:creationId xmlns:a16="http://schemas.microsoft.com/office/drawing/2014/main" id="{3AA7A521-CBF1-4B4C-8EEC-248246F95547}"/>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39C477F-C904-4F0C-87D3-82E7237307A2}"/>
              </a:ext>
            </a:extLst>
          </p:cNvPr>
          <p:cNvSpPr>
            <a:spLocks noGrp="1" noChangeArrowheads="1"/>
          </p:cNvSpPr>
          <p:nvPr>
            <p:ph type="title"/>
          </p:nvPr>
        </p:nvSpPr>
        <p:spPr/>
        <p:txBody>
          <a:bodyPr/>
          <a:lstStyle/>
          <a:p>
            <a:r>
              <a:rPr lang="zh-CN" altLang="en-US" sz="3200">
                <a:latin typeface="宋体" panose="02010600030101010101" pitchFamily="2" charset="-122"/>
              </a:rPr>
              <a:t>插入运算</a:t>
            </a:r>
          </a:p>
        </p:txBody>
      </p:sp>
      <p:sp>
        <p:nvSpPr>
          <p:cNvPr id="105475" name="Rectangle 3">
            <a:extLst>
              <a:ext uri="{FF2B5EF4-FFF2-40B4-BE49-F238E27FC236}">
                <a16:creationId xmlns:a16="http://schemas.microsoft.com/office/drawing/2014/main" id="{EC11797C-3169-41F5-9BDF-1888B4E45C8B}"/>
              </a:ext>
            </a:extLst>
          </p:cNvPr>
          <p:cNvSpPr>
            <a:spLocks noGrp="1" noChangeArrowheads="1"/>
          </p:cNvSpPr>
          <p:nvPr>
            <p:ph idx="1"/>
          </p:nvPr>
        </p:nvSpPr>
        <p:spPr>
          <a:xfrm>
            <a:off x="2279576" y="1628800"/>
            <a:ext cx="8001000" cy="4267200"/>
          </a:xfrm>
        </p:spPr>
        <p:txBody>
          <a:bodyPr>
            <a:normAutofit fontScale="92500" lnSpcReduction="10000"/>
          </a:bodyPr>
          <a:lstStyle/>
          <a:p>
            <a:pPr algn="just">
              <a:lnSpc>
                <a:spcPct val="90000"/>
              </a:lnSpc>
              <a:buFont typeface="Wingdings" panose="05000000000000000000" pitchFamily="2" charset="2"/>
              <a:buNone/>
            </a:pPr>
            <a:r>
              <a:rPr lang="en-US" altLang="zh-CN" sz="2000" dirty="0"/>
              <a:t>int  </a:t>
            </a:r>
            <a:r>
              <a:rPr lang="en-US" altLang="zh-CN" sz="2000" dirty="0" err="1"/>
              <a:t>InsList</a:t>
            </a:r>
            <a:r>
              <a:rPr lang="en-US" altLang="zh-CN" sz="2000" dirty="0"/>
              <a:t>(</a:t>
            </a:r>
            <a:r>
              <a:rPr lang="en-US" altLang="zh-CN" sz="2000" dirty="0" err="1"/>
              <a:t>SeqList</a:t>
            </a:r>
            <a:r>
              <a:rPr lang="en-US" altLang="zh-CN" sz="2000" dirty="0"/>
              <a:t> *</a:t>
            </a:r>
            <a:r>
              <a:rPr lang="en-US" altLang="zh-CN" sz="2000" dirty="0" err="1"/>
              <a:t>L,int</a:t>
            </a:r>
            <a:r>
              <a:rPr lang="en-US" altLang="zh-CN" sz="2000" dirty="0"/>
              <a:t> </a:t>
            </a:r>
            <a:r>
              <a:rPr lang="en-US" altLang="zh-CN" sz="2000" dirty="0" err="1"/>
              <a:t>i,ElemType</a:t>
            </a:r>
            <a:r>
              <a:rPr lang="en-US" altLang="zh-CN" sz="2000" dirty="0"/>
              <a:t> e)</a:t>
            </a:r>
          </a:p>
          <a:p>
            <a:pPr algn="just">
              <a:lnSpc>
                <a:spcPct val="90000"/>
              </a:lnSpc>
              <a:buFont typeface="Wingdings" panose="05000000000000000000" pitchFamily="2" charset="2"/>
              <a:buNone/>
            </a:pPr>
            <a:r>
              <a:rPr lang="en-US" altLang="zh-CN" sz="2000" dirty="0"/>
              <a:t>{   int k;</a:t>
            </a:r>
          </a:p>
          <a:p>
            <a:pPr algn="just">
              <a:lnSpc>
                <a:spcPct val="90000"/>
              </a:lnSpc>
              <a:buFont typeface="Wingdings" panose="05000000000000000000" pitchFamily="2" charset="2"/>
              <a:buNone/>
            </a:pPr>
            <a:r>
              <a:rPr lang="en-US" altLang="zh-CN" sz="2000" dirty="0"/>
              <a:t>    if( (</a:t>
            </a:r>
            <a:r>
              <a:rPr lang="en-US" altLang="zh-CN" sz="2000" dirty="0" err="1"/>
              <a:t>i</a:t>
            </a:r>
            <a:r>
              <a:rPr lang="en-US" altLang="zh-CN" sz="2000" dirty="0"/>
              <a:t>&lt;1) || (</a:t>
            </a:r>
            <a:r>
              <a:rPr lang="en-US" altLang="zh-CN" sz="2000" dirty="0" err="1"/>
              <a:t>i</a:t>
            </a:r>
            <a:r>
              <a:rPr lang="en-US" altLang="zh-CN" sz="2000" dirty="0"/>
              <a:t>&gt;L-&gt;last+2) )     /*</a:t>
            </a:r>
            <a:r>
              <a:rPr lang="zh-CN" altLang="en-US" sz="2000" dirty="0"/>
              <a:t>首先判断插入位置是否合法*</a:t>
            </a:r>
            <a:r>
              <a:rPr lang="en-US" altLang="zh-CN" sz="2000" dirty="0"/>
              <a:t>/</a:t>
            </a:r>
          </a:p>
          <a:p>
            <a:pPr algn="just">
              <a:lnSpc>
                <a:spcPct val="90000"/>
              </a:lnSpc>
              <a:buFont typeface="Wingdings" panose="05000000000000000000" pitchFamily="2" charset="2"/>
              <a:buNone/>
            </a:pPr>
            <a:r>
              <a:rPr lang="en-US" altLang="zh-CN" sz="2000" dirty="0"/>
              <a:t>    {  </a:t>
            </a:r>
            <a:r>
              <a:rPr lang="en-US" altLang="zh-CN" sz="2000" dirty="0" err="1"/>
              <a:t>printf</a:t>
            </a:r>
            <a:r>
              <a:rPr lang="en-US" altLang="zh-CN" sz="2000" dirty="0"/>
              <a:t>(</a:t>
            </a:r>
            <a:r>
              <a:rPr lang="en-US" altLang="zh-CN" sz="2000" dirty="0">
                <a:latin typeface="Times New Roman" panose="02020603050405020304" pitchFamily="18" charset="0"/>
              </a:rPr>
              <a:t>“</a:t>
            </a:r>
            <a:r>
              <a:rPr lang="zh-CN" altLang="en-US" sz="2000" dirty="0"/>
              <a:t>插入位置</a:t>
            </a:r>
            <a:r>
              <a:rPr lang="en-US" altLang="zh-CN" sz="2000" dirty="0" err="1"/>
              <a:t>i</a:t>
            </a:r>
            <a:r>
              <a:rPr lang="zh-CN" altLang="en-US" sz="2000" dirty="0"/>
              <a:t>值不合法</a:t>
            </a:r>
            <a:r>
              <a:rPr lang="zh-CN" altLang="en-US" sz="2000" dirty="0">
                <a:latin typeface="Times New Roman" panose="02020603050405020304" pitchFamily="18" charset="0"/>
              </a:rPr>
              <a:t>”</a:t>
            </a:r>
            <a:r>
              <a:rPr lang="en-US" altLang="zh-CN" sz="2000" dirty="0"/>
              <a:t>)</a:t>
            </a:r>
            <a:r>
              <a:rPr lang="zh-CN" altLang="en-US" sz="2000" dirty="0"/>
              <a:t>；</a:t>
            </a:r>
            <a:r>
              <a:rPr lang="en-US" altLang="zh-CN" sz="2000" dirty="0"/>
              <a:t>return(ERROR);   }</a:t>
            </a:r>
          </a:p>
          <a:p>
            <a:pPr algn="just">
              <a:lnSpc>
                <a:spcPct val="90000"/>
              </a:lnSpc>
              <a:buFont typeface="Wingdings" panose="05000000000000000000" pitchFamily="2" charset="2"/>
              <a:buNone/>
            </a:pPr>
            <a:r>
              <a:rPr lang="en-US" altLang="zh-CN" sz="2000" dirty="0"/>
              <a:t>    if(L-&gt;last&gt;=maxsize-1)</a:t>
            </a:r>
          </a:p>
          <a:p>
            <a:pPr algn="just">
              <a:lnSpc>
                <a:spcPct val="90000"/>
              </a:lnSpc>
              <a:buFont typeface="Wingdings" panose="05000000000000000000" pitchFamily="2" charset="2"/>
              <a:buNone/>
            </a:pPr>
            <a:r>
              <a:rPr lang="en-US" altLang="zh-CN" sz="2000" dirty="0"/>
              <a:t>    {  </a:t>
            </a:r>
            <a:r>
              <a:rPr lang="en-US" altLang="zh-CN" sz="2000" dirty="0" err="1"/>
              <a:t>printf</a:t>
            </a:r>
            <a:r>
              <a:rPr lang="en-US" altLang="zh-CN" sz="2000" dirty="0"/>
              <a:t>(</a:t>
            </a:r>
            <a:r>
              <a:rPr lang="en-US" altLang="zh-CN" sz="2000" dirty="0">
                <a:latin typeface="Times New Roman" panose="02020603050405020304" pitchFamily="18" charset="0"/>
              </a:rPr>
              <a:t>“</a:t>
            </a:r>
            <a:r>
              <a:rPr lang="zh-CN" altLang="en-US" sz="2000" dirty="0"/>
              <a:t>表已满无法插入</a:t>
            </a:r>
            <a:r>
              <a:rPr lang="zh-CN" altLang="en-US" sz="2000" dirty="0">
                <a:latin typeface="Times New Roman" panose="02020603050405020304" pitchFamily="18" charset="0"/>
              </a:rPr>
              <a:t>”</a:t>
            </a:r>
            <a:r>
              <a:rPr lang="en-US" altLang="zh-CN" sz="2000" dirty="0"/>
              <a:t>)</a:t>
            </a:r>
            <a:r>
              <a:rPr lang="zh-CN" altLang="en-US" sz="2000" dirty="0"/>
              <a:t>；    </a:t>
            </a:r>
            <a:r>
              <a:rPr lang="en-US" altLang="zh-CN" sz="2000" dirty="0"/>
              <a:t>return(ERROR);   }</a:t>
            </a:r>
          </a:p>
          <a:p>
            <a:pPr algn="just">
              <a:lnSpc>
                <a:spcPct val="90000"/>
              </a:lnSpc>
              <a:buFont typeface="Wingdings" panose="05000000000000000000" pitchFamily="2" charset="2"/>
              <a:buNone/>
            </a:pPr>
            <a:r>
              <a:rPr lang="en-US" altLang="zh-CN" sz="2000" dirty="0"/>
              <a:t>    for(k=L-&gt;</a:t>
            </a:r>
            <a:r>
              <a:rPr lang="en-US" altLang="zh-CN" sz="2000" dirty="0" err="1"/>
              <a:t>last;k</a:t>
            </a:r>
            <a:r>
              <a:rPr lang="en-US" altLang="zh-CN" sz="2000" dirty="0"/>
              <a:t>&gt;=i-1;k--)     /*</a:t>
            </a:r>
            <a:r>
              <a:rPr lang="zh-CN" altLang="en-US" sz="2000" dirty="0"/>
              <a:t>为插入元素而移动位置*</a:t>
            </a:r>
            <a:r>
              <a:rPr lang="en-US" altLang="zh-CN" sz="2000" dirty="0"/>
              <a:t>/</a:t>
            </a:r>
          </a:p>
          <a:p>
            <a:pPr algn="just">
              <a:lnSpc>
                <a:spcPct val="90000"/>
              </a:lnSpc>
              <a:buFont typeface="Wingdings" panose="05000000000000000000" pitchFamily="2" charset="2"/>
              <a:buNone/>
            </a:pPr>
            <a:r>
              <a:rPr lang="en-US" altLang="zh-CN" sz="2000" dirty="0"/>
              <a:t>       L-&gt;</a:t>
            </a:r>
            <a:r>
              <a:rPr lang="en-US" altLang="zh-CN" sz="2000" dirty="0" err="1"/>
              <a:t>elem</a:t>
            </a:r>
            <a:r>
              <a:rPr lang="en-US" altLang="zh-CN" sz="2000" dirty="0"/>
              <a:t>[k+1]=L-&gt;</a:t>
            </a:r>
            <a:r>
              <a:rPr lang="en-US" altLang="zh-CN" sz="2000" dirty="0" err="1"/>
              <a:t>elem</a:t>
            </a:r>
            <a:r>
              <a:rPr lang="en-US" altLang="zh-CN" sz="2000" dirty="0"/>
              <a:t>[k]; </a:t>
            </a:r>
          </a:p>
          <a:p>
            <a:pPr algn="just">
              <a:lnSpc>
                <a:spcPct val="90000"/>
              </a:lnSpc>
              <a:buFont typeface="Wingdings" panose="05000000000000000000" pitchFamily="2" charset="2"/>
              <a:buNone/>
            </a:pPr>
            <a:r>
              <a:rPr lang="en-US" altLang="zh-CN" sz="2000" dirty="0"/>
              <a:t>    L-&gt;</a:t>
            </a:r>
            <a:r>
              <a:rPr lang="en-US" altLang="zh-CN" sz="2000" dirty="0" err="1"/>
              <a:t>elem</a:t>
            </a:r>
            <a:r>
              <a:rPr lang="en-US" altLang="zh-CN" sz="2000" dirty="0"/>
              <a:t>[i-1]=e; </a:t>
            </a:r>
            <a:r>
              <a:rPr lang="en-US" altLang="zh-CN" sz="2000" dirty="0">
                <a:latin typeface="宋体" panose="02010600030101010101" pitchFamily="2" charset="-122"/>
              </a:rPr>
              <a:t>/*</a:t>
            </a:r>
            <a:r>
              <a:rPr lang="zh-CN" altLang="en-US" sz="2000" dirty="0">
                <a:latin typeface="宋体" panose="02010600030101010101" pitchFamily="2" charset="-122"/>
              </a:rPr>
              <a:t>在</a:t>
            </a:r>
            <a:r>
              <a:rPr lang="en-US" altLang="zh-CN" sz="2000" dirty="0">
                <a:latin typeface="宋体" panose="02010600030101010101" pitchFamily="2" charset="-122"/>
              </a:rPr>
              <a:t>C</a:t>
            </a:r>
            <a:r>
              <a:rPr lang="zh-CN" altLang="en-US" sz="2000" dirty="0">
                <a:latin typeface="宋体" panose="02010600030101010101" pitchFamily="2" charset="-122"/>
              </a:rPr>
              <a:t>语言中数组第</a:t>
            </a:r>
            <a:r>
              <a:rPr lang="en-US" altLang="zh-CN" sz="2000" dirty="0" err="1">
                <a:latin typeface="宋体" panose="02010600030101010101" pitchFamily="2" charset="-122"/>
              </a:rPr>
              <a:t>i</a:t>
            </a:r>
            <a:r>
              <a:rPr lang="zh-CN" altLang="en-US" sz="2000" dirty="0">
                <a:latin typeface="宋体" panose="02010600030101010101" pitchFamily="2" charset="-122"/>
              </a:rPr>
              <a:t>个元素的下标为</a:t>
            </a:r>
            <a:r>
              <a:rPr lang="en-US" altLang="zh-CN" sz="2000" dirty="0">
                <a:latin typeface="宋体" panose="02010600030101010101" pitchFamily="2" charset="-122"/>
              </a:rPr>
              <a:t>i-1*/</a:t>
            </a:r>
            <a:r>
              <a:rPr lang="en-US" altLang="zh-CN" sz="2000" dirty="0"/>
              <a:t> </a:t>
            </a:r>
          </a:p>
          <a:p>
            <a:pPr algn="just">
              <a:lnSpc>
                <a:spcPct val="90000"/>
              </a:lnSpc>
              <a:buFont typeface="Wingdings" panose="05000000000000000000" pitchFamily="2" charset="2"/>
              <a:buNone/>
            </a:pPr>
            <a:r>
              <a:rPr lang="en-US" altLang="zh-CN" sz="2000" dirty="0"/>
              <a:t>    L-&gt;last++; </a:t>
            </a:r>
          </a:p>
          <a:p>
            <a:pPr algn="just">
              <a:lnSpc>
                <a:spcPct val="90000"/>
              </a:lnSpc>
              <a:buFont typeface="Wingdings" panose="05000000000000000000" pitchFamily="2" charset="2"/>
              <a:buNone/>
            </a:pPr>
            <a:r>
              <a:rPr lang="en-US" altLang="zh-CN" sz="2000" dirty="0"/>
              <a:t>    return(OK);</a:t>
            </a:r>
          </a:p>
          <a:p>
            <a:pPr algn="just">
              <a:lnSpc>
                <a:spcPct val="90000"/>
              </a:lnSpc>
              <a:buFont typeface="Wingdings" panose="05000000000000000000" pitchFamily="2" charset="2"/>
              <a:buNone/>
            </a:pPr>
            <a:r>
              <a:rPr lang="en-US" altLang="zh-CN" sz="2000" dirty="0"/>
              <a:t>}</a:t>
            </a:r>
          </a:p>
          <a:p>
            <a:pPr algn="just">
              <a:lnSpc>
                <a:spcPct val="90000"/>
              </a:lnSpc>
              <a:buFont typeface="Wingdings" panose="05000000000000000000" pitchFamily="2" charset="2"/>
              <a:buNone/>
            </a:pPr>
            <a:r>
              <a:rPr lang="en-US" altLang="zh-CN" sz="2000" dirty="0"/>
              <a:t>	</a:t>
            </a:r>
            <a:r>
              <a:rPr lang="zh-CN" altLang="en-US" sz="2000" dirty="0"/>
              <a:t>算法演示（此处连接算法演示程序）。</a:t>
            </a:r>
          </a:p>
        </p:txBody>
      </p:sp>
      <p:sp>
        <p:nvSpPr>
          <p:cNvPr id="5" name="日期占位符 3">
            <a:extLst>
              <a:ext uri="{FF2B5EF4-FFF2-40B4-BE49-F238E27FC236}">
                <a16:creationId xmlns:a16="http://schemas.microsoft.com/office/drawing/2014/main" id="{F674D141-FB6B-43D6-B42E-505032A49077}"/>
              </a:ext>
            </a:extLst>
          </p:cNvPr>
          <p:cNvSpPr>
            <a:spLocks noGrp="1"/>
          </p:cNvSpPr>
          <p:nvPr>
            <p:ph type="dt" sz="half" idx="4294967295"/>
          </p:nvPr>
        </p:nvSpPr>
        <p:spPr>
          <a:xfrm>
            <a:off x="9652000" y="6553200"/>
            <a:ext cx="2540000" cy="304800"/>
          </a:xfrm>
          <a:prstGeom prst="rect">
            <a:avLst/>
          </a:prstGeom>
        </p:spPr>
        <p:txBody>
          <a:bodyPr/>
          <a:lstStyle/>
          <a:p>
            <a:fld id="{7403C300-13E4-4FC5-B22D-8C2720CBC63A}" type="datetime1">
              <a:rPr lang="zh-CN" altLang="en-US"/>
              <a:pPr/>
              <a:t>2020/2/9</a:t>
            </a:fld>
            <a:endParaRPr lang="en-US" altLang="zh-CN"/>
          </a:p>
        </p:txBody>
      </p:sp>
      <p:sp>
        <p:nvSpPr>
          <p:cNvPr id="6" name="灯片编号占位符 5">
            <a:extLst>
              <a:ext uri="{FF2B5EF4-FFF2-40B4-BE49-F238E27FC236}">
                <a16:creationId xmlns:a16="http://schemas.microsoft.com/office/drawing/2014/main" id="{A2FF2816-39A4-4E48-BD53-D3EE97E2B9C0}"/>
              </a:ext>
            </a:extLst>
          </p:cNvPr>
          <p:cNvSpPr>
            <a:spLocks noGrp="1"/>
          </p:cNvSpPr>
          <p:nvPr>
            <p:ph type="sldNum" sz="quarter" idx="4294967295"/>
          </p:nvPr>
        </p:nvSpPr>
        <p:spPr>
          <a:xfrm>
            <a:off x="0" y="6343650"/>
            <a:ext cx="782638" cy="488950"/>
          </a:xfrm>
          <a:prstGeom prst="rect">
            <a:avLst/>
          </a:prstGeom>
        </p:spPr>
        <p:txBody>
          <a:bodyPr/>
          <a:lstStyle/>
          <a:p>
            <a:fld id="{F6C5E600-F173-4E53-92F4-C9538F117690}" type="slidenum">
              <a:rPr lang="en-US" altLang="zh-CN"/>
              <a:pPr/>
              <a:t>16</a:t>
            </a:fld>
            <a:endParaRPr lang="en-US" altLang="zh-CN"/>
          </a:p>
        </p:txBody>
      </p:sp>
      <p:sp>
        <p:nvSpPr>
          <p:cNvPr id="105476" name="AutoShape 4">
            <a:hlinkClick r:id="rId2" action="ppaction://hlinksldjump" highlightClick="1"/>
            <a:extLst>
              <a:ext uri="{FF2B5EF4-FFF2-40B4-BE49-F238E27FC236}">
                <a16:creationId xmlns:a16="http://schemas.microsoft.com/office/drawing/2014/main" id="{41221B6B-7F98-4622-97BC-FA112C615D07}"/>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BB62F9C-E3FD-4BE1-903F-6BE84381054B}"/>
              </a:ext>
            </a:extLst>
          </p:cNvPr>
          <p:cNvSpPr>
            <a:spLocks noGrp="1" noChangeArrowheads="1"/>
          </p:cNvSpPr>
          <p:nvPr>
            <p:ph type="title"/>
          </p:nvPr>
        </p:nvSpPr>
        <p:spPr/>
        <p:txBody>
          <a:bodyPr/>
          <a:lstStyle/>
          <a:p>
            <a:r>
              <a:rPr lang="zh-CN" altLang="en-US">
                <a:latin typeface="宋体" panose="02010600030101010101" pitchFamily="2" charset="-122"/>
              </a:rPr>
              <a:t>删除操作</a:t>
            </a:r>
          </a:p>
        </p:txBody>
      </p:sp>
      <p:sp>
        <p:nvSpPr>
          <p:cNvPr id="63491" name="Rectangle 3">
            <a:extLst>
              <a:ext uri="{FF2B5EF4-FFF2-40B4-BE49-F238E27FC236}">
                <a16:creationId xmlns:a16="http://schemas.microsoft.com/office/drawing/2014/main" id="{49FB0AA6-1575-4C84-B0B8-A15A334D987C}"/>
              </a:ext>
            </a:extLst>
          </p:cNvPr>
          <p:cNvSpPr>
            <a:spLocks noGrp="1" noChangeArrowheads="1"/>
          </p:cNvSpPr>
          <p:nvPr>
            <p:ph idx="1"/>
          </p:nvPr>
        </p:nvSpPr>
        <p:spPr/>
        <p:txBody>
          <a:bodyPr/>
          <a:lstStyle/>
          <a:p>
            <a:pPr>
              <a:buFont typeface="Wingdings" panose="05000000000000000000" pitchFamily="2" charset="2"/>
              <a:buNone/>
            </a:pPr>
            <a:r>
              <a:rPr lang="en-US" altLang="zh-CN" sz="2400">
                <a:ea typeface="黑体" panose="02010609060101010101" pitchFamily="49" charset="-122"/>
              </a:rPr>
              <a:t>	      </a:t>
            </a:r>
            <a:r>
              <a:rPr lang="zh-CN" altLang="en-US">
                <a:latin typeface="宋体" panose="02010600030101010101" pitchFamily="2" charset="-122"/>
              </a:rPr>
              <a:t>线性表的删除运算是指将表的第</a:t>
            </a:r>
            <a:r>
              <a:rPr lang="en-US" altLang="zh-CN"/>
              <a:t>i(1</a:t>
            </a:r>
            <a:r>
              <a:rPr lang="en-US" altLang="zh-CN">
                <a:latin typeface="宋体" panose="02010600030101010101" pitchFamily="2" charset="-122"/>
              </a:rPr>
              <a:t>≤</a:t>
            </a:r>
            <a:r>
              <a:rPr lang="en-US" altLang="zh-CN"/>
              <a:t>i</a:t>
            </a:r>
            <a:r>
              <a:rPr lang="en-US" altLang="zh-CN">
                <a:latin typeface="宋体" panose="02010600030101010101" pitchFamily="2" charset="-122"/>
              </a:rPr>
              <a:t>≤</a:t>
            </a:r>
            <a:r>
              <a:rPr lang="en-US" altLang="zh-CN"/>
              <a:t>n)</a:t>
            </a:r>
            <a:r>
              <a:rPr lang="zh-CN" altLang="en-US">
                <a:latin typeface="宋体" panose="02010600030101010101" pitchFamily="2" charset="-122"/>
              </a:rPr>
              <a:t>个元素删去，使长度为</a:t>
            </a:r>
            <a:r>
              <a:rPr lang="en-US" altLang="zh-CN"/>
              <a:t>n</a:t>
            </a:r>
            <a:r>
              <a:rPr lang="zh-CN" altLang="en-US">
                <a:latin typeface="宋体" panose="02010600030101010101" pitchFamily="2" charset="-122"/>
              </a:rPr>
              <a:t>的线性表</a:t>
            </a:r>
            <a:r>
              <a:rPr lang="zh-CN" altLang="en-US"/>
              <a:t>  </a:t>
            </a:r>
            <a:r>
              <a:rPr lang="en-US" altLang="zh-CN"/>
              <a:t>(e</a:t>
            </a:r>
            <a:r>
              <a:rPr lang="en-US" altLang="zh-CN" baseline="-30000"/>
              <a:t>1</a:t>
            </a:r>
            <a:r>
              <a:rPr lang="zh-CN" altLang="en-US">
                <a:latin typeface="宋体" panose="02010600030101010101" pitchFamily="2" charset="-122"/>
              </a:rPr>
              <a:t>，</a:t>
            </a:r>
            <a:r>
              <a:rPr lang="en-US" altLang="zh-CN">
                <a:latin typeface="Times New Roman" panose="02020603050405020304" pitchFamily="18" charset="0"/>
              </a:rPr>
              <a:t>…</a:t>
            </a:r>
            <a:r>
              <a:rPr lang="en-US" altLang="zh-CN"/>
              <a:t>,e</a:t>
            </a:r>
            <a:r>
              <a:rPr lang="en-US" altLang="zh-CN" baseline="-30000"/>
              <a:t>i-1</a:t>
            </a:r>
            <a:r>
              <a:rPr lang="zh-CN" altLang="en-US">
                <a:latin typeface="宋体" panose="02010600030101010101" pitchFamily="2" charset="-122"/>
              </a:rPr>
              <a:t>，</a:t>
            </a:r>
            <a:r>
              <a:rPr lang="en-US" altLang="zh-CN"/>
              <a:t>e</a:t>
            </a:r>
            <a:r>
              <a:rPr lang="en-US" altLang="zh-CN" baseline="-30000"/>
              <a:t>i</a:t>
            </a:r>
            <a:r>
              <a:rPr lang="zh-CN" altLang="en-US">
                <a:latin typeface="宋体" panose="02010600030101010101" pitchFamily="2" charset="-122"/>
              </a:rPr>
              <a:t>，</a:t>
            </a:r>
            <a:r>
              <a:rPr lang="en-US" altLang="zh-CN"/>
              <a:t>e</a:t>
            </a:r>
            <a:r>
              <a:rPr lang="en-US" altLang="zh-CN" baseline="-30000"/>
              <a:t>i+1</a:t>
            </a:r>
            <a:r>
              <a:rPr lang="zh-CN" altLang="en-US">
                <a:latin typeface="宋体" panose="02010600030101010101" pitchFamily="2" charset="-122"/>
              </a:rPr>
              <a:t>，</a:t>
            </a:r>
            <a:r>
              <a:rPr lang="en-US" altLang="zh-CN">
                <a:latin typeface="Times New Roman" panose="02020603050405020304" pitchFamily="18" charset="0"/>
              </a:rPr>
              <a:t>…</a:t>
            </a:r>
            <a:r>
              <a:rPr lang="zh-CN" altLang="en-US">
                <a:latin typeface="宋体" panose="02010600030101010101" pitchFamily="2" charset="-122"/>
              </a:rPr>
              <a:t>，</a:t>
            </a:r>
            <a:r>
              <a:rPr lang="en-US" altLang="zh-CN"/>
              <a:t>e</a:t>
            </a:r>
            <a:r>
              <a:rPr lang="en-US" altLang="zh-CN" baseline="-30000"/>
              <a:t>n</a:t>
            </a:r>
            <a:r>
              <a:rPr lang="en-US" altLang="zh-CN"/>
              <a:t>)</a:t>
            </a:r>
            <a:r>
              <a:rPr lang="zh-CN" altLang="en-US">
                <a:latin typeface="宋体" panose="02010600030101010101" pitchFamily="2" charset="-122"/>
              </a:rPr>
              <a:t>，变成长度为</a:t>
            </a:r>
            <a:r>
              <a:rPr lang="en-US" altLang="zh-CN"/>
              <a:t>n-1</a:t>
            </a:r>
            <a:r>
              <a:rPr lang="zh-CN" altLang="en-US">
                <a:latin typeface="宋体" panose="02010600030101010101" pitchFamily="2" charset="-122"/>
              </a:rPr>
              <a:t>的线性表</a:t>
            </a:r>
            <a:r>
              <a:rPr lang="en-US" altLang="zh-CN"/>
              <a:t>(e</a:t>
            </a:r>
            <a:r>
              <a:rPr lang="en-US" altLang="zh-CN" baseline="-30000"/>
              <a:t>1</a:t>
            </a:r>
            <a:r>
              <a:rPr lang="zh-CN" altLang="en-US">
                <a:latin typeface="宋体" panose="02010600030101010101" pitchFamily="2" charset="-122"/>
              </a:rPr>
              <a:t>，</a:t>
            </a:r>
            <a:r>
              <a:rPr lang="en-US" altLang="zh-CN">
                <a:latin typeface="Times New Roman" panose="02020603050405020304" pitchFamily="18" charset="0"/>
              </a:rPr>
              <a:t>…</a:t>
            </a:r>
            <a:r>
              <a:rPr lang="en-US" altLang="zh-CN"/>
              <a:t>,e</a:t>
            </a:r>
            <a:r>
              <a:rPr lang="en-US" altLang="zh-CN" baseline="-30000"/>
              <a:t>i-1</a:t>
            </a:r>
            <a:r>
              <a:rPr lang="zh-CN" altLang="en-US">
                <a:latin typeface="宋体" panose="02010600030101010101" pitchFamily="2" charset="-122"/>
              </a:rPr>
              <a:t>，</a:t>
            </a:r>
            <a:r>
              <a:rPr lang="zh-CN" altLang="en-US"/>
              <a:t> </a:t>
            </a:r>
            <a:r>
              <a:rPr lang="en-US" altLang="zh-CN"/>
              <a:t>e</a:t>
            </a:r>
            <a:r>
              <a:rPr lang="en-US" altLang="zh-CN" baseline="-30000"/>
              <a:t>i+1</a:t>
            </a:r>
            <a:r>
              <a:rPr lang="zh-CN" altLang="en-US">
                <a:latin typeface="宋体" panose="02010600030101010101" pitchFamily="2" charset="-122"/>
              </a:rPr>
              <a:t>，</a:t>
            </a:r>
            <a:r>
              <a:rPr lang="en-US" altLang="zh-CN">
                <a:latin typeface="Times New Roman" panose="02020603050405020304" pitchFamily="18" charset="0"/>
              </a:rPr>
              <a:t>…</a:t>
            </a:r>
            <a:r>
              <a:rPr lang="zh-CN" altLang="en-US">
                <a:latin typeface="宋体" panose="02010600030101010101" pitchFamily="2" charset="-122"/>
              </a:rPr>
              <a:t>，</a:t>
            </a:r>
            <a:r>
              <a:rPr lang="en-US" altLang="zh-CN"/>
              <a:t>e</a:t>
            </a:r>
            <a:r>
              <a:rPr lang="en-US" altLang="zh-CN" baseline="-30000"/>
              <a:t>n</a:t>
            </a:r>
            <a:r>
              <a:rPr lang="en-US" altLang="zh-CN"/>
              <a:t>)</a:t>
            </a:r>
            <a:r>
              <a:rPr lang="zh-CN" altLang="en-US">
                <a:latin typeface="宋体" panose="02010600030101010101" pitchFamily="2" charset="-122"/>
              </a:rPr>
              <a:t>。</a:t>
            </a:r>
            <a:r>
              <a:rPr lang="zh-CN" altLang="en-US">
                <a:ea typeface="黑体" panose="02010609060101010101" pitchFamily="49" charset="-122"/>
              </a:rPr>
              <a:t> </a:t>
            </a:r>
          </a:p>
          <a:p>
            <a:pPr>
              <a:buFont typeface="Wingdings" panose="05000000000000000000" pitchFamily="2" charset="2"/>
              <a:buNone/>
            </a:pPr>
            <a:r>
              <a:rPr lang="zh-CN" altLang="en-US">
                <a:ea typeface="黑体" panose="02010609060101010101" pitchFamily="49" charset="-122"/>
              </a:rPr>
              <a:t>    </a:t>
            </a:r>
            <a:r>
              <a:rPr lang="zh-CN" altLang="en-US">
                <a:ea typeface="黑体" panose="02010609060101010101" pitchFamily="49" charset="-122"/>
                <a:hlinkClick r:id="rId2" action="ppaction://hlinksldjump"/>
              </a:rPr>
              <a:t>算法思路示意</a:t>
            </a:r>
            <a:endParaRPr lang="zh-CN" altLang="en-US">
              <a:ea typeface="黑体" panose="02010609060101010101" pitchFamily="49" charset="-122"/>
            </a:endParaRPr>
          </a:p>
          <a:p>
            <a:pPr>
              <a:buFont typeface="Wingdings" panose="05000000000000000000" pitchFamily="2" charset="2"/>
              <a:buNone/>
            </a:pPr>
            <a:r>
              <a:rPr lang="zh-CN" altLang="en-US">
                <a:ea typeface="黑体" panose="02010609060101010101" pitchFamily="49" charset="-122"/>
              </a:rPr>
              <a:t>    </a:t>
            </a:r>
            <a:r>
              <a:rPr lang="zh-CN" altLang="en-US">
                <a:ea typeface="黑体" panose="02010609060101010101" pitchFamily="49" charset="-122"/>
                <a:hlinkClick r:id="rId3" action="ppaction://hlinksldjump"/>
              </a:rPr>
              <a:t>算法实现</a:t>
            </a:r>
            <a:endParaRPr lang="zh-CN" altLang="en-US">
              <a:ea typeface="黑体" panose="02010609060101010101" pitchFamily="49" charset="-122"/>
            </a:endParaRPr>
          </a:p>
          <a:p>
            <a:endParaRPr lang="en-US" altLang="zh-CN">
              <a:latin typeface="宋体" panose="02010600030101010101" pitchFamily="2" charset="-122"/>
            </a:endParaRPr>
          </a:p>
        </p:txBody>
      </p:sp>
      <p:sp>
        <p:nvSpPr>
          <p:cNvPr id="5" name="日期占位符 3">
            <a:extLst>
              <a:ext uri="{FF2B5EF4-FFF2-40B4-BE49-F238E27FC236}">
                <a16:creationId xmlns:a16="http://schemas.microsoft.com/office/drawing/2014/main" id="{BFB8756B-E682-4AC7-9601-2EAAAFD3D4E2}"/>
              </a:ext>
            </a:extLst>
          </p:cNvPr>
          <p:cNvSpPr>
            <a:spLocks noGrp="1"/>
          </p:cNvSpPr>
          <p:nvPr>
            <p:ph type="dt" sz="half" idx="4294967295"/>
          </p:nvPr>
        </p:nvSpPr>
        <p:spPr>
          <a:xfrm>
            <a:off x="9652000" y="6553200"/>
            <a:ext cx="2540000" cy="304800"/>
          </a:xfrm>
          <a:prstGeom prst="rect">
            <a:avLst/>
          </a:prstGeom>
        </p:spPr>
        <p:txBody>
          <a:bodyPr/>
          <a:lstStyle/>
          <a:p>
            <a:fld id="{34EEC827-779B-41E4-8009-CE9D789A8140}" type="datetime1">
              <a:rPr lang="zh-CN" altLang="en-US"/>
              <a:pPr/>
              <a:t>2020/2/9</a:t>
            </a:fld>
            <a:endParaRPr lang="en-US" altLang="zh-CN"/>
          </a:p>
        </p:txBody>
      </p:sp>
      <p:sp>
        <p:nvSpPr>
          <p:cNvPr id="6" name="灯片编号占位符 5">
            <a:extLst>
              <a:ext uri="{FF2B5EF4-FFF2-40B4-BE49-F238E27FC236}">
                <a16:creationId xmlns:a16="http://schemas.microsoft.com/office/drawing/2014/main" id="{44D6451D-CB2C-43E9-B83D-B218A9BD7A3E}"/>
              </a:ext>
            </a:extLst>
          </p:cNvPr>
          <p:cNvSpPr>
            <a:spLocks noGrp="1"/>
          </p:cNvSpPr>
          <p:nvPr>
            <p:ph type="sldNum" sz="quarter" idx="4294967295"/>
          </p:nvPr>
        </p:nvSpPr>
        <p:spPr>
          <a:xfrm>
            <a:off x="0" y="6343650"/>
            <a:ext cx="782638" cy="488950"/>
          </a:xfrm>
          <a:prstGeom prst="rect">
            <a:avLst/>
          </a:prstGeom>
        </p:spPr>
        <p:txBody>
          <a:bodyPr/>
          <a:lstStyle/>
          <a:p>
            <a:fld id="{54EA5F1C-5DEB-43A9-BCD1-83AAA7D64F17}" type="slidenum">
              <a:rPr lang="en-US" altLang="zh-CN"/>
              <a:pPr/>
              <a:t>17</a:t>
            </a:fld>
            <a:endParaRPr lang="en-US" altLang="zh-CN"/>
          </a:p>
        </p:txBody>
      </p:sp>
      <p:sp>
        <p:nvSpPr>
          <p:cNvPr id="63493" name="AutoShape 5">
            <a:hlinkClick r:id="rId4" action="ppaction://hlinksldjump" highlightClick="1"/>
            <a:extLst>
              <a:ext uri="{FF2B5EF4-FFF2-40B4-BE49-F238E27FC236}">
                <a16:creationId xmlns:a16="http://schemas.microsoft.com/office/drawing/2014/main" id="{BB5986A7-5730-4A27-B6FE-5BF2ADDA727C}"/>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25A7AEC-3B7C-45A7-AA4D-5CA8EB7AFD42}"/>
              </a:ext>
            </a:extLst>
          </p:cNvPr>
          <p:cNvSpPr>
            <a:spLocks noGrp="1" noChangeArrowheads="1"/>
          </p:cNvSpPr>
          <p:nvPr>
            <p:ph type="title"/>
          </p:nvPr>
        </p:nvSpPr>
        <p:spPr/>
        <p:txBody>
          <a:bodyPr/>
          <a:lstStyle/>
          <a:p>
            <a:r>
              <a:rPr lang="zh-CN" altLang="en-US">
                <a:latin typeface="宋体" panose="02010600030101010101" pitchFamily="2" charset="-122"/>
              </a:rPr>
              <a:t>删除</a:t>
            </a:r>
            <a:r>
              <a:rPr lang="zh-CN" altLang="en-US" sz="3200">
                <a:ea typeface="黑体" panose="02010609060101010101" pitchFamily="49" charset="-122"/>
              </a:rPr>
              <a:t>算法示意</a:t>
            </a:r>
            <a:endParaRPr lang="zh-CN" altLang="en-US"/>
          </a:p>
        </p:txBody>
      </p:sp>
      <p:sp>
        <p:nvSpPr>
          <p:cNvPr id="106499" name="Rectangle 3">
            <a:extLst>
              <a:ext uri="{FF2B5EF4-FFF2-40B4-BE49-F238E27FC236}">
                <a16:creationId xmlns:a16="http://schemas.microsoft.com/office/drawing/2014/main" id="{12CCD2D9-8059-486E-9E81-CECC4DAAEC45}"/>
              </a:ext>
            </a:extLst>
          </p:cNvPr>
          <p:cNvSpPr>
            <a:spLocks noGrp="1" noChangeArrowheads="1"/>
          </p:cNvSpPr>
          <p:nvPr>
            <p:ph idx="1"/>
          </p:nvPr>
        </p:nvSpPr>
        <p:spPr/>
        <p:txBody>
          <a:bodyPr/>
          <a:lstStyle/>
          <a:p>
            <a:pPr>
              <a:buFont typeface="Wingdings" panose="05000000000000000000" pitchFamily="2" charset="2"/>
              <a:buNone/>
            </a:pPr>
            <a:r>
              <a:rPr lang="en-US" altLang="zh-CN">
                <a:latin typeface="宋体" panose="02010600030101010101" pitchFamily="2" charset="-122"/>
              </a:rPr>
              <a:t>	</a:t>
            </a:r>
            <a:r>
              <a:rPr lang="zh-CN" altLang="en-US" sz="2400">
                <a:latin typeface="宋体" panose="02010600030101010101" pitchFamily="2" charset="-122"/>
              </a:rPr>
              <a:t>将线性表</a:t>
            </a:r>
            <a:r>
              <a:rPr lang="en-US" altLang="zh-CN" sz="2400"/>
              <a:t>(4,9,15,21,28,30,30,42,51,62)</a:t>
            </a:r>
            <a:r>
              <a:rPr lang="zh-CN" altLang="en-US" sz="2400"/>
              <a:t>中的</a:t>
            </a:r>
            <a:r>
              <a:rPr lang="zh-CN" altLang="en-US" sz="2400">
                <a:latin typeface="宋体" panose="02010600030101010101" pitchFamily="2" charset="-122"/>
              </a:rPr>
              <a:t>第</a:t>
            </a:r>
            <a:r>
              <a:rPr lang="en-US" altLang="zh-CN" sz="2400"/>
              <a:t>5</a:t>
            </a:r>
            <a:r>
              <a:rPr lang="zh-CN" altLang="en-US" sz="2400">
                <a:latin typeface="宋体" panose="02010600030101010101" pitchFamily="2" charset="-122"/>
              </a:rPr>
              <a:t>个元素删除。</a:t>
            </a:r>
            <a:r>
              <a:rPr lang="zh-CN" altLang="en-US"/>
              <a:t> </a:t>
            </a:r>
          </a:p>
          <a:p>
            <a:pPr>
              <a:buFont typeface="Wingdings" panose="05000000000000000000" pitchFamily="2" charset="2"/>
              <a:buNone/>
            </a:pPr>
            <a:endParaRPr lang="en-US" altLang="zh-CN"/>
          </a:p>
        </p:txBody>
      </p:sp>
      <p:sp>
        <p:nvSpPr>
          <p:cNvPr id="42" name="日期占位符 3">
            <a:extLst>
              <a:ext uri="{FF2B5EF4-FFF2-40B4-BE49-F238E27FC236}">
                <a16:creationId xmlns:a16="http://schemas.microsoft.com/office/drawing/2014/main" id="{6236F7AA-58B0-4FA5-AF58-81DF29DDB979}"/>
              </a:ext>
            </a:extLst>
          </p:cNvPr>
          <p:cNvSpPr>
            <a:spLocks noGrp="1"/>
          </p:cNvSpPr>
          <p:nvPr>
            <p:ph type="dt" sz="half" idx="4294967295"/>
          </p:nvPr>
        </p:nvSpPr>
        <p:spPr>
          <a:xfrm>
            <a:off x="9652000" y="6553200"/>
            <a:ext cx="2540000" cy="304800"/>
          </a:xfrm>
          <a:prstGeom prst="rect">
            <a:avLst/>
          </a:prstGeom>
        </p:spPr>
        <p:txBody>
          <a:bodyPr/>
          <a:lstStyle/>
          <a:p>
            <a:fld id="{D837C7F0-947C-4A61-9C12-652E4E955189}" type="datetime1">
              <a:rPr lang="zh-CN" altLang="en-US"/>
              <a:pPr/>
              <a:t>2020/2/9</a:t>
            </a:fld>
            <a:endParaRPr lang="en-US" altLang="zh-CN"/>
          </a:p>
        </p:txBody>
      </p:sp>
      <p:sp>
        <p:nvSpPr>
          <p:cNvPr id="43" name="灯片编号占位符 5">
            <a:extLst>
              <a:ext uri="{FF2B5EF4-FFF2-40B4-BE49-F238E27FC236}">
                <a16:creationId xmlns:a16="http://schemas.microsoft.com/office/drawing/2014/main" id="{90CEE697-B04E-48F8-BF3A-103BCE97C9F7}"/>
              </a:ext>
            </a:extLst>
          </p:cNvPr>
          <p:cNvSpPr>
            <a:spLocks noGrp="1"/>
          </p:cNvSpPr>
          <p:nvPr>
            <p:ph type="sldNum" sz="quarter" idx="4294967295"/>
          </p:nvPr>
        </p:nvSpPr>
        <p:spPr>
          <a:xfrm>
            <a:off x="0" y="6343650"/>
            <a:ext cx="782638" cy="488950"/>
          </a:xfrm>
          <a:prstGeom prst="rect">
            <a:avLst/>
          </a:prstGeom>
        </p:spPr>
        <p:txBody>
          <a:bodyPr/>
          <a:lstStyle/>
          <a:p>
            <a:fld id="{6132E385-C610-4627-B6D4-D2A6390828DD}" type="slidenum">
              <a:rPr lang="en-US" altLang="zh-CN"/>
              <a:pPr/>
              <a:t>18</a:t>
            </a:fld>
            <a:endParaRPr lang="en-US" altLang="zh-CN"/>
          </a:p>
        </p:txBody>
      </p:sp>
      <p:grpSp>
        <p:nvGrpSpPr>
          <p:cNvPr id="106538" name="Group 42">
            <a:extLst>
              <a:ext uri="{FF2B5EF4-FFF2-40B4-BE49-F238E27FC236}">
                <a16:creationId xmlns:a16="http://schemas.microsoft.com/office/drawing/2014/main" id="{36C3ED2F-D26E-4557-98D5-50081E390752}"/>
              </a:ext>
            </a:extLst>
          </p:cNvPr>
          <p:cNvGrpSpPr>
            <a:grpSpLocks/>
          </p:cNvGrpSpPr>
          <p:nvPr/>
        </p:nvGrpSpPr>
        <p:grpSpPr bwMode="auto">
          <a:xfrm>
            <a:off x="2426712" y="2780928"/>
            <a:ext cx="6400800" cy="1890712"/>
            <a:chOff x="1008" y="2064"/>
            <a:chExt cx="4032" cy="1191"/>
          </a:xfrm>
        </p:grpSpPr>
        <p:sp>
          <p:nvSpPr>
            <p:cNvPr id="106501" name="Text Box 5">
              <a:extLst>
                <a:ext uri="{FF2B5EF4-FFF2-40B4-BE49-F238E27FC236}">
                  <a16:creationId xmlns:a16="http://schemas.microsoft.com/office/drawing/2014/main" id="{E121572D-9C01-475D-8C94-7E9124BE3DD7}"/>
                </a:ext>
              </a:extLst>
            </p:cNvPr>
            <p:cNvSpPr txBox="1">
              <a:spLocks noChangeArrowheads="1"/>
            </p:cNvSpPr>
            <p:nvPr/>
          </p:nvSpPr>
          <p:spPr bwMode="auto">
            <a:xfrm>
              <a:off x="1153" y="2076"/>
              <a:ext cx="491" cy="352"/>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just" eaLnBrk="0" hangingPunct="0"/>
              <a:r>
                <a:rPr kumimoji="0" lang="zh-CN" altLang="en-US" sz="2000"/>
                <a:t>序号</a:t>
              </a:r>
            </a:p>
          </p:txBody>
        </p:sp>
        <p:grpSp>
          <p:nvGrpSpPr>
            <p:cNvPr id="106502" name="Group 6">
              <a:extLst>
                <a:ext uri="{FF2B5EF4-FFF2-40B4-BE49-F238E27FC236}">
                  <a16:creationId xmlns:a16="http://schemas.microsoft.com/office/drawing/2014/main" id="{797C78FF-3A05-4161-941B-254F0A63D3AD}"/>
                </a:ext>
              </a:extLst>
            </p:cNvPr>
            <p:cNvGrpSpPr>
              <a:grpSpLocks/>
            </p:cNvGrpSpPr>
            <p:nvPr/>
          </p:nvGrpSpPr>
          <p:grpSpPr bwMode="auto">
            <a:xfrm>
              <a:off x="1852" y="2064"/>
              <a:ext cx="3183" cy="310"/>
              <a:chOff x="2775" y="9675"/>
              <a:chExt cx="5280" cy="420"/>
            </a:xfrm>
          </p:grpSpPr>
          <p:sp>
            <p:nvSpPr>
              <p:cNvPr id="106503" name="Text Box 7">
                <a:extLst>
                  <a:ext uri="{FF2B5EF4-FFF2-40B4-BE49-F238E27FC236}">
                    <a16:creationId xmlns:a16="http://schemas.microsoft.com/office/drawing/2014/main" id="{46AE0638-3FC3-4D72-A1FA-F889BF8B9A94}"/>
                  </a:ext>
                </a:extLst>
              </p:cNvPr>
              <p:cNvSpPr txBox="1">
                <a:spLocks noChangeArrowheads="1"/>
              </p:cNvSpPr>
              <p:nvPr/>
            </p:nvSpPr>
            <p:spPr bwMode="auto">
              <a:xfrm>
                <a:off x="2775" y="9675"/>
                <a:ext cx="54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a:t>
                </a:r>
              </a:p>
            </p:txBody>
          </p:sp>
          <p:sp>
            <p:nvSpPr>
              <p:cNvPr id="106504" name="Text Box 8">
                <a:extLst>
                  <a:ext uri="{FF2B5EF4-FFF2-40B4-BE49-F238E27FC236}">
                    <a16:creationId xmlns:a16="http://schemas.microsoft.com/office/drawing/2014/main" id="{7B2D3517-5520-4C7C-99EC-C66177947D40}"/>
                  </a:ext>
                </a:extLst>
              </p:cNvPr>
              <p:cNvSpPr txBox="1">
                <a:spLocks noChangeArrowheads="1"/>
              </p:cNvSpPr>
              <p:nvPr/>
            </p:nvSpPr>
            <p:spPr bwMode="auto">
              <a:xfrm>
                <a:off x="331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2</a:t>
                </a:r>
              </a:p>
            </p:txBody>
          </p:sp>
          <p:sp>
            <p:nvSpPr>
              <p:cNvPr id="106505" name="Text Box 9">
                <a:extLst>
                  <a:ext uri="{FF2B5EF4-FFF2-40B4-BE49-F238E27FC236}">
                    <a16:creationId xmlns:a16="http://schemas.microsoft.com/office/drawing/2014/main" id="{3A019D1F-8BA2-4FC8-9805-0C28938B6A00}"/>
                  </a:ext>
                </a:extLst>
              </p:cNvPr>
              <p:cNvSpPr txBox="1">
                <a:spLocks noChangeArrowheads="1"/>
              </p:cNvSpPr>
              <p:nvPr/>
            </p:nvSpPr>
            <p:spPr bwMode="auto">
              <a:xfrm>
                <a:off x="385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a:t>
                </a:r>
              </a:p>
            </p:txBody>
          </p:sp>
          <p:sp>
            <p:nvSpPr>
              <p:cNvPr id="106506" name="Text Box 10">
                <a:extLst>
                  <a:ext uri="{FF2B5EF4-FFF2-40B4-BE49-F238E27FC236}">
                    <a16:creationId xmlns:a16="http://schemas.microsoft.com/office/drawing/2014/main" id="{43801B55-F9B6-4DB6-97F7-A756CC40DA9A}"/>
                  </a:ext>
                </a:extLst>
              </p:cNvPr>
              <p:cNvSpPr txBox="1">
                <a:spLocks noChangeArrowheads="1"/>
              </p:cNvSpPr>
              <p:nvPr/>
            </p:nvSpPr>
            <p:spPr bwMode="auto">
              <a:xfrm>
                <a:off x="43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a:t>
                </a:r>
              </a:p>
            </p:txBody>
          </p:sp>
          <p:sp>
            <p:nvSpPr>
              <p:cNvPr id="106507" name="Text Box 11">
                <a:extLst>
                  <a:ext uri="{FF2B5EF4-FFF2-40B4-BE49-F238E27FC236}">
                    <a16:creationId xmlns:a16="http://schemas.microsoft.com/office/drawing/2014/main" id="{47C279EF-9769-4784-B2C2-55A8F9DDC038}"/>
                  </a:ext>
                </a:extLst>
              </p:cNvPr>
              <p:cNvSpPr txBox="1">
                <a:spLocks noChangeArrowheads="1"/>
              </p:cNvSpPr>
              <p:nvPr/>
            </p:nvSpPr>
            <p:spPr bwMode="auto">
              <a:xfrm>
                <a:off x="492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5</a:t>
                </a:r>
              </a:p>
            </p:txBody>
          </p:sp>
          <p:sp>
            <p:nvSpPr>
              <p:cNvPr id="106508" name="Text Box 12">
                <a:extLst>
                  <a:ext uri="{FF2B5EF4-FFF2-40B4-BE49-F238E27FC236}">
                    <a16:creationId xmlns:a16="http://schemas.microsoft.com/office/drawing/2014/main" id="{B42E6FE6-855E-4C01-B66D-64119A37A500}"/>
                  </a:ext>
                </a:extLst>
              </p:cNvPr>
              <p:cNvSpPr txBox="1">
                <a:spLocks noChangeArrowheads="1"/>
              </p:cNvSpPr>
              <p:nvPr/>
            </p:nvSpPr>
            <p:spPr bwMode="auto">
              <a:xfrm>
                <a:off x="543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6</a:t>
                </a:r>
              </a:p>
            </p:txBody>
          </p:sp>
          <p:sp>
            <p:nvSpPr>
              <p:cNvPr id="106509" name="Text Box 13">
                <a:extLst>
                  <a:ext uri="{FF2B5EF4-FFF2-40B4-BE49-F238E27FC236}">
                    <a16:creationId xmlns:a16="http://schemas.microsoft.com/office/drawing/2014/main" id="{E3A74CD4-778D-4E1B-AE98-339D83AB927C}"/>
                  </a:ext>
                </a:extLst>
              </p:cNvPr>
              <p:cNvSpPr txBox="1">
                <a:spLocks noChangeArrowheads="1"/>
              </p:cNvSpPr>
              <p:nvPr/>
            </p:nvSpPr>
            <p:spPr bwMode="auto">
              <a:xfrm>
                <a:off x="594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7</a:t>
                </a:r>
              </a:p>
            </p:txBody>
          </p:sp>
          <p:sp>
            <p:nvSpPr>
              <p:cNvPr id="106510" name="Text Box 14">
                <a:extLst>
                  <a:ext uri="{FF2B5EF4-FFF2-40B4-BE49-F238E27FC236}">
                    <a16:creationId xmlns:a16="http://schemas.microsoft.com/office/drawing/2014/main" id="{9B945BC9-A74A-4943-A739-8E01DA4241FE}"/>
                  </a:ext>
                </a:extLst>
              </p:cNvPr>
              <p:cNvSpPr txBox="1">
                <a:spLocks noChangeArrowheads="1"/>
              </p:cNvSpPr>
              <p:nvPr/>
            </p:nvSpPr>
            <p:spPr bwMode="auto">
              <a:xfrm>
                <a:off x="64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8</a:t>
                </a:r>
              </a:p>
            </p:txBody>
          </p:sp>
          <p:sp>
            <p:nvSpPr>
              <p:cNvPr id="106511" name="Text Box 15">
                <a:extLst>
                  <a:ext uri="{FF2B5EF4-FFF2-40B4-BE49-F238E27FC236}">
                    <a16:creationId xmlns:a16="http://schemas.microsoft.com/office/drawing/2014/main" id="{15357491-1413-4E62-85A7-A718395FC1B2}"/>
                  </a:ext>
                </a:extLst>
              </p:cNvPr>
              <p:cNvSpPr txBox="1">
                <a:spLocks noChangeArrowheads="1"/>
              </p:cNvSpPr>
              <p:nvPr/>
            </p:nvSpPr>
            <p:spPr bwMode="auto">
              <a:xfrm>
                <a:off x="750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10</a:t>
                </a:r>
              </a:p>
            </p:txBody>
          </p:sp>
          <p:sp>
            <p:nvSpPr>
              <p:cNvPr id="106512" name="Text Box 16">
                <a:extLst>
                  <a:ext uri="{FF2B5EF4-FFF2-40B4-BE49-F238E27FC236}">
                    <a16:creationId xmlns:a16="http://schemas.microsoft.com/office/drawing/2014/main" id="{734B17CE-25E2-4F57-91F6-DF48B1714863}"/>
                  </a:ext>
                </a:extLst>
              </p:cNvPr>
              <p:cNvSpPr txBox="1">
                <a:spLocks noChangeArrowheads="1"/>
              </p:cNvSpPr>
              <p:nvPr/>
            </p:nvSpPr>
            <p:spPr bwMode="auto">
              <a:xfrm>
                <a:off x="699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9</a:t>
                </a:r>
              </a:p>
            </p:txBody>
          </p:sp>
        </p:grpSp>
        <p:grpSp>
          <p:nvGrpSpPr>
            <p:cNvPr id="106513" name="Group 17">
              <a:extLst>
                <a:ext uri="{FF2B5EF4-FFF2-40B4-BE49-F238E27FC236}">
                  <a16:creationId xmlns:a16="http://schemas.microsoft.com/office/drawing/2014/main" id="{1865945F-DF48-4911-915B-288E95D5D4AA}"/>
                </a:ext>
              </a:extLst>
            </p:cNvPr>
            <p:cNvGrpSpPr>
              <a:grpSpLocks/>
            </p:cNvGrpSpPr>
            <p:nvPr/>
          </p:nvGrpSpPr>
          <p:grpSpPr bwMode="auto">
            <a:xfrm>
              <a:off x="1852" y="2396"/>
              <a:ext cx="3183" cy="310"/>
              <a:chOff x="2775" y="9675"/>
              <a:chExt cx="5280" cy="420"/>
            </a:xfrm>
          </p:grpSpPr>
          <p:sp>
            <p:nvSpPr>
              <p:cNvPr id="106514" name="Text Box 18">
                <a:extLst>
                  <a:ext uri="{FF2B5EF4-FFF2-40B4-BE49-F238E27FC236}">
                    <a16:creationId xmlns:a16="http://schemas.microsoft.com/office/drawing/2014/main" id="{767870E9-DC5F-4FCE-AB16-A593FDCE8E8B}"/>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a:t>
                </a:r>
              </a:p>
            </p:txBody>
          </p:sp>
          <p:sp>
            <p:nvSpPr>
              <p:cNvPr id="106515" name="Text Box 19">
                <a:extLst>
                  <a:ext uri="{FF2B5EF4-FFF2-40B4-BE49-F238E27FC236}">
                    <a16:creationId xmlns:a16="http://schemas.microsoft.com/office/drawing/2014/main" id="{E068F2D9-3CD4-4472-8D30-C678AEF8C735}"/>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9</a:t>
                </a:r>
              </a:p>
            </p:txBody>
          </p:sp>
          <p:sp>
            <p:nvSpPr>
              <p:cNvPr id="106516" name="Text Box 20">
                <a:extLst>
                  <a:ext uri="{FF2B5EF4-FFF2-40B4-BE49-F238E27FC236}">
                    <a16:creationId xmlns:a16="http://schemas.microsoft.com/office/drawing/2014/main" id="{99E56894-DF1A-44E2-BD65-BC7F53B3B36E}"/>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15</a:t>
                </a:r>
              </a:p>
            </p:txBody>
          </p:sp>
          <p:sp>
            <p:nvSpPr>
              <p:cNvPr id="106517" name="Text Box 21">
                <a:extLst>
                  <a:ext uri="{FF2B5EF4-FFF2-40B4-BE49-F238E27FC236}">
                    <a16:creationId xmlns:a16="http://schemas.microsoft.com/office/drawing/2014/main" id="{E9281063-B3A2-4137-9ED7-5B53171B2A8D}"/>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solidFill>
                      <a:srgbClr val="000000"/>
                    </a:solidFill>
                  </a:rPr>
                  <a:t>21</a:t>
                </a:r>
              </a:p>
            </p:txBody>
          </p:sp>
          <p:sp>
            <p:nvSpPr>
              <p:cNvPr id="106518" name="Text Box 22">
                <a:extLst>
                  <a:ext uri="{FF2B5EF4-FFF2-40B4-BE49-F238E27FC236}">
                    <a16:creationId xmlns:a16="http://schemas.microsoft.com/office/drawing/2014/main" id="{39CB3254-EA93-4D73-AF45-2BE1F6155179}"/>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b="1"/>
                  <a:t>28</a:t>
                </a:r>
              </a:p>
            </p:txBody>
          </p:sp>
          <p:sp>
            <p:nvSpPr>
              <p:cNvPr id="106519" name="Text Box 23">
                <a:extLst>
                  <a:ext uri="{FF2B5EF4-FFF2-40B4-BE49-F238E27FC236}">
                    <a16:creationId xmlns:a16="http://schemas.microsoft.com/office/drawing/2014/main" id="{5A4A055C-FA98-475E-AE4F-4C00DE42A2AB}"/>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6520" name="Text Box 24">
                <a:extLst>
                  <a:ext uri="{FF2B5EF4-FFF2-40B4-BE49-F238E27FC236}">
                    <a16:creationId xmlns:a16="http://schemas.microsoft.com/office/drawing/2014/main" id="{860BC751-4A87-4AF3-BF4A-695B6040E588}"/>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6521" name="Text Box 25">
                <a:extLst>
                  <a:ext uri="{FF2B5EF4-FFF2-40B4-BE49-F238E27FC236}">
                    <a16:creationId xmlns:a16="http://schemas.microsoft.com/office/drawing/2014/main" id="{A1EF6720-DE9E-4999-8906-39C9E98AFADD}"/>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42</a:t>
                </a:r>
              </a:p>
            </p:txBody>
          </p:sp>
          <p:sp>
            <p:nvSpPr>
              <p:cNvPr id="106522" name="Text Box 26">
                <a:extLst>
                  <a:ext uri="{FF2B5EF4-FFF2-40B4-BE49-F238E27FC236}">
                    <a16:creationId xmlns:a16="http://schemas.microsoft.com/office/drawing/2014/main" id="{0547E3C3-A297-49AC-AD18-44860DC13DCB}"/>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62</a:t>
                </a:r>
              </a:p>
            </p:txBody>
          </p:sp>
          <p:sp>
            <p:nvSpPr>
              <p:cNvPr id="106523" name="Text Box 27">
                <a:extLst>
                  <a:ext uri="{FF2B5EF4-FFF2-40B4-BE49-F238E27FC236}">
                    <a16:creationId xmlns:a16="http://schemas.microsoft.com/office/drawing/2014/main" id="{EC2155F6-2032-42FB-B840-882ABD09E58B}"/>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51</a:t>
                </a:r>
              </a:p>
            </p:txBody>
          </p:sp>
        </p:grpSp>
        <p:grpSp>
          <p:nvGrpSpPr>
            <p:cNvPr id="106524" name="Group 28">
              <a:extLst>
                <a:ext uri="{FF2B5EF4-FFF2-40B4-BE49-F238E27FC236}">
                  <a16:creationId xmlns:a16="http://schemas.microsoft.com/office/drawing/2014/main" id="{B1E480CE-CC31-40E6-B5BE-741ED62C6F10}"/>
                </a:ext>
              </a:extLst>
            </p:cNvPr>
            <p:cNvGrpSpPr>
              <a:grpSpLocks/>
            </p:cNvGrpSpPr>
            <p:nvPr/>
          </p:nvGrpSpPr>
          <p:grpSpPr bwMode="auto">
            <a:xfrm>
              <a:off x="1008" y="2912"/>
              <a:ext cx="4032" cy="343"/>
              <a:chOff x="1695" y="11820"/>
              <a:chExt cx="6690" cy="465"/>
            </a:xfrm>
          </p:grpSpPr>
          <p:grpSp>
            <p:nvGrpSpPr>
              <p:cNvPr id="106525" name="Group 29">
                <a:extLst>
                  <a:ext uri="{FF2B5EF4-FFF2-40B4-BE49-F238E27FC236}">
                    <a16:creationId xmlns:a16="http://schemas.microsoft.com/office/drawing/2014/main" id="{1877C0EC-F8E9-4563-B5AD-43EDF8EFEC81}"/>
                  </a:ext>
                </a:extLst>
              </p:cNvPr>
              <p:cNvGrpSpPr>
                <a:grpSpLocks/>
              </p:cNvGrpSpPr>
              <p:nvPr/>
            </p:nvGrpSpPr>
            <p:grpSpPr bwMode="auto">
              <a:xfrm>
                <a:off x="3105" y="11850"/>
                <a:ext cx="5280" cy="420"/>
                <a:chOff x="2775" y="9675"/>
                <a:chExt cx="5280" cy="420"/>
              </a:xfrm>
            </p:grpSpPr>
            <p:sp>
              <p:nvSpPr>
                <p:cNvPr id="106526" name="Text Box 30">
                  <a:extLst>
                    <a:ext uri="{FF2B5EF4-FFF2-40B4-BE49-F238E27FC236}">
                      <a16:creationId xmlns:a16="http://schemas.microsoft.com/office/drawing/2014/main" id="{598B567B-AD10-4E76-8FC8-BED943C3A605}"/>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a:t>
                  </a:r>
                </a:p>
              </p:txBody>
            </p:sp>
            <p:sp>
              <p:nvSpPr>
                <p:cNvPr id="106527" name="Text Box 31">
                  <a:extLst>
                    <a:ext uri="{FF2B5EF4-FFF2-40B4-BE49-F238E27FC236}">
                      <a16:creationId xmlns:a16="http://schemas.microsoft.com/office/drawing/2014/main" id="{E9399F32-8644-4F47-8BD1-62DCFCB35720}"/>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9</a:t>
                  </a:r>
                </a:p>
              </p:txBody>
            </p:sp>
            <p:sp>
              <p:nvSpPr>
                <p:cNvPr id="106528" name="Text Box 32">
                  <a:extLst>
                    <a:ext uri="{FF2B5EF4-FFF2-40B4-BE49-F238E27FC236}">
                      <a16:creationId xmlns:a16="http://schemas.microsoft.com/office/drawing/2014/main" id="{B30B6DF8-421D-4AAA-A2FA-0780EA309D50}"/>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15</a:t>
                  </a:r>
                </a:p>
              </p:txBody>
            </p:sp>
            <p:sp>
              <p:nvSpPr>
                <p:cNvPr id="106529" name="Text Box 33">
                  <a:extLst>
                    <a:ext uri="{FF2B5EF4-FFF2-40B4-BE49-F238E27FC236}">
                      <a16:creationId xmlns:a16="http://schemas.microsoft.com/office/drawing/2014/main" id="{7B99082F-D022-4EAC-8637-AF811FA23D4A}"/>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21</a:t>
                  </a:r>
                </a:p>
              </p:txBody>
            </p:sp>
            <p:sp>
              <p:nvSpPr>
                <p:cNvPr id="106530" name="Text Box 34">
                  <a:extLst>
                    <a:ext uri="{FF2B5EF4-FFF2-40B4-BE49-F238E27FC236}">
                      <a16:creationId xmlns:a16="http://schemas.microsoft.com/office/drawing/2014/main" id="{30694FAE-EBCE-474C-8CD0-28EDD69A5BD9}"/>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6531" name="Text Box 35">
                  <a:extLst>
                    <a:ext uri="{FF2B5EF4-FFF2-40B4-BE49-F238E27FC236}">
                      <a16:creationId xmlns:a16="http://schemas.microsoft.com/office/drawing/2014/main" id="{CBD7D579-7AE2-457B-947C-EB9EA3844087}"/>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30</a:t>
                  </a:r>
                </a:p>
              </p:txBody>
            </p:sp>
            <p:sp>
              <p:nvSpPr>
                <p:cNvPr id="106532" name="Text Box 36">
                  <a:extLst>
                    <a:ext uri="{FF2B5EF4-FFF2-40B4-BE49-F238E27FC236}">
                      <a16:creationId xmlns:a16="http://schemas.microsoft.com/office/drawing/2014/main" id="{92B2F4DE-E977-48AD-8EF5-DE4AA72AA2E2}"/>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42</a:t>
                  </a:r>
                </a:p>
              </p:txBody>
            </p:sp>
            <p:sp>
              <p:nvSpPr>
                <p:cNvPr id="106533" name="Text Box 37">
                  <a:extLst>
                    <a:ext uri="{FF2B5EF4-FFF2-40B4-BE49-F238E27FC236}">
                      <a16:creationId xmlns:a16="http://schemas.microsoft.com/office/drawing/2014/main" id="{BE9D705C-A7E3-486D-8F39-694A2B85BAE4}"/>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51</a:t>
                  </a:r>
                </a:p>
              </p:txBody>
            </p:sp>
            <p:sp>
              <p:nvSpPr>
                <p:cNvPr id="106534" name="Text Box 38">
                  <a:extLst>
                    <a:ext uri="{FF2B5EF4-FFF2-40B4-BE49-F238E27FC236}">
                      <a16:creationId xmlns:a16="http://schemas.microsoft.com/office/drawing/2014/main" id="{ECC4E012-E0AD-4AB7-B37A-9EA3A86210A7}"/>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0" lang="zh-CN" altLang="zh-CN" sz="2000"/>
                </a:p>
              </p:txBody>
            </p:sp>
            <p:sp>
              <p:nvSpPr>
                <p:cNvPr id="106535" name="Text Box 39">
                  <a:extLst>
                    <a:ext uri="{FF2B5EF4-FFF2-40B4-BE49-F238E27FC236}">
                      <a16:creationId xmlns:a16="http://schemas.microsoft.com/office/drawing/2014/main" id="{E76F8A09-5E77-4FB0-93AB-B0DC88B2D4AC}"/>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62</a:t>
                  </a:r>
                </a:p>
              </p:txBody>
            </p:sp>
          </p:grpSp>
          <p:sp>
            <p:nvSpPr>
              <p:cNvPr id="106536" name="Text Box 40">
                <a:extLst>
                  <a:ext uri="{FF2B5EF4-FFF2-40B4-BE49-F238E27FC236}">
                    <a16:creationId xmlns:a16="http://schemas.microsoft.com/office/drawing/2014/main" id="{75346389-7B89-47F1-B28E-0E69DE073AF2}"/>
                  </a:ext>
                </a:extLst>
              </p:cNvPr>
              <p:cNvSpPr txBox="1">
                <a:spLocks noChangeArrowheads="1"/>
              </p:cNvSpPr>
              <p:nvPr/>
            </p:nvSpPr>
            <p:spPr bwMode="auto">
              <a:xfrm>
                <a:off x="1695" y="11820"/>
                <a:ext cx="1470"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2000"/>
                  <a:t>删除</a:t>
                </a:r>
                <a:r>
                  <a:rPr kumimoji="0" lang="en-US" altLang="zh-CN" sz="2000" b="1"/>
                  <a:t>28</a:t>
                </a:r>
                <a:r>
                  <a:rPr kumimoji="0" lang="zh-CN" altLang="en-US" sz="2000"/>
                  <a:t>后</a:t>
                </a:r>
              </a:p>
            </p:txBody>
          </p:sp>
        </p:grpSp>
      </p:grpSp>
      <p:sp>
        <p:nvSpPr>
          <p:cNvPr id="106539" name="AutoShape 43">
            <a:hlinkClick r:id="rId2" action="ppaction://hlinksldjump" highlightClick="1"/>
            <a:extLst>
              <a:ext uri="{FF2B5EF4-FFF2-40B4-BE49-F238E27FC236}">
                <a16:creationId xmlns:a16="http://schemas.microsoft.com/office/drawing/2014/main" id="{273CB3F1-B1AE-425B-AFC5-7B38C5512B65}"/>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6E22D02-75ED-48D9-A57D-DB75336E4E83}"/>
              </a:ext>
            </a:extLst>
          </p:cNvPr>
          <p:cNvSpPr>
            <a:spLocks noGrp="1" noChangeArrowheads="1"/>
          </p:cNvSpPr>
          <p:nvPr>
            <p:ph type="title"/>
          </p:nvPr>
        </p:nvSpPr>
        <p:spPr/>
        <p:txBody>
          <a:bodyPr/>
          <a:lstStyle/>
          <a:p>
            <a:r>
              <a:rPr lang="zh-CN" altLang="en-US">
                <a:latin typeface="宋体" panose="02010600030101010101" pitchFamily="2" charset="-122"/>
              </a:rPr>
              <a:t>删除</a:t>
            </a:r>
            <a:r>
              <a:rPr lang="zh-CN" altLang="en-US">
                <a:ea typeface="黑体" panose="02010609060101010101" pitchFamily="49" charset="-122"/>
              </a:rPr>
              <a:t>算法</a:t>
            </a:r>
            <a:endParaRPr lang="zh-CN" altLang="en-US"/>
          </a:p>
        </p:txBody>
      </p:sp>
      <p:sp>
        <p:nvSpPr>
          <p:cNvPr id="107523" name="Rectangle 3">
            <a:extLst>
              <a:ext uri="{FF2B5EF4-FFF2-40B4-BE49-F238E27FC236}">
                <a16:creationId xmlns:a16="http://schemas.microsoft.com/office/drawing/2014/main" id="{40F18689-260A-42F8-9900-BA7F88D8AEAF}"/>
              </a:ext>
            </a:extLst>
          </p:cNvPr>
          <p:cNvSpPr>
            <a:spLocks noGrp="1" noChangeArrowheads="1"/>
          </p:cNvSpPr>
          <p:nvPr>
            <p:ph idx="1"/>
          </p:nvPr>
        </p:nvSpPr>
        <p:spPr>
          <a:xfrm>
            <a:off x="1943100" y="1700808"/>
            <a:ext cx="8001000" cy="4114800"/>
          </a:xfrm>
        </p:spPr>
        <p:txBody>
          <a:bodyPr>
            <a:normAutofit fontScale="92500" lnSpcReduction="10000"/>
          </a:bodyPr>
          <a:lstStyle/>
          <a:p>
            <a:pPr algn="just">
              <a:buFont typeface="Wingdings" panose="05000000000000000000" pitchFamily="2" charset="2"/>
              <a:buNone/>
            </a:pPr>
            <a:r>
              <a:rPr lang="en-US" altLang="zh-CN" sz="2400" dirty="0"/>
              <a:t> </a:t>
            </a:r>
            <a:r>
              <a:rPr lang="en-US" altLang="zh-CN" sz="2000" dirty="0"/>
              <a:t>int  </a:t>
            </a:r>
            <a:r>
              <a:rPr lang="en-US" altLang="zh-CN" sz="2000" dirty="0" err="1"/>
              <a:t>DelList</a:t>
            </a:r>
            <a:r>
              <a:rPr lang="en-US" altLang="zh-CN" sz="2000" dirty="0"/>
              <a:t>(</a:t>
            </a:r>
            <a:r>
              <a:rPr lang="en-US" altLang="zh-CN" sz="2000" dirty="0" err="1"/>
              <a:t>SeqList</a:t>
            </a:r>
            <a:r>
              <a:rPr lang="en-US" altLang="zh-CN" sz="2000" dirty="0"/>
              <a:t> *</a:t>
            </a:r>
            <a:r>
              <a:rPr lang="en-US" altLang="zh-CN" sz="2000" dirty="0" err="1"/>
              <a:t>L,int</a:t>
            </a:r>
            <a:r>
              <a:rPr lang="en-US" altLang="zh-CN" sz="2000" dirty="0"/>
              <a:t> </a:t>
            </a:r>
            <a:r>
              <a:rPr lang="en-US" altLang="zh-CN" sz="2000" dirty="0" err="1"/>
              <a:t>i,ElemType</a:t>
            </a:r>
            <a:r>
              <a:rPr lang="en-US" altLang="zh-CN" sz="2000" dirty="0"/>
              <a:t> *e)</a:t>
            </a:r>
          </a:p>
          <a:p>
            <a:pPr algn="just">
              <a:buFont typeface="Wingdings" panose="05000000000000000000" pitchFamily="2" charset="2"/>
              <a:buNone/>
            </a:pPr>
            <a:r>
              <a:rPr lang="en-US" altLang="zh-CN" sz="2000" dirty="0"/>
              <a:t>/*</a:t>
            </a:r>
            <a:r>
              <a:rPr lang="zh-CN" altLang="en-US" sz="2000" dirty="0">
                <a:latin typeface="Times New Roman" panose="02020603050405020304" pitchFamily="18" charset="0"/>
              </a:rPr>
              <a:t>在顺序表</a:t>
            </a:r>
            <a:r>
              <a:rPr lang="en-US" altLang="zh-CN" sz="2000" dirty="0"/>
              <a:t>L</a:t>
            </a:r>
            <a:r>
              <a:rPr lang="zh-CN" altLang="en-US" sz="2000" dirty="0">
                <a:latin typeface="Times New Roman" panose="02020603050405020304" pitchFamily="18" charset="0"/>
              </a:rPr>
              <a:t>中删除第</a:t>
            </a:r>
            <a:r>
              <a:rPr lang="en-US" altLang="zh-CN" sz="2000" dirty="0" err="1"/>
              <a:t>i</a:t>
            </a:r>
            <a:r>
              <a:rPr lang="zh-CN" altLang="en-US" sz="2000" dirty="0">
                <a:latin typeface="Times New Roman" panose="02020603050405020304" pitchFamily="18" charset="0"/>
              </a:rPr>
              <a:t>个数据元素，并用指针参数</a:t>
            </a:r>
            <a:r>
              <a:rPr lang="en-US" altLang="zh-CN" sz="2000" dirty="0"/>
              <a:t>e</a:t>
            </a:r>
            <a:r>
              <a:rPr lang="zh-CN" altLang="en-US" sz="2000" dirty="0">
                <a:latin typeface="Times New Roman" panose="02020603050405020304" pitchFamily="18" charset="0"/>
              </a:rPr>
              <a:t>返回其值</a:t>
            </a:r>
            <a:r>
              <a:rPr lang="zh-CN" altLang="en-US" sz="2000" dirty="0"/>
              <a:t>*</a:t>
            </a:r>
            <a:r>
              <a:rPr lang="en-US" altLang="zh-CN" sz="2000" dirty="0"/>
              <a:t>/    </a:t>
            </a:r>
          </a:p>
          <a:p>
            <a:pPr algn="just">
              <a:buFont typeface="Wingdings" panose="05000000000000000000" pitchFamily="2" charset="2"/>
              <a:buNone/>
            </a:pPr>
            <a:r>
              <a:rPr lang="en-US" altLang="zh-CN" sz="2000" dirty="0"/>
              <a:t>{   int k;</a:t>
            </a:r>
          </a:p>
          <a:p>
            <a:pPr algn="just">
              <a:buFont typeface="Wingdings" panose="05000000000000000000" pitchFamily="2" charset="2"/>
              <a:buNone/>
            </a:pPr>
            <a:r>
              <a:rPr lang="en-US" altLang="zh-CN" sz="2000" dirty="0"/>
              <a:t>    if((</a:t>
            </a:r>
            <a:r>
              <a:rPr lang="en-US" altLang="zh-CN" sz="2000" dirty="0" err="1"/>
              <a:t>i</a:t>
            </a:r>
            <a:r>
              <a:rPr lang="en-US" altLang="zh-CN" sz="2000" dirty="0"/>
              <a:t>&lt;1)||(</a:t>
            </a:r>
            <a:r>
              <a:rPr lang="en-US" altLang="zh-CN" sz="2000" dirty="0" err="1"/>
              <a:t>i</a:t>
            </a:r>
            <a:r>
              <a:rPr lang="en-US" altLang="zh-CN" sz="2000" dirty="0"/>
              <a:t>&gt;L-&gt;last+1))   </a:t>
            </a:r>
          </a:p>
          <a:p>
            <a:pPr algn="just">
              <a:buFont typeface="Wingdings" panose="05000000000000000000" pitchFamily="2" charset="2"/>
              <a:buNone/>
            </a:pPr>
            <a:r>
              <a:rPr lang="en-US" altLang="zh-CN" sz="2000" dirty="0"/>
              <a:t>    {    </a:t>
            </a:r>
            <a:r>
              <a:rPr lang="en-US" altLang="zh-CN" sz="2000" dirty="0" err="1"/>
              <a:t>printf</a:t>
            </a:r>
            <a:r>
              <a:rPr lang="en-US" altLang="zh-CN" sz="2000" dirty="0"/>
              <a:t>(</a:t>
            </a:r>
            <a:r>
              <a:rPr lang="en-US" altLang="zh-CN" sz="2000" dirty="0">
                <a:latin typeface="Times New Roman" panose="02020603050405020304" pitchFamily="18" charset="0"/>
              </a:rPr>
              <a:t>“</a:t>
            </a:r>
            <a:r>
              <a:rPr lang="zh-CN" altLang="en-US" sz="2000" dirty="0"/>
              <a:t>删除位置不合法！</a:t>
            </a:r>
            <a:r>
              <a:rPr lang="zh-CN" altLang="en-US" sz="2000" dirty="0">
                <a:latin typeface="Times New Roman" panose="02020603050405020304" pitchFamily="18" charset="0"/>
              </a:rPr>
              <a:t>”</a:t>
            </a:r>
            <a:r>
              <a:rPr lang="en-US" altLang="zh-CN" sz="2000" dirty="0"/>
              <a:t>)</a:t>
            </a:r>
            <a:r>
              <a:rPr lang="zh-CN" altLang="en-US" sz="2000" dirty="0"/>
              <a:t>； </a:t>
            </a:r>
            <a:r>
              <a:rPr lang="en-US" altLang="zh-CN" sz="2000" dirty="0"/>
              <a:t>return(ERROR)</a:t>
            </a:r>
            <a:r>
              <a:rPr lang="zh-CN" altLang="en-US" sz="2000" dirty="0"/>
              <a:t>；  </a:t>
            </a:r>
            <a:r>
              <a:rPr lang="en-US" altLang="zh-CN" sz="2000" dirty="0"/>
              <a:t>}</a:t>
            </a:r>
          </a:p>
          <a:p>
            <a:pPr algn="just">
              <a:buFont typeface="Wingdings" panose="05000000000000000000" pitchFamily="2" charset="2"/>
              <a:buNone/>
            </a:pPr>
            <a:r>
              <a:rPr lang="en-US" altLang="zh-CN" sz="2000" dirty="0"/>
              <a:t>    *e= L-&gt;</a:t>
            </a:r>
            <a:r>
              <a:rPr lang="en-US" altLang="zh-CN" sz="2000" dirty="0" err="1"/>
              <a:t>elem</a:t>
            </a:r>
            <a:r>
              <a:rPr lang="en-US" altLang="zh-CN" sz="2000" dirty="0"/>
              <a:t>[i-1];</a:t>
            </a:r>
            <a:r>
              <a:rPr lang="en-US" altLang="zh-CN" sz="2000" b="1" dirty="0"/>
              <a:t>      </a:t>
            </a:r>
            <a:r>
              <a:rPr lang="en-US" altLang="zh-CN" sz="2000" dirty="0"/>
              <a:t>/* </a:t>
            </a:r>
            <a:r>
              <a:rPr lang="zh-CN" altLang="en-US" sz="2000" dirty="0"/>
              <a:t>将删除的元素存放到</a:t>
            </a:r>
            <a:r>
              <a:rPr lang="en-US" altLang="zh-CN" sz="2000" dirty="0"/>
              <a:t>e</a:t>
            </a:r>
            <a:r>
              <a:rPr lang="zh-CN" altLang="en-US" sz="2000" dirty="0"/>
              <a:t>所指向的变量中*</a:t>
            </a:r>
            <a:r>
              <a:rPr lang="en-US" altLang="zh-CN" sz="2000" dirty="0"/>
              <a:t>/</a:t>
            </a:r>
          </a:p>
          <a:p>
            <a:pPr algn="just">
              <a:buFont typeface="Wingdings" panose="05000000000000000000" pitchFamily="2" charset="2"/>
              <a:buNone/>
            </a:pPr>
            <a:r>
              <a:rPr lang="en-US" altLang="zh-CN" sz="2000" dirty="0"/>
              <a:t>    for(k=</a:t>
            </a:r>
            <a:r>
              <a:rPr lang="en-US" altLang="zh-CN" sz="2000" dirty="0" err="1"/>
              <a:t>i;i</a:t>
            </a:r>
            <a:r>
              <a:rPr lang="en-US" altLang="zh-CN" sz="2000" dirty="0"/>
              <a:t>&lt;=L-&gt;</a:t>
            </a:r>
            <a:r>
              <a:rPr lang="en-US" altLang="zh-CN" sz="2000" dirty="0" err="1"/>
              <a:t>last;k</a:t>
            </a:r>
            <a:r>
              <a:rPr lang="en-US" altLang="zh-CN" sz="2000" dirty="0"/>
              <a:t>++)</a:t>
            </a:r>
          </a:p>
          <a:p>
            <a:pPr algn="just">
              <a:buFont typeface="Wingdings" panose="05000000000000000000" pitchFamily="2" charset="2"/>
              <a:buNone/>
            </a:pPr>
            <a:r>
              <a:rPr lang="en-US" altLang="zh-CN" sz="2000" dirty="0"/>
              <a:t>    L-&gt;</a:t>
            </a:r>
            <a:r>
              <a:rPr lang="en-US" altLang="zh-CN" sz="2000" dirty="0" err="1"/>
              <a:t>elem</a:t>
            </a:r>
            <a:r>
              <a:rPr lang="en-US" altLang="zh-CN" sz="2000" dirty="0"/>
              <a:t>[k-1]= L-&gt;</a:t>
            </a:r>
            <a:r>
              <a:rPr lang="en-US" altLang="zh-CN" sz="2000" dirty="0" err="1"/>
              <a:t>elem</a:t>
            </a:r>
            <a:r>
              <a:rPr lang="en-US" altLang="zh-CN" sz="2000" dirty="0"/>
              <a:t>[k];     /*</a:t>
            </a:r>
            <a:r>
              <a:rPr lang="zh-CN" altLang="en-US" sz="2000" dirty="0"/>
              <a:t>将后面的元素依次前移*</a:t>
            </a:r>
            <a:r>
              <a:rPr lang="en-US" altLang="zh-CN" sz="2000" dirty="0"/>
              <a:t>/</a:t>
            </a:r>
          </a:p>
          <a:p>
            <a:pPr algn="just">
              <a:buFont typeface="Wingdings" panose="05000000000000000000" pitchFamily="2" charset="2"/>
              <a:buNone/>
            </a:pPr>
            <a:r>
              <a:rPr lang="en-US" altLang="zh-CN" sz="2000" dirty="0"/>
              <a:t>    L-&gt;last--;</a:t>
            </a:r>
          </a:p>
          <a:p>
            <a:pPr algn="just">
              <a:buFont typeface="Wingdings" panose="05000000000000000000" pitchFamily="2" charset="2"/>
              <a:buNone/>
            </a:pPr>
            <a:r>
              <a:rPr lang="en-US" altLang="zh-CN" sz="2000" dirty="0"/>
              <a:t>    return(OK);</a:t>
            </a:r>
          </a:p>
          <a:p>
            <a:pPr>
              <a:buFont typeface="Wingdings" panose="05000000000000000000" pitchFamily="2" charset="2"/>
              <a:buNone/>
            </a:pPr>
            <a:r>
              <a:rPr lang="en-US" altLang="zh-CN" sz="2000" dirty="0">
                <a:latin typeface="宋体" panose="02010600030101010101" pitchFamily="2" charset="-122"/>
              </a:rPr>
              <a:t>}</a:t>
            </a:r>
            <a:r>
              <a:rPr lang="en-US" altLang="zh-CN" sz="2000" dirty="0"/>
              <a:t> </a:t>
            </a:r>
          </a:p>
          <a:p>
            <a:pPr>
              <a:buFont typeface="Wingdings" panose="05000000000000000000" pitchFamily="2" charset="2"/>
              <a:buNone/>
            </a:pPr>
            <a:endParaRPr lang="en-US" altLang="zh-CN" sz="2000" dirty="0"/>
          </a:p>
        </p:txBody>
      </p:sp>
      <p:sp>
        <p:nvSpPr>
          <p:cNvPr id="5" name="日期占位符 3">
            <a:extLst>
              <a:ext uri="{FF2B5EF4-FFF2-40B4-BE49-F238E27FC236}">
                <a16:creationId xmlns:a16="http://schemas.microsoft.com/office/drawing/2014/main" id="{47785437-CE51-4351-AD54-226584FE35E7}"/>
              </a:ext>
            </a:extLst>
          </p:cNvPr>
          <p:cNvSpPr>
            <a:spLocks noGrp="1"/>
          </p:cNvSpPr>
          <p:nvPr>
            <p:ph type="dt" sz="half" idx="4294967295"/>
          </p:nvPr>
        </p:nvSpPr>
        <p:spPr>
          <a:xfrm>
            <a:off x="9652000" y="6553200"/>
            <a:ext cx="2540000" cy="304800"/>
          </a:xfrm>
          <a:prstGeom prst="rect">
            <a:avLst/>
          </a:prstGeom>
        </p:spPr>
        <p:txBody>
          <a:bodyPr/>
          <a:lstStyle/>
          <a:p>
            <a:fld id="{21609DF6-BDC2-4BE7-9585-2A2F8DA14E62}" type="datetime1">
              <a:rPr lang="zh-CN" altLang="en-US"/>
              <a:pPr/>
              <a:t>2020/2/9</a:t>
            </a:fld>
            <a:endParaRPr lang="en-US" altLang="zh-CN"/>
          </a:p>
        </p:txBody>
      </p:sp>
      <p:sp>
        <p:nvSpPr>
          <p:cNvPr id="6" name="灯片编号占位符 5">
            <a:extLst>
              <a:ext uri="{FF2B5EF4-FFF2-40B4-BE49-F238E27FC236}">
                <a16:creationId xmlns:a16="http://schemas.microsoft.com/office/drawing/2014/main" id="{66A72A0A-49C0-4CA4-AC84-A90B89C7B26D}"/>
              </a:ext>
            </a:extLst>
          </p:cNvPr>
          <p:cNvSpPr>
            <a:spLocks noGrp="1"/>
          </p:cNvSpPr>
          <p:nvPr>
            <p:ph type="sldNum" sz="quarter" idx="4294967295"/>
          </p:nvPr>
        </p:nvSpPr>
        <p:spPr>
          <a:xfrm>
            <a:off x="0" y="6343650"/>
            <a:ext cx="782638" cy="488950"/>
          </a:xfrm>
          <a:prstGeom prst="rect">
            <a:avLst/>
          </a:prstGeom>
        </p:spPr>
        <p:txBody>
          <a:bodyPr/>
          <a:lstStyle/>
          <a:p>
            <a:fld id="{3C92E6E6-28B6-4793-8D13-1E7402A63166}" type="slidenum">
              <a:rPr lang="en-US" altLang="zh-CN"/>
              <a:pPr/>
              <a:t>19</a:t>
            </a:fld>
            <a:endParaRPr lang="en-US" altLang="zh-CN"/>
          </a:p>
        </p:txBody>
      </p:sp>
      <p:sp>
        <p:nvSpPr>
          <p:cNvPr id="107524" name="AutoShape 4">
            <a:hlinkClick r:id="rId2" action="ppaction://hlinksldjump" highlightClick="1"/>
            <a:extLst>
              <a:ext uri="{FF2B5EF4-FFF2-40B4-BE49-F238E27FC236}">
                <a16:creationId xmlns:a16="http://schemas.microsoft.com/office/drawing/2014/main" id="{2C9A7E9C-2701-41A5-A67E-9D6F0ED811AB}"/>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1BBEE5C-7D09-466F-B2EC-CFF69D128A73}"/>
              </a:ext>
            </a:extLst>
          </p:cNvPr>
          <p:cNvSpPr>
            <a:spLocks noGrp="1" noChangeArrowheads="1"/>
          </p:cNvSpPr>
          <p:nvPr>
            <p:ph type="title"/>
          </p:nvPr>
        </p:nvSpPr>
        <p:spPr/>
        <p:txBody>
          <a:bodyPr/>
          <a:lstStyle/>
          <a:p>
            <a:pPr algn="ctr"/>
            <a:r>
              <a:rPr lang="zh-CN" altLang="en-US">
                <a:latin typeface="Times New Roman" panose="02020603050405020304" pitchFamily="18" charset="0"/>
              </a:rPr>
              <a:t>第</a:t>
            </a:r>
            <a:r>
              <a:rPr lang="en-US" altLang="zh-CN"/>
              <a:t>2</a:t>
            </a:r>
            <a:r>
              <a:rPr lang="zh-CN" altLang="en-US">
                <a:latin typeface="Times New Roman" panose="02020603050405020304" pitchFamily="18" charset="0"/>
              </a:rPr>
              <a:t>章</a:t>
            </a:r>
            <a:r>
              <a:rPr lang="zh-CN" altLang="en-US"/>
              <a:t>  </a:t>
            </a:r>
            <a:r>
              <a:rPr lang="zh-CN" altLang="en-US">
                <a:latin typeface="Times New Roman" panose="02020603050405020304" pitchFamily="18" charset="0"/>
              </a:rPr>
              <a:t>线性表</a:t>
            </a:r>
            <a:r>
              <a:rPr lang="zh-CN" altLang="en-US"/>
              <a:t> </a:t>
            </a:r>
          </a:p>
        </p:txBody>
      </p:sp>
      <p:sp>
        <p:nvSpPr>
          <p:cNvPr id="6147" name="Rectangle 3">
            <a:extLst>
              <a:ext uri="{FF2B5EF4-FFF2-40B4-BE49-F238E27FC236}">
                <a16:creationId xmlns:a16="http://schemas.microsoft.com/office/drawing/2014/main" id="{FCC612C5-1425-405E-AE28-38BBD6B28113}"/>
              </a:ext>
            </a:extLst>
          </p:cNvPr>
          <p:cNvSpPr>
            <a:spLocks noGrp="1" noChangeArrowheads="1"/>
          </p:cNvSpPr>
          <p:nvPr>
            <p:ph idx="1"/>
          </p:nvPr>
        </p:nvSpPr>
        <p:spPr>
          <a:xfrm>
            <a:off x="2438400" y="2362200"/>
            <a:ext cx="8001000" cy="3810000"/>
          </a:xfrm>
        </p:spPr>
        <p:txBody>
          <a:bodyPr/>
          <a:lstStyle/>
          <a:p>
            <a:pPr algn="just">
              <a:buFont typeface="Wingdings" panose="05000000000000000000" pitchFamily="2" charset="2"/>
              <a:buNone/>
            </a:pPr>
            <a:r>
              <a:rPr lang="en-US" altLang="zh-CN" sz="1800">
                <a:latin typeface="宋体" panose="02010600030101010101" pitchFamily="2" charset="-122"/>
              </a:rPr>
              <a:t>   </a:t>
            </a:r>
          </a:p>
          <a:p>
            <a:pPr algn="just"/>
            <a:r>
              <a:rPr lang="en-US" altLang="zh-CN">
                <a:latin typeface="宋体" panose="02010600030101010101" pitchFamily="2" charset="-122"/>
                <a:hlinkClick r:id="rId3" action="ppaction://hlinksldjump"/>
              </a:rPr>
              <a:t>2.1  </a:t>
            </a:r>
            <a:r>
              <a:rPr lang="zh-CN" altLang="en-US">
                <a:latin typeface="宋体" panose="02010600030101010101" pitchFamily="2" charset="-122"/>
                <a:hlinkClick r:id="rId3" action="ppaction://hlinksldjump"/>
              </a:rPr>
              <a:t>线性表的概念及抽象数据类型定义 </a:t>
            </a:r>
            <a:endParaRPr lang="zh-CN" altLang="en-US">
              <a:latin typeface="宋体" panose="02010600030101010101" pitchFamily="2" charset="-122"/>
            </a:endParaRPr>
          </a:p>
          <a:p>
            <a:pPr algn="just"/>
            <a:r>
              <a:rPr lang="en-US" altLang="zh-CN">
                <a:latin typeface="宋体" panose="02010600030101010101" pitchFamily="2" charset="-122"/>
                <a:hlinkClick r:id="rId4" action="ppaction://hlinksldjump"/>
              </a:rPr>
              <a:t>2.2  </a:t>
            </a:r>
            <a:r>
              <a:rPr lang="zh-CN" altLang="en-US">
                <a:latin typeface="宋体" panose="02010600030101010101" pitchFamily="2" charset="-122"/>
                <a:hlinkClick r:id="rId4" action="ppaction://hlinksldjump"/>
              </a:rPr>
              <a:t>线性表的顺序存储 </a:t>
            </a:r>
            <a:endParaRPr lang="zh-CN" altLang="en-US">
              <a:latin typeface="宋体" panose="02010600030101010101" pitchFamily="2" charset="-122"/>
            </a:endParaRPr>
          </a:p>
          <a:p>
            <a:pPr algn="just"/>
            <a:r>
              <a:rPr lang="en-US" altLang="zh-CN">
                <a:latin typeface="宋体" panose="02010600030101010101" pitchFamily="2" charset="-122"/>
                <a:hlinkClick r:id="rId5" action="ppaction://hlinksldjump"/>
              </a:rPr>
              <a:t>2.3  </a:t>
            </a:r>
            <a:r>
              <a:rPr lang="zh-CN" altLang="en-US">
                <a:latin typeface="宋体" panose="02010600030101010101" pitchFamily="2" charset="-122"/>
                <a:hlinkClick r:id="rId5" action="ppaction://hlinksldjump"/>
              </a:rPr>
              <a:t>线性表的链式存储 </a:t>
            </a:r>
            <a:endParaRPr lang="zh-CN" altLang="en-US">
              <a:latin typeface="宋体" panose="02010600030101010101" pitchFamily="2" charset="-122"/>
            </a:endParaRPr>
          </a:p>
          <a:p>
            <a:pPr algn="just"/>
            <a:r>
              <a:rPr lang="en-US" altLang="zh-CN">
                <a:latin typeface="宋体" panose="02010600030101010101" pitchFamily="2" charset="-122"/>
                <a:hlinkClick r:id="rId6" action="ppaction://hlinksldjump"/>
              </a:rPr>
              <a:t>2.4  </a:t>
            </a:r>
            <a:r>
              <a:rPr lang="zh-CN" altLang="en-US">
                <a:latin typeface="宋体" panose="02010600030101010101" pitchFamily="2" charset="-122"/>
                <a:hlinkClick r:id="rId6" action="ppaction://hlinksldjump"/>
              </a:rPr>
              <a:t>一元多项式的表示及相加</a:t>
            </a:r>
            <a:endParaRPr lang="zh-CN" altLang="en-US">
              <a:latin typeface="宋体" panose="02010600030101010101" pitchFamily="2" charset="-122"/>
            </a:endParaRPr>
          </a:p>
          <a:p>
            <a:pPr algn="just"/>
            <a:r>
              <a:rPr lang="en-US" altLang="zh-CN">
                <a:latin typeface="宋体" panose="02010600030101010101" pitchFamily="2" charset="-122"/>
                <a:hlinkClick r:id="rId7" action="ppaction://hlinksldjump"/>
              </a:rPr>
              <a:t>2.5</a:t>
            </a:r>
            <a:r>
              <a:rPr lang="zh-CN" altLang="en-US">
                <a:latin typeface="宋体" panose="02010600030101010101" pitchFamily="2" charset="-122"/>
                <a:hlinkClick r:id="rId7" action="ppaction://hlinksldjump"/>
              </a:rPr>
              <a:t>顺序表与链表综合比较</a:t>
            </a:r>
            <a:endParaRPr lang="zh-CN" altLang="en-US">
              <a:latin typeface="宋体" panose="02010600030101010101" pitchFamily="2" charset="-122"/>
            </a:endParaRPr>
          </a:p>
          <a:p>
            <a:pPr algn="just"/>
            <a:r>
              <a:rPr lang="en-US" altLang="zh-CN">
                <a:latin typeface="宋体" panose="02010600030101010101" pitchFamily="2" charset="-122"/>
                <a:hlinkClick r:id="rId8" action="ppaction://hlinksldjump"/>
              </a:rPr>
              <a:t>2.6</a:t>
            </a:r>
            <a:r>
              <a:rPr lang="zh-CN" altLang="en-US">
                <a:latin typeface="宋体" panose="02010600030101010101" pitchFamily="2" charset="-122"/>
                <a:hlinkClick r:id="rId8" action="ppaction://hlinksldjump"/>
              </a:rPr>
              <a:t>总结与提高</a:t>
            </a:r>
            <a:endParaRPr lang="zh-CN" altLang="en-US">
              <a:latin typeface="宋体" panose="02010600030101010101" pitchFamily="2" charset="-122"/>
            </a:endParaRPr>
          </a:p>
        </p:txBody>
      </p:sp>
      <p:sp>
        <p:nvSpPr>
          <p:cNvPr id="4" name="日期占位符 3">
            <a:extLst>
              <a:ext uri="{FF2B5EF4-FFF2-40B4-BE49-F238E27FC236}">
                <a16:creationId xmlns:a16="http://schemas.microsoft.com/office/drawing/2014/main" id="{756C6F1D-90B2-4379-A638-9FC37B3EF520}"/>
              </a:ext>
            </a:extLst>
          </p:cNvPr>
          <p:cNvSpPr>
            <a:spLocks noGrp="1"/>
          </p:cNvSpPr>
          <p:nvPr>
            <p:ph type="dt" sz="half" idx="4294967295"/>
          </p:nvPr>
        </p:nvSpPr>
        <p:spPr>
          <a:xfrm>
            <a:off x="9652000" y="6553200"/>
            <a:ext cx="2540000" cy="304800"/>
          </a:xfrm>
          <a:prstGeom prst="rect">
            <a:avLst/>
          </a:prstGeom>
        </p:spPr>
        <p:txBody>
          <a:bodyPr/>
          <a:lstStyle/>
          <a:p>
            <a:fld id="{98E2F5DD-1391-41F0-97F2-453C63D0E23D}" type="datetime1">
              <a:rPr lang="zh-CN" altLang="en-US"/>
              <a:pPr/>
              <a:t>2020/2/9</a:t>
            </a:fld>
            <a:endParaRPr lang="en-US" altLang="zh-CN"/>
          </a:p>
        </p:txBody>
      </p:sp>
      <p:sp>
        <p:nvSpPr>
          <p:cNvPr id="5" name="灯片编号占位符 5">
            <a:extLst>
              <a:ext uri="{FF2B5EF4-FFF2-40B4-BE49-F238E27FC236}">
                <a16:creationId xmlns:a16="http://schemas.microsoft.com/office/drawing/2014/main" id="{F6C01814-F688-4DAE-93BF-2CD438374F71}"/>
              </a:ext>
            </a:extLst>
          </p:cNvPr>
          <p:cNvSpPr>
            <a:spLocks noGrp="1"/>
          </p:cNvSpPr>
          <p:nvPr>
            <p:ph type="sldNum" sz="quarter" idx="4294967295"/>
          </p:nvPr>
        </p:nvSpPr>
        <p:spPr>
          <a:xfrm>
            <a:off x="0" y="6343650"/>
            <a:ext cx="782638" cy="488950"/>
          </a:xfrm>
          <a:prstGeom prst="rect">
            <a:avLst/>
          </a:prstGeom>
        </p:spPr>
        <p:txBody>
          <a:bodyPr/>
          <a:lstStyle/>
          <a:p>
            <a:fld id="{22B2B6AC-3FAB-427C-B251-48DE24B001BD}" type="slidenum">
              <a:rPr lang="en-US" altLang="zh-CN"/>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BA1E459-EDC3-42BB-A3B8-97DD9C0789AB}"/>
              </a:ext>
            </a:extLst>
          </p:cNvPr>
          <p:cNvSpPr>
            <a:spLocks noGrp="1" noChangeArrowheads="1"/>
          </p:cNvSpPr>
          <p:nvPr>
            <p:ph type="title"/>
          </p:nvPr>
        </p:nvSpPr>
        <p:spPr/>
        <p:txBody>
          <a:bodyPr/>
          <a:lstStyle/>
          <a:p>
            <a:r>
              <a:rPr lang="zh-CN" altLang="en-US"/>
              <a:t>合并算法</a:t>
            </a:r>
          </a:p>
        </p:txBody>
      </p:sp>
      <p:sp>
        <p:nvSpPr>
          <p:cNvPr id="62467" name="Rectangle 3">
            <a:extLst>
              <a:ext uri="{FF2B5EF4-FFF2-40B4-BE49-F238E27FC236}">
                <a16:creationId xmlns:a16="http://schemas.microsoft.com/office/drawing/2014/main" id="{1FD824FD-FD72-4C3E-B0A1-00E0C691EF37}"/>
              </a:ext>
            </a:extLst>
          </p:cNvPr>
          <p:cNvSpPr>
            <a:spLocks noGrp="1" noChangeArrowheads="1"/>
          </p:cNvSpPr>
          <p:nvPr>
            <p:ph idx="1"/>
          </p:nvPr>
        </p:nvSpPr>
        <p:spPr/>
        <p:txBody>
          <a:bodyPr/>
          <a:lstStyle/>
          <a:p>
            <a:r>
              <a:rPr lang="zh-CN" altLang="en-US" sz="2000">
                <a:ea typeface="黑体" panose="02010609060101010101" pitchFamily="49" charset="-122"/>
              </a:rPr>
              <a:t>已知</a:t>
            </a:r>
            <a:r>
              <a:rPr lang="zh-CN" altLang="en-US" sz="2000">
                <a:latin typeface="Times New Roman" panose="02020603050405020304" pitchFamily="18" charset="0"/>
                <a:ea typeface="黑体" panose="02010609060101010101" pitchFamily="49" charset="-122"/>
              </a:rPr>
              <a:t> </a:t>
            </a:r>
            <a:r>
              <a:rPr lang="zh-CN" altLang="en-US" sz="2000">
                <a:ea typeface="黑体" panose="02010609060101010101" pitchFamily="49" charset="-122"/>
              </a:rPr>
              <a:t>：</a:t>
            </a:r>
            <a:r>
              <a:rPr lang="zh-CN" altLang="en-US" sz="2000">
                <a:latin typeface="宋体" panose="02010600030101010101" pitchFamily="2" charset="-122"/>
              </a:rPr>
              <a:t>有两个顺序表</a:t>
            </a:r>
            <a:r>
              <a:rPr lang="en-US" altLang="zh-CN" sz="2000"/>
              <a:t>LA</a:t>
            </a:r>
            <a:r>
              <a:rPr lang="zh-CN" altLang="en-US" sz="2000">
                <a:latin typeface="宋体" panose="02010600030101010101" pitchFamily="2" charset="-122"/>
              </a:rPr>
              <a:t>和</a:t>
            </a:r>
            <a:r>
              <a:rPr lang="en-US" altLang="zh-CN" sz="2000"/>
              <a:t>LB</a:t>
            </a:r>
            <a:r>
              <a:rPr lang="zh-CN" altLang="en-US" sz="2000">
                <a:latin typeface="宋体" panose="02010600030101010101" pitchFamily="2" charset="-122"/>
              </a:rPr>
              <a:t>，其元素均为非递减有序排列，编写一个算法，将它们合并成一个顺序表</a:t>
            </a:r>
            <a:r>
              <a:rPr lang="en-US" altLang="zh-CN" sz="2000"/>
              <a:t>LC</a:t>
            </a:r>
            <a:r>
              <a:rPr lang="zh-CN" altLang="en-US" sz="2000">
                <a:latin typeface="宋体" panose="02010600030101010101" pitchFamily="2" charset="-122"/>
              </a:rPr>
              <a:t>，要求</a:t>
            </a:r>
            <a:r>
              <a:rPr lang="en-US" altLang="zh-CN" sz="2000"/>
              <a:t>LC</a:t>
            </a:r>
            <a:r>
              <a:rPr lang="zh-CN" altLang="en-US" sz="2000">
                <a:latin typeface="宋体" panose="02010600030101010101" pitchFamily="2" charset="-122"/>
              </a:rPr>
              <a:t>也是非递减有序排列。</a:t>
            </a:r>
            <a:r>
              <a:rPr lang="zh-CN" altLang="en-US" sz="2000">
                <a:ea typeface="黑体" panose="02010609060101010101" pitchFamily="49" charset="-122"/>
              </a:rPr>
              <a:t> </a:t>
            </a:r>
          </a:p>
          <a:p>
            <a:r>
              <a:rPr lang="zh-CN" altLang="en-US" sz="2000" b="1">
                <a:latin typeface="宋体" panose="02010600030101010101" pitchFamily="2" charset="-122"/>
              </a:rPr>
              <a:t>算法思想</a:t>
            </a:r>
            <a:r>
              <a:rPr lang="zh-CN" altLang="en-US" sz="2000">
                <a:ea typeface="黑体" panose="02010609060101010101" pitchFamily="49" charset="-122"/>
              </a:rPr>
              <a:t> ：</a:t>
            </a:r>
            <a:r>
              <a:rPr lang="zh-CN" altLang="en-US" sz="2000">
                <a:latin typeface="宋体" panose="02010600030101010101" pitchFamily="2" charset="-122"/>
              </a:rPr>
              <a:t>设表</a:t>
            </a:r>
            <a:r>
              <a:rPr lang="en-US" altLang="zh-CN" sz="2000"/>
              <a:t>LC</a:t>
            </a:r>
            <a:r>
              <a:rPr lang="zh-CN" altLang="en-US" sz="2000">
                <a:latin typeface="宋体" panose="02010600030101010101" pitchFamily="2" charset="-122"/>
              </a:rPr>
              <a:t>是一个空表，为使</a:t>
            </a:r>
            <a:r>
              <a:rPr lang="en-US" altLang="zh-CN" sz="2000"/>
              <a:t>LC</a:t>
            </a:r>
            <a:r>
              <a:rPr lang="zh-CN" altLang="en-US" sz="2000">
                <a:latin typeface="宋体" panose="02010600030101010101" pitchFamily="2" charset="-122"/>
              </a:rPr>
              <a:t>也是非递减有序排列，可设两个指针</a:t>
            </a:r>
            <a:r>
              <a:rPr lang="en-US" altLang="zh-CN" sz="2000"/>
              <a:t>i</a:t>
            </a:r>
            <a:r>
              <a:rPr lang="zh-CN" altLang="en-US" sz="2000">
                <a:latin typeface="宋体" panose="02010600030101010101" pitchFamily="2" charset="-122"/>
              </a:rPr>
              <a:t>、</a:t>
            </a:r>
            <a:r>
              <a:rPr lang="en-US" altLang="zh-CN" sz="2000"/>
              <a:t>j</a:t>
            </a:r>
            <a:r>
              <a:rPr lang="zh-CN" altLang="en-US" sz="2000">
                <a:latin typeface="宋体" panose="02010600030101010101" pitchFamily="2" charset="-122"/>
              </a:rPr>
              <a:t>分别指向表</a:t>
            </a:r>
            <a:r>
              <a:rPr lang="en-US" altLang="zh-CN" sz="2000"/>
              <a:t>LA</a:t>
            </a:r>
            <a:r>
              <a:rPr lang="zh-CN" altLang="en-US" sz="2000">
                <a:latin typeface="宋体" panose="02010600030101010101" pitchFamily="2" charset="-122"/>
              </a:rPr>
              <a:t>和</a:t>
            </a:r>
            <a:r>
              <a:rPr lang="en-US" altLang="zh-CN" sz="2000"/>
              <a:t>LB</a:t>
            </a:r>
            <a:r>
              <a:rPr lang="zh-CN" altLang="en-US" sz="2000">
                <a:latin typeface="宋体" panose="02010600030101010101" pitchFamily="2" charset="-122"/>
              </a:rPr>
              <a:t>中的元素，若</a:t>
            </a:r>
            <a:r>
              <a:rPr lang="en-US" altLang="zh-CN" sz="2000"/>
              <a:t>LA.elem[i]&gt;LB.elem[j]</a:t>
            </a:r>
            <a:r>
              <a:rPr lang="zh-CN" altLang="en-US" sz="2000">
                <a:latin typeface="宋体" panose="02010600030101010101" pitchFamily="2" charset="-122"/>
              </a:rPr>
              <a:t>，则当前先将</a:t>
            </a:r>
            <a:r>
              <a:rPr lang="en-US" altLang="zh-CN" sz="2000"/>
              <a:t>LB.elem[j]</a:t>
            </a:r>
            <a:r>
              <a:rPr lang="zh-CN" altLang="en-US" sz="2000">
                <a:latin typeface="宋体" panose="02010600030101010101" pitchFamily="2" charset="-122"/>
              </a:rPr>
              <a:t>插入到表</a:t>
            </a:r>
            <a:r>
              <a:rPr lang="en-US" altLang="zh-CN" sz="2000"/>
              <a:t>LC</a:t>
            </a:r>
            <a:r>
              <a:rPr lang="zh-CN" altLang="en-US" sz="2000">
                <a:latin typeface="宋体" panose="02010600030101010101" pitchFamily="2" charset="-122"/>
              </a:rPr>
              <a:t>中，若</a:t>
            </a:r>
            <a:r>
              <a:rPr lang="en-US" altLang="zh-CN" sz="2000"/>
              <a:t>LA.elem[i]</a:t>
            </a:r>
            <a:r>
              <a:rPr lang="en-US" altLang="zh-CN" sz="2000">
                <a:latin typeface="宋体" panose="02010600030101010101" pitchFamily="2" charset="-122"/>
              </a:rPr>
              <a:t>≤</a:t>
            </a:r>
            <a:r>
              <a:rPr lang="en-US" altLang="zh-CN" sz="2000"/>
              <a:t>LB.elem[j] </a:t>
            </a:r>
            <a:r>
              <a:rPr lang="zh-CN" altLang="en-US" sz="2000">
                <a:latin typeface="宋体" panose="02010600030101010101" pitchFamily="2" charset="-122"/>
              </a:rPr>
              <a:t>，当前先将</a:t>
            </a:r>
            <a:r>
              <a:rPr lang="en-US" altLang="zh-CN" sz="2000"/>
              <a:t>LA.elem[i]</a:t>
            </a:r>
            <a:r>
              <a:rPr lang="zh-CN" altLang="en-US" sz="2000">
                <a:latin typeface="宋体" panose="02010600030101010101" pitchFamily="2" charset="-122"/>
              </a:rPr>
              <a:t>插入到表</a:t>
            </a:r>
            <a:r>
              <a:rPr lang="en-US" altLang="zh-CN" sz="2000"/>
              <a:t>LC</a:t>
            </a:r>
            <a:r>
              <a:rPr lang="zh-CN" altLang="en-US" sz="2000">
                <a:latin typeface="宋体" panose="02010600030101010101" pitchFamily="2" charset="-122"/>
              </a:rPr>
              <a:t>中，如此进行下去，直到其中一个表被扫描完毕，然后再将未扫描完的表中剩余的所有元素放到表</a:t>
            </a:r>
            <a:r>
              <a:rPr lang="en-US" altLang="zh-CN" sz="2000"/>
              <a:t>LC</a:t>
            </a:r>
            <a:r>
              <a:rPr lang="zh-CN" altLang="en-US" sz="2000">
                <a:latin typeface="宋体" panose="02010600030101010101" pitchFamily="2" charset="-122"/>
              </a:rPr>
              <a:t>中。</a:t>
            </a:r>
          </a:p>
          <a:p>
            <a:r>
              <a:rPr lang="zh-CN" altLang="en-US" sz="2000">
                <a:ea typeface="黑体" panose="02010609060101010101" pitchFamily="49" charset="-122"/>
                <a:hlinkClick r:id="rId2" action="ppaction://hlinksldjump"/>
              </a:rPr>
              <a:t>算法实现</a:t>
            </a:r>
            <a:endParaRPr lang="zh-CN" altLang="en-US" sz="2000">
              <a:ea typeface="黑体" panose="02010609060101010101" pitchFamily="49" charset="-122"/>
            </a:endParaRPr>
          </a:p>
          <a:p>
            <a:r>
              <a:rPr lang="zh-CN" altLang="en-US" sz="2000">
                <a:ea typeface="黑体" panose="02010609060101010101" pitchFamily="49" charset="-122"/>
              </a:rPr>
              <a:t>此处连接算法演示 </a:t>
            </a:r>
          </a:p>
        </p:txBody>
      </p:sp>
      <p:sp>
        <p:nvSpPr>
          <p:cNvPr id="5" name="日期占位符 3">
            <a:extLst>
              <a:ext uri="{FF2B5EF4-FFF2-40B4-BE49-F238E27FC236}">
                <a16:creationId xmlns:a16="http://schemas.microsoft.com/office/drawing/2014/main" id="{D70B2900-5C9E-48EB-83E0-E462C164886A}"/>
              </a:ext>
            </a:extLst>
          </p:cNvPr>
          <p:cNvSpPr>
            <a:spLocks noGrp="1"/>
          </p:cNvSpPr>
          <p:nvPr>
            <p:ph type="dt" sz="half" idx="4294967295"/>
          </p:nvPr>
        </p:nvSpPr>
        <p:spPr>
          <a:xfrm>
            <a:off x="9652000" y="6553200"/>
            <a:ext cx="2540000" cy="304800"/>
          </a:xfrm>
          <a:prstGeom prst="rect">
            <a:avLst/>
          </a:prstGeom>
        </p:spPr>
        <p:txBody>
          <a:bodyPr/>
          <a:lstStyle/>
          <a:p>
            <a:fld id="{218617C1-F16A-4643-B541-1C4B797CD167}" type="datetime1">
              <a:rPr lang="zh-CN" altLang="en-US"/>
              <a:pPr/>
              <a:t>2020/2/9</a:t>
            </a:fld>
            <a:endParaRPr lang="en-US" altLang="zh-CN"/>
          </a:p>
        </p:txBody>
      </p:sp>
      <p:sp>
        <p:nvSpPr>
          <p:cNvPr id="6" name="灯片编号占位符 5">
            <a:extLst>
              <a:ext uri="{FF2B5EF4-FFF2-40B4-BE49-F238E27FC236}">
                <a16:creationId xmlns:a16="http://schemas.microsoft.com/office/drawing/2014/main" id="{40D338D0-DE29-4FF5-AC99-256FC6D2A1CB}"/>
              </a:ext>
            </a:extLst>
          </p:cNvPr>
          <p:cNvSpPr>
            <a:spLocks noGrp="1"/>
          </p:cNvSpPr>
          <p:nvPr>
            <p:ph type="sldNum" sz="quarter" idx="4294967295"/>
          </p:nvPr>
        </p:nvSpPr>
        <p:spPr>
          <a:xfrm>
            <a:off x="0" y="6343650"/>
            <a:ext cx="782638" cy="488950"/>
          </a:xfrm>
          <a:prstGeom prst="rect">
            <a:avLst/>
          </a:prstGeom>
        </p:spPr>
        <p:txBody>
          <a:bodyPr/>
          <a:lstStyle/>
          <a:p>
            <a:fld id="{1915EECF-74AE-4321-A37D-42849079E14F}" type="slidenum">
              <a:rPr lang="en-US" altLang="zh-CN"/>
              <a:pPr/>
              <a:t>20</a:t>
            </a:fld>
            <a:endParaRPr lang="en-US" altLang="zh-CN"/>
          </a:p>
        </p:txBody>
      </p:sp>
      <p:sp>
        <p:nvSpPr>
          <p:cNvPr id="62607" name="AutoShape 143">
            <a:hlinkClick r:id="rId3" action="ppaction://hlinksldjump" highlightClick="1"/>
            <a:extLst>
              <a:ext uri="{FF2B5EF4-FFF2-40B4-BE49-F238E27FC236}">
                <a16:creationId xmlns:a16="http://schemas.microsoft.com/office/drawing/2014/main" id="{A15E27E6-736C-4EF3-8E28-1ECBFA24B2EB}"/>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B649B9C-3CFE-4535-BE89-C394DBC16C2D}"/>
              </a:ext>
            </a:extLst>
          </p:cNvPr>
          <p:cNvSpPr>
            <a:spLocks noGrp="1" noChangeArrowheads="1"/>
          </p:cNvSpPr>
          <p:nvPr>
            <p:ph type="title"/>
          </p:nvPr>
        </p:nvSpPr>
        <p:spPr/>
        <p:txBody>
          <a:bodyPr/>
          <a:lstStyle/>
          <a:p>
            <a:r>
              <a:rPr lang="zh-CN" altLang="en-US">
                <a:latin typeface="宋体" panose="02010600030101010101" pitchFamily="2" charset="-122"/>
              </a:rPr>
              <a:t>顺序表</a:t>
            </a:r>
            <a:r>
              <a:rPr lang="zh-CN" altLang="en-US"/>
              <a:t>合并算法实现</a:t>
            </a:r>
          </a:p>
        </p:txBody>
      </p:sp>
      <p:sp>
        <p:nvSpPr>
          <p:cNvPr id="109571" name="Rectangle 3">
            <a:extLst>
              <a:ext uri="{FF2B5EF4-FFF2-40B4-BE49-F238E27FC236}">
                <a16:creationId xmlns:a16="http://schemas.microsoft.com/office/drawing/2014/main" id="{513559B2-21D4-4EF5-B5CE-36D24925FE3A}"/>
              </a:ext>
            </a:extLst>
          </p:cNvPr>
          <p:cNvSpPr>
            <a:spLocks noGrp="1" noChangeArrowheads="1"/>
          </p:cNvSpPr>
          <p:nvPr>
            <p:ph idx="1"/>
          </p:nvPr>
        </p:nvSpPr>
        <p:spPr/>
        <p:txBody>
          <a:bodyPr>
            <a:normAutofit/>
          </a:bodyPr>
          <a:lstStyle/>
          <a:p>
            <a:pPr>
              <a:lnSpc>
                <a:spcPct val="90000"/>
              </a:lnSpc>
              <a:buFont typeface="Wingdings" panose="05000000000000000000" pitchFamily="2" charset="2"/>
              <a:buNone/>
            </a:pPr>
            <a:r>
              <a:rPr lang="en-US" altLang="zh-CN" sz="2000"/>
              <a:t>void merge(SeqList *LA,  SeqList *LB,  SeqList *LC)</a:t>
            </a:r>
          </a:p>
          <a:p>
            <a:pPr>
              <a:lnSpc>
                <a:spcPct val="90000"/>
              </a:lnSpc>
              <a:buFont typeface="Wingdings" panose="05000000000000000000" pitchFamily="2" charset="2"/>
              <a:buNone/>
            </a:pPr>
            <a:r>
              <a:rPr lang="en-US" altLang="zh-CN" sz="2000"/>
              <a:t>{ i=0;j=0;k=0;</a:t>
            </a:r>
          </a:p>
          <a:p>
            <a:pPr algn="just">
              <a:lnSpc>
                <a:spcPct val="90000"/>
              </a:lnSpc>
              <a:buFont typeface="Wingdings" panose="05000000000000000000" pitchFamily="2" charset="2"/>
              <a:buNone/>
            </a:pPr>
            <a:r>
              <a:rPr lang="en-US" altLang="zh-CN" sz="2000"/>
              <a:t>  while(i&lt;=LA-&gt;last&amp;&amp;j&lt;=LB-&gt;last)</a:t>
            </a:r>
          </a:p>
          <a:p>
            <a:pPr algn="just">
              <a:lnSpc>
                <a:spcPct val="90000"/>
              </a:lnSpc>
              <a:buFont typeface="Wingdings" panose="05000000000000000000" pitchFamily="2" charset="2"/>
              <a:buNone/>
            </a:pPr>
            <a:r>
              <a:rPr lang="en-US" altLang="zh-CN" sz="2000"/>
              <a:t>             if(LA-&gt;elem[i]&lt;=LB-&gt;elem[j])</a:t>
            </a:r>
          </a:p>
          <a:p>
            <a:pPr algn="just">
              <a:lnSpc>
                <a:spcPct val="90000"/>
              </a:lnSpc>
              <a:buFont typeface="Wingdings" panose="05000000000000000000" pitchFamily="2" charset="2"/>
              <a:buNone/>
            </a:pPr>
            <a:r>
              <a:rPr lang="en-US" altLang="zh-CN" sz="2000">
                <a:ea typeface="PMingLiU" panose="020B0604030504040204" pitchFamily="18" charset="-120"/>
              </a:rPr>
              <a:t>	</a:t>
            </a:r>
            <a:r>
              <a:rPr lang="en-US" altLang="zh-CN" sz="2000"/>
              <a:t>      {</a:t>
            </a:r>
            <a:r>
              <a:rPr lang="en-US" altLang="zh-CN" sz="2000">
                <a:ea typeface="PMingLiU" panose="020B0604030504040204" pitchFamily="18" charset="-120"/>
              </a:rPr>
              <a:t>	</a:t>
            </a:r>
            <a:r>
              <a:rPr lang="en-US" altLang="zh-CN" sz="2000"/>
              <a:t>LC-&gt;elem[k]= LA-&gt;elem[i];  i++;  k++;    }</a:t>
            </a:r>
          </a:p>
          <a:p>
            <a:pPr algn="just">
              <a:lnSpc>
                <a:spcPct val="90000"/>
              </a:lnSpc>
              <a:buFont typeface="Wingdings" panose="05000000000000000000" pitchFamily="2" charset="2"/>
              <a:buNone/>
            </a:pPr>
            <a:r>
              <a:rPr lang="en-US" altLang="zh-CN" sz="2000">
                <a:ea typeface="PMingLiU" panose="020B0604030504040204" pitchFamily="18" charset="-120"/>
              </a:rPr>
              <a:t>	    </a:t>
            </a:r>
            <a:r>
              <a:rPr lang="en-US" altLang="zh-CN" sz="2000"/>
              <a:t>else</a:t>
            </a:r>
          </a:p>
          <a:p>
            <a:pPr algn="just">
              <a:lnSpc>
                <a:spcPct val="90000"/>
              </a:lnSpc>
              <a:buFont typeface="Wingdings" panose="05000000000000000000" pitchFamily="2" charset="2"/>
              <a:buNone/>
            </a:pPr>
            <a:r>
              <a:rPr lang="en-US" altLang="zh-CN" sz="2000">
                <a:ea typeface="PMingLiU" panose="020B0604030504040204" pitchFamily="18" charset="-120"/>
              </a:rPr>
              <a:t>	</a:t>
            </a:r>
            <a:r>
              <a:rPr lang="en-US" altLang="zh-CN" sz="2000"/>
              <a:t>  </a:t>
            </a:r>
            <a:r>
              <a:rPr lang="en-US" altLang="zh-CN" sz="2000">
                <a:ea typeface="PMingLiU" panose="020B0604030504040204" pitchFamily="18" charset="-120"/>
              </a:rPr>
              <a:t>     </a:t>
            </a:r>
            <a:r>
              <a:rPr lang="en-US" altLang="zh-CN" sz="2000"/>
              <a:t>{</a:t>
            </a:r>
            <a:r>
              <a:rPr lang="en-US" altLang="zh-CN" sz="2000">
                <a:ea typeface="PMingLiU" panose="020B0604030504040204" pitchFamily="18" charset="-120"/>
              </a:rPr>
              <a:t>	</a:t>
            </a:r>
            <a:r>
              <a:rPr lang="en-US" altLang="zh-CN" sz="2000"/>
              <a:t>LC-&gt;elem[k]=LB-&gt;elem[j];   j++; k++;     }</a:t>
            </a:r>
          </a:p>
          <a:p>
            <a:pPr algn="just">
              <a:lnSpc>
                <a:spcPct val="90000"/>
              </a:lnSpc>
              <a:buFont typeface="Wingdings" panose="05000000000000000000" pitchFamily="2" charset="2"/>
              <a:buNone/>
            </a:pPr>
            <a:r>
              <a:rPr lang="en-US" altLang="zh-CN" sz="2000"/>
              <a:t>     while(i&lt;=LA-&gt;last)</a:t>
            </a:r>
            <a:r>
              <a:rPr lang="en-US" altLang="zh-CN" sz="2000">
                <a:ea typeface="PMingLiU" panose="020B0604030504040204" pitchFamily="18" charset="-120"/>
              </a:rPr>
              <a:t>	</a:t>
            </a:r>
            <a:r>
              <a:rPr lang="en-US" altLang="zh-CN" sz="2000"/>
              <a:t>/*</a:t>
            </a:r>
            <a:r>
              <a:rPr lang="zh-CN" altLang="en-US" sz="2000">
                <a:latin typeface="Times New Roman" panose="02020603050405020304" pitchFamily="18" charset="0"/>
              </a:rPr>
              <a:t>当表</a:t>
            </a:r>
            <a:r>
              <a:rPr lang="en-US" altLang="zh-CN" sz="2000"/>
              <a:t>LA</a:t>
            </a:r>
            <a:r>
              <a:rPr lang="zh-CN" altLang="en-US" sz="2000">
                <a:latin typeface="Times New Roman" panose="02020603050405020304" pitchFamily="18" charset="0"/>
              </a:rPr>
              <a:t>长则将表</a:t>
            </a:r>
            <a:r>
              <a:rPr lang="en-US" altLang="zh-CN" sz="2000"/>
              <a:t>LA</a:t>
            </a:r>
            <a:r>
              <a:rPr lang="zh-CN" altLang="en-US" sz="2000">
                <a:latin typeface="Times New Roman" panose="02020603050405020304" pitchFamily="18" charset="0"/>
              </a:rPr>
              <a:t>余下的元素赋给表</a:t>
            </a:r>
            <a:r>
              <a:rPr lang="en-US" altLang="zh-CN" sz="2000"/>
              <a:t>LC*/</a:t>
            </a:r>
          </a:p>
          <a:p>
            <a:pPr algn="just">
              <a:lnSpc>
                <a:spcPct val="90000"/>
              </a:lnSpc>
              <a:buFont typeface="Wingdings" panose="05000000000000000000" pitchFamily="2" charset="2"/>
              <a:buNone/>
            </a:pPr>
            <a:r>
              <a:rPr lang="en-US" altLang="zh-CN" sz="2000">
                <a:ea typeface="PMingLiU" panose="020B0604030504040204" pitchFamily="18" charset="-120"/>
              </a:rPr>
              <a:t>     </a:t>
            </a:r>
            <a:r>
              <a:rPr lang="en-US" altLang="zh-CN" sz="2000"/>
              <a:t>{</a:t>
            </a:r>
            <a:r>
              <a:rPr lang="en-US" altLang="zh-CN" sz="2000">
                <a:ea typeface="PMingLiU" panose="020B0604030504040204" pitchFamily="18" charset="-120"/>
              </a:rPr>
              <a:t>	</a:t>
            </a:r>
            <a:r>
              <a:rPr lang="en-US" altLang="zh-CN" sz="2000"/>
              <a:t> LC-&gt;elem[k]= LA-&gt;elem[i];</a:t>
            </a:r>
            <a:r>
              <a:rPr lang="en-US" altLang="zh-CN" sz="2000">
                <a:ea typeface="PMingLiU" panose="020B0604030504040204" pitchFamily="18" charset="-120"/>
              </a:rPr>
              <a:t>   </a:t>
            </a:r>
            <a:r>
              <a:rPr lang="en-US" altLang="zh-CN" sz="2000"/>
              <a:t>i++;  k++;    }</a:t>
            </a:r>
          </a:p>
          <a:p>
            <a:pPr algn="just">
              <a:lnSpc>
                <a:spcPct val="90000"/>
              </a:lnSpc>
              <a:buFont typeface="Wingdings" panose="05000000000000000000" pitchFamily="2" charset="2"/>
              <a:buNone/>
            </a:pPr>
            <a:r>
              <a:rPr lang="en-US" altLang="zh-CN" sz="2000"/>
              <a:t>     while(j&lt;=LB-&gt;last)  /*</a:t>
            </a:r>
            <a:r>
              <a:rPr lang="zh-CN" altLang="en-US" sz="2000">
                <a:latin typeface="Times New Roman" panose="02020603050405020304" pitchFamily="18" charset="0"/>
              </a:rPr>
              <a:t>当表</a:t>
            </a:r>
            <a:r>
              <a:rPr lang="en-US" altLang="zh-CN" sz="2000"/>
              <a:t>LB</a:t>
            </a:r>
            <a:r>
              <a:rPr lang="zh-CN" altLang="en-US" sz="2000">
                <a:latin typeface="Times New Roman" panose="02020603050405020304" pitchFamily="18" charset="0"/>
              </a:rPr>
              <a:t>长则将表</a:t>
            </a:r>
            <a:r>
              <a:rPr lang="en-US" altLang="zh-CN" sz="2000"/>
              <a:t>LB</a:t>
            </a:r>
            <a:r>
              <a:rPr lang="zh-CN" altLang="en-US" sz="2000">
                <a:latin typeface="Times New Roman" panose="02020603050405020304" pitchFamily="18" charset="0"/>
              </a:rPr>
              <a:t>余下的元素赋给表</a:t>
            </a:r>
            <a:r>
              <a:rPr lang="en-US" altLang="zh-CN" sz="2000"/>
              <a:t>LC*/</a:t>
            </a:r>
          </a:p>
          <a:p>
            <a:pPr algn="just">
              <a:lnSpc>
                <a:spcPct val="90000"/>
              </a:lnSpc>
              <a:buFont typeface="Wingdings" panose="05000000000000000000" pitchFamily="2" charset="2"/>
              <a:buNone/>
            </a:pPr>
            <a:r>
              <a:rPr lang="en-US" altLang="zh-CN" sz="2000">
                <a:ea typeface="PMingLiU" panose="020B0604030504040204" pitchFamily="18" charset="-120"/>
              </a:rPr>
              <a:t>     </a:t>
            </a:r>
            <a:r>
              <a:rPr lang="en-US" altLang="zh-CN" sz="2000"/>
              <a:t>{</a:t>
            </a:r>
            <a:r>
              <a:rPr lang="en-US" altLang="zh-CN" sz="2000">
                <a:ea typeface="PMingLiU" panose="020B0604030504040204" pitchFamily="18" charset="-120"/>
              </a:rPr>
              <a:t>	</a:t>
            </a:r>
            <a:r>
              <a:rPr lang="en-US" altLang="zh-CN" sz="2000"/>
              <a:t> LC-&gt;elem[k]= LB-&gt;elem[j];  </a:t>
            </a:r>
            <a:r>
              <a:rPr lang="en-US" altLang="zh-CN" sz="2000">
                <a:ea typeface="PMingLiU" panose="020B0604030504040204" pitchFamily="18" charset="-120"/>
              </a:rPr>
              <a:t> </a:t>
            </a:r>
            <a:r>
              <a:rPr lang="en-US" altLang="zh-CN" sz="2000"/>
              <a:t>j++;  k++;    }</a:t>
            </a:r>
          </a:p>
          <a:p>
            <a:pPr algn="just">
              <a:lnSpc>
                <a:spcPct val="90000"/>
              </a:lnSpc>
              <a:buFont typeface="Wingdings" panose="05000000000000000000" pitchFamily="2" charset="2"/>
              <a:buNone/>
            </a:pPr>
            <a:r>
              <a:rPr lang="en-US" altLang="zh-CN" sz="2000">
                <a:ea typeface="PMingLiU" panose="020B0604030504040204" pitchFamily="18" charset="-120"/>
              </a:rPr>
              <a:t>	    </a:t>
            </a:r>
            <a:r>
              <a:rPr lang="en-US" altLang="zh-CN" sz="2000"/>
              <a:t>LC-&gt;last=LA-&gt;last+LB-&gt;last;</a:t>
            </a:r>
          </a:p>
          <a:p>
            <a:pPr>
              <a:lnSpc>
                <a:spcPct val="90000"/>
              </a:lnSpc>
              <a:buFont typeface="Wingdings" panose="05000000000000000000" pitchFamily="2" charset="2"/>
              <a:buNone/>
            </a:pPr>
            <a:r>
              <a:rPr lang="en-US" altLang="zh-CN" sz="2000"/>
              <a:t>     } </a:t>
            </a:r>
          </a:p>
        </p:txBody>
      </p:sp>
      <p:sp>
        <p:nvSpPr>
          <p:cNvPr id="5" name="日期占位符 3">
            <a:extLst>
              <a:ext uri="{FF2B5EF4-FFF2-40B4-BE49-F238E27FC236}">
                <a16:creationId xmlns:a16="http://schemas.microsoft.com/office/drawing/2014/main" id="{BD45436C-149B-43C1-A473-F66ADAF6A526}"/>
              </a:ext>
            </a:extLst>
          </p:cNvPr>
          <p:cNvSpPr>
            <a:spLocks noGrp="1"/>
          </p:cNvSpPr>
          <p:nvPr>
            <p:ph type="dt" sz="half" idx="4294967295"/>
          </p:nvPr>
        </p:nvSpPr>
        <p:spPr>
          <a:xfrm>
            <a:off x="9652000" y="6553200"/>
            <a:ext cx="2540000" cy="304800"/>
          </a:xfrm>
          <a:prstGeom prst="rect">
            <a:avLst/>
          </a:prstGeom>
        </p:spPr>
        <p:txBody>
          <a:bodyPr/>
          <a:lstStyle/>
          <a:p>
            <a:fld id="{93BAF6F5-D708-4EB8-93E1-562C2F0B0EE8}" type="datetime1">
              <a:rPr lang="zh-CN" altLang="en-US"/>
              <a:pPr/>
              <a:t>2020/2/9</a:t>
            </a:fld>
            <a:endParaRPr lang="en-US" altLang="zh-CN"/>
          </a:p>
        </p:txBody>
      </p:sp>
      <p:sp>
        <p:nvSpPr>
          <p:cNvPr id="6" name="灯片编号占位符 5">
            <a:extLst>
              <a:ext uri="{FF2B5EF4-FFF2-40B4-BE49-F238E27FC236}">
                <a16:creationId xmlns:a16="http://schemas.microsoft.com/office/drawing/2014/main" id="{45FA0FAF-BCDF-46D4-978F-483C009FCA64}"/>
              </a:ext>
            </a:extLst>
          </p:cNvPr>
          <p:cNvSpPr>
            <a:spLocks noGrp="1"/>
          </p:cNvSpPr>
          <p:nvPr>
            <p:ph type="sldNum" sz="quarter" idx="4294967295"/>
          </p:nvPr>
        </p:nvSpPr>
        <p:spPr>
          <a:xfrm>
            <a:off x="0" y="6343650"/>
            <a:ext cx="782638" cy="488950"/>
          </a:xfrm>
          <a:prstGeom prst="rect">
            <a:avLst/>
          </a:prstGeom>
        </p:spPr>
        <p:txBody>
          <a:bodyPr/>
          <a:lstStyle/>
          <a:p>
            <a:fld id="{309D063E-2916-44BA-B429-7AA64671AE03}" type="slidenum">
              <a:rPr lang="en-US" altLang="zh-CN"/>
              <a:pPr/>
              <a:t>21</a:t>
            </a:fld>
            <a:endParaRPr lang="en-US" altLang="zh-CN"/>
          </a:p>
        </p:txBody>
      </p:sp>
      <p:sp>
        <p:nvSpPr>
          <p:cNvPr id="109572" name="AutoShape 4">
            <a:hlinkClick r:id="" action="ppaction://hlinkshowjump?jump=previousslide" highlightClick="1"/>
            <a:extLst>
              <a:ext uri="{FF2B5EF4-FFF2-40B4-BE49-F238E27FC236}">
                <a16:creationId xmlns:a16="http://schemas.microsoft.com/office/drawing/2014/main" id="{27CF3A33-53F9-460E-A735-0D6BB21519A6}"/>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56C9499-525A-461E-BBF1-BDE254C96209}"/>
              </a:ext>
            </a:extLst>
          </p:cNvPr>
          <p:cNvSpPr>
            <a:spLocks noGrp="1" noChangeArrowheads="1"/>
          </p:cNvSpPr>
          <p:nvPr>
            <p:ph type="title"/>
          </p:nvPr>
        </p:nvSpPr>
        <p:spPr/>
        <p:txBody>
          <a:bodyPr/>
          <a:lstStyle/>
          <a:p>
            <a:r>
              <a:rPr lang="zh-CN" altLang="en-US">
                <a:latin typeface="宋体" panose="02010600030101010101" pitchFamily="2" charset="-122"/>
              </a:rPr>
              <a:t>顺序存储结构的优点和缺点</a:t>
            </a:r>
          </a:p>
        </p:txBody>
      </p:sp>
      <p:sp>
        <p:nvSpPr>
          <p:cNvPr id="108547" name="Rectangle 3">
            <a:extLst>
              <a:ext uri="{FF2B5EF4-FFF2-40B4-BE49-F238E27FC236}">
                <a16:creationId xmlns:a16="http://schemas.microsoft.com/office/drawing/2014/main" id="{16C58158-5E7C-453C-A5CC-33A2017A6B5F}"/>
              </a:ext>
            </a:extLst>
          </p:cNvPr>
          <p:cNvSpPr>
            <a:spLocks noGrp="1" noChangeArrowheads="1"/>
          </p:cNvSpPr>
          <p:nvPr>
            <p:ph idx="1"/>
          </p:nvPr>
        </p:nvSpPr>
        <p:spPr/>
        <p:txBody>
          <a:bodyPr/>
          <a:lstStyle/>
          <a:p>
            <a:pPr marL="533400" indent="-533400">
              <a:lnSpc>
                <a:spcPct val="90000"/>
              </a:lnSpc>
              <a:buNone/>
            </a:pPr>
            <a:r>
              <a:rPr lang="zh-CN" altLang="en-US" sz="2400">
                <a:solidFill>
                  <a:srgbClr val="FF3300"/>
                </a:solidFill>
              </a:rPr>
              <a:t>优点：</a:t>
            </a:r>
          </a:p>
          <a:p>
            <a:pPr marL="914400" lvl="1" indent="-457200">
              <a:lnSpc>
                <a:spcPct val="90000"/>
              </a:lnSpc>
              <a:buNone/>
            </a:pPr>
            <a:r>
              <a:rPr lang="en-US" altLang="zh-CN">
                <a:latin typeface="宋体" panose="02010600030101010101" pitchFamily="2" charset="-122"/>
              </a:rPr>
              <a:t>1.</a:t>
            </a:r>
            <a:r>
              <a:rPr lang="zh-CN" altLang="en-US">
                <a:latin typeface="宋体" panose="02010600030101010101" pitchFamily="2" charset="-122"/>
              </a:rPr>
              <a:t>无需为表示结点间的逻辑关系而增加额外的存储空间；</a:t>
            </a:r>
            <a:r>
              <a:rPr lang="zh-CN" altLang="en-US"/>
              <a:t> </a:t>
            </a:r>
          </a:p>
          <a:p>
            <a:pPr marL="914400" lvl="1" indent="-457200">
              <a:lnSpc>
                <a:spcPct val="90000"/>
              </a:lnSpc>
              <a:buNone/>
            </a:pPr>
            <a:r>
              <a:rPr lang="en-US" altLang="zh-CN">
                <a:latin typeface="宋体" panose="02010600030101010101" pitchFamily="2" charset="-122"/>
              </a:rPr>
              <a:t>2.</a:t>
            </a:r>
            <a:r>
              <a:rPr lang="zh-CN" altLang="en-US">
                <a:latin typeface="宋体" panose="02010600030101010101" pitchFamily="2" charset="-122"/>
              </a:rPr>
              <a:t>可方便地随机存取表中的任一元素。</a:t>
            </a:r>
            <a:r>
              <a:rPr lang="zh-CN" altLang="en-US"/>
              <a:t> </a:t>
            </a:r>
          </a:p>
          <a:p>
            <a:pPr marL="533400" indent="-533400">
              <a:lnSpc>
                <a:spcPct val="90000"/>
              </a:lnSpc>
              <a:buNone/>
            </a:pPr>
            <a:r>
              <a:rPr lang="zh-CN" altLang="en-US" sz="2400">
                <a:solidFill>
                  <a:srgbClr val="FF3300"/>
                </a:solidFill>
              </a:rPr>
              <a:t>缺点：</a:t>
            </a:r>
          </a:p>
          <a:p>
            <a:pPr marL="914400" lvl="1" indent="-457200">
              <a:lnSpc>
                <a:spcPct val="90000"/>
              </a:lnSpc>
              <a:buNone/>
            </a:pPr>
            <a:r>
              <a:rPr lang="en-US" altLang="zh-CN">
                <a:latin typeface="宋体" panose="02010600030101010101" pitchFamily="2" charset="-122"/>
              </a:rPr>
              <a:t>1.</a:t>
            </a:r>
            <a:r>
              <a:rPr lang="zh-CN" altLang="en-US">
                <a:latin typeface="宋体" panose="02010600030101010101" pitchFamily="2" charset="-122"/>
              </a:rPr>
              <a:t>插入或删除运算不方便，除表尾的位置外，在表的其它位置上进行插入或删除操作都必须移动大量的结点，其效率较低；</a:t>
            </a:r>
            <a:r>
              <a:rPr lang="zh-CN" altLang="en-US"/>
              <a:t> </a:t>
            </a:r>
          </a:p>
          <a:p>
            <a:pPr marL="914400" lvl="1" indent="-457200">
              <a:lnSpc>
                <a:spcPct val="90000"/>
              </a:lnSpc>
              <a:buNone/>
            </a:pPr>
            <a:r>
              <a:rPr lang="en-US" altLang="zh-CN">
                <a:latin typeface="宋体" panose="02010600030101010101" pitchFamily="2" charset="-122"/>
              </a:rPr>
              <a:t>2.</a:t>
            </a:r>
            <a:r>
              <a:rPr lang="zh-CN" altLang="en-US">
                <a:latin typeface="宋体" panose="02010600030101010101" pitchFamily="2" charset="-122"/>
              </a:rPr>
              <a:t>由于顺序表要求占用连续的存储空间，存储分配只能预先进行静态分配。因此当表长变化较大时，难以确定合适的存储规模。</a:t>
            </a:r>
            <a:endParaRPr lang="zh-CN" altLang="en-US"/>
          </a:p>
        </p:txBody>
      </p:sp>
      <p:sp>
        <p:nvSpPr>
          <p:cNvPr id="5" name="日期占位符 3">
            <a:extLst>
              <a:ext uri="{FF2B5EF4-FFF2-40B4-BE49-F238E27FC236}">
                <a16:creationId xmlns:a16="http://schemas.microsoft.com/office/drawing/2014/main" id="{88C92053-9275-4825-88E7-C7785C669FDF}"/>
              </a:ext>
            </a:extLst>
          </p:cNvPr>
          <p:cNvSpPr>
            <a:spLocks noGrp="1"/>
          </p:cNvSpPr>
          <p:nvPr>
            <p:ph type="dt" sz="half" idx="4294967295"/>
          </p:nvPr>
        </p:nvSpPr>
        <p:spPr>
          <a:xfrm>
            <a:off x="9652000" y="6553200"/>
            <a:ext cx="2540000" cy="304800"/>
          </a:xfrm>
          <a:prstGeom prst="rect">
            <a:avLst/>
          </a:prstGeom>
        </p:spPr>
        <p:txBody>
          <a:bodyPr/>
          <a:lstStyle/>
          <a:p>
            <a:fld id="{D06FE502-9095-4065-9C28-55EF7D93E343}" type="datetime1">
              <a:rPr lang="zh-CN" altLang="en-US"/>
              <a:pPr/>
              <a:t>2020/2/9</a:t>
            </a:fld>
            <a:endParaRPr lang="en-US" altLang="zh-CN"/>
          </a:p>
        </p:txBody>
      </p:sp>
      <p:sp>
        <p:nvSpPr>
          <p:cNvPr id="6" name="灯片编号占位符 5">
            <a:extLst>
              <a:ext uri="{FF2B5EF4-FFF2-40B4-BE49-F238E27FC236}">
                <a16:creationId xmlns:a16="http://schemas.microsoft.com/office/drawing/2014/main" id="{E4C77D7D-31A3-494B-B8D3-2648B73C1EE5}"/>
              </a:ext>
            </a:extLst>
          </p:cNvPr>
          <p:cNvSpPr>
            <a:spLocks noGrp="1"/>
          </p:cNvSpPr>
          <p:nvPr>
            <p:ph type="sldNum" sz="quarter" idx="4294967295"/>
          </p:nvPr>
        </p:nvSpPr>
        <p:spPr>
          <a:xfrm>
            <a:off x="0" y="6343650"/>
            <a:ext cx="782638" cy="488950"/>
          </a:xfrm>
          <a:prstGeom prst="rect">
            <a:avLst/>
          </a:prstGeom>
        </p:spPr>
        <p:txBody>
          <a:bodyPr/>
          <a:lstStyle/>
          <a:p>
            <a:fld id="{8F60B457-7ABA-407B-AEF1-9CDD3BD6EEE2}" type="slidenum">
              <a:rPr lang="en-US" altLang="zh-CN"/>
              <a:pPr/>
              <a:t>22</a:t>
            </a:fld>
            <a:endParaRPr lang="en-US" altLang="zh-CN"/>
          </a:p>
        </p:txBody>
      </p:sp>
      <p:sp>
        <p:nvSpPr>
          <p:cNvPr id="108548" name="AutoShape 4">
            <a:hlinkClick r:id="rId2" action="ppaction://hlinksldjump" highlightClick="1"/>
            <a:extLst>
              <a:ext uri="{FF2B5EF4-FFF2-40B4-BE49-F238E27FC236}">
                <a16:creationId xmlns:a16="http://schemas.microsoft.com/office/drawing/2014/main" id="{6A9B9FED-2688-4FEC-B6C8-C23CF1791CA3}"/>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85A2D75-F1E3-4F42-AE5F-6B924CAB197E}"/>
              </a:ext>
            </a:extLst>
          </p:cNvPr>
          <p:cNvSpPr>
            <a:spLocks noGrp="1" noChangeArrowheads="1"/>
          </p:cNvSpPr>
          <p:nvPr>
            <p:ph type="title"/>
          </p:nvPr>
        </p:nvSpPr>
        <p:spPr/>
        <p:txBody>
          <a:bodyPr/>
          <a:lstStyle/>
          <a:p>
            <a:r>
              <a:rPr lang="en-US" altLang="zh-CN">
                <a:latin typeface="宋体" panose="02010600030101010101" pitchFamily="2" charset="-122"/>
              </a:rPr>
              <a:t>2.3  </a:t>
            </a:r>
            <a:r>
              <a:rPr lang="zh-CN" altLang="en-US">
                <a:latin typeface="宋体" panose="02010600030101010101" pitchFamily="2" charset="-122"/>
              </a:rPr>
              <a:t>线性表的链式存储</a:t>
            </a:r>
          </a:p>
        </p:txBody>
      </p:sp>
      <p:sp>
        <p:nvSpPr>
          <p:cNvPr id="64515" name="Rectangle 3">
            <a:extLst>
              <a:ext uri="{FF2B5EF4-FFF2-40B4-BE49-F238E27FC236}">
                <a16:creationId xmlns:a16="http://schemas.microsoft.com/office/drawing/2014/main" id="{21455769-6EB7-4B1A-BA14-65A87B344C50}"/>
              </a:ext>
            </a:extLst>
          </p:cNvPr>
          <p:cNvSpPr>
            <a:spLocks noGrp="1" noChangeArrowheads="1"/>
          </p:cNvSpPr>
          <p:nvPr>
            <p:ph idx="1"/>
          </p:nvPr>
        </p:nvSpPr>
        <p:spPr/>
        <p:txBody>
          <a:bodyPr/>
          <a:lstStyle/>
          <a:p>
            <a:r>
              <a:rPr lang="zh-CN" altLang="en-US" b="1">
                <a:solidFill>
                  <a:srgbClr val="FF00FF"/>
                </a:solidFill>
              </a:rPr>
              <a:t>链表定义：</a:t>
            </a:r>
          </a:p>
          <a:p>
            <a:pPr lvl="1">
              <a:buFontTx/>
              <a:buNone/>
            </a:pPr>
            <a:r>
              <a:rPr lang="zh-CN" altLang="en-US">
                <a:latin typeface="宋体" panose="02010600030101010101" pitchFamily="2" charset="-122"/>
              </a:rPr>
              <a:t>		 </a:t>
            </a:r>
            <a:r>
              <a:rPr lang="zh-CN" altLang="en-US" sz="2800">
                <a:latin typeface="宋体" panose="02010600030101010101" pitchFamily="2" charset="-122"/>
              </a:rPr>
              <a:t>采用链式存储结构的线性表称为</a:t>
            </a:r>
            <a:r>
              <a:rPr lang="zh-CN" altLang="en-US" sz="2800">
                <a:solidFill>
                  <a:srgbClr val="FF3300"/>
                </a:solidFill>
                <a:latin typeface="宋体" panose="02010600030101010101" pitchFamily="2" charset="-122"/>
              </a:rPr>
              <a:t>链表</a:t>
            </a:r>
            <a:r>
              <a:rPr lang="zh-CN" altLang="en-US" sz="2800" b="1"/>
              <a:t> 。</a:t>
            </a:r>
          </a:p>
          <a:p>
            <a:pPr lvl="1">
              <a:buFontTx/>
              <a:buNone/>
            </a:pPr>
            <a:r>
              <a:rPr lang="zh-CN" altLang="en-US" sz="2800">
                <a:latin typeface="宋体" panose="02010600030101010101" pitchFamily="2" charset="-122"/>
              </a:rPr>
              <a:t>现在我们从两个角度来讨论链表：</a:t>
            </a:r>
          </a:p>
          <a:p>
            <a:pPr lvl="1">
              <a:buFontTx/>
              <a:buNone/>
            </a:pPr>
            <a:r>
              <a:rPr lang="en-US" altLang="zh-CN" sz="2800">
                <a:latin typeface="宋体" panose="02010600030101010101" pitchFamily="2" charset="-122"/>
              </a:rPr>
              <a:t>1.</a:t>
            </a:r>
            <a:r>
              <a:rPr lang="zh-CN" altLang="en-US" sz="2800">
                <a:latin typeface="宋体" panose="02010600030101010101" pitchFamily="2" charset="-122"/>
              </a:rPr>
              <a:t>从实现角度看，链表可分为动态链表和静态链表；</a:t>
            </a:r>
          </a:p>
          <a:p>
            <a:pPr lvl="1">
              <a:buFontTx/>
              <a:buNone/>
            </a:pPr>
            <a:r>
              <a:rPr lang="en-US" altLang="zh-CN" sz="2800">
                <a:latin typeface="宋体" panose="02010600030101010101" pitchFamily="2" charset="-122"/>
              </a:rPr>
              <a:t>2.</a:t>
            </a:r>
            <a:r>
              <a:rPr lang="zh-CN" altLang="en-US" sz="2800">
                <a:latin typeface="宋体" panose="02010600030101010101" pitchFamily="2" charset="-122"/>
              </a:rPr>
              <a:t>从链接方式的角度看，链表可分为单链表、循环链表和双链表。</a:t>
            </a:r>
            <a:r>
              <a:rPr lang="zh-CN" altLang="en-US" sz="2800" b="1"/>
              <a:t> </a:t>
            </a:r>
          </a:p>
          <a:p>
            <a:endParaRPr lang="en-US" altLang="zh-CN">
              <a:ea typeface="黑体" panose="02010609060101010101" pitchFamily="49" charset="-122"/>
            </a:endParaRPr>
          </a:p>
        </p:txBody>
      </p:sp>
      <p:sp>
        <p:nvSpPr>
          <p:cNvPr id="5" name="日期占位符 3">
            <a:extLst>
              <a:ext uri="{FF2B5EF4-FFF2-40B4-BE49-F238E27FC236}">
                <a16:creationId xmlns:a16="http://schemas.microsoft.com/office/drawing/2014/main" id="{2769D164-3EEB-4617-8079-A7DC554F6150}"/>
              </a:ext>
            </a:extLst>
          </p:cNvPr>
          <p:cNvSpPr>
            <a:spLocks noGrp="1"/>
          </p:cNvSpPr>
          <p:nvPr>
            <p:ph type="dt" sz="half" idx="4294967295"/>
          </p:nvPr>
        </p:nvSpPr>
        <p:spPr>
          <a:xfrm>
            <a:off x="9652000" y="6553200"/>
            <a:ext cx="2540000" cy="304800"/>
          </a:xfrm>
          <a:prstGeom prst="rect">
            <a:avLst/>
          </a:prstGeom>
        </p:spPr>
        <p:txBody>
          <a:bodyPr/>
          <a:lstStyle/>
          <a:p>
            <a:fld id="{D8DDD789-9CF7-4754-B04A-3193453064C5}" type="datetime1">
              <a:rPr lang="zh-CN" altLang="en-US"/>
              <a:pPr/>
              <a:t>2020/2/9</a:t>
            </a:fld>
            <a:endParaRPr lang="en-US" altLang="zh-CN"/>
          </a:p>
        </p:txBody>
      </p:sp>
      <p:sp>
        <p:nvSpPr>
          <p:cNvPr id="6" name="灯片编号占位符 5">
            <a:extLst>
              <a:ext uri="{FF2B5EF4-FFF2-40B4-BE49-F238E27FC236}">
                <a16:creationId xmlns:a16="http://schemas.microsoft.com/office/drawing/2014/main" id="{60439EEC-918C-46EC-8189-79212C214A7F}"/>
              </a:ext>
            </a:extLst>
          </p:cNvPr>
          <p:cNvSpPr>
            <a:spLocks noGrp="1"/>
          </p:cNvSpPr>
          <p:nvPr>
            <p:ph type="sldNum" sz="quarter" idx="4294967295"/>
          </p:nvPr>
        </p:nvSpPr>
        <p:spPr>
          <a:xfrm>
            <a:off x="0" y="6343650"/>
            <a:ext cx="782638" cy="488950"/>
          </a:xfrm>
          <a:prstGeom prst="rect">
            <a:avLst/>
          </a:prstGeom>
        </p:spPr>
        <p:txBody>
          <a:bodyPr/>
          <a:lstStyle/>
          <a:p>
            <a:fld id="{17E9C5D0-8B83-41E9-8ED9-644883456538}" type="slidenum">
              <a:rPr lang="en-US" altLang="zh-CN"/>
              <a:pPr/>
              <a:t>23</a:t>
            </a:fld>
            <a:endParaRPr lang="en-US" altLang="zh-CN"/>
          </a:p>
        </p:txBody>
      </p:sp>
      <p:sp>
        <p:nvSpPr>
          <p:cNvPr id="64516" name="AutoShape 4">
            <a:hlinkClick r:id="rId2" action="ppaction://hlinksldjump" highlightClick="1"/>
            <a:extLst>
              <a:ext uri="{FF2B5EF4-FFF2-40B4-BE49-F238E27FC236}">
                <a16:creationId xmlns:a16="http://schemas.microsoft.com/office/drawing/2014/main" id="{7D450088-C6E6-477C-9D02-05B3EA82D723}"/>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E1ECC29F-A7FB-443B-AB6A-01564F53C98B}"/>
              </a:ext>
            </a:extLst>
          </p:cNvPr>
          <p:cNvSpPr>
            <a:spLocks noGrp="1"/>
          </p:cNvSpPr>
          <p:nvPr>
            <p:ph type="dt" sz="half" idx="4294967295"/>
          </p:nvPr>
        </p:nvSpPr>
        <p:spPr>
          <a:xfrm>
            <a:off x="9652000" y="6553200"/>
            <a:ext cx="2540000" cy="304800"/>
          </a:xfrm>
          <a:prstGeom prst="rect">
            <a:avLst/>
          </a:prstGeom>
        </p:spPr>
        <p:txBody>
          <a:bodyPr/>
          <a:lstStyle/>
          <a:p>
            <a:fld id="{2B6D9604-8DF2-40F9-9CCD-185F65C86BB8}" type="datetime1">
              <a:rPr lang="zh-CN" altLang="en-US"/>
              <a:pPr/>
              <a:t>2020/2/9</a:t>
            </a:fld>
            <a:endParaRPr lang="en-US" altLang="zh-CN"/>
          </a:p>
        </p:txBody>
      </p:sp>
      <p:sp>
        <p:nvSpPr>
          <p:cNvPr id="5" name="灯片编号占位符 3">
            <a:extLst>
              <a:ext uri="{FF2B5EF4-FFF2-40B4-BE49-F238E27FC236}">
                <a16:creationId xmlns:a16="http://schemas.microsoft.com/office/drawing/2014/main" id="{7B3B6D76-6D34-4867-AF33-55D8DA0AE3A8}"/>
              </a:ext>
            </a:extLst>
          </p:cNvPr>
          <p:cNvSpPr>
            <a:spLocks noGrp="1"/>
          </p:cNvSpPr>
          <p:nvPr>
            <p:ph type="sldNum" sz="quarter" idx="4294967295"/>
          </p:nvPr>
        </p:nvSpPr>
        <p:spPr>
          <a:xfrm>
            <a:off x="0" y="6343650"/>
            <a:ext cx="782638" cy="488950"/>
          </a:xfrm>
          <a:prstGeom prst="rect">
            <a:avLst/>
          </a:prstGeom>
        </p:spPr>
        <p:txBody>
          <a:bodyPr/>
          <a:lstStyle/>
          <a:p>
            <a:fld id="{75F5EA6E-35BE-4670-8EAA-99102EB9C78C}" type="slidenum">
              <a:rPr lang="en-US" altLang="zh-CN"/>
              <a:pPr/>
              <a:t>24</a:t>
            </a:fld>
            <a:endParaRPr lang="en-US" altLang="zh-CN"/>
          </a:p>
        </p:txBody>
      </p:sp>
      <p:sp>
        <p:nvSpPr>
          <p:cNvPr id="149506" name="Rectangle 2">
            <a:extLst>
              <a:ext uri="{FF2B5EF4-FFF2-40B4-BE49-F238E27FC236}">
                <a16:creationId xmlns:a16="http://schemas.microsoft.com/office/drawing/2014/main" id="{68F236FC-B424-4A60-A0B9-7DF2F0932E42}"/>
              </a:ext>
            </a:extLst>
          </p:cNvPr>
          <p:cNvSpPr>
            <a:spLocks noChangeArrowheads="1"/>
          </p:cNvSpPr>
          <p:nvPr/>
        </p:nvSpPr>
        <p:spPr bwMode="auto">
          <a:xfrm>
            <a:off x="2743200" y="2743205"/>
            <a:ext cx="7239000" cy="30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90000"/>
              </a:lnSpc>
              <a:spcBef>
                <a:spcPct val="50000"/>
              </a:spcBef>
              <a:buClr>
                <a:schemeClr val="tx1"/>
              </a:buClr>
              <a:buSzPct val="75000"/>
              <a:buFont typeface="Wingdings" panose="05000000000000000000" pitchFamily="2" charset="2"/>
              <a:buChar char="l"/>
            </a:pPr>
            <a:r>
              <a:rPr lang="en-US" altLang="zh-CN" b="1">
                <a:latin typeface="Arial" panose="020B0604020202020204" pitchFamily="34" charset="0"/>
                <a:hlinkClick r:id="rId2" action="ppaction://hlinksldjump"/>
              </a:rPr>
              <a:t>2.3.1  </a:t>
            </a:r>
            <a:r>
              <a:rPr lang="zh-CN" altLang="en-US" b="1">
                <a:latin typeface="宋体" panose="02010600030101010101" pitchFamily="2" charset="-122"/>
                <a:hlinkClick r:id="rId2" action="ppaction://hlinksldjump"/>
              </a:rPr>
              <a:t>单链表</a:t>
            </a:r>
            <a:r>
              <a:rPr lang="zh-CN" altLang="en-US">
                <a:latin typeface="Arial" panose="020B0604020202020204" pitchFamily="34" charset="0"/>
                <a:hlinkClick r:id="rId2" action="ppaction://hlinksldjump"/>
              </a:rPr>
              <a:t> </a:t>
            </a:r>
            <a:endParaRPr lang="zh-CN" altLang="en-US">
              <a:latin typeface="Arial" panose="020B0604020202020204" pitchFamily="34" charset="0"/>
            </a:endParaRPr>
          </a:p>
          <a:p>
            <a:pPr algn="l">
              <a:lnSpc>
                <a:spcPct val="90000"/>
              </a:lnSpc>
              <a:spcBef>
                <a:spcPct val="50000"/>
              </a:spcBef>
              <a:buClr>
                <a:schemeClr val="tx1"/>
              </a:buClr>
              <a:buSzPct val="75000"/>
              <a:buFont typeface="Wingdings" panose="05000000000000000000" pitchFamily="2" charset="2"/>
              <a:buChar char="l"/>
            </a:pPr>
            <a:r>
              <a:rPr lang="en-US" altLang="zh-CN" b="1">
                <a:latin typeface="Arial" panose="020B0604020202020204" pitchFamily="34" charset="0"/>
                <a:hlinkClick r:id="rId3" action="ppaction://hlinksldjump"/>
              </a:rPr>
              <a:t>2.3.2  </a:t>
            </a:r>
            <a:r>
              <a:rPr lang="zh-CN" altLang="en-US" b="1">
                <a:latin typeface="宋体" panose="02010600030101010101" pitchFamily="2" charset="-122"/>
                <a:hlinkClick r:id="rId3" action="ppaction://hlinksldjump"/>
              </a:rPr>
              <a:t>单链表上的基本运算</a:t>
            </a:r>
            <a:r>
              <a:rPr lang="zh-CN" altLang="en-US">
                <a:latin typeface="Arial" panose="020B0604020202020204" pitchFamily="34" charset="0"/>
                <a:ea typeface="黑体" panose="02010609060101010101" pitchFamily="49" charset="-122"/>
                <a:hlinkClick r:id="rId3" action="ppaction://hlinksldjump"/>
              </a:rPr>
              <a:t> </a:t>
            </a:r>
            <a:endParaRPr lang="zh-CN" altLang="en-US">
              <a:latin typeface="Arial" panose="020B0604020202020204" pitchFamily="34" charset="0"/>
            </a:endParaRPr>
          </a:p>
          <a:p>
            <a:pPr algn="l">
              <a:lnSpc>
                <a:spcPct val="90000"/>
              </a:lnSpc>
              <a:spcBef>
                <a:spcPct val="50000"/>
              </a:spcBef>
              <a:buClr>
                <a:schemeClr val="tx1"/>
              </a:buClr>
              <a:buSzPct val="75000"/>
              <a:buFont typeface="Wingdings" panose="05000000000000000000" pitchFamily="2" charset="2"/>
              <a:buChar char="l"/>
            </a:pPr>
            <a:r>
              <a:rPr lang="en-US" altLang="zh-CN" b="1">
                <a:latin typeface="Arial" panose="020B0604020202020204" pitchFamily="34" charset="0"/>
                <a:hlinkClick r:id="rId4" action="ppaction://hlinksldjump"/>
              </a:rPr>
              <a:t>2.3.3  </a:t>
            </a:r>
            <a:r>
              <a:rPr lang="zh-CN" altLang="en-US" b="1">
                <a:latin typeface="宋体" panose="02010600030101010101" pitchFamily="2" charset="-122"/>
                <a:hlinkClick r:id="rId4" action="ppaction://hlinksldjump"/>
              </a:rPr>
              <a:t>循环链表</a:t>
            </a:r>
            <a:r>
              <a:rPr lang="zh-CN" altLang="en-US">
                <a:latin typeface="Arial" panose="020B0604020202020204" pitchFamily="34" charset="0"/>
                <a:ea typeface="黑体" panose="02010609060101010101" pitchFamily="49" charset="-122"/>
                <a:hlinkClick r:id="rId4" action="ppaction://hlinksldjump"/>
              </a:rPr>
              <a:t> </a:t>
            </a:r>
            <a:endParaRPr lang="zh-CN" altLang="en-US">
              <a:latin typeface="Arial" panose="020B0604020202020204" pitchFamily="34" charset="0"/>
              <a:ea typeface="黑体" panose="02010609060101010101" pitchFamily="49" charset="-122"/>
            </a:endParaRPr>
          </a:p>
          <a:p>
            <a:pPr algn="l">
              <a:lnSpc>
                <a:spcPct val="90000"/>
              </a:lnSpc>
              <a:spcBef>
                <a:spcPct val="50000"/>
              </a:spcBef>
              <a:buClr>
                <a:schemeClr val="tx1"/>
              </a:buClr>
              <a:buSzPct val="75000"/>
              <a:buFont typeface="Wingdings" panose="05000000000000000000" pitchFamily="2" charset="2"/>
              <a:buChar char="l"/>
            </a:pPr>
            <a:r>
              <a:rPr lang="en-US" altLang="zh-CN" b="1">
                <a:latin typeface="Arial" panose="020B0604020202020204" pitchFamily="34" charset="0"/>
                <a:hlinkClick r:id="rId5" action="ppaction://hlinksldjump"/>
              </a:rPr>
              <a:t>2.3.4  </a:t>
            </a:r>
            <a:r>
              <a:rPr lang="zh-CN" altLang="en-US" b="1">
                <a:latin typeface="宋体" panose="02010600030101010101" pitchFamily="2" charset="-122"/>
                <a:hlinkClick r:id="rId5" action="ppaction://hlinksldjump"/>
              </a:rPr>
              <a:t>双向链表</a:t>
            </a:r>
            <a:r>
              <a:rPr lang="zh-CN" altLang="en-US">
                <a:latin typeface="Arial" panose="020B0604020202020204" pitchFamily="34" charset="0"/>
                <a:ea typeface="黑体" panose="02010609060101010101" pitchFamily="49" charset="-122"/>
                <a:hlinkClick r:id="rId5" action="ppaction://hlinksldjump"/>
              </a:rPr>
              <a:t> </a:t>
            </a:r>
            <a:endParaRPr lang="zh-CN" altLang="en-US">
              <a:latin typeface="Arial" panose="020B0604020202020204" pitchFamily="34" charset="0"/>
              <a:ea typeface="黑体" panose="02010609060101010101" pitchFamily="49" charset="-122"/>
            </a:endParaRPr>
          </a:p>
          <a:p>
            <a:pPr algn="l">
              <a:lnSpc>
                <a:spcPct val="90000"/>
              </a:lnSpc>
              <a:spcBef>
                <a:spcPct val="50000"/>
              </a:spcBef>
              <a:buClr>
                <a:schemeClr val="tx1"/>
              </a:buClr>
              <a:buSzPct val="75000"/>
              <a:buFont typeface="Wingdings" panose="05000000000000000000" pitchFamily="2" charset="2"/>
              <a:buChar char="l"/>
            </a:pPr>
            <a:r>
              <a:rPr lang="zh-CN" altLang="en-US" b="1">
                <a:latin typeface="Arial" panose="020B0604020202020204" pitchFamily="34" charset="0"/>
                <a:hlinkClick r:id="rId6" action="ppaction://hlinksldjump"/>
              </a:rPr>
              <a:t>*</a:t>
            </a:r>
            <a:r>
              <a:rPr lang="en-US" altLang="zh-CN" b="1">
                <a:latin typeface="Arial" panose="020B0604020202020204" pitchFamily="34" charset="0"/>
                <a:hlinkClick r:id="rId6" action="ppaction://hlinksldjump"/>
              </a:rPr>
              <a:t>2.3.5  </a:t>
            </a:r>
            <a:r>
              <a:rPr lang="zh-CN" altLang="en-US" b="1">
                <a:latin typeface="宋体" panose="02010600030101010101" pitchFamily="2" charset="-122"/>
                <a:hlinkClick r:id="rId6" action="ppaction://hlinksldjump"/>
              </a:rPr>
              <a:t>静态链表</a:t>
            </a:r>
            <a:r>
              <a:rPr lang="zh-CN" altLang="en-US">
                <a:latin typeface="Arial" panose="020B0604020202020204" pitchFamily="34" charset="0"/>
                <a:ea typeface="黑体" panose="02010609060101010101" pitchFamily="49" charset="-122"/>
                <a:hlinkClick r:id="rId6" action="ppaction://hlinksldjump"/>
              </a:rPr>
              <a:t> </a:t>
            </a:r>
            <a:endParaRPr lang="zh-CN" altLang="en-US">
              <a:latin typeface="Arial" panose="020B0604020202020204" pitchFamily="34" charset="0"/>
              <a:ea typeface="黑体" panose="02010609060101010101" pitchFamily="49" charset="-122"/>
            </a:endParaRPr>
          </a:p>
          <a:p>
            <a:pPr algn="l">
              <a:lnSpc>
                <a:spcPct val="90000"/>
              </a:lnSpc>
              <a:spcBef>
                <a:spcPct val="50000"/>
              </a:spcBef>
              <a:buClr>
                <a:schemeClr val="tx1"/>
              </a:buClr>
              <a:buSzPct val="75000"/>
              <a:buFont typeface="Wingdings" panose="05000000000000000000" pitchFamily="2" charset="2"/>
              <a:buChar char="l"/>
            </a:pPr>
            <a:r>
              <a:rPr lang="en-US" altLang="zh-CN" b="1">
                <a:latin typeface="Arial" panose="020B0604020202020204" pitchFamily="34" charset="0"/>
                <a:hlinkClick r:id="rId7" action="ppaction://hlinksldjump"/>
              </a:rPr>
              <a:t>2.3.6  </a:t>
            </a:r>
            <a:r>
              <a:rPr lang="zh-CN" altLang="en-US" b="1">
                <a:latin typeface="宋体" panose="02010600030101010101" pitchFamily="2" charset="-122"/>
                <a:hlinkClick r:id="rId7" action="ppaction://hlinksldjump"/>
              </a:rPr>
              <a:t>顺序表和链表的比较</a:t>
            </a:r>
            <a:endParaRPr lang="zh-CN" altLang="en-US" b="1">
              <a:latin typeface="宋体" panose="02010600030101010101" pitchFamily="2" charset="-122"/>
            </a:endParaRPr>
          </a:p>
        </p:txBody>
      </p:sp>
      <p:sp>
        <p:nvSpPr>
          <p:cNvPr id="149507" name="Rectangle 3">
            <a:extLst>
              <a:ext uri="{FF2B5EF4-FFF2-40B4-BE49-F238E27FC236}">
                <a16:creationId xmlns:a16="http://schemas.microsoft.com/office/drawing/2014/main" id="{5BF58B97-AD32-44EF-B4C4-499D9DA21985}"/>
              </a:ext>
            </a:extLst>
          </p:cNvPr>
          <p:cNvSpPr>
            <a:spLocks noChangeArrowheads="1"/>
          </p:cNvSpPr>
          <p:nvPr/>
        </p:nvSpPr>
        <p:spPr bwMode="auto">
          <a:xfrm>
            <a:off x="2438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3600" b="1">
                <a:solidFill>
                  <a:schemeClr val="tx2"/>
                </a:solidFill>
                <a:latin typeface="宋体" panose="02010600030101010101" pitchFamily="2" charset="-122"/>
              </a:rPr>
              <a:t>链表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DFD5A9D-5E41-4A1A-BCF5-E6F8FB60C42A}"/>
              </a:ext>
            </a:extLst>
          </p:cNvPr>
          <p:cNvSpPr>
            <a:spLocks noGrp="1" noChangeArrowheads="1"/>
          </p:cNvSpPr>
          <p:nvPr>
            <p:ph type="title"/>
          </p:nvPr>
        </p:nvSpPr>
        <p:spPr/>
        <p:txBody>
          <a:bodyPr/>
          <a:lstStyle/>
          <a:p>
            <a:r>
              <a:rPr lang="en-US" altLang="zh-CN" b="0"/>
              <a:t>2.3.1  </a:t>
            </a:r>
            <a:r>
              <a:rPr lang="zh-CN" altLang="en-US" b="0">
                <a:latin typeface="宋体" panose="02010600030101010101" pitchFamily="2" charset="-122"/>
              </a:rPr>
              <a:t>单链表</a:t>
            </a:r>
          </a:p>
        </p:txBody>
      </p:sp>
      <p:sp>
        <p:nvSpPr>
          <p:cNvPr id="65539" name="Rectangle 3">
            <a:extLst>
              <a:ext uri="{FF2B5EF4-FFF2-40B4-BE49-F238E27FC236}">
                <a16:creationId xmlns:a16="http://schemas.microsoft.com/office/drawing/2014/main" id="{A3728B90-B310-488B-8362-894099C7D521}"/>
              </a:ext>
            </a:extLst>
          </p:cNvPr>
          <p:cNvSpPr>
            <a:spLocks noGrp="1" noChangeArrowheads="1"/>
          </p:cNvSpPr>
          <p:nvPr>
            <p:ph idx="1"/>
          </p:nvPr>
        </p:nvSpPr>
        <p:spPr/>
        <p:txBody>
          <a:bodyPr/>
          <a:lstStyle/>
          <a:p>
            <a:pPr marL="533400" indent="-533400">
              <a:buNone/>
            </a:pPr>
            <a:r>
              <a:rPr lang="en-US" altLang="zh-CN" sz="2400" b="1">
                <a:latin typeface="宋体" panose="02010600030101010101" pitchFamily="2" charset="-122"/>
              </a:rPr>
              <a:t>    </a:t>
            </a:r>
            <a:r>
              <a:rPr lang="zh-CN" altLang="en-US" sz="2400" b="1">
                <a:solidFill>
                  <a:srgbClr val="FF3300"/>
                </a:solidFill>
                <a:latin typeface="宋体" panose="02010600030101010101" pitchFamily="2" charset="-122"/>
              </a:rPr>
              <a:t>结点（</a:t>
            </a:r>
            <a:r>
              <a:rPr lang="en-US" altLang="zh-CN" sz="2400" b="1">
                <a:solidFill>
                  <a:srgbClr val="FF3300"/>
                </a:solidFill>
              </a:rPr>
              <a:t>Node</a:t>
            </a:r>
            <a:r>
              <a:rPr lang="zh-CN" altLang="en-US" sz="2400" b="1">
                <a:solidFill>
                  <a:srgbClr val="FF3300"/>
                </a:solidFill>
                <a:latin typeface="宋体" panose="02010600030101010101" pitchFamily="2" charset="-122"/>
              </a:rPr>
              <a:t>）</a:t>
            </a:r>
            <a:r>
              <a:rPr lang="zh-CN" altLang="en-US" sz="2400">
                <a:latin typeface="宋体" panose="02010600030101010101" pitchFamily="2" charset="-122"/>
              </a:rPr>
              <a:t>为了正确地表示结点间的逻辑关系，必须在存储线性表的每个数据元素值的同时，存储指示其后继结点的地址（或位置）信息，这两部分信息组成的存储映象叫做</a:t>
            </a:r>
            <a:r>
              <a:rPr lang="zh-CN" altLang="en-US" sz="2400" b="1">
                <a:latin typeface="宋体" panose="02010600030101010101" pitchFamily="2" charset="-122"/>
              </a:rPr>
              <a:t>结点（</a:t>
            </a:r>
            <a:r>
              <a:rPr lang="en-US" altLang="zh-CN" sz="2400" b="1"/>
              <a:t>Node</a:t>
            </a:r>
            <a:r>
              <a:rPr lang="zh-CN" altLang="en-US" sz="2400" b="1">
                <a:latin typeface="宋体" panose="02010600030101010101" pitchFamily="2" charset="-122"/>
              </a:rPr>
              <a:t>）</a:t>
            </a:r>
            <a:r>
              <a:rPr lang="zh-CN" altLang="en-US" sz="2400"/>
              <a:t>。</a:t>
            </a:r>
          </a:p>
          <a:p>
            <a:pPr marL="533400" indent="-533400">
              <a:buNone/>
            </a:pPr>
            <a:r>
              <a:rPr lang="zh-CN" altLang="en-US" sz="2400">
                <a:solidFill>
                  <a:srgbClr val="FF3300"/>
                </a:solidFill>
                <a:latin typeface="宋体" panose="02010600030101010101" pitchFamily="2" charset="-122"/>
              </a:rPr>
              <a:t>    单链表</a:t>
            </a:r>
            <a:r>
              <a:rPr lang="zh-CN" altLang="en-US" sz="2400">
                <a:latin typeface="宋体" panose="02010600030101010101" pitchFamily="2" charset="-122"/>
              </a:rPr>
              <a:t>：链表中的每个结点只有一个指针域，我们将这种链表称为单链表。</a:t>
            </a:r>
          </a:p>
          <a:p>
            <a:pPr marL="533400" indent="-533400">
              <a:buNone/>
            </a:pPr>
            <a:r>
              <a:rPr lang="zh-CN" altLang="en-US" sz="2400"/>
              <a:t>      单链表包括</a:t>
            </a:r>
            <a:r>
              <a:rPr lang="zh-CN" altLang="en-US" sz="2400">
                <a:solidFill>
                  <a:srgbClr val="FF3300"/>
                </a:solidFill>
              </a:rPr>
              <a:t>两个域</a:t>
            </a:r>
            <a:r>
              <a:rPr lang="zh-CN" altLang="en-US" sz="2400"/>
              <a:t>：</a:t>
            </a:r>
            <a:r>
              <a:rPr lang="zh-CN" altLang="en-US" sz="2400">
                <a:solidFill>
                  <a:srgbClr val="1007C3"/>
                </a:solidFill>
              </a:rPr>
              <a:t>数据域</a:t>
            </a:r>
            <a:r>
              <a:rPr lang="zh-CN" altLang="en-US" sz="2400"/>
              <a:t>用来存储结点的值；</a:t>
            </a:r>
            <a:r>
              <a:rPr lang="zh-CN" altLang="en-US" sz="2400">
                <a:solidFill>
                  <a:srgbClr val="1007C3"/>
                </a:solidFill>
              </a:rPr>
              <a:t>指针域</a:t>
            </a:r>
            <a:r>
              <a:rPr lang="zh-CN" altLang="en-US" sz="2400"/>
              <a:t>用来存储数据元素的直接后继的地址（或位置）。</a:t>
            </a:r>
          </a:p>
          <a:p>
            <a:pPr marL="914400" lvl="1" indent="-457200">
              <a:buNone/>
            </a:pPr>
            <a:r>
              <a:rPr lang="zh-CN" altLang="en-US" b="1">
                <a:solidFill>
                  <a:srgbClr val="FF3300"/>
                </a:solidFill>
                <a:latin typeface="宋体" panose="02010600030101010101" pitchFamily="2" charset="-122"/>
              </a:rPr>
              <a:t>头指针</a:t>
            </a:r>
            <a:r>
              <a:rPr lang="zh-CN" altLang="en-US"/>
              <a:t> ：指向链表头结点的指针。</a:t>
            </a:r>
          </a:p>
        </p:txBody>
      </p:sp>
      <p:sp>
        <p:nvSpPr>
          <p:cNvPr id="5" name="日期占位符 3">
            <a:extLst>
              <a:ext uri="{FF2B5EF4-FFF2-40B4-BE49-F238E27FC236}">
                <a16:creationId xmlns:a16="http://schemas.microsoft.com/office/drawing/2014/main" id="{57F3DA33-D2AC-41B3-8785-6B39CE553C9D}"/>
              </a:ext>
            </a:extLst>
          </p:cNvPr>
          <p:cNvSpPr>
            <a:spLocks noGrp="1"/>
          </p:cNvSpPr>
          <p:nvPr>
            <p:ph type="dt" sz="half" idx="4294967295"/>
          </p:nvPr>
        </p:nvSpPr>
        <p:spPr>
          <a:xfrm>
            <a:off x="9652000" y="6553200"/>
            <a:ext cx="2540000" cy="304800"/>
          </a:xfrm>
          <a:prstGeom prst="rect">
            <a:avLst/>
          </a:prstGeom>
        </p:spPr>
        <p:txBody>
          <a:bodyPr/>
          <a:lstStyle/>
          <a:p>
            <a:fld id="{0B0A8C19-A963-4D87-A857-E194AAF28107}" type="datetime1">
              <a:rPr lang="zh-CN" altLang="en-US"/>
              <a:pPr/>
              <a:t>2020/2/9</a:t>
            </a:fld>
            <a:endParaRPr lang="en-US" altLang="zh-CN"/>
          </a:p>
        </p:txBody>
      </p:sp>
      <p:sp>
        <p:nvSpPr>
          <p:cNvPr id="6" name="灯片编号占位符 5">
            <a:extLst>
              <a:ext uri="{FF2B5EF4-FFF2-40B4-BE49-F238E27FC236}">
                <a16:creationId xmlns:a16="http://schemas.microsoft.com/office/drawing/2014/main" id="{33BBF9C3-F368-4BBE-80F5-BBC71FE1863C}"/>
              </a:ext>
            </a:extLst>
          </p:cNvPr>
          <p:cNvSpPr>
            <a:spLocks noGrp="1"/>
          </p:cNvSpPr>
          <p:nvPr>
            <p:ph type="sldNum" sz="quarter" idx="4294967295"/>
          </p:nvPr>
        </p:nvSpPr>
        <p:spPr>
          <a:xfrm>
            <a:off x="0" y="6343650"/>
            <a:ext cx="782638" cy="488950"/>
          </a:xfrm>
          <a:prstGeom prst="rect">
            <a:avLst/>
          </a:prstGeom>
        </p:spPr>
        <p:txBody>
          <a:bodyPr/>
          <a:lstStyle/>
          <a:p>
            <a:fld id="{08996725-DC4D-466B-BCF3-8AC7F94DD64E}" type="slidenum">
              <a:rPr lang="en-US" altLang="zh-CN"/>
              <a:pPr/>
              <a:t>25</a:t>
            </a:fld>
            <a:endParaRPr lang="en-US" altLang="zh-CN"/>
          </a:p>
        </p:txBody>
      </p:sp>
      <p:sp>
        <p:nvSpPr>
          <p:cNvPr id="65540" name="AutoShape 4">
            <a:hlinkClick r:id="rId2" action="ppaction://hlinksldjump" highlightClick="1"/>
            <a:extLst>
              <a:ext uri="{FF2B5EF4-FFF2-40B4-BE49-F238E27FC236}">
                <a16:creationId xmlns:a16="http://schemas.microsoft.com/office/drawing/2014/main" id="{0E2392FD-8A62-4BFF-86D3-4507C9E9FD2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5D45A90-E7FA-42D6-AE79-CAA9C0EA4907}"/>
              </a:ext>
            </a:extLst>
          </p:cNvPr>
          <p:cNvSpPr>
            <a:spLocks noGrp="1" noChangeArrowheads="1"/>
          </p:cNvSpPr>
          <p:nvPr>
            <p:ph type="title"/>
          </p:nvPr>
        </p:nvSpPr>
        <p:spPr/>
        <p:txBody>
          <a:bodyPr/>
          <a:lstStyle/>
          <a:p>
            <a:r>
              <a:rPr lang="zh-CN" altLang="en-US">
                <a:latin typeface="宋体" panose="02010600030101010101" pitchFamily="2" charset="-122"/>
              </a:rPr>
              <a:t>单链表的示例图</a:t>
            </a:r>
          </a:p>
        </p:txBody>
      </p:sp>
      <p:sp>
        <p:nvSpPr>
          <p:cNvPr id="110595" name="Rectangle 3">
            <a:extLst>
              <a:ext uri="{FF2B5EF4-FFF2-40B4-BE49-F238E27FC236}">
                <a16:creationId xmlns:a16="http://schemas.microsoft.com/office/drawing/2014/main" id="{47400448-4BBB-4571-A425-EFD6B4191FB5}"/>
              </a:ext>
            </a:extLst>
          </p:cNvPr>
          <p:cNvSpPr>
            <a:spLocks noGrp="1" noChangeArrowheads="1"/>
          </p:cNvSpPr>
          <p:nvPr>
            <p:ph idx="1"/>
          </p:nvPr>
        </p:nvSpPr>
        <p:spPr/>
        <p:txBody>
          <a:bodyPr/>
          <a:lstStyle/>
          <a:p>
            <a:pPr marL="533400" indent="-533400">
              <a:buNone/>
            </a:pPr>
            <a:endParaRPr lang="zh-CN" altLang="zh-CN"/>
          </a:p>
        </p:txBody>
      </p:sp>
      <p:sp>
        <p:nvSpPr>
          <p:cNvPr id="12" name="日期占位符 3">
            <a:extLst>
              <a:ext uri="{FF2B5EF4-FFF2-40B4-BE49-F238E27FC236}">
                <a16:creationId xmlns:a16="http://schemas.microsoft.com/office/drawing/2014/main" id="{1468521A-D9BB-4F9C-8256-7C339960301F}"/>
              </a:ext>
            </a:extLst>
          </p:cNvPr>
          <p:cNvSpPr>
            <a:spLocks noGrp="1"/>
          </p:cNvSpPr>
          <p:nvPr>
            <p:ph type="dt" sz="half" idx="4294967295"/>
          </p:nvPr>
        </p:nvSpPr>
        <p:spPr>
          <a:xfrm>
            <a:off x="9652000" y="6553200"/>
            <a:ext cx="2540000" cy="304800"/>
          </a:xfrm>
          <a:prstGeom prst="rect">
            <a:avLst/>
          </a:prstGeom>
        </p:spPr>
        <p:txBody>
          <a:bodyPr/>
          <a:lstStyle/>
          <a:p>
            <a:fld id="{EB04C16D-F0CA-48D2-9947-926D3082EB81}" type="datetime1">
              <a:rPr lang="zh-CN" altLang="en-US"/>
              <a:pPr/>
              <a:t>2020/2/9</a:t>
            </a:fld>
            <a:endParaRPr lang="en-US" altLang="zh-CN"/>
          </a:p>
        </p:txBody>
      </p:sp>
      <p:sp>
        <p:nvSpPr>
          <p:cNvPr id="13" name="灯片编号占位符 5">
            <a:extLst>
              <a:ext uri="{FF2B5EF4-FFF2-40B4-BE49-F238E27FC236}">
                <a16:creationId xmlns:a16="http://schemas.microsoft.com/office/drawing/2014/main" id="{10F1654B-E536-4FBF-AC2F-A26CDB35C0C8}"/>
              </a:ext>
            </a:extLst>
          </p:cNvPr>
          <p:cNvSpPr>
            <a:spLocks noGrp="1"/>
          </p:cNvSpPr>
          <p:nvPr>
            <p:ph type="sldNum" sz="quarter" idx="4294967295"/>
          </p:nvPr>
        </p:nvSpPr>
        <p:spPr>
          <a:xfrm>
            <a:off x="0" y="6343650"/>
            <a:ext cx="782638" cy="488950"/>
          </a:xfrm>
          <a:prstGeom prst="rect">
            <a:avLst/>
          </a:prstGeom>
        </p:spPr>
        <p:txBody>
          <a:bodyPr/>
          <a:lstStyle/>
          <a:p>
            <a:fld id="{39187525-4AC4-42F3-91B6-42432C3AA285}" type="slidenum">
              <a:rPr lang="en-US" altLang="zh-CN"/>
              <a:pPr/>
              <a:t>26</a:t>
            </a:fld>
            <a:endParaRPr lang="en-US" altLang="zh-CN"/>
          </a:p>
        </p:txBody>
      </p:sp>
      <p:grpSp>
        <p:nvGrpSpPr>
          <p:cNvPr id="110596" name="Group 4">
            <a:extLst>
              <a:ext uri="{FF2B5EF4-FFF2-40B4-BE49-F238E27FC236}">
                <a16:creationId xmlns:a16="http://schemas.microsoft.com/office/drawing/2014/main" id="{99ECD3E3-D795-400F-8505-588E4CE17D63}"/>
              </a:ext>
            </a:extLst>
          </p:cNvPr>
          <p:cNvGrpSpPr>
            <a:grpSpLocks/>
          </p:cNvGrpSpPr>
          <p:nvPr/>
        </p:nvGrpSpPr>
        <p:grpSpPr bwMode="auto">
          <a:xfrm>
            <a:off x="2971800" y="2362200"/>
            <a:ext cx="6934200" cy="3124200"/>
            <a:chOff x="1998" y="7298"/>
            <a:chExt cx="6681" cy="3116"/>
          </a:xfrm>
        </p:grpSpPr>
        <p:sp>
          <p:nvSpPr>
            <p:cNvPr id="110597" name="Text Box 5">
              <a:extLst>
                <a:ext uri="{FF2B5EF4-FFF2-40B4-BE49-F238E27FC236}">
                  <a16:creationId xmlns:a16="http://schemas.microsoft.com/office/drawing/2014/main" id="{267EA9B4-F9A2-4246-BFE8-3478D935838A}"/>
                </a:ext>
              </a:extLst>
            </p:cNvPr>
            <p:cNvSpPr txBox="1">
              <a:spLocks noChangeArrowheads="1"/>
            </p:cNvSpPr>
            <p:nvPr/>
          </p:nvSpPr>
          <p:spPr bwMode="auto">
            <a:xfrm>
              <a:off x="1998" y="7694"/>
              <a:ext cx="1200" cy="492"/>
            </a:xfrm>
            <a:prstGeom prst="rect">
              <a:avLst/>
            </a:prstGeom>
            <a:solidFill>
              <a:srgbClr val="FFFFFF"/>
            </a:solidFill>
            <a:ln w="9525">
              <a:solidFill>
                <a:srgbClr val="FFFFFF"/>
              </a:solidFill>
              <a:miter lim="800000"/>
              <a:headEnd/>
              <a:tailEnd/>
            </a:ln>
          </p:spPr>
          <p:txBody>
            <a:bodyPr/>
            <a:lstStyle/>
            <a:p>
              <a:pPr algn="just" eaLnBrk="0" hangingPunct="0"/>
              <a:r>
                <a:rPr kumimoji="0" lang="zh-CN" altLang="en-US" sz="2000"/>
                <a:t>头指针</a:t>
              </a:r>
              <a:r>
                <a:rPr kumimoji="0" lang="en-US" altLang="zh-CN" sz="2000"/>
                <a:t>H</a:t>
              </a:r>
            </a:p>
          </p:txBody>
        </p:sp>
        <p:sp>
          <p:nvSpPr>
            <p:cNvPr id="110598" name="Text Box 6">
              <a:extLst>
                <a:ext uri="{FF2B5EF4-FFF2-40B4-BE49-F238E27FC236}">
                  <a16:creationId xmlns:a16="http://schemas.microsoft.com/office/drawing/2014/main" id="{9ED06192-AB70-445B-A572-9BC51DFC1B6B}"/>
                </a:ext>
              </a:extLst>
            </p:cNvPr>
            <p:cNvSpPr txBox="1">
              <a:spLocks noChangeArrowheads="1"/>
            </p:cNvSpPr>
            <p:nvPr/>
          </p:nvSpPr>
          <p:spPr bwMode="auto">
            <a:xfrm>
              <a:off x="3759" y="7312"/>
              <a:ext cx="1260"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2000"/>
                <a:t>存储地址</a:t>
              </a:r>
            </a:p>
          </p:txBody>
        </p:sp>
        <p:sp>
          <p:nvSpPr>
            <p:cNvPr id="110599" name="Text Box 7">
              <a:extLst>
                <a:ext uri="{FF2B5EF4-FFF2-40B4-BE49-F238E27FC236}">
                  <a16:creationId xmlns:a16="http://schemas.microsoft.com/office/drawing/2014/main" id="{A45EABF5-803F-45B3-9820-B6A4A4C223A6}"/>
                </a:ext>
              </a:extLst>
            </p:cNvPr>
            <p:cNvSpPr txBox="1">
              <a:spLocks noChangeArrowheads="1"/>
            </p:cNvSpPr>
            <p:nvPr/>
          </p:nvSpPr>
          <p:spPr bwMode="auto">
            <a:xfrm>
              <a:off x="5649" y="7312"/>
              <a:ext cx="1050"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2000"/>
                <a:t>数据域</a:t>
              </a:r>
            </a:p>
          </p:txBody>
        </p:sp>
        <p:sp>
          <p:nvSpPr>
            <p:cNvPr id="110600" name="Text Box 8">
              <a:extLst>
                <a:ext uri="{FF2B5EF4-FFF2-40B4-BE49-F238E27FC236}">
                  <a16:creationId xmlns:a16="http://schemas.microsoft.com/office/drawing/2014/main" id="{0AA8B008-B38F-4CC0-B3A3-5624353B2774}"/>
                </a:ext>
              </a:extLst>
            </p:cNvPr>
            <p:cNvSpPr txBox="1">
              <a:spLocks noChangeArrowheads="1"/>
            </p:cNvSpPr>
            <p:nvPr/>
          </p:nvSpPr>
          <p:spPr bwMode="auto">
            <a:xfrm>
              <a:off x="7104" y="7298"/>
              <a:ext cx="105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2000"/>
                <a:t>指针域</a:t>
              </a:r>
            </a:p>
          </p:txBody>
        </p:sp>
        <p:sp>
          <p:nvSpPr>
            <p:cNvPr id="110601" name="Text Box 9">
              <a:extLst>
                <a:ext uri="{FF2B5EF4-FFF2-40B4-BE49-F238E27FC236}">
                  <a16:creationId xmlns:a16="http://schemas.microsoft.com/office/drawing/2014/main" id="{07346255-C857-41A0-9F44-43D2C060A037}"/>
                </a:ext>
              </a:extLst>
            </p:cNvPr>
            <p:cNvSpPr txBox="1">
              <a:spLocks noChangeArrowheads="1"/>
            </p:cNvSpPr>
            <p:nvPr/>
          </p:nvSpPr>
          <p:spPr bwMode="auto">
            <a:xfrm>
              <a:off x="3819" y="7764"/>
              <a:ext cx="4860" cy="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                                 D                      43</a:t>
              </a:r>
            </a:p>
            <a:p>
              <a:pPr algn="just" eaLnBrk="0" hangingPunct="0"/>
              <a:r>
                <a:rPr kumimoji="0" lang="en-US" altLang="zh-CN" sz="2000"/>
                <a:t>7                                 B                      13</a:t>
              </a:r>
            </a:p>
            <a:p>
              <a:pPr algn="just" eaLnBrk="0" hangingPunct="0"/>
              <a:r>
                <a:rPr kumimoji="0" lang="en-US" altLang="zh-CN" sz="2000"/>
                <a:t>13                               C                        1</a:t>
              </a:r>
            </a:p>
            <a:p>
              <a:pPr algn="just" eaLnBrk="0" hangingPunct="0"/>
              <a:r>
                <a:rPr kumimoji="0" lang="en-US" altLang="zh-CN" sz="2000"/>
                <a:t>19                               H                     NULL</a:t>
              </a:r>
            </a:p>
            <a:p>
              <a:pPr algn="just" eaLnBrk="0" hangingPunct="0"/>
              <a:r>
                <a:rPr kumimoji="0" lang="en-US" altLang="zh-CN" sz="2000"/>
                <a:t>25                               F                       37</a:t>
              </a:r>
            </a:p>
            <a:p>
              <a:pPr algn="just" eaLnBrk="0" hangingPunct="0"/>
              <a:r>
                <a:rPr kumimoji="0" lang="en-US" altLang="zh-CN" sz="2000"/>
                <a:t>31                               A                        7</a:t>
              </a:r>
            </a:p>
            <a:p>
              <a:pPr algn="just" eaLnBrk="0" hangingPunct="0"/>
              <a:r>
                <a:rPr kumimoji="0" lang="en-US" altLang="zh-CN" sz="2000"/>
                <a:t>37                               G                      19</a:t>
              </a:r>
            </a:p>
            <a:p>
              <a:pPr algn="just" eaLnBrk="0" hangingPunct="0"/>
              <a:r>
                <a:rPr kumimoji="0" lang="en-US" altLang="zh-CN" sz="2000"/>
                <a:t>43                               E                       25</a:t>
              </a:r>
            </a:p>
          </p:txBody>
        </p:sp>
        <p:sp>
          <p:nvSpPr>
            <p:cNvPr id="110602" name="Text Box 10">
              <a:extLst>
                <a:ext uri="{FF2B5EF4-FFF2-40B4-BE49-F238E27FC236}">
                  <a16:creationId xmlns:a16="http://schemas.microsoft.com/office/drawing/2014/main" id="{EE5EF075-E140-426B-93C2-3DCF7EA1E4CE}"/>
                </a:ext>
              </a:extLst>
            </p:cNvPr>
            <p:cNvSpPr txBox="1">
              <a:spLocks noChangeArrowheads="1"/>
            </p:cNvSpPr>
            <p:nvPr/>
          </p:nvSpPr>
          <p:spPr bwMode="auto">
            <a:xfrm>
              <a:off x="2349" y="8192"/>
              <a:ext cx="615" cy="45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31</a:t>
              </a:r>
            </a:p>
          </p:txBody>
        </p:sp>
      </p:grpSp>
      <p:sp>
        <p:nvSpPr>
          <p:cNvPr id="110603" name="AutoShape 11">
            <a:hlinkClick r:id="rId2" action="ppaction://hlinksldjump" highlightClick="1"/>
            <a:extLst>
              <a:ext uri="{FF2B5EF4-FFF2-40B4-BE49-F238E27FC236}">
                <a16:creationId xmlns:a16="http://schemas.microsoft.com/office/drawing/2014/main" id="{0CB5389F-C23D-4304-83BC-01ECCD60020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2A31652-531D-4CC2-B768-71FC339C0C52}"/>
              </a:ext>
            </a:extLst>
          </p:cNvPr>
          <p:cNvSpPr>
            <a:spLocks noGrp="1" noChangeArrowheads="1"/>
          </p:cNvSpPr>
          <p:nvPr>
            <p:ph type="title"/>
          </p:nvPr>
        </p:nvSpPr>
        <p:spPr/>
        <p:txBody>
          <a:bodyPr/>
          <a:lstStyle/>
          <a:p>
            <a:r>
              <a:rPr lang="zh-CN" altLang="en-US">
                <a:latin typeface="宋体" panose="02010600030101010101" pitchFamily="2" charset="-122"/>
              </a:rPr>
              <a:t>带头结点的单链表示意图</a:t>
            </a:r>
          </a:p>
        </p:txBody>
      </p:sp>
      <p:sp>
        <p:nvSpPr>
          <p:cNvPr id="112643" name="Rectangle 3">
            <a:extLst>
              <a:ext uri="{FF2B5EF4-FFF2-40B4-BE49-F238E27FC236}">
                <a16:creationId xmlns:a16="http://schemas.microsoft.com/office/drawing/2014/main" id="{C0C0A312-C3B2-4E4F-8C8E-B6DB8CCC7C6F}"/>
              </a:ext>
            </a:extLst>
          </p:cNvPr>
          <p:cNvSpPr>
            <a:spLocks noGrp="1" noChangeArrowheads="1"/>
          </p:cNvSpPr>
          <p:nvPr>
            <p:ph idx="1"/>
          </p:nvPr>
        </p:nvSpPr>
        <p:spPr/>
        <p:txBody>
          <a:bodyPr/>
          <a:lstStyle/>
          <a:p>
            <a:pPr>
              <a:buFont typeface="Wingdings" panose="05000000000000000000" pitchFamily="2" charset="2"/>
              <a:buNone/>
            </a:pPr>
            <a:r>
              <a:rPr lang="zh-CN" altLang="en-US">
                <a:latin typeface="宋体" panose="02010600030101010101" pitchFamily="2" charset="-122"/>
              </a:rPr>
              <a:t>有时为了操作的方便，还可以在单链表的第一个结点之前附设一个头结点。</a:t>
            </a:r>
          </a:p>
          <a:p>
            <a:r>
              <a:rPr lang="zh-CN" altLang="en-US">
                <a:latin typeface="宋体" panose="02010600030101010101" pitchFamily="2" charset="-122"/>
              </a:rPr>
              <a:t>带头结点的空单链表</a:t>
            </a:r>
            <a:r>
              <a:rPr lang="zh-CN" altLang="en-US"/>
              <a:t> </a:t>
            </a:r>
          </a:p>
          <a:p>
            <a:pPr>
              <a:buFont typeface="Wingdings" panose="05000000000000000000" pitchFamily="2" charset="2"/>
              <a:buNone/>
            </a:pPr>
            <a:endParaRPr lang="zh-CN" altLang="en-US"/>
          </a:p>
          <a:p>
            <a:pPr>
              <a:buFont typeface="Wingdings" panose="05000000000000000000" pitchFamily="2" charset="2"/>
              <a:buNone/>
            </a:pPr>
            <a:endParaRPr lang="zh-CN" altLang="en-US"/>
          </a:p>
          <a:p>
            <a:r>
              <a:rPr lang="zh-CN" altLang="en-US">
                <a:latin typeface="宋体" panose="02010600030101010101" pitchFamily="2" charset="-122"/>
              </a:rPr>
              <a:t>带头结点的单链表</a:t>
            </a:r>
            <a:r>
              <a:rPr lang="zh-CN" altLang="en-US"/>
              <a:t> </a:t>
            </a:r>
          </a:p>
        </p:txBody>
      </p:sp>
      <p:sp>
        <p:nvSpPr>
          <p:cNvPr id="28" name="日期占位符 3">
            <a:extLst>
              <a:ext uri="{FF2B5EF4-FFF2-40B4-BE49-F238E27FC236}">
                <a16:creationId xmlns:a16="http://schemas.microsoft.com/office/drawing/2014/main" id="{BAFA2CAC-2EC2-4931-9051-BAA7DF80E933}"/>
              </a:ext>
            </a:extLst>
          </p:cNvPr>
          <p:cNvSpPr>
            <a:spLocks noGrp="1"/>
          </p:cNvSpPr>
          <p:nvPr>
            <p:ph type="dt" sz="half" idx="4294967295"/>
          </p:nvPr>
        </p:nvSpPr>
        <p:spPr>
          <a:xfrm>
            <a:off x="9652000" y="6553200"/>
            <a:ext cx="2540000" cy="304800"/>
          </a:xfrm>
          <a:prstGeom prst="rect">
            <a:avLst/>
          </a:prstGeom>
        </p:spPr>
        <p:txBody>
          <a:bodyPr/>
          <a:lstStyle/>
          <a:p>
            <a:fld id="{E77AA4C1-D46C-428E-806B-8B532D2EA513}" type="datetime1">
              <a:rPr lang="zh-CN" altLang="en-US"/>
              <a:pPr/>
              <a:t>2020/2/9</a:t>
            </a:fld>
            <a:endParaRPr lang="en-US" altLang="zh-CN"/>
          </a:p>
        </p:txBody>
      </p:sp>
      <p:sp>
        <p:nvSpPr>
          <p:cNvPr id="29" name="灯片编号占位符 5">
            <a:extLst>
              <a:ext uri="{FF2B5EF4-FFF2-40B4-BE49-F238E27FC236}">
                <a16:creationId xmlns:a16="http://schemas.microsoft.com/office/drawing/2014/main" id="{6802C29E-FCFD-4E81-9711-4C01AA6A0FF5}"/>
              </a:ext>
            </a:extLst>
          </p:cNvPr>
          <p:cNvSpPr>
            <a:spLocks noGrp="1"/>
          </p:cNvSpPr>
          <p:nvPr>
            <p:ph type="sldNum" sz="quarter" idx="4294967295"/>
          </p:nvPr>
        </p:nvSpPr>
        <p:spPr>
          <a:xfrm>
            <a:off x="0" y="6343650"/>
            <a:ext cx="782638" cy="488950"/>
          </a:xfrm>
          <a:prstGeom prst="rect">
            <a:avLst/>
          </a:prstGeom>
        </p:spPr>
        <p:txBody>
          <a:bodyPr/>
          <a:lstStyle/>
          <a:p>
            <a:fld id="{C2C35ECE-85A4-45A6-879A-6AE7D7632B2F}" type="slidenum">
              <a:rPr lang="en-US" altLang="zh-CN"/>
              <a:pPr/>
              <a:t>27</a:t>
            </a:fld>
            <a:endParaRPr lang="en-US" altLang="zh-CN"/>
          </a:p>
        </p:txBody>
      </p:sp>
      <p:sp>
        <p:nvSpPr>
          <p:cNvPr id="112644" name="AutoShape 4">
            <a:hlinkClick r:id="rId2" action="ppaction://hlinksldjump" highlightClick="1"/>
            <a:extLst>
              <a:ext uri="{FF2B5EF4-FFF2-40B4-BE49-F238E27FC236}">
                <a16:creationId xmlns:a16="http://schemas.microsoft.com/office/drawing/2014/main" id="{9BC4A1B0-DC5B-4ED8-9F75-A1ADAAC087BE}"/>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645" name="Group 5">
            <a:extLst>
              <a:ext uri="{FF2B5EF4-FFF2-40B4-BE49-F238E27FC236}">
                <a16:creationId xmlns:a16="http://schemas.microsoft.com/office/drawing/2014/main" id="{547F9650-C120-4687-ADF6-D59AC3B5ECFD}"/>
              </a:ext>
            </a:extLst>
          </p:cNvPr>
          <p:cNvGrpSpPr>
            <a:grpSpLocks/>
          </p:cNvGrpSpPr>
          <p:nvPr/>
        </p:nvGrpSpPr>
        <p:grpSpPr bwMode="auto">
          <a:xfrm>
            <a:off x="5257800" y="3886200"/>
            <a:ext cx="2133600" cy="762000"/>
            <a:chOff x="2385" y="6700"/>
            <a:chExt cx="2019" cy="465"/>
          </a:xfrm>
        </p:grpSpPr>
        <p:sp>
          <p:nvSpPr>
            <p:cNvPr id="112646" name="Line 6">
              <a:extLst>
                <a:ext uri="{FF2B5EF4-FFF2-40B4-BE49-F238E27FC236}">
                  <a16:creationId xmlns:a16="http://schemas.microsoft.com/office/drawing/2014/main" id="{C83046D7-32E0-4420-A1CE-16E04AB6026B}"/>
                </a:ext>
              </a:extLst>
            </p:cNvPr>
            <p:cNvSpPr>
              <a:spLocks noChangeShapeType="1"/>
            </p:cNvSpPr>
            <p:nvPr/>
          </p:nvSpPr>
          <p:spPr bwMode="auto">
            <a:xfrm>
              <a:off x="2901" y="6918"/>
              <a:ext cx="600" cy="0"/>
            </a:xfrm>
            <a:prstGeom prst="line">
              <a:avLst/>
            </a:prstGeom>
            <a:noFill/>
            <a:ln w="3175">
              <a:solidFill>
                <a:srgbClr val="000000"/>
              </a:solidFill>
              <a:round/>
              <a:headE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112647" name="Rectangle 7" descr="浅色上对角线">
              <a:extLst>
                <a:ext uri="{FF2B5EF4-FFF2-40B4-BE49-F238E27FC236}">
                  <a16:creationId xmlns:a16="http://schemas.microsoft.com/office/drawing/2014/main" id="{D8EAB8DC-8E66-4BBC-891F-D042CA879981}"/>
                </a:ext>
              </a:extLst>
            </p:cNvPr>
            <p:cNvSpPr>
              <a:spLocks noChangeArrowheads="1"/>
            </p:cNvSpPr>
            <p:nvPr/>
          </p:nvSpPr>
          <p:spPr bwMode="auto">
            <a:xfrm>
              <a:off x="3534" y="6710"/>
              <a:ext cx="360" cy="416"/>
            </a:xfrm>
            <a:prstGeom prst="rect">
              <a:avLst/>
            </a:prstGeom>
            <a:pattFill prst="ltUpDiag">
              <a:fgClr>
                <a:srgbClr val="000000"/>
              </a:fgClr>
              <a:bgClr>
                <a:srgbClr val="FFFFFF"/>
              </a:bgClr>
            </a:pattFill>
            <a:ln w="9525">
              <a:solidFill>
                <a:srgbClr val="000000"/>
              </a:solidFill>
              <a:miter lim="800000"/>
              <a:headEnd/>
              <a:tailEnd/>
            </a:ln>
          </p:spPr>
          <p:txBody>
            <a:bodyPr anchor="ctr"/>
            <a:lstStyle/>
            <a:p>
              <a:endParaRPr lang="zh-CN" altLang="en-US"/>
            </a:p>
          </p:txBody>
        </p:sp>
        <p:sp>
          <p:nvSpPr>
            <p:cNvPr id="112648" name="Text Box 8">
              <a:extLst>
                <a:ext uri="{FF2B5EF4-FFF2-40B4-BE49-F238E27FC236}">
                  <a16:creationId xmlns:a16="http://schemas.microsoft.com/office/drawing/2014/main" id="{7DBCDDD5-36C9-4536-98D4-3A4F0EBD944B}"/>
                </a:ext>
              </a:extLst>
            </p:cNvPr>
            <p:cNvSpPr txBox="1">
              <a:spLocks noChangeArrowheads="1"/>
            </p:cNvSpPr>
            <p:nvPr/>
          </p:nvSpPr>
          <p:spPr bwMode="auto">
            <a:xfrm>
              <a:off x="3894" y="6710"/>
              <a:ext cx="510" cy="416"/>
            </a:xfrm>
            <a:prstGeom prst="rect">
              <a:avLst/>
            </a:prstGeom>
            <a:solidFill>
              <a:srgbClr val="FFFFFF"/>
            </a:solidFill>
            <a:ln w="9525">
              <a:solidFill>
                <a:srgbClr val="000000"/>
              </a:solidFill>
              <a:miter lim="800000"/>
              <a:headEnd/>
              <a:tailEnd/>
            </a:ln>
          </p:spPr>
          <p:txBody>
            <a:bodyPr anchor="ctr"/>
            <a:lstStyle/>
            <a:p>
              <a:pPr algn="just" eaLnBrk="0" fontAlgn="ctr" hangingPunct="0"/>
              <a:r>
                <a:rPr kumimoji="0" lang="en-US" altLang="zh-CN" sz="2000" b="1">
                  <a:latin typeface="宋体" panose="02010600030101010101" pitchFamily="2" charset="-122"/>
                </a:rPr>
                <a:t>∧</a:t>
              </a:r>
              <a:endParaRPr kumimoji="0" lang="en-US" altLang="zh-CN" sz="2000"/>
            </a:p>
          </p:txBody>
        </p:sp>
        <p:sp>
          <p:nvSpPr>
            <p:cNvPr id="112649" name="Text Box 9">
              <a:extLst>
                <a:ext uri="{FF2B5EF4-FFF2-40B4-BE49-F238E27FC236}">
                  <a16:creationId xmlns:a16="http://schemas.microsoft.com/office/drawing/2014/main" id="{9846E407-F5EB-461C-A218-189F4E78F1CC}"/>
                </a:ext>
              </a:extLst>
            </p:cNvPr>
            <p:cNvSpPr txBox="1">
              <a:spLocks noChangeArrowheads="1"/>
            </p:cNvSpPr>
            <p:nvPr/>
          </p:nvSpPr>
          <p:spPr bwMode="auto">
            <a:xfrm>
              <a:off x="2385" y="6700"/>
              <a:ext cx="495"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fontAlgn="ctr" hangingPunct="0"/>
              <a:r>
                <a:rPr kumimoji="0" lang="en-US" altLang="zh-CN" sz="2000"/>
                <a:t>H</a:t>
              </a:r>
            </a:p>
          </p:txBody>
        </p:sp>
      </p:grpSp>
      <p:grpSp>
        <p:nvGrpSpPr>
          <p:cNvPr id="112668" name="Group 28">
            <a:extLst>
              <a:ext uri="{FF2B5EF4-FFF2-40B4-BE49-F238E27FC236}">
                <a16:creationId xmlns:a16="http://schemas.microsoft.com/office/drawing/2014/main" id="{748F4CCE-629E-4FFF-9182-C99897046845}"/>
              </a:ext>
            </a:extLst>
          </p:cNvPr>
          <p:cNvGrpSpPr>
            <a:grpSpLocks/>
          </p:cNvGrpSpPr>
          <p:nvPr/>
        </p:nvGrpSpPr>
        <p:grpSpPr bwMode="auto">
          <a:xfrm>
            <a:off x="3581400" y="5638800"/>
            <a:ext cx="5486400" cy="642938"/>
            <a:chOff x="912" y="3264"/>
            <a:chExt cx="3456" cy="405"/>
          </a:xfrm>
        </p:grpSpPr>
        <p:sp>
          <p:nvSpPr>
            <p:cNvPr id="112651" name="Text Box 11">
              <a:extLst>
                <a:ext uri="{FF2B5EF4-FFF2-40B4-BE49-F238E27FC236}">
                  <a16:creationId xmlns:a16="http://schemas.microsoft.com/office/drawing/2014/main" id="{817809F9-8E41-44FD-B90D-10F7E7493287}"/>
                </a:ext>
              </a:extLst>
            </p:cNvPr>
            <p:cNvSpPr txBox="1">
              <a:spLocks noChangeArrowheads="1"/>
            </p:cNvSpPr>
            <p:nvPr/>
          </p:nvSpPr>
          <p:spPr bwMode="auto">
            <a:xfrm>
              <a:off x="1955" y="3283"/>
              <a:ext cx="283" cy="34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latin typeface="宋体" panose="02010600030101010101" pitchFamily="2" charset="-122"/>
                </a:rPr>
                <a:t>a</a:t>
              </a:r>
              <a:r>
                <a:rPr kumimoji="0" lang="en-US" altLang="zh-CN" sz="2000" baseline="-25000">
                  <a:latin typeface="宋体" panose="02010600030101010101" pitchFamily="2" charset="-122"/>
                </a:rPr>
                <a:t>1</a:t>
              </a:r>
              <a:endParaRPr kumimoji="0" lang="en-US" altLang="zh-CN" sz="2000">
                <a:latin typeface="宋体" panose="02010600030101010101" pitchFamily="2" charset="-122"/>
              </a:endParaRPr>
            </a:p>
          </p:txBody>
        </p:sp>
        <p:grpSp>
          <p:nvGrpSpPr>
            <p:cNvPr id="112652" name="Group 12">
              <a:extLst>
                <a:ext uri="{FF2B5EF4-FFF2-40B4-BE49-F238E27FC236}">
                  <a16:creationId xmlns:a16="http://schemas.microsoft.com/office/drawing/2014/main" id="{9A07CA6B-13CC-491B-84E4-9CB20A82E817}"/>
                </a:ext>
              </a:extLst>
            </p:cNvPr>
            <p:cNvGrpSpPr>
              <a:grpSpLocks/>
            </p:cNvGrpSpPr>
            <p:nvPr/>
          </p:nvGrpSpPr>
          <p:grpSpPr bwMode="auto">
            <a:xfrm>
              <a:off x="2520" y="3283"/>
              <a:ext cx="358" cy="350"/>
              <a:chOff x="4614" y="6280"/>
              <a:chExt cx="600" cy="416"/>
            </a:xfrm>
          </p:grpSpPr>
          <p:sp>
            <p:nvSpPr>
              <p:cNvPr id="112653" name="Text Box 13">
                <a:extLst>
                  <a:ext uri="{FF2B5EF4-FFF2-40B4-BE49-F238E27FC236}">
                    <a16:creationId xmlns:a16="http://schemas.microsoft.com/office/drawing/2014/main" id="{E4DB0662-3DDE-4118-B02B-4392A74C99AF}"/>
                  </a:ext>
                </a:extLst>
              </p:cNvPr>
              <p:cNvSpPr txBox="1">
                <a:spLocks noChangeArrowheads="1"/>
              </p:cNvSpPr>
              <p:nvPr/>
            </p:nvSpPr>
            <p:spPr bwMode="auto">
              <a:xfrm>
                <a:off x="4614" y="6280"/>
                <a:ext cx="60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latin typeface="宋体" panose="02010600030101010101" pitchFamily="2" charset="-122"/>
                  </a:rPr>
                  <a:t>a</a:t>
                </a:r>
                <a:r>
                  <a:rPr kumimoji="0" lang="en-US" altLang="zh-CN" sz="2000" baseline="-25000">
                    <a:latin typeface="宋体" panose="02010600030101010101" pitchFamily="2" charset="-122"/>
                  </a:rPr>
                  <a:t>2</a:t>
                </a:r>
                <a:endParaRPr kumimoji="0" lang="en-US" altLang="zh-CN" sz="2000">
                  <a:latin typeface="宋体" panose="02010600030101010101" pitchFamily="2" charset="-122"/>
                </a:endParaRPr>
              </a:p>
            </p:txBody>
          </p:sp>
          <p:sp>
            <p:nvSpPr>
              <p:cNvPr id="112654" name="Line 14">
                <a:extLst>
                  <a:ext uri="{FF2B5EF4-FFF2-40B4-BE49-F238E27FC236}">
                    <a16:creationId xmlns:a16="http://schemas.microsoft.com/office/drawing/2014/main" id="{A757CF87-A7AB-45F1-AA95-E3E28870D44C}"/>
                  </a:ext>
                </a:extLst>
              </p:cNvPr>
              <p:cNvSpPr>
                <a:spLocks noChangeShapeType="1"/>
              </p:cNvSpPr>
              <p:nvPr/>
            </p:nvSpPr>
            <p:spPr bwMode="auto">
              <a:xfrm>
                <a:off x="4974" y="628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12655" name="Line 15">
              <a:extLst>
                <a:ext uri="{FF2B5EF4-FFF2-40B4-BE49-F238E27FC236}">
                  <a16:creationId xmlns:a16="http://schemas.microsoft.com/office/drawing/2014/main" id="{F4E01F20-8D12-43B6-8170-01A33BA4C34D}"/>
                </a:ext>
              </a:extLst>
            </p:cNvPr>
            <p:cNvSpPr>
              <a:spLocks noChangeShapeType="1"/>
            </p:cNvSpPr>
            <p:nvPr/>
          </p:nvSpPr>
          <p:spPr bwMode="auto">
            <a:xfrm>
              <a:off x="2163" y="3504"/>
              <a:ext cx="316"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112656" name="Line 16">
              <a:extLst>
                <a:ext uri="{FF2B5EF4-FFF2-40B4-BE49-F238E27FC236}">
                  <a16:creationId xmlns:a16="http://schemas.microsoft.com/office/drawing/2014/main" id="{436EE41F-04F1-4F17-BEE5-131B8116556D}"/>
                </a:ext>
              </a:extLst>
            </p:cNvPr>
            <p:cNvSpPr>
              <a:spLocks noChangeShapeType="1"/>
            </p:cNvSpPr>
            <p:nvPr/>
          </p:nvSpPr>
          <p:spPr bwMode="auto">
            <a:xfrm>
              <a:off x="2819" y="3510"/>
              <a:ext cx="315"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112657" name="Line 17">
              <a:extLst>
                <a:ext uri="{FF2B5EF4-FFF2-40B4-BE49-F238E27FC236}">
                  <a16:creationId xmlns:a16="http://schemas.microsoft.com/office/drawing/2014/main" id="{992A04C4-D295-4D44-85F1-FC0B7B014850}"/>
                </a:ext>
              </a:extLst>
            </p:cNvPr>
            <p:cNvSpPr>
              <a:spLocks noChangeShapeType="1"/>
            </p:cNvSpPr>
            <p:nvPr/>
          </p:nvSpPr>
          <p:spPr bwMode="auto">
            <a:xfrm>
              <a:off x="3474" y="3510"/>
              <a:ext cx="315"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112658" name="Rectangle 18" descr="浅色上对角线">
              <a:extLst>
                <a:ext uri="{FF2B5EF4-FFF2-40B4-BE49-F238E27FC236}">
                  <a16:creationId xmlns:a16="http://schemas.microsoft.com/office/drawing/2014/main" id="{6116F361-C614-41BA-858A-EB0FA2A34F1A}"/>
                </a:ext>
              </a:extLst>
            </p:cNvPr>
            <p:cNvSpPr>
              <a:spLocks noChangeArrowheads="1"/>
            </p:cNvSpPr>
            <p:nvPr/>
          </p:nvSpPr>
          <p:spPr bwMode="auto">
            <a:xfrm>
              <a:off x="1428" y="3312"/>
              <a:ext cx="157" cy="312"/>
            </a:xfrm>
            <a:prstGeom prst="rect">
              <a:avLst/>
            </a:prstGeom>
            <a:pattFill prst="ltUpDiag">
              <a:fgClr>
                <a:srgbClr val="000000"/>
              </a:fgClr>
              <a:bgClr>
                <a:srgbClr val="FFFFFF"/>
              </a:bgClr>
            </a:pattFill>
            <a:ln w="9525">
              <a:solidFill>
                <a:srgbClr val="000000"/>
              </a:solidFill>
              <a:miter lim="800000"/>
              <a:headEnd/>
              <a:tailEnd/>
            </a:ln>
          </p:spPr>
          <p:txBody>
            <a:bodyPr anchor="ctr"/>
            <a:lstStyle/>
            <a:p>
              <a:endParaRPr lang="zh-CN" altLang="en-US"/>
            </a:p>
          </p:txBody>
        </p:sp>
        <p:sp>
          <p:nvSpPr>
            <p:cNvPr id="112659" name="Text Box 19">
              <a:extLst>
                <a:ext uri="{FF2B5EF4-FFF2-40B4-BE49-F238E27FC236}">
                  <a16:creationId xmlns:a16="http://schemas.microsoft.com/office/drawing/2014/main" id="{2A39C36B-985B-41A1-AD3D-549EDB1764A8}"/>
                </a:ext>
              </a:extLst>
            </p:cNvPr>
            <p:cNvSpPr txBox="1">
              <a:spLocks noChangeArrowheads="1"/>
            </p:cNvSpPr>
            <p:nvPr/>
          </p:nvSpPr>
          <p:spPr bwMode="auto">
            <a:xfrm>
              <a:off x="1585" y="3312"/>
              <a:ext cx="158" cy="312"/>
            </a:xfrm>
            <a:prstGeom prst="rect">
              <a:avLst/>
            </a:prstGeom>
            <a:solidFill>
              <a:srgbClr val="FFFFFF"/>
            </a:solidFill>
            <a:ln w="9525">
              <a:solidFill>
                <a:srgbClr val="000000"/>
              </a:solidFill>
              <a:miter lim="800000"/>
              <a:headEnd/>
              <a:tailEnd/>
            </a:ln>
          </p:spPr>
          <p:txBody>
            <a:bodyPr anchor="ctr"/>
            <a:lstStyle/>
            <a:p>
              <a:pPr algn="just" eaLnBrk="0" hangingPunct="0"/>
              <a:endParaRPr kumimoji="0" lang="zh-CN" altLang="zh-CN" sz="2000"/>
            </a:p>
          </p:txBody>
        </p:sp>
        <p:sp>
          <p:nvSpPr>
            <p:cNvPr id="112660" name="Line 20">
              <a:extLst>
                <a:ext uri="{FF2B5EF4-FFF2-40B4-BE49-F238E27FC236}">
                  <a16:creationId xmlns:a16="http://schemas.microsoft.com/office/drawing/2014/main" id="{7214BC69-F016-4F98-8213-2D7209296FCE}"/>
                </a:ext>
              </a:extLst>
            </p:cNvPr>
            <p:cNvSpPr>
              <a:spLocks noChangeShapeType="1"/>
            </p:cNvSpPr>
            <p:nvPr/>
          </p:nvSpPr>
          <p:spPr bwMode="auto">
            <a:xfrm>
              <a:off x="1698" y="3504"/>
              <a:ext cx="26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112661" name="Line 21">
              <a:extLst>
                <a:ext uri="{FF2B5EF4-FFF2-40B4-BE49-F238E27FC236}">
                  <a16:creationId xmlns:a16="http://schemas.microsoft.com/office/drawing/2014/main" id="{60272749-F86B-4F82-A5EF-06A2A4273468}"/>
                </a:ext>
              </a:extLst>
            </p:cNvPr>
            <p:cNvSpPr>
              <a:spLocks noChangeShapeType="1"/>
            </p:cNvSpPr>
            <p:nvPr/>
          </p:nvSpPr>
          <p:spPr bwMode="auto">
            <a:xfrm>
              <a:off x="1231" y="3504"/>
              <a:ext cx="21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112662" name="Line 22">
              <a:extLst>
                <a:ext uri="{FF2B5EF4-FFF2-40B4-BE49-F238E27FC236}">
                  <a16:creationId xmlns:a16="http://schemas.microsoft.com/office/drawing/2014/main" id="{F876860E-4A23-4A42-A8F0-8357309EBD15}"/>
                </a:ext>
              </a:extLst>
            </p:cNvPr>
            <p:cNvSpPr>
              <a:spLocks noChangeShapeType="1"/>
            </p:cNvSpPr>
            <p:nvPr/>
          </p:nvSpPr>
          <p:spPr bwMode="auto">
            <a:xfrm>
              <a:off x="2135" y="3298"/>
              <a:ext cx="0" cy="3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12663" name="Text Box 23">
              <a:extLst>
                <a:ext uri="{FF2B5EF4-FFF2-40B4-BE49-F238E27FC236}">
                  <a16:creationId xmlns:a16="http://schemas.microsoft.com/office/drawing/2014/main" id="{8CD8FB4A-9A3D-49F0-BFEA-195FEC53696D}"/>
                </a:ext>
              </a:extLst>
            </p:cNvPr>
            <p:cNvSpPr txBox="1">
              <a:spLocks noChangeArrowheads="1"/>
            </p:cNvSpPr>
            <p:nvPr/>
          </p:nvSpPr>
          <p:spPr bwMode="auto">
            <a:xfrm>
              <a:off x="3117" y="3264"/>
              <a:ext cx="374"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a:t>
              </a:r>
            </a:p>
          </p:txBody>
        </p:sp>
        <p:sp>
          <p:nvSpPr>
            <p:cNvPr id="112664" name="Text Box 24">
              <a:extLst>
                <a:ext uri="{FF2B5EF4-FFF2-40B4-BE49-F238E27FC236}">
                  <a16:creationId xmlns:a16="http://schemas.microsoft.com/office/drawing/2014/main" id="{3D9C2F12-88E8-40CE-B413-3CE246623256}"/>
                </a:ext>
              </a:extLst>
            </p:cNvPr>
            <p:cNvSpPr txBox="1">
              <a:spLocks noChangeArrowheads="1"/>
            </p:cNvSpPr>
            <p:nvPr/>
          </p:nvSpPr>
          <p:spPr bwMode="auto">
            <a:xfrm>
              <a:off x="912" y="3312"/>
              <a:ext cx="27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H</a:t>
              </a:r>
            </a:p>
          </p:txBody>
        </p:sp>
        <p:grpSp>
          <p:nvGrpSpPr>
            <p:cNvPr id="112665" name="Group 25">
              <a:extLst>
                <a:ext uri="{FF2B5EF4-FFF2-40B4-BE49-F238E27FC236}">
                  <a16:creationId xmlns:a16="http://schemas.microsoft.com/office/drawing/2014/main" id="{18640F24-C4EE-44F7-BC12-34B9E38EA524}"/>
                </a:ext>
              </a:extLst>
            </p:cNvPr>
            <p:cNvGrpSpPr>
              <a:grpSpLocks/>
            </p:cNvGrpSpPr>
            <p:nvPr/>
          </p:nvGrpSpPr>
          <p:grpSpPr bwMode="auto">
            <a:xfrm>
              <a:off x="3772" y="3264"/>
              <a:ext cx="596" cy="369"/>
              <a:chOff x="7374" y="6280"/>
              <a:chExt cx="840" cy="416"/>
            </a:xfrm>
          </p:grpSpPr>
          <p:sp>
            <p:nvSpPr>
              <p:cNvPr id="112666" name="Text Box 26">
                <a:extLst>
                  <a:ext uri="{FF2B5EF4-FFF2-40B4-BE49-F238E27FC236}">
                    <a16:creationId xmlns:a16="http://schemas.microsoft.com/office/drawing/2014/main" id="{D7E83830-A85B-4381-8178-A8B57AFC5428}"/>
                  </a:ext>
                </a:extLst>
              </p:cNvPr>
              <p:cNvSpPr txBox="1">
                <a:spLocks noChangeArrowheads="1"/>
              </p:cNvSpPr>
              <p:nvPr/>
            </p:nvSpPr>
            <p:spPr bwMode="auto">
              <a:xfrm>
                <a:off x="7374" y="6280"/>
                <a:ext cx="84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latin typeface="宋体" panose="02010600030101010101" pitchFamily="2" charset="-122"/>
                  </a:rPr>
                  <a:t>a</a:t>
                </a:r>
                <a:r>
                  <a:rPr kumimoji="0" lang="en-US" altLang="zh-CN" sz="2000" baseline="-25000">
                    <a:latin typeface="宋体" panose="02010600030101010101" pitchFamily="2" charset="-122"/>
                  </a:rPr>
                  <a:t>n</a:t>
                </a:r>
                <a:r>
                  <a:rPr kumimoji="0" lang="en-US" altLang="zh-CN" sz="2000">
                    <a:latin typeface="宋体" panose="02010600030101010101" pitchFamily="2" charset="-122"/>
                  </a:rPr>
                  <a:t>  </a:t>
                </a:r>
                <a:r>
                  <a:rPr kumimoji="0" lang="en-US" altLang="zh-CN" sz="2000" b="1">
                    <a:latin typeface="宋体" panose="02010600030101010101" pitchFamily="2" charset="-122"/>
                  </a:rPr>
                  <a:t>∧</a:t>
                </a:r>
                <a:endParaRPr kumimoji="0" lang="en-US" altLang="zh-CN" sz="2000">
                  <a:latin typeface="宋体" panose="02010600030101010101" pitchFamily="2" charset="-122"/>
                </a:endParaRPr>
              </a:p>
            </p:txBody>
          </p:sp>
          <p:sp>
            <p:nvSpPr>
              <p:cNvPr id="112667" name="Line 27">
                <a:extLst>
                  <a:ext uri="{FF2B5EF4-FFF2-40B4-BE49-F238E27FC236}">
                    <a16:creationId xmlns:a16="http://schemas.microsoft.com/office/drawing/2014/main" id="{A5116FD4-EAFF-4E35-8BCB-65F923FB0D67}"/>
                  </a:ext>
                </a:extLst>
              </p:cNvPr>
              <p:cNvSpPr>
                <a:spLocks noChangeShapeType="1"/>
              </p:cNvSpPr>
              <p:nvPr/>
            </p:nvSpPr>
            <p:spPr bwMode="auto">
              <a:xfrm>
                <a:off x="7734" y="628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89A7D228-7EE5-457B-AF5A-F4340F6DB1DE}"/>
              </a:ext>
            </a:extLst>
          </p:cNvPr>
          <p:cNvSpPr>
            <a:spLocks noGrp="1" noChangeArrowheads="1"/>
          </p:cNvSpPr>
          <p:nvPr>
            <p:ph type="title"/>
          </p:nvPr>
        </p:nvSpPr>
        <p:spPr/>
        <p:txBody>
          <a:bodyPr/>
          <a:lstStyle/>
          <a:p>
            <a:r>
              <a:rPr lang="zh-CN" altLang="en-US">
                <a:latin typeface="宋体" panose="02010600030101010101" pitchFamily="2" charset="-122"/>
              </a:rPr>
              <a:t>单链表的存储结构描述</a:t>
            </a:r>
            <a:endParaRPr lang="zh-CN" altLang="en-US"/>
          </a:p>
        </p:txBody>
      </p:sp>
      <p:sp>
        <p:nvSpPr>
          <p:cNvPr id="113667" name="Rectangle 3">
            <a:extLst>
              <a:ext uri="{FF2B5EF4-FFF2-40B4-BE49-F238E27FC236}">
                <a16:creationId xmlns:a16="http://schemas.microsoft.com/office/drawing/2014/main" id="{38966E73-96BB-4FC2-9CC4-059CCA64F4A7}"/>
              </a:ext>
            </a:extLst>
          </p:cNvPr>
          <p:cNvSpPr>
            <a:spLocks noGrp="1" noChangeArrowheads="1"/>
          </p:cNvSpPr>
          <p:nvPr>
            <p:ph idx="1"/>
          </p:nvPr>
        </p:nvSpPr>
        <p:spPr/>
        <p:txBody>
          <a:bodyPr/>
          <a:lstStyle/>
          <a:p>
            <a:pPr algn="just">
              <a:buFont typeface="Wingdings" panose="05000000000000000000" pitchFamily="2" charset="2"/>
              <a:buNone/>
            </a:pPr>
            <a:r>
              <a:rPr lang="en-US" altLang="zh-CN">
                <a:latin typeface="宋体" panose="02010600030101010101" pitchFamily="2" charset="-122"/>
              </a:rPr>
              <a:t>typedef struct Node    / * </a:t>
            </a:r>
            <a:r>
              <a:rPr lang="zh-CN" altLang="en-US">
                <a:latin typeface="宋体" panose="02010600030101010101" pitchFamily="2" charset="-122"/>
              </a:rPr>
              <a:t>结点类型定义 * </a:t>
            </a:r>
            <a:r>
              <a:rPr lang="en-US" altLang="zh-CN">
                <a:latin typeface="宋体" panose="02010600030101010101" pitchFamily="2" charset="-122"/>
              </a:rPr>
              <a:t>/</a:t>
            </a:r>
          </a:p>
          <a:p>
            <a:pPr algn="just">
              <a:buFont typeface="Wingdings" panose="05000000000000000000" pitchFamily="2" charset="2"/>
              <a:buNone/>
            </a:pPr>
            <a:r>
              <a:rPr lang="en-US" altLang="zh-CN">
                <a:latin typeface="宋体" panose="02010600030101010101" pitchFamily="2" charset="-122"/>
              </a:rPr>
              <a:t>{ ElemType data</a:t>
            </a:r>
            <a:r>
              <a:rPr lang="zh-CN" altLang="en-US">
                <a:latin typeface="宋体" panose="02010600030101010101" pitchFamily="2" charset="-122"/>
              </a:rPr>
              <a:t>；</a:t>
            </a:r>
          </a:p>
          <a:p>
            <a:pPr algn="just">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struct Node  * next</a:t>
            </a:r>
            <a:r>
              <a:rPr lang="zh-CN" altLang="en-US">
                <a:latin typeface="宋体" panose="02010600030101010101" pitchFamily="2" charset="-122"/>
              </a:rPr>
              <a:t>；</a:t>
            </a:r>
          </a:p>
          <a:p>
            <a:pPr algn="just">
              <a:buFont typeface="Wingdings" panose="05000000000000000000" pitchFamily="2" charset="2"/>
              <a:buNone/>
            </a:pPr>
            <a:r>
              <a:rPr lang="en-US" altLang="zh-CN">
                <a:latin typeface="宋体" panose="02010600030101010101" pitchFamily="2" charset="-122"/>
              </a:rPr>
              <a:t>}Node, *LinkList</a:t>
            </a:r>
            <a:r>
              <a:rPr lang="zh-CN" altLang="en-US">
                <a:latin typeface="宋体" panose="02010600030101010101" pitchFamily="2" charset="-122"/>
              </a:rPr>
              <a:t>；</a:t>
            </a:r>
            <a:r>
              <a:rPr lang="en-US" altLang="zh-CN">
                <a:latin typeface="宋体" panose="02010600030101010101" pitchFamily="2" charset="-122"/>
              </a:rPr>
              <a:t>/* LinkList</a:t>
            </a:r>
            <a:r>
              <a:rPr lang="zh-CN" altLang="en-US">
                <a:latin typeface="宋体" panose="02010600030101010101" pitchFamily="2" charset="-122"/>
              </a:rPr>
              <a:t>为结构</a:t>
            </a:r>
            <a:r>
              <a:rPr lang="zh-CN" altLang="en-US" sz="2400">
                <a:latin typeface="宋体" panose="02010600030101010101" pitchFamily="2" charset="-122"/>
              </a:rPr>
              <a:t>指针类型*</a:t>
            </a:r>
            <a:r>
              <a:rPr lang="en-US" altLang="zh-CN" sz="2400">
                <a:latin typeface="宋体" panose="02010600030101010101" pitchFamily="2" charset="-122"/>
              </a:rPr>
              <a:t>/</a:t>
            </a:r>
          </a:p>
          <a:p>
            <a:pPr algn="just">
              <a:buFont typeface="Wingdings" panose="05000000000000000000" pitchFamily="2" charset="2"/>
              <a:buNone/>
            </a:pPr>
            <a:r>
              <a:rPr lang="en-US" altLang="zh-CN" sz="2400">
                <a:latin typeface="宋体" panose="02010600030101010101" pitchFamily="2" charset="-122"/>
              </a:rPr>
              <a:t>     </a:t>
            </a:r>
            <a:endParaRPr lang="en-US" altLang="zh-CN" sz="2400"/>
          </a:p>
        </p:txBody>
      </p:sp>
      <p:sp>
        <p:nvSpPr>
          <p:cNvPr id="5" name="日期占位符 3">
            <a:extLst>
              <a:ext uri="{FF2B5EF4-FFF2-40B4-BE49-F238E27FC236}">
                <a16:creationId xmlns:a16="http://schemas.microsoft.com/office/drawing/2014/main" id="{79626918-31CD-455B-9E85-B68BCBEA1530}"/>
              </a:ext>
            </a:extLst>
          </p:cNvPr>
          <p:cNvSpPr>
            <a:spLocks noGrp="1"/>
          </p:cNvSpPr>
          <p:nvPr>
            <p:ph type="dt" sz="half" idx="4294967295"/>
          </p:nvPr>
        </p:nvSpPr>
        <p:spPr>
          <a:xfrm>
            <a:off x="9652000" y="6553200"/>
            <a:ext cx="2540000" cy="304800"/>
          </a:xfrm>
          <a:prstGeom prst="rect">
            <a:avLst/>
          </a:prstGeom>
        </p:spPr>
        <p:txBody>
          <a:bodyPr/>
          <a:lstStyle/>
          <a:p>
            <a:fld id="{8221D805-A400-4C66-BB6E-8E0489B423A4}" type="datetime1">
              <a:rPr lang="zh-CN" altLang="en-US"/>
              <a:pPr/>
              <a:t>2020/2/9</a:t>
            </a:fld>
            <a:endParaRPr lang="en-US" altLang="zh-CN"/>
          </a:p>
        </p:txBody>
      </p:sp>
      <p:sp>
        <p:nvSpPr>
          <p:cNvPr id="6" name="灯片编号占位符 5">
            <a:extLst>
              <a:ext uri="{FF2B5EF4-FFF2-40B4-BE49-F238E27FC236}">
                <a16:creationId xmlns:a16="http://schemas.microsoft.com/office/drawing/2014/main" id="{E43347C9-F424-4C61-88CC-AAA5D1CEABB5}"/>
              </a:ext>
            </a:extLst>
          </p:cNvPr>
          <p:cNvSpPr>
            <a:spLocks noGrp="1"/>
          </p:cNvSpPr>
          <p:nvPr>
            <p:ph type="sldNum" sz="quarter" idx="4294967295"/>
          </p:nvPr>
        </p:nvSpPr>
        <p:spPr>
          <a:xfrm>
            <a:off x="0" y="6343650"/>
            <a:ext cx="782638" cy="488950"/>
          </a:xfrm>
          <a:prstGeom prst="rect">
            <a:avLst/>
          </a:prstGeom>
        </p:spPr>
        <p:txBody>
          <a:bodyPr/>
          <a:lstStyle/>
          <a:p>
            <a:fld id="{D3813752-F924-4FF6-96CF-26B63E51E49F}" type="slidenum">
              <a:rPr lang="en-US" altLang="zh-CN"/>
              <a:pPr/>
              <a:t>28</a:t>
            </a:fld>
            <a:endParaRPr lang="en-US" altLang="zh-CN"/>
          </a:p>
        </p:txBody>
      </p:sp>
      <p:sp>
        <p:nvSpPr>
          <p:cNvPr id="113668" name="AutoShape 4">
            <a:hlinkClick r:id="rId2" action="ppaction://hlinksldjump" highlightClick="1"/>
            <a:extLst>
              <a:ext uri="{FF2B5EF4-FFF2-40B4-BE49-F238E27FC236}">
                <a16:creationId xmlns:a16="http://schemas.microsoft.com/office/drawing/2014/main" id="{83955798-5C5F-4E12-9830-3C8C0DAA2705}"/>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F24430B-9BDE-4771-BC28-9AAFB92D26F5}"/>
              </a:ext>
            </a:extLst>
          </p:cNvPr>
          <p:cNvSpPr>
            <a:spLocks noGrp="1" noChangeArrowheads="1"/>
          </p:cNvSpPr>
          <p:nvPr>
            <p:ph type="title"/>
          </p:nvPr>
        </p:nvSpPr>
        <p:spPr/>
        <p:txBody>
          <a:bodyPr/>
          <a:lstStyle/>
          <a:p>
            <a:r>
              <a:rPr lang="en-US" altLang="zh-CN" b="0"/>
              <a:t>2.3.2  </a:t>
            </a:r>
            <a:r>
              <a:rPr lang="zh-CN" altLang="en-US" b="0">
                <a:latin typeface="宋体" panose="02010600030101010101" pitchFamily="2" charset="-122"/>
              </a:rPr>
              <a:t>单链表上的基本运算</a:t>
            </a:r>
          </a:p>
        </p:txBody>
      </p:sp>
      <p:sp>
        <p:nvSpPr>
          <p:cNvPr id="66563" name="Rectangle 3">
            <a:extLst>
              <a:ext uri="{FF2B5EF4-FFF2-40B4-BE49-F238E27FC236}">
                <a16:creationId xmlns:a16="http://schemas.microsoft.com/office/drawing/2014/main" id="{DF4DA202-D782-405A-A431-D0991A9FF3D7}"/>
              </a:ext>
            </a:extLst>
          </p:cNvPr>
          <p:cNvSpPr>
            <a:spLocks noGrp="1" noChangeArrowheads="1"/>
          </p:cNvSpPr>
          <p:nvPr>
            <p:ph idx="1"/>
          </p:nvPr>
        </p:nvSpPr>
        <p:spPr/>
        <p:txBody>
          <a:bodyPr/>
          <a:lstStyle/>
          <a:p>
            <a:pPr marL="533400" indent="-533400"/>
            <a:r>
              <a:rPr lang="zh-CN" altLang="en-US">
                <a:latin typeface="宋体" panose="02010600030101010101" pitchFamily="2" charset="-122"/>
              </a:rPr>
              <a:t>线性表的基本运算</a:t>
            </a:r>
            <a:r>
              <a:rPr lang="zh-CN" altLang="en-US"/>
              <a:t>：</a:t>
            </a:r>
          </a:p>
          <a:p>
            <a:pPr marL="914400" lvl="1" indent="-457200">
              <a:buFontTx/>
              <a:buAutoNum type="arabicPeriod"/>
            </a:pPr>
            <a:r>
              <a:rPr lang="zh-CN" altLang="en-US">
                <a:latin typeface="宋体" panose="02010600030101010101" pitchFamily="2" charset="-122"/>
                <a:hlinkClick r:id="rId2" action="ppaction://hlinksldjump"/>
              </a:rPr>
              <a:t>建立单链表</a:t>
            </a:r>
            <a:r>
              <a:rPr lang="zh-CN" altLang="en-US">
                <a:hlinkClick r:id="rId2" action="ppaction://hlinksldjump"/>
              </a:rPr>
              <a:t> </a:t>
            </a:r>
            <a:endParaRPr lang="zh-CN" altLang="en-US"/>
          </a:p>
          <a:p>
            <a:pPr marL="914400" lvl="1" indent="-457200">
              <a:buFontTx/>
              <a:buAutoNum type="arabicPeriod"/>
            </a:pPr>
            <a:r>
              <a:rPr lang="zh-CN" altLang="en-US">
                <a:latin typeface="宋体" panose="02010600030101010101" pitchFamily="2" charset="-122"/>
                <a:hlinkClick r:id="rId3" action="ppaction://hlinksldjump"/>
              </a:rPr>
              <a:t>单链表查找</a:t>
            </a:r>
            <a:r>
              <a:rPr lang="zh-CN" altLang="en-US">
                <a:hlinkClick r:id="rId3" action="ppaction://hlinksldjump"/>
              </a:rPr>
              <a:t> </a:t>
            </a:r>
            <a:endParaRPr lang="zh-CN" altLang="en-US"/>
          </a:p>
          <a:p>
            <a:pPr marL="914400" lvl="1" indent="-457200">
              <a:buFontTx/>
              <a:buAutoNum type="arabicPeriod"/>
            </a:pPr>
            <a:r>
              <a:rPr lang="zh-CN" altLang="en-US">
                <a:latin typeface="宋体" panose="02010600030101010101" pitchFamily="2" charset="-122"/>
                <a:hlinkClick r:id="rId4" action="ppaction://hlinksldjump"/>
              </a:rPr>
              <a:t>单链表插入操作</a:t>
            </a:r>
            <a:r>
              <a:rPr lang="zh-CN" altLang="en-US">
                <a:hlinkClick r:id="rId4" action="ppaction://hlinksldjump"/>
              </a:rPr>
              <a:t> </a:t>
            </a:r>
            <a:endParaRPr lang="zh-CN" altLang="en-US"/>
          </a:p>
          <a:p>
            <a:pPr marL="914400" lvl="1" indent="-457200">
              <a:buFontTx/>
              <a:buAutoNum type="arabicPeriod"/>
            </a:pPr>
            <a:r>
              <a:rPr lang="zh-CN" altLang="en-US">
                <a:latin typeface="宋体" panose="02010600030101010101" pitchFamily="2" charset="-122"/>
                <a:hlinkClick r:id="rId5" action="ppaction://hlinksldjump"/>
              </a:rPr>
              <a:t>单链表删除</a:t>
            </a:r>
            <a:r>
              <a:rPr lang="zh-CN" altLang="en-US">
                <a:hlinkClick r:id="rId5" action="ppaction://hlinksldjump"/>
              </a:rPr>
              <a:t> </a:t>
            </a:r>
            <a:endParaRPr lang="zh-CN" altLang="en-US"/>
          </a:p>
          <a:p>
            <a:pPr marL="533400" indent="-533400"/>
            <a:r>
              <a:rPr lang="zh-CN" altLang="en-US"/>
              <a:t>算法应用示例：</a:t>
            </a:r>
          </a:p>
          <a:p>
            <a:pPr marL="914400" lvl="1" indent="-457200">
              <a:buFontTx/>
              <a:buAutoNum type="arabicPeriod"/>
            </a:pPr>
            <a:r>
              <a:rPr lang="zh-CN" altLang="en-US">
                <a:latin typeface="宋体" panose="02010600030101010101" pitchFamily="2" charset="-122"/>
                <a:hlinkClick r:id="rId6" action="ppaction://hlinksldjump"/>
              </a:rPr>
              <a:t>求单链表的长度</a:t>
            </a:r>
            <a:r>
              <a:rPr lang="zh-CN" altLang="en-US">
                <a:hlinkClick r:id="rId6" action="ppaction://hlinksldjump"/>
              </a:rPr>
              <a:t> </a:t>
            </a:r>
            <a:endParaRPr lang="zh-CN" altLang="en-US"/>
          </a:p>
          <a:p>
            <a:pPr marL="914400" lvl="1" indent="-457200">
              <a:buFontTx/>
              <a:buAutoNum type="arabicPeriod"/>
            </a:pPr>
            <a:r>
              <a:rPr lang="zh-CN" altLang="en-US">
                <a:latin typeface="宋体" panose="02010600030101010101" pitchFamily="2" charset="-122"/>
                <a:hlinkClick r:id="rId7" action="ppaction://hlinksldjump"/>
              </a:rPr>
              <a:t>求两个集合的差</a:t>
            </a:r>
            <a:r>
              <a:rPr lang="zh-CN" altLang="en-US">
                <a:hlinkClick r:id="rId7" action="ppaction://hlinksldjump"/>
              </a:rPr>
              <a:t> </a:t>
            </a:r>
            <a:endParaRPr lang="zh-CN" altLang="en-US"/>
          </a:p>
        </p:txBody>
      </p:sp>
      <p:sp>
        <p:nvSpPr>
          <p:cNvPr id="5" name="日期占位符 3">
            <a:extLst>
              <a:ext uri="{FF2B5EF4-FFF2-40B4-BE49-F238E27FC236}">
                <a16:creationId xmlns:a16="http://schemas.microsoft.com/office/drawing/2014/main" id="{9961E068-5FB2-466B-B5A1-715513089A68}"/>
              </a:ext>
            </a:extLst>
          </p:cNvPr>
          <p:cNvSpPr>
            <a:spLocks noGrp="1"/>
          </p:cNvSpPr>
          <p:nvPr>
            <p:ph type="dt" sz="half" idx="4294967295"/>
          </p:nvPr>
        </p:nvSpPr>
        <p:spPr>
          <a:xfrm>
            <a:off x="9652000" y="6553200"/>
            <a:ext cx="2540000" cy="304800"/>
          </a:xfrm>
          <a:prstGeom prst="rect">
            <a:avLst/>
          </a:prstGeom>
        </p:spPr>
        <p:txBody>
          <a:bodyPr/>
          <a:lstStyle/>
          <a:p>
            <a:fld id="{49F4A0ED-0D57-430E-A171-802CA8044D99}" type="datetime1">
              <a:rPr lang="zh-CN" altLang="en-US"/>
              <a:pPr/>
              <a:t>2020/2/9</a:t>
            </a:fld>
            <a:endParaRPr lang="en-US" altLang="zh-CN"/>
          </a:p>
        </p:txBody>
      </p:sp>
      <p:sp>
        <p:nvSpPr>
          <p:cNvPr id="6" name="灯片编号占位符 5">
            <a:extLst>
              <a:ext uri="{FF2B5EF4-FFF2-40B4-BE49-F238E27FC236}">
                <a16:creationId xmlns:a16="http://schemas.microsoft.com/office/drawing/2014/main" id="{5875C487-9860-4923-874A-964C8EF1D39F}"/>
              </a:ext>
            </a:extLst>
          </p:cNvPr>
          <p:cNvSpPr>
            <a:spLocks noGrp="1"/>
          </p:cNvSpPr>
          <p:nvPr>
            <p:ph type="sldNum" sz="quarter" idx="4294967295"/>
          </p:nvPr>
        </p:nvSpPr>
        <p:spPr>
          <a:xfrm>
            <a:off x="0" y="6343650"/>
            <a:ext cx="782638" cy="488950"/>
          </a:xfrm>
          <a:prstGeom prst="rect">
            <a:avLst/>
          </a:prstGeom>
        </p:spPr>
        <p:txBody>
          <a:bodyPr/>
          <a:lstStyle/>
          <a:p>
            <a:fld id="{2B89DDA2-0EBB-4D58-90A3-8EE0071A38F0}" type="slidenum">
              <a:rPr lang="en-US" altLang="zh-CN"/>
              <a:pPr/>
              <a:t>29</a:t>
            </a:fld>
            <a:endParaRPr lang="en-US" altLang="zh-CN"/>
          </a:p>
        </p:txBody>
      </p:sp>
      <p:sp>
        <p:nvSpPr>
          <p:cNvPr id="66564" name="AutoShape 4">
            <a:hlinkClick r:id="rId8" action="ppaction://hlinksldjump" highlightClick="1"/>
            <a:extLst>
              <a:ext uri="{FF2B5EF4-FFF2-40B4-BE49-F238E27FC236}">
                <a16:creationId xmlns:a16="http://schemas.microsoft.com/office/drawing/2014/main" id="{EF419E2F-CCFC-4473-9374-D776C806A53F}"/>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DC972ED-8A45-44F4-9088-2F92865B04C3}"/>
              </a:ext>
            </a:extLst>
          </p:cNvPr>
          <p:cNvSpPr>
            <a:spLocks noGrp="1" noChangeArrowheads="1"/>
          </p:cNvSpPr>
          <p:nvPr>
            <p:ph type="title"/>
          </p:nvPr>
        </p:nvSpPr>
        <p:spPr/>
        <p:txBody>
          <a:bodyPr/>
          <a:lstStyle/>
          <a:p>
            <a:r>
              <a:rPr lang="en-US" altLang="zh-CN">
                <a:latin typeface="宋体" panose="02010600030101010101" pitchFamily="2" charset="-122"/>
              </a:rPr>
              <a:t>2.1  </a:t>
            </a:r>
            <a:r>
              <a:rPr lang="zh-CN" altLang="en-US">
                <a:latin typeface="宋体" panose="02010600030101010101" pitchFamily="2" charset="-122"/>
              </a:rPr>
              <a:t>线性表的概念及运算</a:t>
            </a:r>
          </a:p>
        </p:txBody>
      </p:sp>
      <p:sp>
        <p:nvSpPr>
          <p:cNvPr id="8195" name="Rectangle 3">
            <a:extLst>
              <a:ext uri="{FF2B5EF4-FFF2-40B4-BE49-F238E27FC236}">
                <a16:creationId xmlns:a16="http://schemas.microsoft.com/office/drawing/2014/main" id="{9A2B1BE1-F470-4A99-8D78-1FBBB483B635}"/>
              </a:ext>
            </a:extLst>
          </p:cNvPr>
          <p:cNvSpPr>
            <a:spLocks noGrp="1" noChangeArrowheads="1"/>
          </p:cNvSpPr>
          <p:nvPr>
            <p:ph idx="1"/>
          </p:nvPr>
        </p:nvSpPr>
        <p:spPr/>
        <p:txBody>
          <a:bodyPr/>
          <a:lstStyle/>
          <a:p>
            <a:r>
              <a:rPr lang="en-US" altLang="zh-CN" b="1">
                <a:latin typeface="宋体" panose="02010600030101010101" pitchFamily="2" charset="-122"/>
                <a:hlinkClick r:id="rId3" action="ppaction://hlinksldjump"/>
              </a:rPr>
              <a:t>2.1.1  </a:t>
            </a:r>
            <a:r>
              <a:rPr lang="zh-CN" altLang="en-US" b="1">
                <a:latin typeface="宋体" panose="02010600030101010101" pitchFamily="2" charset="-122"/>
                <a:hlinkClick r:id="rId3" action="ppaction://hlinksldjump"/>
              </a:rPr>
              <a:t>线性表的逻辑结构</a:t>
            </a:r>
            <a:r>
              <a:rPr lang="zh-CN" altLang="en-US">
                <a:latin typeface="宋体" panose="02010600030101010101" pitchFamily="2" charset="-122"/>
                <a:cs typeface="Times New Roman" panose="02020603050405020304" pitchFamily="18" charset="0"/>
                <a:hlinkClick r:id="rId3" action="ppaction://hlinksldjump"/>
              </a:rPr>
              <a:t> </a:t>
            </a:r>
            <a:endParaRPr lang="zh-CN" altLang="en-US">
              <a:latin typeface="宋体" panose="02010600030101010101" pitchFamily="2" charset="-122"/>
            </a:endParaRPr>
          </a:p>
          <a:p>
            <a:r>
              <a:rPr lang="en-US" altLang="zh-CN" b="1">
                <a:latin typeface="宋体" panose="02010600030101010101" pitchFamily="2" charset="-122"/>
                <a:hlinkClick r:id="rId4" action="ppaction://hlinksldjump"/>
              </a:rPr>
              <a:t>2.1.2  </a:t>
            </a:r>
            <a:r>
              <a:rPr lang="zh-CN" altLang="en-US" b="1">
                <a:latin typeface="宋体" panose="02010600030101010101" pitchFamily="2" charset="-122"/>
                <a:hlinkClick r:id="rId4" action="ppaction://hlinksldjump"/>
              </a:rPr>
              <a:t>线性表的抽象数据类型定义</a:t>
            </a:r>
            <a:r>
              <a:rPr lang="zh-CN" altLang="en-US">
                <a:latin typeface="宋体" panose="02010600030101010101" pitchFamily="2" charset="-122"/>
                <a:cs typeface="Times New Roman" panose="02020603050405020304" pitchFamily="18" charset="0"/>
                <a:hlinkClick r:id="rId4" action="ppaction://hlinksldjump"/>
              </a:rPr>
              <a:t> </a:t>
            </a:r>
            <a:endParaRPr lang="zh-CN" altLang="en-US">
              <a:latin typeface="宋体" panose="02010600030101010101" pitchFamily="2" charset="-122"/>
            </a:endParaRPr>
          </a:p>
          <a:p>
            <a:endParaRPr lang="en-US" altLang="zh-CN">
              <a:latin typeface="Times New Roman" panose="02020603050405020304" pitchFamily="18" charset="0"/>
            </a:endParaRPr>
          </a:p>
        </p:txBody>
      </p:sp>
      <p:sp>
        <p:nvSpPr>
          <p:cNvPr id="5" name="日期占位符 3">
            <a:extLst>
              <a:ext uri="{FF2B5EF4-FFF2-40B4-BE49-F238E27FC236}">
                <a16:creationId xmlns:a16="http://schemas.microsoft.com/office/drawing/2014/main" id="{38B02750-9EBF-4F83-85E6-5B6BEC21D6D0}"/>
              </a:ext>
            </a:extLst>
          </p:cNvPr>
          <p:cNvSpPr>
            <a:spLocks noGrp="1"/>
          </p:cNvSpPr>
          <p:nvPr>
            <p:ph type="dt" sz="half" idx="4294967295"/>
          </p:nvPr>
        </p:nvSpPr>
        <p:spPr>
          <a:xfrm>
            <a:off x="9652000" y="6553200"/>
            <a:ext cx="2540000" cy="304800"/>
          </a:xfrm>
          <a:prstGeom prst="rect">
            <a:avLst/>
          </a:prstGeom>
        </p:spPr>
        <p:txBody>
          <a:bodyPr/>
          <a:lstStyle/>
          <a:p>
            <a:fld id="{783F96AE-DC30-4B6D-861A-B1C2673F21D1}" type="datetime1">
              <a:rPr lang="zh-CN" altLang="en-US"/>
              <a:pPr/>
              <a:t>2020/2/9</a:t>
            </a:fld>
            <a:endParaRPr lang="en-US" altLang="zh-CN"/>
          </a:p>
        </p:txBody>
      </p:sp>
      <p:sp>
        <p:nvSpPr>
          <p:cNvPr id="6" name="灯片编号占位符 5">
            <a:extLst>
              <a:ext uri="{FF2B5EF4-FFF2-40B4-BE49-F238E27FC236}">
                <a16:creationId xmlns:a16="http://schemas.microsoft.com/office/drawing/2014/main" id="{FEBC779D-2795-44C8-9ADF-A8A71135614C}"/>
              </a:ext>
            </a:extLst>
          </p:cNvPr>
          <p:cNvSpPr>
            <a:spLocks noGrp="1"/>
          </p:cNvSpPr>
          <p:nvPr>
            <p:ph type="sldNum" sz="quarter" idx="4294967295"/>
          </p:nvPr>
        </p:nvSpPr>
        <p:spPr>
          <a:xfrm>
            <a:off x="0" y="6343650"/>
            <a:ext cx="782638" cy="488950"/>
          </a:xfrm>
          <a:prstGeom prst="rect">
            <a:avLst/>
          </a:prstGeom>
        </p:spPr>
        <p:txBody>
          <a:bodyPr/>
          <a:lstStyle/>
          <a:p>
            <a:fld id="{61B45B25-54DB-4854-AB1C-ACB2B8E81C8B}" type="slidenum">
              <a:rPr lang="en-US" altLang="zh-CN"/>
              <a:pPr/>
              <a:t>3</a:t>
            </a:fld>
            <a:endParaRPr lang="en-US" altLang="zh-CN"/>
          </a:p>
        </p:txBody>
      </p:sp>
      <p:sp>
        <p:nvSpPr>
          <p:cNvPr id="8203" name="AutoShape 11">
            <a:hlinkClick r:id="rId5" action="ppaction://hlinksldjump" highlightClick="1"/>
            <a:extLst>
              <a:ext uri="{FF2B5EF4-FFF2-40B4-BE49-F238E27FC236}">
                <a16:creationId xmlns:a16="http://schemas.microsoft.com/office/drawing/2014/main" id="{63648079-77AD-4395-AE01-1BAD00D4526B}"/>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4861400-7EB9-470B-BE89-5E595852AD9A}"/>
              </a:ext>
            </a:extLst>
          </p:cNvPr>
          <p:cNvSpPr>
            <a:spLocks noGrp="1" noChangeArrowheads="1"/>
          </p:cNvSpPr>
          <p:nvPr>
            <p:ph type="title"/>
          </p:nvPr>
        </p:nvSpPr>
        <p:spPr/>
        <p:txBody>
          <a:bodyPr/>
          <a:lstStyle/>
          <a:p>
            <a:r>
              <a:rPr lang="zh-CN" altLang="en-US">
                <a:latin typeface="宋体" panose="02010600030101010101" pitchFamily="2" charset="-122"/>
              </a:rPr>
              <a:t>建立单链表</a:t>
            </a:r>
            <a:endParaRPr lang="zh-CN" altLang="en-US"/>
          </a:p>
        </p:txBody>
      </p:sp>
      <p:sp>
        <p:nvSpPr>
          <p:cNvPr id="114691" name="Rectangle 3">
            <a:extLst>
              <a:ext uri="{FF2B5EF4-FFF2-40B4-BE49-F238E27FC236}">
                <a16:creationId xmlns:a16="http://schemas.microsoft.com/office/drawing/2014/main" id="{28535076-6747-450A-A108-C1E5E3338ECE}"/>
              </a:ext>
            </a:extLst>
          </p:cNvPr>
          <p:cNvSpPr>
            <a:spLocks noGrp="1" noChangeArrowheads="1"/>
          </p:cNvSpPr>
          <p:nvPr>
            <p:ph idx="1"/>
          </p:nvPr>
        </p:nvSpPr>
        <p:spPr/>
        <p:txBody>
          <a:bodyPr/>
          <a:lstStyle/>
          <a:p>
            <a:r>
              <a:rPr lang="zh-CN" altLang="en-US">
                <a:latin typeface="宋体" panose="02010600030101010101" pitchFamily="2" charset="-122"/>
              </a:rPr>
              <a:t>头插法建表</a:t>
            </a:r>
          </a:p>
          <a:p>
            <a:pPr lvl="1">
              <a:buFontTx/>
              <a:buNone/>
            </a:pPr>
            <a:r>
              <a:rPr lang="zh-CN" altLang="en-US">
                <a:latin typeface="宋体" panose="02010600030101010101" pitchFamily="2" charset="-122"/>
              </a:rPr>
              <a:t>	</a:t>
            </a:r>
            <a:r>
              <a:rPr lang="zh-CN" altLang="en-US" sz="2000" b="1">
                <a:latin typeface="宋体" panose="02010600030101010101" pitchFamily="2" charset="-122"/>
              </a:rPr>
              <a:t>算法描述：</a:t>
            </a:r>
            <a:r>
              <a:rPr lang="zh-CN" altLang="en-US" sz="2000">
                <a:latin typeface="宋体" panose="02010600030101010101" pitchFamily="2" charset="-122"/>
              </a:rPr>
              <a:t>从一个空表开始，重复读入数据，生成新结点，将读入数据存放到新结点的数据域中，然后将新结点插入到当前链表的表头结点之后，直至读入结束标志为止。</a:t>
            </a:r>
          </a:p>
        </p:txBody>
      </p:sp>
      <p:sp>
        <p:nvSpPr>
          <p:cNvPr id="52" name="日期占位符 3">
            <a:extLst>
              <a:ext uri="{FF2B5EF4-FFF2-40B4-BE49-F238E27FC236}">
                <a16:creationId xmlns:a16="http://schemas.microsoft.com/office/drawing/2014/main" id="{CE826CC6-0E75-443B-BE9B-FA7588036A0B}"/>
              </a:ext>
            </a:extLst>
          </p:cNvPr>
          <p:cNvSpPr>
            <a:spLocks noGrp="1"/>
          </p:cNvSpPr>
          <p:nvPr>
            <p:ph type="dt" sz="half" idx="4294967295"/>
          </p:nvPr>
        </p:nvSpPr>
        <p:spPr>
          <a:xfrm>
            <a:off x="9652000" y="6553200"/>
            <a:ext cx="2540000" cy="304800"/>
          </a:xfrm>
          <a:prstGeom prst="rect">
            <a:avLst/>
          </a:prstGeom>
        </p:spPr>
        <p:txBody>
          <a:bodyPr/>
          <a:lstStyle/>
          <a:p>
            <a:fld id="{6FE33353-D5F0-48F3-8650-BB18615B3436}" type="datetime1">
              <a:rPr lang="zh-CN" altLang="en-US"/>
              <a:pPr/>
              <a:t>2020/2/9</a:t>
            </a:fld>
            <a:endParaRPr lang="en-US" altLang="zh-CN"/>
          </a:p>
        </p:txBody>
      </p:sp>
      <p:sp>
        <p:nvSpPr>
          <p:cNvPr id="53" name="灯片编号占位符 5">
            <a:extLst>
              <a:ext uri="{FF2B5EF4-FFF2-40B4-BE49-F238E27FC236}">
                <a16:creationId xmlns:a16="http://schemas.microsoft.com/office/drawing/2014/main" id="{9E84A55C-1FDA-4883-A7D6-F69ED48FFC0D}"/>
              </a:ext>
            </a:extLst>
          </p:cNvPr>
          <p:cNvSpPr>
            <a:spLocks noGrp="1"/>
          </p:cNvSpPr>
          <p:nvPr>
            <p:ph type="sldNum" sz="quarter" idx="4294967295"/>
          </p:nvPr>
        </p:nvSpPr>
        <p:spPr>
          <a:xfrm>
            <a:off x="0" y="6343650"/>
            <a:ext cx="782638" cy="488950"/>
          </a:xfrm>
          <a:prstGeom prst="rect">
            <a:avLst/>
          </a:prstGeom>
        </p:spPr>
        <p:txBody>
          <a:bodyPr/>
          <a:lstStyle/>
          <a:p>
            <a:fld id="{218B12BF-7ED5-4F3F-BBD7-8A1740644207}" type="slidenum">
              <a:rPr lang="en-US" altLang="zh-CN"/>
              <a:pPr/>
              <a:t>30</a:t>
            </a:fld>
            <a:endParaRPr lang="en-US" altLang="zh-CN"/>
          </a:p>
        </p:txBody>
      </p:sp>
      <p:sp>
        <p:nvSpPr>
          <p:cNvPr id="114692" name="AutoShape 4">
            <a:hlinkClick r:id="rId2" action="ppaction://hlinksldjump" highlightClick="1"/>
            <a:extLst>
              <a:ext uri="{FF2B5EF4-FFF2-40B4-BE49-F238E27FC236}">
                <a16:creationId xmlns:a16="http://schemas.microsoft.com/office/drawing/2014/main" id="{54D02337-3766-42D5-8E80-A5581D713F3A}"/>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4789" name="Group 101">
            <a:extLst>
              <a:ext uri="{FF2B5EF4-FFF2-40B4-BE49-F238E27FC236}">
                <a16:creationId xmlns:a16="http://schemas.microsoft.com/office/drawing/2014/main" id="{76C34676-8A14-4F42-939B-931FA82FAF0F}"/>
              </a:ext>
            </a:extLst>
          </p:cNvPr>
          <p:cNvGrpSpPr>
            <a:grpSpLocks/>
          </p:cNvGrpSpPr>
          <p:nvPr/>
        </p:nvGrpSpPr>
        <p:grpSpPr bwMode="auto">
          <a:xfrm>
            <a:off x="3733800" y="4191000"/>
            <a:ext cx="6051550" cy="1676400"/>
            <a:chOff x="1392" y="2640"/>
            <a:chExt cx="3812" cy="1056"/>
          </a:xfrm>
        </p:grpSpPr>
        <p:grpSp>
          <p:nvGrpSpPr>
            <p:cNvPr id="114788" name="Group 100">
              <a:extLst>
                <a:ext uri="{FF2B5EF4-FFF2-40B4-BE49-F238E27FC236}">
                  <a16:creationId xmlns:a16="http://schemas.microsoft.com/office/drawing/2014/main" id="{21048A62-7A69-4D2C-B896-FC60DBD814B3}"/>
                </a:ext>
              </a:extLst>
            </p:cNvPr>
            <p:cNvGrpSpPr>
              <a:grpSpLocks/>
            </p:cNvGrpSpPr>
            <p:nvPr/>
          </p:nvGrpSpPr>
          <p:grpSpPr bwMode="auto">
            <a:xfrm>
              <a:off x="3552" y="2640"/>
              <a:ext cx="1652" cy="245"/>
              <a:chOff x="3552" y="2640"/>
              <a:chExt cx="1652" cy="245"/>
            </a:xfrm>
          </p:grpSpPr>
          <p:sp>
            <p:nvSpPr>
              <p:cNvPr id="114742" name="Line 54">
                <a:extLst>
                  <a:ext uri="{FF2B5EF4-FFF2-40B4-BE49-F238E27FC236}">
                    <a16:creationId xmlns:a16="http://schemas.microsoft.com/office/drawing/2014/main" id="{67EF7B9A-D9A8-4191-8F23-F924EA2F89D7}"/>
                  </a:ext>
                </a:extLst>
              </p:cNvPr>
              <p:cNvSpPr>
                <a:spLocks noChangeShapeType="1"/>
              </p:cNvSpPr>
              <p:nvPr/>
            </p:nvSpPr>
            <p:spPr bwMode="auto">
              <a:xfrm>
                <a:off x="3670" y="2748"/>
                <a:ext cx="1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43" name="Text Box 55">
                <a:extLst>
                  <a:ext uri="{FF2B5EF4-FFF2-40B4-BE49-F238E27FC236}">
                    <a16:creationId xmlns:a16="http://schemas.microsoft.com/office/drawing/2014/main" id="{F3EA9B68-1E4C-4AEB-895D-6C4BF803DB28}"/>
                  </a:ext>
                </a:extLst>
              </p:cNvPr>
              <p:cNvSpPr txBox="1">
                <a:spLocks noChangeArrowheads="1"/>
              </p:cNvSpPr>
              <p:nvPr/>
            </p:nvSpPr>
            <p:spPr bwMode="auto">
              <a:xfrm>
                <a:off x="4584" y="2640"/>
                <a:ext cx="373" cy="137"/>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c</a:t>
                </a:r>
                <a:r>
                  <a:rPr kumimoji="0" lang="en-US" altLang="zh-CN" sz="1000" baseline="-25000"/>
                  <a:t>1  </a:t>
                </a:r>
                <a:r>
                  <a:rPr kumimoji="0" lang="en-US" altLang="zh-CN" sz="1000" b="1">
                    <a:latin typeface="宋体" panose="02010600030101010101" pitchFamily="2" charset="-122"/>
                  </a:rPr>
                  <a:t>∧</a:t>
                </a:r>
                <a:endParaRPr kumimoji="0" lang="en-US" altLang="zh-CN" sz="1000"/>
              </a:p>
            </p:txBody>
          </p:sp>
          <p:sp>
            <p:nvSpPr>
              <p:cNvPr id="114744" name="Line 56">
                <a:extLst>
                  <a:ext uri="{FF2B5EF4-FFF2-40B4-BE49-F238E27FC236}">
                    <a16:creationId xmlns:a16="http://schemas.microsoft.com/office/drawing/2014/main" id="{02294E19-4626-4DB8-801B-8190D06D1D94}"/>
                  </a:ext>
                </a:extLst>
              </p:cNvPr>
              <p:cNvSpPr>
                <a:spLocks noChangeShapeType="1"/>
              </p:cNvSpPr>
              <p:nvPr/>
            </p:nvSpPr>
            <p:spPr bwMode="auto">
              <a:xfrm flipV="1">
                <a:off x="4488" y="2748"/>
                <a:ext cx="96" cy="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45" name="Line 57">
                <a:extLst>
                  <a:ext uri="{FF2B5EF4-FFF2-40B4-BE49-F238E27FC236}">
                    <a16:creationId xmlns:a16="http://schemas.microsoft.com/office/drawing/2014/main" id="{9A893196-6DE6-4193-9B58-FED87489AA13}"/>
                  </a:ext>
                </a:extLst>
              </p:cNvPr>
              <p:cNvSpPr>
                <a:spLocks noChangeShapeType="1"/>
              </p:cNvSpPr>
              <p:nvPr/>
            </p:nvSpPr>
            <p:spPr bwMode="auto">
              <a:xfrm>
                <a:off x="4729" y="2640"/>
                <a:ext cx="0" cy="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6" name="Text Box 58">
                <a:extLst>
                  <a:ext uri="{FF2B5EF4-FFF2-40B4-BE49-F238E27FC236}">
                    <a16:creationId xmlns:a16="http://schemas.microsoft.com/office/drawing/2014/main" id="{CB26CBA8-C3C8-4CE1-A0A4-6773C27328F8}"/>
                  </a:ext>
                </a:extLst>
              </p:cNvPr>
              <p:cNvSpPr txBox="1">
                <a:spLocks noChangeArrowheads="1"/>
              </p:cNvSpPr>
              <p:nvPr/>
            </p:nvSpPr>
            <p:spPr bwMode="auto">
              <a:xfrm>
                <a:off x="5018" y="2748"/>
                <a:ext cx="186" cy="137"/>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s</a:t>
                </a:r>
              </a:p>
            </p:txBody>
          </p:sp>
          <p:sp>
            <p:nvSpPr>
              <p:cNvPr id="114747" name="Line 59">
                <a:extLst>
                  <a:ext uri="{FF2B5EF4-FFF2-40B4-BE49-F238E27FC236}">
                    <a16:creationId xmlns:a16="http://schemas.microsoft.com/office/drawing/2014/main" id="{46064AC6-3634-4EEE-B4FC-FD78AFDF6B8A}"/>
                  </a:ext>
                </a:extLst>
              </p:cNvPr>
              <p:cNvSpPr>
                <a:spLocks noChangeShapeType="1"/>
              </p:cNvSpPr>
              <p:nvPr/>
            </p:nvSpPr>
            <p:spPr bwMode="auto">
              <a:xfrm flipH="1" flipV="1">
                <a:off x="4921" y="2783"/>
                <a:ext cx="145" cy="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48" name="Rectangle 60" descr="浅色上对角线">
                <a:extLst>
                  <a:ext uri="{FF2B5EF4-FFF2-40B4-BE49-F238E27FC236}">
                    <a16:creationId xmlns:a16="http://schemas.microsoft.com/office/drawing/2014/main" id="{7C88AD2A-27F0-428A-B8FB-53CB58A2BCB6}"/>
                  </a:ext>
                </a:extLst>
              </p:cNvPr>
              <p:cNvSpPr>
                <a:spLocks noChangeArrowheads="1"/>
              </p:cNvSpPr>
              <p:nvPr/>
            </p:nvSpPr>
            <p:spPr bwMode="auto">
              <a:xfrm>
                <a:off x="3862" y="2653"/>
                <a:ext cx="193" cy="13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14749" name="Text Box 61">
                <a:extLst>
                  <a:ext uri="{FF2B5EF4-FFF2-40B4-BE49-F238E27FC236}">
                    <a16:creationId xmlns:a16="http://schemas.microsoft.com/office/drawing/2014/main" id="{155E4EC4-B0C7-4809-9BD2-8BCC70FD3EEC}"/>
                  </a:ext>
                </a:extLst>
              </p:cNvPr>
              <p:cNvSpPr txBox="1">
                <a:spLocks noChangeArrowheads="1"/>
              </p:cNvSpPr>
              <p:nvPr/>
            </p:nvSpPr>
            <p:spPr bwMode="auto">
              <a:xfrm>
                <a:off x="4055" y="2653"/>
                <a:ext cx="192" cy="136"/>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sp>
            <p:nvSpPr>
              <p:cNvPr id="114750" name="Freeform 62">
                <a:extLst>
                  <a:ext uri="{FF2B5EF4-FFF2-40B4-BE49-F238E27FC236}">
                    <a16:creationId xmlns:a16="http://schemas.microsoft.com/office/drawing/2014/main" id="{770729EA-7735-425C-95BD-11759D7399AD}"/>
                  </a:ext>
                </a:extLst>
              </p:cNvPr>
              <p:cNvSpPr>
                <a:spLocks/>
              </p:cNvSpPr>
              <p:nvPr/>
            </p:nvSpPr>
            <p:spPr bwMode="auto">
              <a:xfrm>
                <a:off x="4199" y="2752"/>
                <a:ext cx="289" cy="104"/>
              </a:xfrm>
              <a:custGeom>
                <a:avLst/>
                <a:gdLst>
                  <a:gd name="T0" fmla="*/ 0 w 600"/>
                  <a:gd name="T1" fmla="*/ 0 h 329"/>
                  <a:gd name="T2" fmla="*/ 240 w 600"/>
                  <a:gd name="T3" fmla="*/ 312 h 329"/>
                  <a:gd name="T4" fmla="*/ 600 w 600"/>
                  <a:gd name="T5" fmla="*/ 104 h 329"/>
                </a:gdLst>
                <a:ahLst/>
                <a:cxnLst>
                  <a:cxn ang="0">
                    <a:pos x="T0" y="T1"/>
                  </a:cxn>
                  <a:cxn ang="0">
                    <a:pos x="T2" y="T3"/>
                  </a:cxn>
                  <a:cxn ang="0">
                    <a:pos x="T4" y="T5"/>
                  </a:cxn>
                </a:cxnLst>
                <a:rect l="0" t="0" r="r" b="b"/>
                <a:pathLst>
                  <a:path w="600" h="329">
                    <a:moveTo>
                      <a:pt x="0" y="0"/>
                    </a:moveTo>
                    <a:cubicBezTo>
                      <a:pt x="70" y="147"/>
                      <a:pt x="140" y="295"/>
                      <a:pt x="240" y="312"/>
                    </a:cubicBezTo>
                    <a:cubicBezTo>
                      <a:pt x="340" y="329"/>
                      <a:pt x="540" y="139"/>
                      <a:pt x="600" y="10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51" name="Text Box 63">
                <a:extLst>
                  <a:ext uri="{FF2B5EF4-FFF2-40B4-BE49-F238E27FC236}">
                    <a16:creationId xmlns:a16="http://schemas.microsoft.com/office/drawing/2014/main" id="{D2795E9D-A1EC-4066-871C-6DCD2D597A6A}"/>
                  </a:ext>
                </a:extLst>
              </p:cNvPr>
              <p:cNvSpPr txBox="1">
                <a:spLocks noChangeArrowheads="1"/>
              </p:cNvSpPr>
              <p:nvPr/>
            </p:nvSpPr>
            <p:spPr bwMode="auto">
              <a:xfrm>
                <a:off x="3552" y="2653"/>
                <a:ext cx="223"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grpSp>
        <p:grpSp>
          <p:nvGrpSpPr>
            <p:cNvPr id="114752" name="Group 64">
              <a:extLst>
                <a:ext uri="{FF2B5EF4-FFF2-40B4-BE49-F238E27FC236}">
                  <a16:creationId xmlns:a16="http://schemas.microsoft.com/office/drawing/2014/main" id="{E0516047-0A12-4A6D-9F2F-CF3701219571}"/>
                </a:ext>
              </a:extLst>
            </p:cNvPr>
            <p:cNvGrpSpPr>
              <a:grpSpLocks/>
            </p:cNvGrpSpPr>
            <p:nvPr/>
          </p:nvGrpSpPr>
          <p:grpSpPr bwMode="auto">
            <a:xfrm>
              <a:off x="1392" y="2640"/>
              <a:ext cx="756" cy="147"/>
              <a:chOff x="1305" y="2232"/>
              <a:chExt cx="1884" cy="447"/>
            </a:xfrm>
          </p:grpSpPr>
          <p:sp>
            <p:nvSpPr>
              <p:cNvPr id="114753" name="Line 65">
                <a:extLst>
                  <a:ext uri="{FF2B5EF4-FFF2-40B4-BE49-F238E27FC236}">
                    <a16:creationId xmlns:a16="http://schemas.microsoft.com/office/drawing/2014/main" id="{0282433A-D2F2-4A8E-BA26-A3B013C47C30}"/>
                  </a:ext>
                </a:extLst>
              </p:cNvPr>
              <p:cNvSpPr>
                <a:spLocks noChangeShapeType="1"/>
              </p:cNvSpPr>
              <p:nvPr/>
            </p:nvSpPr>
            <p:spPr bwMode="auto">
              <a:xfrm>
                <a:off x="1734" y="2519"/>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54" name="Rectangle 66" descr="浅色上对角线">
                <a:extLst>
                  <a:ext uri="{FF2B5EF4-FFF2-40B4-BE49-F238E27FC236}">
                    <a16:creationId xmlns:a16="http://schemas.microsoft.com/office/drawing/2014/main" id="{00D84375-CB93-4AB9-A2FD-78D33C7295EB}"/>
                  </a:ext>
                </a:extLst>
              </p:cNvPr>
              <p:cNvSpPr>
                <a:spLocks noChangeArrowheads="1"/>
              </p:cNvSpPr>
              <p:nvPr/>
            </p:nvSpPr>
            <p:spPr bwMode="auto">
              <a:xfrm>
                <a:off x="2214" y="2263"/>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14755" name="Text Box 67">
                <a:extLst>
                  <a:ext uri="{FF2B5EF4-FFF2-40B4-BE49-F238E27FC236}">
                    <a16:creationId xmlns:a16="http://schemas.microsoft.com/office/drawing/2014/main" id="{CB6AA714-B938-44CC-9977-8B7F1705B079}"/>
                  </a:ext>
                </a:extLst>
              </p:cNvPr>
              <p:cNvSpPr txBox="1">
                <a:spLocks noChangeArrowheads="1"/>
              </p:cNvSpPr>
              <p:nvPr/>
            </p:nvSpPr>
            <p:spPr bwMode="auto">
              <a:xfrm>
                <a:off x="2694" y="2263"/>
                <a:ext cx="495"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b="1">
                    <a:latin typeface="宋体" panose="02010600030101010101" pitchFamily="2" charset="-122"/>
                  </a:rPr>
                  <a:t>∧</a:t>
                </a:r>
                <a:endParaRPr kumimoji="0" lang="en-US" altLang="zh-CN" sz="1000"/>
              </a:p>
            </p:txBody>
          </p:sp>
          <p:sp>
            <p:nvSpPr>
              <p:cNvPr id="114756" name="Text Box 68">
                <a:extLst>
                  <a:ext uri="{FF2B5EF4-FFF2-40B4-BE49-F238E27FC236}">
                    <a16:creationId xmlns:a16="http://schemas.microsoft.com/office/drawing/2014/main" id="{8C3D5DF2-DFE5-4EDE-B823-E010678FABF3}"/>
                  </a:ext>
                </a:extLst>
              </p:cNvPr>
              <p:cNvSpPr txBox="1">
                <a:spLocks noChangeArrowheads="1"/>
              </p:cNvSpPr>
              <p:nvPr/>
            </p:nvSpPr>
            <p:spPr bwMode="auto">
              <a:xfrm>
                <a:off x="1305" y="2232"/>
                <a:ext cx="555"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grpSp>
        <p:grpSp>
          <p:nvGrpSpPr>
            <p:cNvPr id="114757" name="Group 69">
              <a:extLst>
                <a:ext uri="{FF2B5EF4-FFF2-40B4-BE49-F238E27FC236}">
                  <a16:creationId xmlns:a16="http://schemas.microsoft.com/office/drawing/2014/main" id="{A6B0863E-4D65-433E-BDAD-2349690F078A}"/>
                </a:ext>
              </a:extLst>
            </p:cNvPr>
            <p:cNvGrpSpPr>
              <a:grpSpLocks/>
            </p:cNvGrpSpPr>
            <p:nvPr/>
          </p:nvGrpSpPr>
          <p:grpSpPr bwMode="auto">
            <a:xfrm>
              <a:off x="1392" y="3120"/>
              <a:ext cx="3092" cy="576"/>
              <a:chOff x="1614" y="5133"/>
              <a:chExt cx="7710" cy="1755"/>
            </a:xfrm>
          </p:grpSpPr>
          <p:sp>
            <p:nvSpPr>
              <p:cNvPr id="114758" name="Text Box 70">
                <a:extLst>
                  <a:ext uri="{FF2B5EF4-FFF2-40B4-BE49-F238E27FC236}">
                    <a16:creationId xmlns:a16="http://schemas.microsoft.com/office/drawing/2014/main" id="{C11E73C1-B630-4930-B834-1B67BE4A8EBA}"/>
                  </a:ext>
                </a:extLst>
              </p:cNvPr>
              <p:cNvSpPr txBox="1">
                <a:spLocks noChangeArrowheads="1"/>
              </p:cNvSpPr>
              <p:nvPr/>
            </p:nvSpPr>
            <p:spPr bwMode="auto">
              <a:xfrm>
                <a:off x="4494" y="6258"/>
                <a:ext cx="4455" cy="624"/>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900"/>
                  <a:t>                          </a:t>
                </a:r>
                <a:endParaRPr kumimoji="0" lang="en-US" altLang="zh-CN" sz="1000"/>
              </a:p>
            </p:txBody>
          </p:sp>
          <p:grpSp>
            <p:nvGrpSpPr>
              <p:cNvPr id="114759" name="Group 71">
                <a:extLst>
                  <a:ext uri="{FF2B5EF4-FFF2-40B4-BE49-F238E27FC236}">
                    <a16:creationId xmlns:a16="http://schemas.microsoft.com/office/drawing/2014/main" id="{B1737E42-E5E6-478C-AF03-D5C1E66E3051}"/>
                  </a:ext>
                </a:extLst>
              </p:cNvPr>
              <p:cNvGrpSpPr>
                <a:grpSpLocks/>
              </p:cNvGrpSpPr>
              <p:nvPr/>
            </p:nvGrpSpPr>
            <p:grpSpPr bwMode="auto">
              <a:xfrm>
                <a:off x="1614" y="5133"/>
                <a:ext cx="7710" cy="1755"/>
                <a:chOff x="1614" y="7101"/>
                <a:chExt cx="7710" cy="1755"/>
              </a:xfrm>
            </p:grpSpPr>
            <p:sp>
              <p:nvSpPr>
                <p:cNvPr id="114760" name="Line 72">
                  <a:extLst>
                    <a:ext uri="{FF2B5EF4-FFF2-40B4-BE49-F238E27FC236}">
                      <a16:creationId xmlns:a16="http://schemas.microsoft.com/office/drawing/2014/main" id="{241CD9F6-7AFE-4F58-8473-E5CAE1E73EA4}"/>
                    </a:ext>
                  </a:extLst>
                </p:cNvPr>
                <p:cNvSpPr>
                  <a:spLocks noChangeShapeType="1"/>
                </p:cNvSpPr>
                <p:nvPr/>
              </p:nvSpPr>
              <p:spPr bwMode="auto">
                <a:xfrm>
                  <a:off x="1614" y="7442"/>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61" name="Text Box 73">
                  <a:extLst>
                    <a:ext uri="{FF2B5EF4-FFF2-40B4-BE49-F238E27FC236}">
                      <a16:creationId xmlns:a16="http://schemas.microsoft.com/office/drawing/2014/main" id="{AA0583BA-B05D-4C0A-92F1-22716ADB5758}"/>
                    </a:ext>
                  </a:extLst>
                </p:cNvPr>
                <p:cNvSpPr txBox="1">
                  <a:spLocks noChangeArrowheads="1"/>
                </p:cNvSpPr>
                <p:nvPr/>
              </p:nvSpPr>
              <p:spPr bwMode="auto">
                <a:xfrm>
                  <a:off x="4134" y="7101"/>
                  <a:ext cx="840" cy="431"/>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c</a:t>
                  </a:r>
                  <a:r>
                    <a:rPr kumimoji="0" lang="en-US" altLang="zh-CN" sz="1000" baseline="-25000"/>
                    <a:t>i-1    </a:t>
                  </a:r>
                  <a:r>
                    <a:rPr kumimoji="0" lang="en-US" altLang="zh-CN" sz="1000" b="1">
                      <a:latin typeface="宋体" panose="02010600030101010101" pitchFamily="2" charset="-122"/>
                    </a:rPr>
                    <a:t>∧</a:t>
                  </a:r>
                  <a:endParaRPr kumimoji="0" lang="en-US" altLang="zh-CN" sz="1000"/>
                </a:p>
              </p:txBody>
            </p:sp>
            <p:sp>
              <p:nvSpPr>
                <p:cNvPr id="114762" name="Text Box 74">
                  <a:extLst>
                    <a:ext uri="{FF2B5EF4-FFF2-40B4-BE49-F238E27FC236}">
                      <a16:creationId xmlns:a16="http://schemas.microsoft.com/office/drawing/2014/main" id="{3E185087-D2B2-4472-A5CE-5E5B5B0F3334}"/>
                    </a:ext>
                  </a:extLst>
                </p:cNvPr>
                <p:cNvSpPr txBox="1">
                  <a:spLocks noChangeArrowheads="1"/>
                </p:cNvSpPr>
                <p:nvPr/>
              </p:nvSpPr>
              <p:spPr bwMode="auto">
                <a:xfrm>
                  <a:off x="7014" y="7101"/>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c</a:t>
                  </a:r>
                  <a:r>
                    <a:rPr kumimoji="0" lang="en-US" altLang="zh-CN" sz="1000" baseline="-25000"/>
                    <a:t>2    </a:t>
                  </a:r>
                  <a:endParaRPr kumimoji="0" lang="en-US" altLang="zh-CN" sz="1000"/>
                </a:p>
              </p:txBody>
            </p:sp>
            <p:sp>
              <p:nvSpPr>
                <p:cNvPr id="114763" name="Text Box 75">
                  <a:extLst>
                    <a:ext uri="{FF2B5EF4-FFF2-40B4-BE49-F238E27FC236}">
                      <a16:creationId xmlns:a16="http://schemas.microsoft.com/office/drawing/2014/main" id="{20CAED00-E3E6-4801-967E-D5411A515F38}"/>
                    </a:ext>
                  </a:extLst>
                </p:cNvPr>
                <p:cNvSpPr txBox="1">
                  <a:spLocks noChangeArrowheads="1"/>
                </p:cNvSpPr>
                <p:nvPr/>
              </p:nvSpPr>
              <p:spPr bwMode="auto">
                <a:xfrm>
                  <a:off x="8454" y="7101"/>
                  <a:ext cx="87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c</a:t>
                  </a:r>
                  <a:r>
                    <a:rPr kumimoji="0" lang="en-US" altLang="zh-CN" sz="1000" baseline="-25000"/>
                    <a:t>1 </a:t>
                  </a:r>
                  <a:r>
                    <a:rPr kumimoji="0" lang="en-US" altLang="zh-CN" sz="1000" b="1">
                      <a:latin typeface="宋体" panose="02010600030101010101" pitchFamily="2" charset="-122"/>
                    </a:rPr>
                    <a:t>∧</a:t>
                  </a:r>
                  <a:endParaRPr kumimoji="0" lang="en-US" altLang="zh-CN" sz="1000"/>
                </a:p>
              </p:txBody>
            </p:sp>
            <p:sp>
              <p:nvSpPr>
                <p:cNvPr id="114764" name="Line 76">
                  <a:extLst>
                    <a:ext uri="{FF2B5EF4-FFF2-40B4-BE49-F238E27FC236}">
                      <a16:creationId xmlns:a16="http://schemas.microsoft.com/office/drawing/2014/main" id="{1A6F5853-07C1-44CD-B4A2-FE92415DD232}"/>
                    </a:ext>
                  </a:extLst>
                </p:cNvPr>
                <p:cNvSpPr>
                  <a:spLocks noChangeShapeType="1"/>
                </p:cNvSpPr>
                <p:nvPr/>
              </p:nvSpPr>
              <p:spPr bwMode="auto">
                <a:xfrm>
                  <a:off x="8814" y="7101"/>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65" name="Line 77">
                  <a:extLst>
                    <a:ext uri="{FF2B5EF4-FFF2-40B4-BE49-F238E27FC236}">
                      <a16:creationId xmlns:a16="http://schemas.microsoft.com/office/drawing/2014/main" id="{46AC63F1-5A82-4C23-B82A-C1287C1FE5E2}"/>
                    </a:ext>
                  </a:extLst>
                </p:cNvPr>
                <p:cNvSpPr>
                  <a:spLocks noChangeShapeType="1"/>
                </p:cNvSpPr>
                <p:nvPr/>
              </p:nvSpPr>
              <p:spPr bwMode="auto">
                <a:xfrm>
                  <a:off x="7419" y="7101"/>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66" name="Line 78">
                  <a:extLst>
                    <a:ext uri="{FF2B5EF4-FFF2-40B4-BE49-F238E27FC236}">
                      <a16:creationId xmlns:a16="http://schemas.microsoft.com/office/drawing/2014/main" id="{E733598D-734F-46C9-983E-8B5359AA7795}"/>
                    </a:ext>
                  </a:extLst>
                </p:cNvPr>
                <p:cNvSpPr>
                  <a:spLocks noChangeShapeType="1"/>
                </p:cNvSpPr>
                <p:nvPr/>
              </p:nvSpPr>
              <p:spPr bwMode="auto">
                <a:xfrm>
                  <a:off x="4614" y="7101"/>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67" name="Line 79">
                  <a:extLst>
                    <a:ext uri="{FF2B5EF4-FFF2-40B4-BE49-F238E27FC236}">
                      <a16:creationId xmlns:a16="http://schemas.microsoft.com/office/drawing/2014/main" id="{A73C2A74-54A5-4796-B235-BD606747BCF2}"/>
                    </a:ext>
                  </a:extLst>
                </p:cNvPr>
                <p:cNvSpPr>
                  <a:spLocks noChangeShapeType="1"/>
                </p:cNvSpPr>
                <p:nvPr/>
              </p:nvSpPr>
              <p:spPr bwMode="auto">
                <a:xfrm>
                  <a:off x="7734" y="7355"/>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68" name="Line 80">
                  <a:extLst>
                    <a:ext uri="{FF2B5EF4-FFF2-40B4-BE49-F238E27FC236}">
                      <a16:creationId xmlns:a16="http://schemas.microsoft.com/office/drawing/2014/main" id="{F1E63933-4EAE-4542-A08D-FA2634A27400}"/>
                    </a:ext>
                  </a:extLst>
                </p:cNvPr>
                <p:cNvSpPr>
                  <a:spLocks noChangeShapeType="1"/>
                </p:cNvSpPr>
                <p:nvPr/>
              </p:nvSpPr>
              <p:spPr bwMode="auto">
                <a:xfrm>
                  <a:off x="5964" y="734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69" name="Line 81">
                  <a:extLst>
                    <a:ext uri="{FF2B5EF4-FFF2-40B4-BE49-F238E27FC236}">
                      <a16:creationId xmlns:a16="http://schemas.microsoft.com/office/drawing/2014/main" id="{769D9A28-42FF-4639-88EE-00234E568DE7}"/>
                    </a:ext>
                  </a:extLst>
                </p:cNvPr>
                <p:cNvSpPr>
                  <a:spLocks noChangeShapeType="1"/>
                </p:cNvSpPr>
                <p:nvPr/>
              </p:nvSpPr>
              <p:spPr bwMode="auto">
                <a:xfrm>
                  <a:off x="4884" y="7325"/>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4770" name="Group 82">
                  <a:extLst>
                    <a:ext uri="{FF2B5EF4-FFF2-40B4-BE49-F238E27FC236}">
                      <a16:creationId xmlns:a16="http://schemas.microsoft.com/office/drawing/2014/main" id="{483437F5-760C-4BE2-9B9B-4F0930733FDB}"/>
                    </a:ext>
                  </a:extLst>
                </p:cNvPr>
                <p:cNvGrpSpPr>
                  <a:grpSpLocks/>
                </p:cNvGrpSpPr>
                <p:nvPr/>
              </p:nvGrpSpPr>
              <p:grpSpPr bwMode="auto">
                <a:xfrm>
                  <a:off x="3114" y="7971"/>
                  <a:ext cx="840" cy="431"/>
                  <a:chOff x="3114" y="7971"/>
                  <a:chExt cx="840" cy="431"/>
                </a:xfrm>
              </p:grpSpPr>
              <p:sp>
                <p:nvSpPr>
                  <p:cNvPr id="114771" name="Text Box 83">
                    <a:extLst>
                      <a:ext uri="{FF2B5EF4-FFF2-40B4-BE49-F238E27FC236}">
                        <a16:creationId xmlns:a16="http://schemas.microsoft.com/office/drawing/2014/main" id="{7FEEFD87-07D2-44EC-81B5-70966E7AAA5D}"/>
                      </a:ext>
                    </a:extLst>
                  </p:cNvPr>
                  <p:cNvSpPr txBox="1">
                    <a:spLocks noChangeArrowheads="1"/>
                  </p:cNvSpPr>
                  <p:nvPr/>
                </p:nvSpPr>
                <p:spPr bwMode="auto">
                  <a:xfrm>
                    <a:off x="3114" y="7971"/>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c</a:t>
                    </a:r>
                    <a:r>
                      <a:rPr kumimoji="0" lang="en-US" altLang="zh-CN" sz="1000" baseline="-25000"/>
                      <a:t>i    </a:t>
                    </a:r>
                    <a:endParaRPr kumimoji="0" lang="en-US" altLang="zh-CN" sz="1000"/>
                  </a:p>
                </p:txBody>
              </p:sp>
              <p:sp>
                <p:nvSpPr>
                  <p:cNvPr id="114772" name="Line 84">
                    <a:extLst>
                      <a:ext uri="{FF2B5EF4-FFF2-40B4-BE49-F238E27FC236}">
                        <a16:creationId xmlns:a16="http://schemas.microsoft.com/office/drawing/2014/main" id="{821B6E89-61D7-4CB2-81B1-D5BA3BFABCC5}"/>
                      </a:ext>
                    </a:extLst>
                  </p:cNvPr>
                  <p:cNvSpPr>
                    <a:spLocks noChangeShapeType="1"/>
                  </p:cNvSpPr>
                  <p:nvPr/>
                </p:nvSpPr>
                <p:spPr bwMode="auto">
                  <a:xfrm>
                    <a:off x="3549" y="798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773" name="Line 85">
                  <a:extLst>
                    <a:ext uri="{FF2B5EF4-FFF2-40B4-BE49-F238E27FC236}">
                      <a16:creationId xmlns:a16="http://schemas.microsoft.com/office/drawing/2014/main" id="{4728E71B-8543-4BAC-BAD4-787B79BD5B9C}"/>
                    </a:ext>
                  </a:extLst>
                </p:cNvPr>
                <p:cNvSpPr>
                  <a:spLocks noChangeShapeType="1"/>
                </p:cNvSpPr>
                <p:nvPr/>
              </p:nvSpPr>
              <p:spPr bwMode="auto">
                <a:xfrm flipH="1">
                  <a:off x="3654" y="7205"/>
                  <a:ext cx="12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74" name="Line 86">
                  <a:extLst>
                    <a:ext uri="{FF2B5EF4-FFF2-40B4-BE49-F238E27FC236}">
                      <a16:creationId xmlns:a16="http://schemas.microsoft.com/office/drawing/2014/main" id="{9D87B650-2589-4FC4-A2E9-3120A4E0B654}"/>
                    </a:ext>
                  </a:extLst>
                </p:cNvPr>
                <p:cNvSpPr>
                  <a:spLocks noChangeShapeType="1"/>
                </p:cNvSpPr>
                <p:nvPr/>
              </p:nvSpPr>
              <p:spPr bwMode="auto">
                <a:xfrm>
                  <a:off x="3654" y="7205"/>
                  <a:ext cx="12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75" name="Line 87">
                  <a:extLst>
                    <a:ext uri="{FF2B5EF4-FFF2-40B4-BE49-F238E27FC236}">
                      <a16:creationId xmlns:a16="http://schemas.microsoft.com/office/drawing/2014/main" id="{74BB61CB-CD09-4E66-A4C2-097884267248}"/>
                    </a:ext>
                  </a:extLst>
                </p:cNvPr>
                <p:cNvSpPr>
                  <a:spLocks noChangeShapeType="1"/>
                </p:cNvSpPr>
                <p:nvPr/>
              </p:nvSpPr>
              <p:spPr bwMode="auto">
                <a:xfrm>
                  <a:off x="2919" y="8162"/>
                  <a:ext cx="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76" name="Line 88">
                  <a:extLst>
                    <a:ext uri="{FF2B5EF4-FFF2-40B4-BE49-F238E27FC236}">
                      <a16:creationId xmlns:a16="http://schemas.microsoft.com/office/drawing/2014/main" id="{D10D3BDF-9269-4097-B4A8-2E7D1EF23EA6}"/>
                    </a:ext>
                  </a:extLst>
                </p:cNvPr>
                <p:cNvSpPr>
                  <a:spLocks noChangeShapeType="1"/>
                </p:cNvSpPr>
                <p:nvPr/>
              </p:nvSpPr>
              <p:spPr bwMode="auto">
                <a:xfrm flipV="1">
                  <a:off x="3894" y="7534"/>
                  <a:ext cx="240" cy="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77" name="Text Box 89">
                  <a:extLst>
                    <a:ext uri="{FF2B5EF4-FFF2-40B4-BE49-F238E27FC236}">
                      <a16:creationId xmlns:a16="http://schemas.microsoft.com/office/drawing/2014/main" id="{0555A7BA-394F-44BD-AE09-7D4FE99448D1}"/>
                    </a:ext>
                  </a:extLst>
                </p:cNvPr>
                <p:cNvSpPr txBox="1">
                  <a:spLocks noChangeArrowheads="1"/>
                </p:cNvSpPr>
                <p:nvPr/>
              </p:nvSpPr>
              <p:spPr bwMode="auto">
                <a:xfrm>
                  <a:off x="2004" y="8440"/>
                  <a:ext cx="555"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s</a:t>
                  </a:r>
                </a:p>
              </p:txBody>
            </p:sp>
            <p:sp>
              <p:nvSpPr>
                <p:cNvPr id="114778" name="Line 90">
                  <a:extLst>
                    <a:ext uri="{FF2B5EF4-FFF2-40B4-BE49-F238E27FC236}">
                      <a16:creationId xmlns:a16="http://schemas.microsoft.com/office/drawing/2014/main" id="{C9B2C904-29CD-46F8-9988-5BFED08261A0}"/>
                    </a:ext>
                  </a:extLst>
                </p:cNvPr>
                <p:cNvSpPr>
                  <a:spLocks noChangeShapeType="1"/>
                </p:cNvSpPr>
                <p:nvPr/>
              </p:nvSpPr>
              <p:spPr bwMode="auto">
                <a:xfrm flipV="1">
                  <a:off x="2484" y="8336"/>
                  <a:ext cx="72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79" name="Rectangle 91" descr="浅色上对角线">
                  <a:extLst>
                    <a:ext uri="{FF2B5EF4-FFF2-40B4-BE49-F238E27FC236}">
                      <a16:creationId xmlns:a16="http://schemas.microsoft.com/office/drawing/2014/main" id="{C1541148-D543-4852-A258-865418A350BA}"/>
                    </a:ext>
                  </a:extLst>
                </p:cNvPr>
                <p:cNvSpPr>
                  <a:spLocks noChangeArrowheads="1"/>
                </p:cNvSpPr>
                <p:nvPr/>
              </p:nvSpPr>
              <p:spPr bwMode="auto">
                <a:xfrm>
                  <a:off x="2214" y="7113"/>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14780" name="Text Box 92">
                  <a:extLst>
                    <a:ext uri="{FF2B5EF4-FFF2-40B4-BE49-F238E27FC236}">
                      <a16:creationId xmlns:a16="http://schemas.microsoft.com/office/drawing/2014/main" id="{6FD7D46D-C4F1-4CFD-AB24-5CEF76576368}"/>
                    </a:ext>
                  </a:extLst>
                </p:cNvPr>
                <p:cNvSpPr txBox="1">
                  <a:spLocks noChangeArrowheads="1"/>
                </p:cNvSpPr>
                <p:nvPr/>
              </p:nvSpPr>
              <p:spPr bwMode="auto">
                <a:xfrm>
                  <a:off x="2694" y="7113"/>
                  <a:ext cx="480" cy="416"/>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sp>
              <p:nvSpPr>
                <p:cNvPr id="114781" name="Freeform 93">
                  <a:extLst>
                    <a:ext uri="{FF2B5EF4-FFF2-40B4-BE49-F238E27FC236}">
                      <a16:creationId xmlns:a16="http://schemas.microsoft.com/office/drawing/2014/main" id="{4C98FF62-1480-40AA-9C5D-334BB1E2CBA8}"/>
                    </a:ext>
                  </a:extLst>
                </p:cNvPr>
                <p:cNvSpPr>
                  <a:spLocks/>
                </p:cNvSpPr>
                <p:nvPr/>
              </p:nvSpPr>
              <p:spPr bwMode="auto">
                <a:xfrm>
                  <a:off x="2674" y="7430"/>
                  <a:ext cx="260" cy="728"/>
                </a:xfrm>
                <a:custGeom>
                  <a:avLst/>
                  <a:gdLst>
                    <a:gd name="T0" fmla="*/ 140 w 260"/>
                    <a:gd name="T1" fmla="*/ 0 h 728"/>
                    <a:gd name="T2" fmla="*/ 20 w 260"/>
                    <a:gd name="T3" fmla="*/ 520 h 728"/>
                    <a:gd name="T4" fmla="*/ 260 w 260"/>
                    <a:gd name="T5" fmla="*/ 728 h 728"/>
                  </a:gdLst>
                  <a:ahLst/>
                  <a:cxnLst>
                    <a:cxn ang="0">
                      <a:pos x="T0" y="T1"/>
                    </a:cxn>
                    <a:cxn ang="0">
                      <a:pos x="T2" y="T3"/>
                    </a:cxn>
                    <a:cxn ang="0">
                      <a:pos x="T4" y="T5"/>
                    </a:cxn>
                  </a:cxnLst>
                  <a:rect l="0" t="0" r="r" b="b"/>
                  <a:pathLst>
                    <a:path w="260" h="728">
                      <a:moveTo>
                        <a:pt x="140" y="0"/>
                      </a:moveTo>
                      <a:cubicBezTo>
                        <a:pt x="70" y="199"/>
                        <a:pt x="0" y="399"/>
                        <a:pt x="20" y="520"/>
                      </a:cubicBezTo>
                      <a:cubicBezTo>
                        <a:pt x="40" y="641"/>
                        <a:pt x="150" y="684"/>
                        <a:pt x="260" y="72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82" name="Line 94">
                  <a:extLst>
                    <a:ext uri="{FF2B5EF4-FFF2-40B4-BE49-F238E27FC236}">
                      <a16:creationId xmlns:a16="http://schemas.microsoft.com/office/drawing/2014/main" id="{44A48D35-E607-4CFC-BD13-662553D87C79}"/>
                    </a:ext>
                  </a:extLst>
                </p:cNvPr>
                <p:cNvSpPr>
                  <a:spLocks noChangeShapeType="1"/>
                </p:cNvSpPr>
                <p:nvPr/>
              </p:nvSpPr>
              <p:spPr bwMode="auto">
                <a:xfrm>
                  <a:off x="3054" y="731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83" name="Text Box 95">
                  <a:extLst>
                    <a:ext uri="{FF2B5EF4-FFF2-40B4-BE49-F238E27FC236}">
                      <a16:creationId xmlns:a16="http://schemas.microsoft.com/office/drawing/2014/main" id="{665DB291-8714-4B4F-ADAB-8A3DFE58ADAF}"/>
                    </a:ext>
                  </a:extLst>
                </p:cNvPr>
                <p:cNvSpPr txBox="1">
                  <a:spLocks noChangeArrowheads="1"/>
                </p:cNvSpPr>
                <p:nvPr/>
              </p:nvSpPr>
              <p:spPr bwMode="auto">
                <a:xfrm>
                  <a:off x="5520" y="7140"/>
                  <a:ext cx="63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b="1"/>
                    <a:t>…</a:t>
                  </a:r>
                  <a:endParaRPr kumimoji="0" lang="en-US" altLang="zh-CN" sz="1000"/>
                </a:p>
              </p:txBody>
            </p:sp>
            <p:sp>
              <p:nvSpPr>
                <p:cNvPr id="114784" name="Freeform 96">
                  <a:extLst>
                    <a:ext uri="{FF2B5EF4-FFF2-40B4-BE49-F238E27FC236}">
                      <a16:creationId xmlns:a16="http://schemas.microsoft.com/office/drawing/2014/main" id="{205532D7-C8C5-43AC-B621-0889C34ECC03}"/>
                    </a:ext>
                  </a:extLst>
                </p:cNvPr>
                <p:cNvSpPr>
                  <a:spLocks/>
                </p:cNvSpPr>
                <p:nvPr/>
              </p:nvSpPr>
              <p:spPr bwMode="auto">
                <a:xfrm>
                  <a:off x="3694" y="7631"/>
                  <a:ext cx="700" cy="624"/>
                </a:xfrm>
                <a:custGeom>
                  <a:avLst/>
                  <a:gdLst>
                    <a:gd name="T0" fmla="*/ 200 w 700"/>
                    <a:gd name="T1" fmla="*/ 624 h 624"/>
                    <a:gd name="T2" fmla="*/ 680 w 700"/>
                    <a:gd name="T3" fmla="*/ 520 h 624"/>
                    <a:gd name="T4" fmla="*/ 80 w 700"/>
                    <a:gd name="T5" fmla="*/ 104 h 624"/>
                    <a:gd name="T6" fmla="*/ 200 w 700"/>
                    <a:gd name="T7" fmla="*/ 0 h 624"/>
                  </a:gdLst>
                  <a:ahLst/>
                  <a:cxnLst>
                    <a:cxn ang="0">
                      <a:pos x="T0" y="T1"/>
                    </a:cxn>
                    <a:cxn ang="0">
                      <a:pos x="T2" y="T3"/>
                    </a:cxn>
                    <a:cxn ang="0">
                      <a:pos x="T4" y="T5"/>
                    </a:cxn>
                    <a:cxn ang="0">
                      <a:pos x="T6" y="T7"/>
                    </a:cxn>
                  </a:cxnLst>
                  <a:rect l="0" t="0" r="r" b="b"/>
                  <a:pathLst>
                    <a:path w="700" h="624">
                      <a:moveTo>
                        <a:pt x="200" y="624"/>
                      </a:moveTo>
                      <a:cubicBezTo>
                        <a:pt x="450" y="615"/>
                        <a:pt x="700" y="607"/>
                        <a:pt x="680" y="520"/>
                      </a:cubicBezTo>
                      <a:cubicBezTo>
                        <a:pt x="660" y="433"/>
                        <a:pt x="160" y="191"/>
                        <a:pt x="80" y="104"/>
                      </a:cubicBezTo>
                      <a:cubicBezTo>
                        <a:pt x="0" y="17"/>
                        <a:pt x="180" y="17"/>
                        <a:pt x="20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14785" name="Text Box 97">
              <a:extLst>
                <a:ext uri="{FF2B5EF4-FFF2-40B4-BE49-F238E27FC236}">
                  <a16:creationId xmlns:a16="http://schemas.microsoft.com/office/drawing/2014/main" id="{270C180D-7832-4E23-B132-ACD58E81B475}"/>
                </a:ext>
              </a:extLst>
            </p:cNvPr>
            <p:cNvSpPr txBox="1">
              <a:spLocks noChangeArrowheads="1"/>
            </p:cNvSpPr>
            <p:nvPr/>
          </p:nvSpPr>
          <p:spPr bwMode="auto">
            <a:xfrm>
              <a:off x="2688" y="2640"/>
              <a:ext cx="373" cy="137"/>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c</a:t>
              </a:r>
              <a:r>
                <a:rPr kumimoji="0" lang="en-US" altLang="zh-CN" sz="1000" baseline="-25000"/>
                <a:t>1       </a:t>
              </a:r>
              <a:r>
                <a:rPr kumimoji="0" lang="en-US" altLang="zh-CN" sz="1000" b="1">
                  <a:latin typeface="宋体" panose="02010600030101010101" pitchFamily="2" charset="-122"/>
                </a:rPr>
                <a:t>∧</a:t>
              </a:r>
              <a:endParaRPr kumimoji="0" lang="en-US" altLang="zh-CN" sz="1000"/>
            </a:p>
          </p:txBody>
        </p:sp>
        <p:sp>
          <p:nvSpPr>
            <p:cNvPr id="114787" name="Line 99">
              <a:extLst>
                <a:ext uri="{FF2B5EF4-FFF2-40B4-BE49-F238E27FC236}">
                  <a16:creationId xmlns:a16="http://schemas.microsoft.com/office/drawing/2014/main" id="{6D295D03-9B23-4E87-9A27-1A659BF20AB0}"/>
                </a:ext>
              </a:extLst>
            </p:cNvPr>
            <p:cNvSpPr>
              <a:spLocks noChangeShapeType="1"/>
            </p:cNvSpPr>
            <p:nvPr/>
          </p:nvSpPr>
          <p:spPr bwMode="auto">
            <a:xfrm>
              <a:off x="2832" y="2640"/>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23ED8A8-5035-40B6-9199-D03172876277}"/>
              </a:ext>
            </a:extLst>
          </p:cNvPr>
          <p:cNvSpPr>
            <a:spLocks noGrp="1" noChangeArrowheads="1"/>
          </p:cNvSpPr>
          <p:nvPr>
            <p:ph type="title"/>
          </p:nvPr>
        </p:nvSpPr>
        <p:spPr/>
        <p:txBody>
          <a:bodyPr/>
          <a:lstStyle/>
          <a:p>
            <a:r>
              <a:rPr lang="zh-CN" altLang="en-US">
                <a:latin typeface="宋体" panose="02010600030101010101" pitchFamily="2" charset="-122"/>
              </a:rPr>
              <a:t>头插法建表算法</a:t>
            </a:r>
            <a:endParaRPr lang="zh-CN" altLang="en-US"/>
          </a:p>
        </p:txBody>
      </p:sp>
      <p:sp>
        <p:nvSpPr>
          <p:cNvPr id="122883" name="Rectangle 3">
            <a:extLst>
              <a:ext uri="{FF2B5EF4-FFF2-40B4-BE49-F238E27FC236}">
                <a16:creationId xmlns:a16="http://schemas.microsoft.com/office/drawing/2014/main" id="{0D7E1127-C39D-475B-9142-0549C320830B}"/>
              </a:ext>
            </a:extLst>
          </p:cNvPr>
          <p:cNvSpPr>
            <a:spLocks noGrp="1" noChangeArrowheads="1"/>
          </p:cNvSpPr>
          <p:nvPr>
            <p:ph idx="1"/>
          </p:nvPr>
        </p:nvSpPr>
        <p:spPr/>
        <p:txBody>
          <a:bodyPr/>
          <a:lstStyle/>
          <a:p>
            <a:pPr marL="838200" lvl="1" indent="-381000" algn="just">
              <a:lnSpc>
                <a:spcPct val="90000"/>
              </a:lnSpc>
              <a:buNone/>
            </a:pPr>
            <a:r>
              <a:rPr lang="en-US" altLang="zh-CN" sz="2000">
                <a:latin typeface="宋体" panose="02010600030101010101" pitchFamily="2" charset="-122"/>
              </a:rPr>
              <a:t>Linklist  CreateFromHead()</a:t>
            </a:r>
          </a:p>
          <a:p>
            <a:pPr marL="838200" lvl="1" indent="-381000" algn="just">
              <a:lnSpc>
                <a:spcPct val="90000"/>
              </a:lnSpc>
              <a:buNone/>
            </a:pPr>
            <a:r>
              <a:rPr lang="en-US" altLang="zh-CN" sz="2000">
                <a:latin typeface="宋体" panose="02010600030101010101" pitchFamily="2" charset="-122"/>
              </a:rPr>
              <a:t>{   LinkList   L;  Node  </a:t>
            </a:r>
            <a:r>
              <a:rPr lang="en-US" altLang="zh-CN" sz="2000" b="1">
                <a:latin typeface="宋体" panose="02010600030101010101" pitchFamily="2" charset="-122"/>
              </a:rPr>
              <a:t> </a:t>
            </a:r>
            <a:r>
              <a:rPr lang="en-US" altLang="zh-CN" sz="2000">
                <a:latin typeface="宋体" panose="02010600030101010101" pitchFamily="2" charset="-122"/>
              </a:rPr>
              <a:t>*s; int flag=1;</a:t>
            </a:r>
          </a:p>
          <a:p>
            <a:pPr marL="838200" lvl="1" indent="-381000" algn="just">
              <a:lnSpc>
                <a:spcPct val="90000"/>
              </a:lnSpc>
              <a:buNone/>
            </a:pPr>
            <a:r>
              <a:rPr lang="en-US" altLang="zh-CN" sz="2000">
                <a:latin typeface="宋体" panose="02010600030101010101" pitchFamily="2" charset="-122"/>
              </a:rPr>
              <a:t> </a:t>
            </a:r>
            <a:r>
              <a:rPr lang="en-US" altLang="zh-CN" sz="1900">
                <a:latin typeface="宋体" panose="02010600030101010101" pitchFamily="2" charset="-122"/>
              </a:rPr>
              <a:t>/* </a:t>
            </a:r>
            <a:r>
              <a:rPr lang="zh-CN" altLang="en-US" sz="1900">
                <a:latin typeface="宋体" panose="02010600030101010101" pitchFamily="2" charset="-122"/>
              </a:rPr>
              <a:t>设置一个标志，初值为</a:t>
            </a:r>
            <a:r>
              <a:rPr lang="en-US" altLang="zh-CN" sz="1900">
                <a:latin typeface="宋体" panose="02010600030101010101" pitchFamily="2" charset="-122"/>
              </a:rPr>
              <a:t>1</a:t>
            </a:r>
            <a:r>
              <a:rPr lang="zh-CN" altLang="en-US" sz="1900">
                <a:latin typeface="宋体" panose="02010600030101010101" pitchFamily="2" charset="-122"/>
              </a:rPr>
              <a:t>，当输入</a:t>
            </a:r>
            <a:r>
              <a:rPr lang="zh-CN" altLang="en-US" sz="1900">
                <a:latin typeface="Times New Roman" panose="02020603050405020304" pitchFamily="18" charset="0"/>
              </a:rPr>
              <a:t>“</a:t>
            </a:r>
            <a:r>
              <a:rPr lang="en-US" altLang="zh-CN" sz="1900">
                <a:latin typeface="宋体" panose="02010600030101010101" pitchFamily="2" charset="-122"/>
              </a:rPr>
              <a:t>$</a:t>
            </a:r>
            <a:r>
              <a:rPr lang="en-US" altLang="zh-CN" sz="1900">
                <a:latin typeface="Times New Roman" panose="02020603050405020304" pitchFamily="18" charset="0"/>
              </a:rPr>
              <a:t>”</a:t>
            </a:r>
            <a:r>
              <a:rPr lang="zh-CN" altLang="en-US" sz="1900">
                <a:latin typeface="宋体" panose="02010600030101010101" pitchFamily="2" charset="-122"/>
              </a:rPr>
              <a:t>时，</a:t>
            </a:r>
            <a:r>
              <a:rPr lang="en-US" altLang="zh-CN" sz="1900">
                <a:latin typeface="宋体" panose="02010600030101010101" pitchFamily="2" charset="-122"/>
              </a:rPr>
              <a:t>flag</a:t>
            </a:r>
            <a:r>
              <a:rPr lang="zh-CN" altLang="en-US" sz="1900">
                <a:latin typeface="宋体" panose="02010600030101010101" pitchFamily="2" charset="-122"/>
              </a:rPr>
              <a:t>为</a:t>
            </a:r>
            <a:r>
              <a:rPr lang="en-US" altLang="zh-CN" sz="1900">
                <a:latin typeface="宋体" panose="02010600030101010101" pitchFamily="2" charset="-122"/>
              </a:rPr>
              <a:t>0</a:t>
            </a:r>
            <a:r>
              <a:rPr lang="zh-CN" altLang="en-US" sz="1900">
                <a:latin typeface="宋体" panose="02010600030101010101" pitchFamily="2" charset="-122"/>
              </a:rPr>
              <a:t>，建表结束*</a:t>
            </a:r>
            <a:r>
              <a:rPr lang="en-US" altLang="zh-CN" sz="1900">
                <a:latin typeface="宋体" panose="02010600030101010101" pitchFamily="2" charset="-122"/>
              </a:rPr>
              <a:t>/</a:t>
            </a:r>
          </a:p>
          <a:p>
            <a:pPr marL="838200" lvl="1" indent="-381000" algn="just">
              <a:lnSpc>
                <a:spcPct val="90000"/>
              </a:lnSpc>
              <a:buNone/>
            </a:pPr>
            <a:r>
              <a:rPr lang="en-US" altLang="zh-CN" sz="1900">
                <a:latin typeface="宋体" panose="02010600030101010101" pitchFamily="2" charset="-122"/>
              </a:rPr>
              <a:t> L=(Linklist)malloc(sizeof(Node))</a:t>
            </a:r>
            <a:r>
              <a:rPr lang="zh-CN" altLang="en-US" sz="1900">
                <a:latin typeface="宋体" panose="02010600030101010101" pitchFamily="2" charset="-122"/>
              </a:rPr>
              <a:t>；</a:t>
            </a:r>
            <a:r>
              <a:rPr lang="en-US" altLang="zh-CN" sz="1900">
                <a:latin typeface="宋体" panose="02010600030101010101" pitchFamily="2" charset="-122"/>
              </a:rPr>
              <a:t>/*</a:t>
            </a:r>
            <a:r>
              <a:rPr lang="zh-CN" altLang="en-US" sz="1900">
                <a:latin typeface="宋体" panose="02010600030101010101" pitchFamily="2" charset="-122"/>
              </a:rPr>
              <a:t>为头结点分配存储空间*</a:t>
            </a:r>
            <a:r>
              <a:rPr lang="en-US" altLang="zh-CN" sz="1900">
                <a:latin typeface="宋体" panose="02010600030101010101" pitchFamily="2" charset="-122"/>
              </a:rPr>
              <a:t>/</a:t>
            </a:r>
          </a:p>
          <a:p>
            <a:pPr marL="838200" lvl="1" indent="-381000" algn="just">
              <a:lnSpc>
                <a:spcPct val="90000"/>
              </a:lnSpc>
              <a:buNone/>
            </a:pPr>
            <a:r>
              <a:rPr lang="en-US" altLang="zh-CN" sz="2000">
                <a:latin typeface="宋体" panose="02010600030101010101" pitchFamily="2" charset="-122"/>
              </a:rPr>
              <a:t> </a:t>
            </a:r>
            <a:r>
              <a:rPr lang="en-US" altLang="zh-CN" sz="1900">
                <a:latin typeface="宋体" panose="02010600030101010101" pitchFamily="2" charset="-122"/>
              </a:rPr>
              <a:t>L-&gt;next=NULL;</a:t>
            </a:r>
          </a:p>
          <a:p>
            <a:pPr marL="838200" lvl="1" indent="-381000" algn="just">
              <a:lnSpc>
                <a:spcPct val="90000"/>
              </a:lnSpc>
              <a:buNone/>
            </a:pPr>
            <a:r>
              <a:rPr lang="en-US" altLang="zh-CN" sz="1900">
                <a:latin typeface="宋体" panose="02010600030101010101" pitchFamily="2" charset="-122"/>
              </a:rPr>
              <a:t> while(flag)</a:t>
            </a:r>
          </a:p>
          <a:p>
            <a:pPr marL="838200" lvl="1" indent="-381000" algn="just">
              <a:lnSpc>
                <a:spcPct val="90000"/>
              </a:lnSpc>
              <a:buNone/>
            </a:pPr>
            <a:r>
              <a:rPr lang="en-US" altLang="zh-CN" sz="1900">
                <a:latin typeface="宋体" panose="02010600030101010101" pitchFamily="2" charset="-122"/>
              </a:rPr>
              <a:t> {   c=getchar();   </a:t>
            </a:r>
          </a:p>
          <a:p>
            <a:pPr marL="838200" lvl="1" indent="-381000" algn="just">
              <a:lnSpc>
                <a:spcPct val="90000"/>
              </a:lnSpc>
              <a:buNone/>
            </a:pPr>
            <a:r>
              <a:rPr lang="en-US" altLang="zh-CN" sz="1900">
                <a:latin typeface="宋体" panose="02010600030101010101" pitchFamily="2" charset="-122"/>
              </a:rPr>
              <a:t>     if(c!=</a:t>
            </a:r>
            <a:r>
              <a:rPr lang="en-US" altLang="zh-CN" sz="1900">
                <a:latin typeface="Times New Roman" panose="02020603050405020304" pitchFamily="18" charset="0"/>
              </a:rPr>
              <a:t>’</a:t>
            </a:r>
            <a:r>
              <a:rPr lang="en-US" altLang="zh-CN" sz="1900">
                <a:latin typeface="宋体" panose="02010600030101010101" pitchFamily="2" charset="-122"/>
              </a:rPr>
              <a:t>$</a:t>
            </a:r>
            <a:r>
              <a:rPr lang="en-US" altLang="zh-CN" sz="1900">
                <a:latin typeface="Times New Roman" panose="02020603050405020304" pitchFamily="18" charset="0"/>
              </a:rPr>
              <a:t>’</a:t>
            </a:r>
            <a:r>
              <a:rPr lang="en-US" altLang="zh-CN" sz="1900">
                <a:latin typeface="宋体" panose="02010600030101010101" pitchFamily="2" charset="-122"/>
              </a:rPr>
              <a:t>) /*</a:t>
            </a:r>
            <a:r>
              <a:rPr lang="zh-CN" altLang="en-US" sz="1900">
                <a:latin typeface="宋体" panose="02010600030101010101" pitchFamily="2" charset="-122"/>
              </a:rPr>
              <a:t>为读入的字符分配存储空间*</a:t>
            </a:r>
            <a:r>
              <a:rPr lang="en-US" altLang="zh-CN" sz="1900">
                <a:latin typeface="宋体" panose="02010600030101010101" pitchFamily="2" charset="-122"/>
              </a:rPr>
              <a:t>/</a:t>
            </a:r>
          </a:p>
          <a:p>
            <a:pPr marL="838200" lvl="1" indent="-381000" algn="just">
              <a:lnSpc>
                <a:spcPct val="90000"/>
              </a:lnSpc>
              <a:buNone/>
            </a:pPr>
            <a:r>
              <a:rPr lang="en-US" altLang="zh-CN" sz="1900">
                <a:latin typeface="宋体" panose="02010600030101010101" pitchFamily="2" charset="-122"/>
              </a:rPr>
              <a:t>     {  s=(Node*)malloc(sizeof(Node)); s-&gt;data=c;</a:t>
            </a:r>
          </a:p>
          <a:p>
            <a:pPr marL="838200" lvl="1" indent="-381000" algn="just">
              <a:lnSpc>
                <a:spcPct val="90000"/>
              </a:lnSpc>
              <a:buNone/>
            </a:pPr>
            <a:r>
              <a:rPr lang="en-US" altLang="zh-CN" sz="1900">
                <a:latin typeface="宋体" panose="02010600030101010101" pitchFamily="2" charset="-122"/>
              </a:rPr>
              <a:t>       s-&gt;next=L-&gt;next; L-&gt;next=s;      }</a:t>
            </a:r>
          </a:p>
          <a:p>
            <a:pPr marL="838200" lvl="1" indent="-381000" algn="just">
              <a:lnSpc>
                <a:spcPct val="90000"/>
              </a:lnSpc>
              <a:buNone/>
            </a:pPr>
            <a:r>
              <a:rPr lang="en-US" altLang="zh-CN" sz="1900">
                <a:latin typeface="宋体" panose="02010600030101010101" pitchFamily="2" charset="-122"/>
              </a:rPr>
              <a:t>     else</a:t>
            </a:r>
            <a:r>
              <a:rPr lang="en-US" altLang="zh-CN" sz="1900">
                <a:latin typeface="宋体" panose="02010600030101010101" pitchFamily="2" charset="-122"/>
                <a:ea typeface="PMingLiU" panose="020B0604030504040204" pitchFamily="18" charset="-120"/>
              </a:rPr>
              <a:t>	</a:t>
            </a:r>
            <a:r>
              <a:rPr lang="en-US" altLang="zh-CN" sz="1900">
                <a:latin typeface="宋体" panose="02010600030101010101" pitchFamily="2" charset="-122"/>
              </a:rPr>
              <a:t>flag=0;</a:t>
            </a:r>
          </a:p>
          <a:p>
            <a:pPr marL="838200" lvl="1" indent="-381000" algn="just">
              <a:lnSpc>
                <a:spcPct val="90000"/>
              </a:lnSpc>
              <a:buNone/>
            </a:pPr>
            <a:r>
              <a:rPr lang="en-US" altLang="zh-CN" sz="1900">
                <a:latin typeface="宋体" panose="02010600030101010101" pitchFamily="2" charset="-122"/>
              </a:rPr>
              <a:t>  }</a:t>
            </a:r>
          </a:p>
          <a:p>
            <a:pPr marL="838200" lvl="1" indent="-381000" algn="just">
              <a:lnSpc>
                <a:spcPct val="90000"/>
              </a:lnSpc>
              <a:buNone/>
            </a:pPr>
            <a:r>
              <a:rPr lang="en-US" altLang="zh-CN" sz="1900">
                <a:latin typeface="宋体" panose="02010600030101010101" pitchFamily="2" charset="-122"/>
              </a:rPr>
              <a:t>}</a:t>
            </a:r>
            <a:r>
              <a:rPr lang="en-US" altLang="zh-CN" sz="1900"/>
              <a:t> </a:t>
            </a:r>
          </a:p>
        </p:txBody>
      </p:sp>
      <p:sp>
        <p:nvSpPr>
          <p:cNvPr id="5" name="日期占位符 3">
            <a:extLst>
              <a:ext uri="{FF2B5EF4-FFF2-40B4-BE49-F238E27FC236}">
                <a16:creationId xmlns:a16="http://schemas.microsoft.com/office/drawing/2014/main" id="{15937136-3413-4A16-BE20-1169A58CE424}"/>
              </a:ext>
            </a:extLst>
          </p:cNvPr>
          <p:cNvSpPr>
            <a:spLocks noGrp="1"/>
          </p:cNvSpPr>
          <p:nvPr>
            <p:ph type="dt" sz="half" idx="4294967295"/>
          </p:nvPr>
        </p:nvSpPr>
        <p:spPr>
          <a:xfrm>
            <a:off x="9652000" y="6553200"/>
            <a:ext cx="2540000" cy="304800"/>
          </a:xfrm>
          <a:prstGeom prst="rect">
            <a:avLst/>
          </a:prstGeom>
        </p:spPr>
        <p:txBody>
          <a:bodyPr/>
          <a:lstStyle/>
          <a:p>
            <a:fld id="{47E46EF3-D198-4C0F-9955-8E79AB126357}" type="datetime1">
              <a:rPr lang="zh-CN" altLang="en-US"/>
              <a:pPr/>
              <a:t>2020/2/9</a:t>
            </a:fld>
            <a:endParaRPr lang="en-US" altLang="zh-CN"/>
          </a:p>
        </p:txBody>
      </p:sp>
      <p:sp>
        <p:nvSpPr>
          <p:cNvPr id="6" name="灯片编号占位符 5">
            <a:extLst>
              <a:ext uri="{FF2B5EF4-FFF2-40B4-BE49-F238E27FC236}">
                <a16:creationId xmlns:a16="http://schemas.microsoft.com/office/drawing/2014/main" id="{3ED2A084-0E91-4CA3-8FD4-B59026A4AA0E}"/>
              </a:ext>
            </a:extLst>
          </p:cNvPr>
          <p:cNvSpPr>
            <a:spLocks noGrp="1"/>
          </p:cNvSpPr>
          <p:nvPr>
            <p:ph type="sldNum" sz="quarter" idx="4294967295"/>
          </p:nvPr>
        </p:nvSpPr>
        <p:spPr>
          <a:xfrm>
            <a:off x="0" y="6343650"/>
            <a:ext cx="782638" cy="488950"/>
          </a:xfrm>
          <a:prstGeom prst="rect">
            <a:avLst/>
          </a:prstGeom>
        </p:spPr>
        <p:txBody>
          <a:bodyPr/>
          <a:lstStyle/>
          <a:p>
            <a:fld id="{EED7FD59-F5BA-42C3-9B96-C3A9E941C507}" type="slidenum">
              <a:rPr lang="en-US" altLang="zh-CN"/>
              <a:pPr/>
              <a:t>31</a:t>
            </a:fld>
            <a:endParaRPr lang="en-US" altLang="zh-CN"/>
          </a:p>
        </p:txBody>
      </p:sp>
      <p:sp>
        <p:nvSpPr>
          <p:cNvPr id="122884" name="AutoShape 4">
            <a:hlinkClick r:id="rId2" action="ppaction://hlinksldjump" highlightClick="1"/>
            <a:extLst>
              <a:ext uri="{FF2B5EF4-FFF2-40B4-BE49-F238E27FC236}">
                <a16:creationId xmlns:a16="http://schemas.microsoft.com/office/drawing/2014/main" id="{ECEF7F4F-841A-4A7B-AB72-5A302E9E24B8}"/>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a:extLst>
              <a:ext uri="{FF2B5EF4-FFF2-40B4-BE49-F238E27FC236}">
                <a16:creationId xmlns:a16="http://schemas.microsoft.com/office/drawing/2014/main" id="{94C606C2-4765-4B33-9D7A-16BC9B533ABB}"/>
              </a:ext>
            </a:extLst>
          </p:cNvPr>
          <p:cNvSpPr>
            <a:spLocks noGrp="1"/>
          </p:cNvSpPr>
          <p:nvPr>
            <p:ph type="dt" sz="half" idx="4294967295"/>
          </p:nvPr>
        </p:nvSpPr>
        <p:spPr>
          <a:xfrm>
            <a:off x="9652000" y="6553200"/>
            <a:ext cx="2540000" cy="304800"/>
          </a:xfrm>
          <a:prstGeom prst="rect">
            <a:avLst/>
          </a:prstGeom>
        </p:spPr>
        <p:txBody>
          <a:bodyPr/>
          <a:lstStyle/>
          <a:p>
            <a:fld id="{CD3AE1B7-28D0-4754-A5C3-FCEF9E1C8FC6}" type="datetime1">
              <a:rPr lang="zh-CN" altLang="en-US"/>
              <a:pPr/>
              <a:t>2020/2/9</a:t>
            </a:fld>
            <a:endParaRPr lang="en-US" altLang="zh-CN"/>
          </a:p>
        </p:txBody>
      </p:sp>
      <p:sp>
        <p:nvSpPr>
          <p:cNvPr id="51" name="灯片编号占位符 3">
            <a:extLst>
              <a:ext uri="{FF2B5EF4-FFF2-40B4-BE49-F238E27FC236}">
                <a16:creationId xmlns:a16="http://schemas.microsoft.com/office/drawing/2014/main" id="{FAE2E6F8-23DD-4E70-9CB3-DAEAF7125373}"/>
              </a:ext>
            </a:extLst>
          </p:cNvPr>
          <p:cNvSpPr>
            <a:spLocks noGrp="1"/>
          </p:cNvSpPr>
          <p:nvPr>
            <p:ph type="sldNum" sz="quarter" idx="4294967295"/>
          </p:nvPr>
        </p:nvSpPr>
        <p:spPr>
          <a:xfrm>
            <a:off x="0" y="6343650"/>
            <a:ext cx="782638" cy="488950"/>
          </a:xfrm>
          <a:prstGeom prst="rect">
            <a:avLst/>
          </a:prstGeom>
        </p:spPr>
        <p:txBody>
          <a:bodyPr/>
          <a:lstStyle/>
          <a:p>
            <a:fld id="{2D8CE0A7-14CF-4DDF-BA4C-69AC262D264E}" type="slidenum">
              <a:rPr lang="en-US" altLang="zh-CN"/>
              <a:pPr/>
              <a:t>32</a:t>
            </a:fld>
            <a:endParaRPr lang="en-US" altLang="zh-CN"/>
          </a:p>
        </p:txBody>
      </p:sp>
      <p:sp>
        <p:nvSpPr>
          <p:cNvPr id="150530" name="Rectangle 2">
            <a:extLst>
              <a:ext uri="{FF2B5EF4-FFF2-40B4-BE49-F238E27FC236}">
                <a16:creationId xmlns:a16="http://schemas.microsoft.com/office/drawing/2014/main" id="{8607F42C-27F8-451F-ACDA-5781238FAC1A}"/>
              </a:ext>
            </a:extLst>
          </p:cNvPr>
          <p:cNvSpPr>
            <a:spLocks noChangeArrowheads="1"/>
          </p:cNvSpPr>
          <p:nvPr/>
        </p:nvSpPr>
        <p:spPr bwMode="auto">
          <a:xfrm>
            <a:off x="2438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3600" b="1">
                <a:solidFill>
                  <a:schemeClr val="tx2"/>
                </a:solidFill>
                <a:latin typeface="宋体" panose="02010600030101010101" pitchFamily="2" charset="-122"/>
              </a:rPr>
              <a:t>尾插法建表</a:t>
            </a:r>
            <a:endParaRPr lang="zh-CN" altLang="en-US" sz="3600" b="1">
              <a:solidFill>
                <a:schemeClr val="tx2"/>
              </a:solidFill>
              <a:latin typeface="Arial" panose="020B0604020202020204" pitchFamily="34" charset="0"/>
            </a:endParaRPr>
          </a:p>
        </p:txBody>
      </p:sp>
      <p:sp>
        <p:nvSpPr>
          <p:cNvPr id="150533" name="Text Box 5">
            <a:extLst>
              <a:ext uri="{FF2B5EF4-FFF2-40B4-BE49-F238E27FC236}">
                <a16:creationId xmlns:a16="http://schemas.microsoft.com/office/drawing/2014/main" id="{0A0BB8AA-D21E-4387-B5C9-0B418DD90B57}"/>
              </a:ext>
            </a:extLst>
          </p:cNvPr>
          <p:cNvSpPr txBox="1">
            <a:spLocks noChangeArrowheads="1"/>
          </p:cNvSpPr>
          <p:nvPr/>
        </p:nvSpPr>
        <p:spPr bwMode="auto">
          <a:xfrm>
            <a:off x="6629400" y="2670180"/>
            <a:ext cx="996950" cy="26352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800">
                <a:latin typeface="宋体" panose="02010600030101010101" pitchFamily="2" charset="-122"/>
              </a:rPr>
              <a:t>C</a:t>
            </a:r>
            <a:r>
              <a:rPr kumimoji="0" lang="en-US" altLang="zh-CN" sz="800" baseline="-25000">
                <a:latin typeface="宋体" panose="02010600030101010101" pitchFamily="2" charset="-122"/>
              </a:rPr>
              <a:t>1 </a:t>
            </a:r>
            <a:r>
              <a:rPr kumimoji="0" lang="en-US" altLang="zh-CN" sz="1000" baseline="-25000">
                <a:latin typeface="宋体" panose="02010600030101010101" pitchFamily="2" charset="-122"/>
              </a:rPr>
              <a:t>           </a:t>
            </a:r>
            <a:r>
              <a:rPr kumimoji="0" lang="en-US" altLang="zh-CN" sz="1000" b="1">
                <a:latin typeface="宋体" panose="02010600030101010101" pitchFamily="2" charset="-122"/>
              </a:rPr>
              <a:t>∧</a:t>
            </a:r>
            <a:endParaRPr kumimoji="0" lang="en-US" altLang="zh-CN" sz="1000">
              <a:latin typeface="宋体" panose="02010600030101010101" pitchFamily="2" charset="-122"/>
            </a:endParaRPr>
          </a:p>
        </p:txBody>
      </p:sp>
      <p:sp>
        <p:nvSpPr>
          <p:cNvPr id="150534" name="Line 6">
            <a:extLst>
              <a:ext uri="{FF2B5EF4-FFF2-40B4-BE49-F238E27FC236}">
                <a16:creationId xmlns:a16="http://schemas.microsoft.com/office/drawing/2014/main" id="{624D5863-E7B7-4B13-AF80-E57267327E64}"/>
              </a:ext>
            </a:extLst>
          </p:cNvPr>
          <p:cNvSpPr>
            <a:spLocks noChangeShapeType="1"/>
          </p:cNvSpPr>
          <p:nvPr/>
        </p:nvSpPr>
        <p:spPr bwMode="auto">
          <a:xfrm>
            <a:off x="7151688" y="2670180"/>
            <a:ext cx="0"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5" name="Text Box 7">
            <a:extLst>
              <a:ext uri="{FF2B5EF4-FFF2-40B4-BE49-F238E27FC236}">
                <a16:creationId xmlns:a16="http://schemas.microsoft.com/office/drawing/2014/main" id="{987778B9-0945-4019-998F-5A60D93CCD4E}"/>
              </a:ext>
            </a:extLst>
          </p:cNvPr>
          <p:cNvSpPr txBox="1">
            <a:spLocks noChangeArrowheads="1"/>
          </p:cNvSpPr>
          <p:nvPr/>
        </p:nvSpPr>
        <p:spPr bwMode="auto">
          <a:xfrm>
            <a:off x="5715005" y="2871793"/>
            <a:ext cx="620713" cy="263525"/>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s</a:t>
            </a:r>
          </a:p>
        </p:txBody>
      </p:sp>
      <p:sp>
        <p:nvSpPr>
          <p:cNvPr id="150536" name="Line 8">
            <a:extLst>
              <a:ext uri="{FF2B5EF4-FFF2-40B4-BE49-F238E27FC236}">
                <a16:creationId xmlns:a16="http://schemas.microsoft.com/office/drawing/2014/main" id="{C629027C-F440-45EA-9E36-2838B53CEFFB}"/>
              </a:ext>
            </a:extLst>
          </p:cNvPr>
          <p:cNvSpPr>
            <a:spLocks noChangeShapeType="1"/>
          </p:cNvSpPr>
          <p:nvPr/>
        </p:nvSpPr>
        <p:spPr bwMode="auto">
          <a:xfrm flipV="1">
            <a:off x="6107118" y="2855918"/>
            <a:ext cx="522287" cy="66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39" name="Line 11">
            <a:extLst>
              <a:ext uri="{FF2B5EF4-FFF2-40B4-BE49-F238E27FC236}">
                <a16:creationId xmlns:a16="http://schemas.microsoft.com/office/drawing/2014/main" id="{263394CB-651D-47F0-839E-C8D7F8A0F667}"/>
              </a:ext>
            </a:extLst>
          </p:cNvPr>
          <p:cNvSpPr>
            <a:spLocks noChangeShapeType="1"/>
          </p:cNvSpPr>
          <p:nvPr/>
        </p:nvSpPr>
        <p:spPr bwMode="auto">
          <a:xfrm>
            <a:off x="3021018" y="2789238"/>
            <a:ext cx="5222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0" name="Text Box 12">
            <a:extLst>
              <a:ext uri="{FF2B5EF4-FFF2-40B4-BE49-F238E27FC236}">
                <a16:creationId xmlns:a16="http://schemas.microsoft.com/office/drawing/2014/main" id="{BB8B5325-4833-41F0-88FA-7B69042E4E50}"/>
              </a:ext>
            </a:extLst>
          </p:cNvPr>
          <p:cNvSpPr txBox="1">
            <a:spLocks noChangeArrowheads="1"/>
          </p:cNvSpPr>
          <p:nvPr/>
        </p:nvSpPr>
        <p:spPr bwMode="auto">
          <a:xfrm>
            <a:off x="2514605" y="2971805"/>
            <a:ext cx="538163" cy="244475"/>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r</a:t>
            </a:r>
          </a:p>
        </p:txBody>
      </p:sp>
      <p:sp>
        <p:nvSpPr>
          <p:cNvPr id="150541" name="Line 13">
            <a:extLst>
              <a:ext uri="{FF2B5EF4-FFF2-40B4-BE49-F238E27FC236}">
                <a16:creationId xmlns:a16="http://schemas.microsoft.com/office/drawing/2014/main" id="{516B5E04-5108-4E34-A48E-8035FB5C67D5}"/>
              </a:ext>
            </a:extLst>
          </p:cNvPr>
          <p:cNvSpPr>
            <a:spLocks noChangeShapeType="1"/>
          </p:cNvSpPr>
          <p:nvPr/>
        </p:nvSpPr>
        <p:spPr bwMode="auto">
          <a:xfrm flipV="1">
            <a:off x="2776543" y="2909888"/>
            <a:ext cx="782637" cy="196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2" name="Rectangle 14" descr="浅色上对角线">
            <a:extLst>
              <a:ext uri="{FF2B5EF4-FFF2-40B4-BE49-F238E27FC236}">
                <a16:creationId xmlns:a16="http://schemas.microsoft.com/office/drawing/2014/main" id="{7C8DD34C-B67B-40D7-A87F-BD61E53F2D77}"/>
              </a:ext>
            </a:extLst>
          </p:cNvPr>
          <p:cNvSpPr>
            <a:spLocks noChangeArrowheads="1"/>
          </p:cNvSpPr>
          <p:nvPr/>
        </p:nvSpPr>
        <p:spPr bwMode="auto">
          <a:xfrm>
            <a:off x="3494093" y="2670175"/>
            <a:ext cx="522287" cy="26193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50543" name="Text Box 15">
            <a:extLst>
              <a:ext uri="{FF2B5EF4-FFF2-40B4-BE49-F238E27FC236}">
                <a16:creationId xmlns:a16="http://schemas.microsoft.com/office/drawing/2014/main" id="{41E60E67-FCCA-461F-B7C0-DEE7C559F646}"/>
              </a:ext>
            </a:extLst>
          </p:cNvPr>
          <p:cNvSpPr txBox="1">
            <a:spLocks noChangeArrowheads="1"/>
          </p:cNvSpPr>
          <p:nvPr/>
        </p:nvSpPr>
        <p:spPr bwMode="auto">
          <a:xfrm>
            <a:off x="4016375" y="2670175"/>
            <a:ext cx="571500" cy="26193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b="1">
                <a:latin typeface="宋体" panose="02010600030101010101" pitchFamily="2" charset="-122"/>
              </a:rPr>
              <a:t>∧</a:t>
            </a:r>
            <a:endParaRPr kumimoji="0" lang="en-US" altLang="zh-CN" sz="1000"/>
          </a:p>
        </p:txBody>
      </p:sp>
      <p:sp>
        <p:nvSpPr>
          <p:cNvPr id="150544" name="Text Box 16">
            <a:extLst>
              <a:ext uri="{FF2B5EF4-FFF2-40B4-BE49-F238E27FC236}">
                <a16:creationId xmlns:a16="http://schemas.microsoft.com/office/drawing/2014/main" id="{19E97339-ACAD-4974-ADE7-E4E86B8D4B53}"/>
              </a:ext>
            </a:extLst>
          </p:cNvPr>
          <p:cNvSpPr txBox="1">
            <a:spLocks noChangeArrowheads="1"/>
          </p:cNvSpPr>
          <p:nvPr/>
        </p:nvSpPr>
        <p:spPr bwMode="auto">
          <a:xfrm>
            <a:off x="2586043" y="2590805"/>
            <a:ext cx="555625"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sp>
        <p:nvSpPr>
          <p:cNvPr id="150547" name="Text Box 19">
            <a:extLst>
              <a:ext uri="{FF2B5EF4-FFF2-40B4-BE49-F238E27FC236}">
                <a16:creationId xmlns:a16="http://schemas.microsoft.com/office/drawing/2014/main" id="{494C86AC-25EF-4631-8F48-265144DD4F0F}"/>
              </a:ext>
            </a:extLst>
          </p:cNvPr>
          <p:cNvSpPr txBox="1">
            <a:spLocks noChangeArrowheads="1"/>
          </p:cNvSpPr>
          <p:nvPr/>
        </p:nvSpPr>
        <p:spPr bwMode="auto">
          <a:xfrm>
            <a:off x="5502280" y="5908680"/>
            <a:ext cx="4098925" cy="263525"/>
          </a:xfrm>
          <a:prstGeom prst="rect">
            <a:avLst/>
          </a:prstGeom>
          <a:solidFill>
            <a:srgbClr val="FFFFFF"/>
          </a:solidFill>
          <a:ln w="0">
            <a:solidFill>
              <a:srgbClr val="FFFFFF"/>
            </a:solidFill>
            <a:miter lim="800000"/>
            <a:headEnd/>
            <a:tailEnd/>
          </a:ln>
        </p:spPr>
        <p:txBody>
          <a:bodyPr/>
          <a:lstStyle/>
          <a:p>
            <a:pPr algn="just" eaLnBrk="0" hangingPunct="0"/>
            <a:endParaRPr kumimoji="0" lang="zh-CN" altLang="zh-CN" sz="1000">
              <a:latin typeface="宋体" panose="02010600030101010101" pitchFamily="2" charset="-122"/>
            </a:endParaRPr>
          </a:p>
        </p:txBody>
      </p:sp>
      <p:grpSp>
        <p:nvGrpSpPr>
          <p:cNvPr id="150548" name="Group 20">
            <a:extLst>
              <a:ext uri="{FF2B5EF4-FFF2-40B4-BE49-F238E27FC236}">
                <a16:creationId xmlns:a16="http://schemas.microsoft.com/office/drawing/2014/main" id="{886E6815-DE94-45B2-9A59-DF8874D5FBFC}"/>
              </a:ext>
            </a:extLst>
          </p:cNvPr>
          <p:cNvGrpSpPr>
            <a:grpSpLocks/>
          </p:cNvGrpSpPr>
          <p:nvPr/>
        </p:nvGrpSpPr>
        <p:grpSpPr bwMode="auto">
          <a:xfrm>
            <a:off x="2582863" y="4787905"/>
            <a:ext cx="6184900" cy="1260475"/>
            <a:chOff x="1377" y="10569"/>
            <a:chExt cx="5682" cy="1994"/>
          </a:xfrm>
        </p:grpSpPr>
        <p:sp>
          <p:nvSpPr>
            <p:cNvPr id="150549" name="Line 21">
              <a:extLst>
                <a:ext uri="{FF2B5EF4-FFF2-40B4-BE49-F238E27FC236}">
                  <a16:creationId xmlns:a16="http://schemas.microsoft.com/office/drawing/2014/main" id="{2D5929D2-FF4C-4B19-9EBE-C8FC6A1D591D}"/>
                </a:ext>
              </a:extLst>
            </p:cNvPr>
            <p:cNvSpPr>
              <a:spLocks noChangeShapeType="1"/>
            </p:cNvSpPr>
            <p:nvPr/>
          </p:nvSpPr>
          <p:spPr bwMode="auto">
            <a:xfrm>
              <a:off x="3669" y="11669"/>
              <a:ext cx="12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0550" name="Group 22">
              <a:extLst>
                <a:ext uri="{FF2B5EF4-FFF2-40B4-BE49-F238E27FC236}">
                  <a16:creationId xmlns:a16="http://schemas.microsoft.com/office/drawing/2014/main" id="{A36FA141-C7AD-41A5-9CC2-BEC727CE3B48}"/>
                </a:ext>
              </a:extLst>
            </p:cNvPr>
            <p:cNvGrpSpPr>
              <a:grpSpLocks/>
            </p:cNvGrpSpPr>
            <p:nvPr/>
          </p:nvGrpSpPr>
          <p:grpSpPr bwMode="auto">
            <a:xfrm>
              <a:off x="1377" y="10569"/>
              <a:ext cx="5682" cy="1994"/>
              <a:chOff x="1377" y="10569"/>
              <a:chExt cx="5682" cy="1994"/>
            </a:xfrm>
          </p:grpSpPr>
          <p:sp>
            <p:nvSpPr>
              <p:cNvPr id="150551" name="Line 23">
                <a:extLst>
                  <a:ext uri="{FF2B5EF4-FFF2-40B4-BE49-F238E27FC236}">
                    <a16:creationId xmlns:a16="http://schemas.microsoft.com/office/drawing/2014/main" id="{F4DFB78B-CDCC-45A7-A38F-530848AA6571}"/>
                  </a:ext>
                </a:extLst>
              </p:cNvPr>
              <p:cNvSpPr>
                <a:spLocks noChangeShapeType="1"/>
              </p:cNvSpPr>
              <p:nvPr/>
            </p:nvSpPr>
            <p:spPr bwMode="auto">
              <a:xfrm>
                <a:off x="1734" y="11385"/>
                <a:ext cx="48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150552" name="Group 24">
                <a:extLst>
                  <a:ext uri="{FF2B5EF4-FFF2-40B4-BE49-F238E27FC236}">
                    <a16:creationId xmlns:a16="http://schemas.microsoft.com/office/drawing/2014/main" id="{E177B42C-DD6A-4934-B08F-7F3CA7B90679}"/>
                  </a:ext>
                </a:extLst>
              </p:cNvPr>
              <p:cNvGrpSpPr>
                <a:grpSpLocks/>
              </p:cNvGrpSpPr>
              <p:nvPr/>
            </p:nvGrpSpPr>
            <p:grpSpPr bwMode="auto">
              <a:xfrm>
                <a:off x="3849" y="10981"/>
                <a:ext cx="840" cy="491"/>
                <a:chOff x="3849" y="11041"/>
                <a:chExt cx="840" cy="431"/>
              </a:xfrm>
            </p:grpSpPr>
            <p:sp>
              <p:nvSpPr>
                <p:cNvPr id="150553" name="Text Box 25">
                  <a:extLst>
                    <a:ext uri="{FF2B5EF4-FFF2-40B4-BE49-F238E27FC236}">
                      <a16:creationId xmlns:a16="http://schemas.microsoft.com/office/drawing/2014/main" id="{4AD15FA7-63C1-4DBD-B6A5-36C082958CD0}"/>
                    </a:ext>
                  </a:extLst>
                </p:cNvPr>
                <p:cNvSpPr txBox="1">
                  <a:spLocks noChangeArrowheads="1"/>
                </p:cNvSpPr>
                <p:nvPr/>
              </p:nvSpPr>
              <p:spPr bwMode="auto">
                <a:xfrm>
                  <a:off x="3849" y="11041"/>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c</a:t>
                  </a:r>
                  <a:r>
                    <a:rPr kumimoji="0" lang="en-US" altLang="zh-CN" sz="1000" baseline="-25000">
                      <a:latin typeface="宋体" panose="02010600030101010101" pitchFamily="2" charset="-122"/>
                    </a:rPr>
                    <a:t>1    </a:t>
                  </a:r>
                  <a:endParaRPr kumimoji="0" lang="en-US" altLang="zh-CN" sz="1000">
                    <a:latin typeface="宋体" panose="02010600030101010101" pitchFamily="2" charset="-122"/>
                  </a:endParaRPr>
                </a:p>
              </p:txBody>
            </p:sp>
            <p:sp>
              <p:nvSpPr>
                <p:cNvPr id="150554" name="Line 26">
                  <a:extLst>
                    <a:ext uri="{FF2B5EF4-FFF2-40B4-BE49-F238E27FC236}">
                      <a16:creationId xmlns:a16="http://schemas.microsoft.com/office/drawing/2014/main" id="{F6C991F6-A986-4C7A-A5DA-1A4FAF687DA4}"/>
                    </a:ext>
                  </a:extLst>
                </p:cNvPr>
                <p:cNvSpPr>
                  <a:spLocks noChangeShapeType="1"/>
                </p:cNvSpPr>
                <p:nvPr/>
              </p:nvSpPr>
              <p:spPr bwMode="auto">
                <a:xfrm>
                  <a:off x="4254" y="1105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0555" name="Text Box 27">
                <a:extLst>
                  <a:ext uri="{FF2B5EF4-FFF2-40B4-BE49-F238E27FC236}">
                    <a16:creationId xmlns:a16="http://schemas.microsoft.com/office/drawing/2014/main" id="{232D672C-6BD6-40B4-8684-8763FFD98858}"/>
                  </a:ext>
                </a:extLst>
              </p:cNvPr>
              <p:cNvSpPr txBox="1">
                <a:spLocks noChangeArrowheads="1"/>
              </p:cNvSpPr>
              <p:nvPr/>
            </p:nvSpPr>
            <p:spPr bwMode="auto">
              <a:xfrm>
                <a:off x="3174" y="11773"/>
                <a:ext cx="48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latin typeface="宋体" panose="02010600030101010101" pitchFamily="2" charset="-122"/>
                  </a:rPr>
                  <a:t>r</a:t>
                </a:r>
              </a:p>
            </p:txBody>
          </p:sp>
          <p:sp>
            <p:nvSpPr>
              <p:cNvPr id="150556" name="Line 28">
                <a:extLst>
                  <a:ext uri="{FF2B5EF4-FFF2-40B4-BE49-F238E27FC236}">
                    <a16:creationId xmlns:a16="http://schemas.microsoft.com/office/drawing/2014/main" id="{AA664686-E728-478B-B5B9-2DD04BAEB3C5}"/>
                  </a:ext>
                </a:extLst>
              </p:cNvPr>
              <p:cNvSpPr>
                <a:spLocks noChangeShapeType="1"/>
              </p:cNvSpPr>
              <p:nvPr/>
            </p:nvSpPr>
            <p:spPr bwMode="auto">
              <a:xfrm>
                <a:off x="6054" y="10727"/>
                <a:ext cx="240" cy="208"/>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0557" name="Text Box 29">
                <a:extLst>
                  <a:ext uri="{FF2B5EF4-FFF2-40B4-BE49-F238E27FC236}">
                    <a16:creationId xmlns:a16="http://schemas.microsoft.com/office/drawing/2014/main" id="{6D055F96-C310-4A35-930D-DFE6C3CBB71A}"/>
                  </a:ext>
                </a:extLst>
              </p:cNvPr>
              <p:cNvSpPr txBox="1">
                <a:spLocks noChangeArrowheads="1"/>
              </p:cNvSpPr>
              <p:nvPr/>
            </p:nvSpPr>
            <p:spPr bwMode="auto">
              <a:xfrm>
                <a:off x="5829" y="11879"/>
                <a:ext cx="48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latin typeface="宋体" panose="02010600030101010101" pitchFamily="2" charset="-122"/>
                  </a:rPr>
                  <a:t>s</a:t>
                </a:r>
              </a:p>
            </p:txBody>
          </p:sp>
          <p:sp>
            <p:nvSpPr>
              <p:cNvPr id="150558" name="Line 30">
                <a:extLst>
                  <a:ext uri="{FF2B5EF4-FFF2-40B4-BE49-F238E27FC236}">
                    <a16:creationId xmlns:a16="http://schemas.microsoft.com/office/drawing/2014/main" id="{96654C64-C297-437B-8166-1D164DC5798F}"/>
                  </a:ext>
                </a:extLst>
              </p:cNvPr>
              <p:cNvSpPr>
                <a:spLocks noChangeShapeType="1"/>
              </p:cNvSpPr>
              <p:nvPr/>
            </p:nvSpPr>
            <p:spPr bwMode="auto">
              <a:xfrm flipV="1">
                <a:off x="6024" y="11490"/>
                <a:ext cx="240" cy="416"/>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50559" name="Group 31">
                <a:extLst>
                  <a:ext uri="{FF2B5EF4-FFF2-40B4-BE49-F238E27FC236}">
                    <a16:creationId xmlns:a16="http://schemas.microsoft.com/office/drawing/2014/main" id="{CAD6560B-48B2-47B1-850D-FC800D89ADD1}"/>
                  </a:ext>
                </a:extLst>
              </p:cNvPr>
              <p:cNvGrpSpPr>
                <a:grpSpLocks/>
              </p:cNvGrpSpPr>
              <p:nvPr/>
            </p:nvGrpSpPr>
            <p:grpSpPr bwMode="auto">
              <a:xfrm>
                <a:off x="6024" y="10981"/>
                <a:ext cx="1035" cy="491"/>
                <a:chOff x="6054" y="11056"/>
                <a:chExt cx="1005" cy="416"/>
              </a:xfrm>
            </p:grpSpPr>
            <p:sp>
              <p:nvSpPr>
                <p:cNvPr id="150560" name="Text Box 32">
                  <a:extLst>
                    <a:ext uri="{FF2B5EF4-FFF2-40B4-BE49-F238E27FC236}">
                      <a16:creationId xmlns:a16="http://schemas.microsoft.com/office/drawing/2014/main" id="{C5DAEF76-D743-40DD-A7CC-27823F0EA6E1}"/>
                    </a:ext>
                  </a:extLst>
                </p:cNvPr>
                <p:cNvSpPr txBox="1">
                  <a:spLocks noChangeArrowheads="1"/>
                </p:cNvSpPr>
                <p:nvPr/>
              </p:nvSpPr>
              <p:spPr bwMode="auto">
                <a:xfrm>
                  <a:off x="6054" y="11056"/>
                  <a:ext cx="1005"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c</a:t>
                  </a:r>
                  <a:r>
                    <a:rPr kumimoji="0" lang="en-US" altLang="zh-CN" sz="1000" baseline="-25000">
                      <a:latin typeface="宋体" panose="02010600030101010101" pitchFamily="2" charset="-122"/>
                    </a:rPr>
                    <a:t>2           </a:t>
                  </a:r>
                  <a:r>
                    <a:rPr kumimoji="0" lang="en-US" altLang="zh-CN" sz="1000" b="1">
                      <a:latin typeface="宋体" panose="02010600030101010101" pitchFamily="2" charset="-122"/>
                    </a:rPr>
                    <a:t>∧</a:t>
                  </a:r>
                </a:p>
              </p:txBody>
            </p:sp>
            <p:sp>
              <p:nvSpPr>
                <p:cNvPr id="150561" name="Line 33">
                  <a:extLst>
                    <a:ext uri="{FF2B5EF4-FFF2-40B4-BE49-F238E27FC236}">
                      <a16:creationId xmlns:a16="http://schemas.microsoft.com/office/drawing/2014/main" id="{CE3CE8C1-3EF6-4000-A75B-698E5C578F78}"/>
                    </a:ext>
                  </a:extLst>
                </p:cNvPr>
                <p:cNvSpPr>
                  <a:spLocks noChangeShapeType="1"/>
                </p:cNvSpPr>
                <p:nvPr/>
              </p:nvSpPr>
              <p:spPr bwMode="auto">
                <a:xfrm>
                  <a:off x="6534" y="1105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0562" name="Line 34">
                <a:extLst>
                  <a:ext uri="{FF2B5EF4-FFF2-40B4-BE49-F238E27FC236}">
                    <a16:creationId xmlns:a16="http://schemas.microsoft.com/office/drawing/2014/main" id="{B93F667F-B1FB-45D4-976D-542DEA063A1E}"/>
                  </a:ext>
                </a:extLst>
              </p:cNvPr>
              <p:cNvSpPr>
                <a:spLocks noChangeShapeType="1"/>
              </p:cNvSpPr>
              <p:nvPr/>
            </p:nvSpPr>
            <p:spPr bwMode="auto">
              <a:xfrm flipV="1">
                <a:off x="3624" y="11490"/>
                <a:ext cx="360" cy="416"/>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0563" name="Freeform 35">
                <a:extLst>
                  <a:ext uri="{FF2B5EF4-FFF2-40B4-BE49-F238E27FC236}">
                    <a16:creationId xmlns:a16="http://schemas.microsoft.com/office/drawing/2014/main" id="{8F2211AA-D9C8-424F-99A9-86E43BF5BC68}"/>
                  </a:ext>
                </a:extLst>
              </p:cNvPr>
              <p:cNvSpPr>
                <a:spLocks/>
              </p:cNvSpPr>
              <p:nvPr/>
            </p:nvSpPr>
            <p:spPr bwMode="auto">
              <a:xfrm>
                <a:off x="3534" y="11610"/>
                <a:ext cx="2280" cy="953"/>
              </a:xfrm>
              <a:custGeom>
                <a:avLst/>
                <a:gdLst>
                  <a:gd name="T0" fmla="*/ 0 w 2280"/>
                  <a:gd name="T1" fmla="*/ 624 h 953"/>
                  <a:gd name="T2" fmla="*/ 480 w 2280"/>
                  <a:gd name="T3" fmla="*/ 936 h 953"/>
                  <a:gd name="T4" fmla="*/ 1320 w 2280"/>
                  <a:gd name="T5" fmla="*/ 520 h 953"/>
                  <a:gd name="T6" fmla="*/ 1560 w 2280"/>
                  <a:gd name="T7" fmla="*/ 208 h 953"/>
                  <a:gd name="T8" fmla="*/ 2280 w 2280"/>
                  <a:gd name="T9" fmla="*/ 0 h 953"/>
                </a:gdLst>
                <a:ahLst/>
                <a:cxnLst>
                  <a:cxn ang="0">
                    <a:pos x="T0" y="T1"/>
                  </a:cxn>
                  <a:cxn ang="0">
                    <a:pos x="T2" y="T3"/>
                  </a:cxn>
                  <a:cxn ang="0">
                    <a:pos x="T4" y="T5"/>
                  </a:cxn>
                  <a:cxn ang="0">
                    <a:pos x="T6" y="T7"/>
                  </a:cxn>
                  <a:cxn ang="0">
                    <a:pos x="T8" y="T9"/>
                  </a:cxn>
                </a:cxnLst>
                <a:rect l="0" t="0" r="r" b="b"/>
                <a:pathLst>
                  <a:path w="2280" h="953">
                    <a:moveTo>
                      <a:pt x="0" y="624"/>
                    </a:moveTo>
                    <a:cubicBezTo>
                      <a:pt x="130" y="788"/>
                      <a:pt x="260" y="953"/>
                      <a:pt x="480" y="936"/>
                    </a:cubicBezTo>
                    <a:cubicBezTo>
                      <a:pt x="700" y="919"/>
                      <a:pt x="1140" y="641"/>
                      <a:pt x="1320" y="520"/>
                    </a:cubicBezTo>
                    <a:cubicBezTo>
                      <a:pt x="1500" y="399"/>
                      <a:pt x="1400" y="295"/>
                      <a:pt x="1560" y="208"/>
                    </a:cubicBezTo>
                    <a:cubicBezTo>
                      <a:pt x="1720" y="121"/>
                      <a:pt x="2160" y="35"/>
                      <a:pt x="2280" y="0"/>
                    </a:cubicBezTo>
                  </a:path>
                </a:pathLst>
              </a:custGeom>
              <a:noFill/>
              <a:ln w="63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564" name="Line 36">
                <a:extLst>
                  <a:ext uri="{FF2B5EF4-FFF2-40B4-BE49-F238E27FC236}">
                    <a16:creationId xmlns:a16="http://schemas.microsoft.com/office/drawing/2014/main" id="{1DB2B945-C239-4DF9-B194-BA0703445BBC}"/>
                  </a:ext>
                </a:extLst>
              </p:cNvPr>
              <p:cNvSpPr>
                <a:spLocks noChangeShapeType="1"/>
              </p:cNvSpPr>
              <p:nvPr/>
            </p:nvSpPr>
            <p:spPr bwMode="auto">
              <a:xfrm flipV="1">
                <a:off x="5814" y="11489"/>
                <a:ext cx="240" cy="104"/>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0565" name="Line 37">
                <a:extLst>
                  <a:ext uri="{FF2B5EF4-FFF2-40B4-BE49-F238E27FC236}">
                    <a16:creationId xmlns:a16="http://schemas.microsoft.com/office/drawing/2014/main" id="{8FD8EC2A-7CC2-40D2-9C07-3C377BA83FE0}"/>
                  </a:ext>
                </a:extLst>
              </p:cNvPr>
              <p:cNvSpPr>
                <a:spLocks noChangeShapeType="1"/>
              </p:cNvSpPr>
              <p:nvPr/>
            </p:nvSpPr>
            <p:spPr bwMode="auto">
              <a:xfrm flipV="1">
                <a:off x="3549" y="11714"/>
                <a:ext cx="36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66" name="Rectangle 38" descr="浅色上对角线">
                <a:extLst>
                  <a:ext uri="{FF2B5EF4-FFF2-40B4-BE49-F238E27FC236}">
                    <a16:creationId xmlns:a16="http://schemas.microsoft.com/office/drawing/2014/main" id="{01D83CA0-CA35-4BB8-8C05-8C18C081F1B3}"/>
                  </a:ext>
                </a:extLst>
              </p:cNvPr>
              <p:cNvSpPr>
                <a:spLocks noChangeArrowheads="1"/>
              </p:cNvSpPr>
              <p:nvPr/>
            </p:nvSpPr>
            <p:spPr bwMode="auto">
              <a:xfrm>
                <a:off x="2214" y="11056"/>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50567" name="Text Box 39">
                <a:extLst>
                  <a:ext uri="{FF2B5EF4-FFF2-40B4-BE49-F238E27FC236}">
                    <a16:creationId xmlns:a16="http://schemas.microsoft.com/office/drawing/2014/main" id="{24217798-5BED-440E-958D-5AE5D02AE856}"/>
                  </a:ext>
                </a:extLst>
              </p:cNvPr>
              <p:cNvSpPr txBox="1">
                <a:spLocks noChangeArrowheads="1"/>
              </p:cNvSpPr>
              <p:nvPr/>
            </p:nvSpPr>
            <p:spPr bwMode="auto">
              <a:xfrm>
                <a:off x="2694" y="11056"/>
                <a:ext cx="360" cy="416"/>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sp>
            <p:nvSpPr>
              <p:cNvPr id="150568" name="Line 40">
                <a:extLst>
                  <a:ext uri="{FF2B5EF4-FFF2-40B4-BE49-F238E27FC236}">
                    <a16:creationId xmlns:a16="http://schemas.microsoft.com/office/drawing/2014/main" id="{93FC6FF6-50D2-4701-92B9-BFB047573E5F}"/>
                  </a:ext>
                </a:extLst>
              </p:cNvPr>
              <p:cNvSpPr>
                <a:spLocks noChangeShapeType="1"/>
              </p:cNvSpPr>
              <p:nvPr/>
            </p:nvSpPr>
            <p:spPr bwMode="auto">
              <a:xfrm>
                <a:off x="2934" y="11265"/>
                <a:ext cx="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69" name="Freeform 41">
                <a:extLst>
                  <a:ext uri="{FF2B5EF4-FFF2-40B4-BE49-F238E27FC236}">
                    <a16:creationId xmlns:a16="http://schemas.microsoft.com/office/drawing/2014/main" id="{569A1312-CF3F-4452-A38E-D1CE3A6CA724}"/>
                  </a:ext>
                </a:extLst>
              </p:cNvPr>
              <p:cNvSpPr>
                <a:spLocks/>
              </p:cNvSpPr>
              <p:nvPr/>
            </p:nvSpPr>
            <p:spPr bwMode="auto">
              <a:xfrm>
                <a:off x="4509" y="10569"/>
                <a:ext cx="1560" cy="468"/>
              </a:xfrm>
              <a:custGeom>
                <a:avLst/>
                <a:gdLst>
                  <a:gd name="T0" fmla="*/ 0 w 1560"/>
                  <a:gd name="T1" fmla="*/ 468 h 468"/>
                  <a:gd name="T2" fmla="*/ 480 w 1560"/>
                  <a:gd name="T3" fmla="*/ 52 h 468"/>
                  <a:gd name="T4" fmla="*/ 1560 w 1560"/>
                  <a:gd name="T5" fmla="*/ 156 h 468"/>
                </a:gdLst>
                <a:ahLst/>
                <a:cxnLst>
                  <a:cxn ang="0">
                    <a:pos x="T0" y="T1"/>
                  </a:cxn>
                  <a:cxn ang="0">
                    <a:pos x="T2" y="T3"/>
                  </a:cxn>
                  <a:cxn ang="0">
                    <a:pos x="T4" y="T5"/>
                  </a:cxn>
                </a:cxnLst>
                <a:rect l="0" t="0" r="r" b="b"/>
                <a:pathLst>
                  <a:path w="1560" h="468">
                    <a:moveTo>
                      <a:pt x="0" y="468"/>
                    </a:moveTo>
                    <a:cubicBezTo>
                      <a:pt x="110" y="286"/>
                      <a:pt x="220" y="104"/>
                      <a:pt x="480" y="52"/>
                    </a:cubicBezTo>
                    <a:cubicBezTo>
                      <a:pt x="740" y="0"/>
                      <a:pt x="1380" y="139"/>
                      <a:pt x="1560" y="1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570" name="Text Box 42">
                <a:extLst>
                  <a:ext uri="{FF2B5EF4-FFF2-40B4-BE49-F238E27FC236}">
                    <a16:creationId xmlns:a16="http://schemas.microsoft.com/office/drawing/2014/main" id="{A6A83FEA-8A8F-44EA-A436-B6DC9C64CF29}"/>
                  </a:ext>
                </a:extLst>
              </p:cNvPr>
              <p:cNvSpPr txBox="1">
                <a:spLocks noChangeArrowheads="1"/>
              </p:cNvSpPr>
              <p:nvPr/>
            </p:nvSpPr>
            <p:spPr bwMode="auto">
              <a:xfrm>
                <a:off x="1377" y="11205"/>
                <a:ext cx="465"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grpSp>
      </p:grpSp>
      <p:grpSp>
        <p:nvGrpSpPr>
          <p:cNvPr id="150572" name="Group 44">
            <a:extLst>
              <a:ext uri="{FF2B5EF4-FFF2-40B4-BE49-F238E27FC236}">
                <a16:creationId xmlns:a16="http://schemas.microsoft.com/office/drawing/2014/main" id="{9EF4E300-D6F7-41FA-B069-8CA4F93D4F4E}"/>
              </a:ext>
            </a:extLst>
          </p:cNvPr>
          <p:cNvGrpSpPr>
            <a:grpSpLocks/>
          </p:cNvGrpSpPr>
          <p:nvPr/>
        </p:nvGrpSpPr>
        <p:grpSpPr bwMode="auto">
          <a:xfrm>
            <a:off x="2554288" y="3697288"/>
            <a:ext cx="4159250" cy="868362"/>
            <a:chOff x="1407" y="8805"/>
            <a:chExt cx="3822" cy="1375"/>
          </a:xfrm>
        </p:grpSpPr>
        <p:grpSp>
          <p:nvGrpSpPr>
            <p:cNvPr id="150573" name="Group 45">
              <a:extLst>
                <a:ext uri="{FF2B5EF4-FFF2-40B4-BE49-F238E27FC236}">
                  <a16:creationId xmlns:a16="http://schemas.microsoft.com/office/drawing/2014/main" id="{94D06E2F-8B7F-4A31-AD1C-93293AF4C50A}"/>
                </a:ext>
              </a:extLst>
            </p:cNvPr>
            <p:cNvGrpSpPr>
              <a:grpSpLocks/>
            </p:cNvGrpSpPr>
            <p:nvPr/>
          </p:nvGrpSpPr>
          <p:grpSpPr bwMode="auto">
            <a:xfrm>
              <a:off x="1734" y="8881"/>
              <a:ext cx="3495" cy="1299"/>
              <a:chOff x="1734" y="8881"/>
              <a:chExt cx="3495" cy="1299"/>
            </a:xfrm>
          </p:grpSpPr>
          <p:sp>
            <p:nvSpPr>
              <p:cNvPr id="150574" name="Line 46">
                <a:extLst>
                  <a:ext uri="{FF2B5EF4-FFF2-40B4-BE49-F238E27FC236}">
                    <a16:creationId xmlns:a16="http://schemas.microsoft.com/office/drawing/2014/main" id="{3780D8EC-0879-4ABA-BBEB-8E502AC6CE79}"/>
                  </a:ext>
                </a:extLst>
              </p:cNvPr>
              <p:cNvSpPr>
                <a:spLocks noChangeShapeType="1"/>
              </p:cNvSpPr>
              <p:nvPr/>
            </p:nvSpPr>
            <p:spPr bwMode="auto">
              <a:xfrm>
                <a:off x="1734" y="9176"/>
                <a:ext cx="60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0575" name="Text Box 47">
                <a:extLst>
                  <a:ext uri="{FF2B5EF4-FFF2-40B4-BE49-F238E27FC236}">
                    <a16:creationId xmlns:a16="http://schemas.microsoft.com/office/drawing/2014/main" id="{FBC29D3F-29C1-4ABE-A931-670CEB04EE28}"/>
                  </a:ext>
                </a:extLst>
              </p:cNvPr>
              <p:cNvSpPr txBox="1">
                <a:spLocks noChangeArrowheads="1"/>
              </p:cNvSpPr>
              <p:nvPr/>
            </p:nvSpPr>
            <p:spPr bwMode="auto">
              <a:xfrm>
                <a:off x="4254" y="8881"/>
                <a:ext cx="975"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c</a:t>
                </a:r>
                <a:r>
                  <a:rPr kumimoji="0" lang="en-US" altLang="zh-CN" sz="1000" baseline="-25000">
                    <a:latin typeface="宋体" panose="02010600030101010101" pitchFamily="2" charset="-122"/>
                  </a:rPr>
                  <a:t>1           </a:t>
                </a:r>
                <a:r>
                  <a:rPr kumimoji="0" lang="en-US" altLang="zh-CN" sz="1000">
                    <a:latin typeface="宋体" panose="02010600030101010101" pitchFamily="2" charset="-122"/>
                  </a:rPr>
                  <a:t>∧</a:t>
                </a:r>
              </a:p>
            </p:txBody>
          </p:sp>
          <p:sp>
            <p:nvSpPr>
              <p:cNvPr id="150576" name="Text Box 48">
                <a:extLst>
                  <a:ext uri="{FF2B5EF4-FFF2-40B4-BE49-F238E27FC236}">
                    <a16:creationId xmlns:a16="http://schemas.microsoft.com/office/drawing/2014/main" id="{E3B115D4-08E7-4755-9A17-F6718A63ECF0}"/>
                  </a:ext>
                </a:extLst>
              </p:cNvPr>
              <p:cNvSpPr txBox="1">
                <a:spLocks noChangeArrowheads="1"/>
              </p:cNvSpPr>
              <p:nvPr/>
            </p:nvSpPr>
            <p:spPr bwMode="auto">
              <a:xfrm>
                <a:off x="3294" y="9615"/>
                <a:ext cx="54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FFFFFF"/>
                    </a:solidFill>
                    <a:miter lim="800000"/>
                    <a:headEnd/>
                    <a:tailEnd/>
                  </a14:hiddenLine>
                </a:ext>
              </a:extLst>
            </p:spPr>
            <p:txBody>
              <a:bodyPr/>
              <a:lstStyle/>
              <a:p>
                <a:pPr algn="just" eaLnBrk="0" hangingPunct="0"/>
                <a:r>
                  <a:rPr kumimoji="0" lang="en-US" altLang="zh-CN" sz="1000">
                    <a:latin typeface="宋体" panose="02010600030101010101" pitchFamily="2" charset="-122"/>
                  </a:rPr>
                  <a:t>r</a:t>
                </a:r>
              </a:p>
            </p:txBody>
          </p:sp>
          <p:sp>
            <p:nvSpPr>
              <p:cNvPr id="150577" name="Line 49">
                <a:extLst>
                  <a:ext uri="{FF2B5EF4-FFF2-40B4-BE49-F238E27FC236}">
                    <a16:creationId xmlns:a16="http://schemas.microsoft.com/office/drawing/2014/main" id="{154FF442-5FDD-45E4-86D7-E6735BD8155E}"/>
                  </a:ext>
                </a:extLst>
              </p:cNvPr>
              <p:cNvSpPr>
                <a:spLocks noChangeShapeType="1"/>
              </p:cNvSpPr>
              <p:nvPr/>
            </p:nvSpPr>
            <p:spPr bwMode="auto">
              <a:xfrm flipV="1">
                <a:off x="3894" y="9470"/>
                <a:ext cx="360" cy="312"/>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0578" name="Text Box 50">
                <a:extLst>
                  <a:ext uri="{FF2B5EF4-FFF2-40B4-BE49-F238E27FC236}">
                    <a16:creationId xmlns:a16="http://schemas.microsoft.com/office/drawing/2014/main" id="{CD33866B-AA7D-4A39-B63B-BB34EAD9A2C0}"/>
                  </a:ext>
                </a:extLst>
              </p:cNvPr>
              <p:cNvSpPr txBox="1">
                <a:spLocks noChangeArrowheads="1"/>
              </p:cNvSpPr>
              <p:nvPr/>
            </p:nvSpPr>
            <p:spPr bwMode="auto">
              <a:xfrm>
                <a:off x="4494" y="9734"/>
                <a:ext cx="510" cy="44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latin typeface="宋体" panose="02010600030101010101" pitchFamily="2" charset="-122"/>
                  </a:rPr>
                  <a:t>s</a:t>
                </a:r>
              </a:p>
            </p:txBody>
          </p:sp>
          <p:sp>
            <p:nvSpPr>
              <p:cNvPr id="150579" name="Line 51">
                <a:extLst>
                  <a:ext uri="{FF2B5EF4-FFF2-40B4-BE49-F238E27FC236}">
                    <a16:creationId xmlns:a16="http://schemas.microsoft.com/office/drawing/2014/main" id="{DD659C3D-1F93-4AE9-8F39-3BA603651C90}"/>
                  </a:ext>
                </a:extLst>
              </p:cNvPr>
              <p:cNvSpPr>
                <a:spLocks noChangeShapeType="1"/>
              </p:cNvSpPr>
              <p:nvPr/>
            </p:nvSpPr>
            <p:spPr bwMode="auto">
              <a:xfrm flipH="1" flipV="1">
                <a:off x="4494" y="9470"/>
                <a:ext cx="120" cy="4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80" name="Rectangle 52" descr="浅色上对角线">
                <a:extLst>
                  <a:ext uri="{FF2B5EF4-FFF2-40B4-BE49-F238E27FC236}">
                    <a16:creationId xmlns:a16="http://schemas.microsoft.com/office/drawing/2014/main" id="{6ADA0CEE-ECA5-49D4-949E-F958C34DE753}"/>
                  </a:ext>
                </a:extLst>
              </p:cNvPr>
              <p:cNvSpPr>
                <a:spLocks noChangeArrowheads="1"/>
              </p:cNvSpPr>
              <p:nvPr/>
            </p:nvSpPr>
            <p:spPr bwMode="auto">
              <a:xfrm>
                <a:off x="2334" y="8881"/>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50581" name="Text Box 53">
                <a:extLst>
                  <a:ext uri="{FF2B5EF4-FFF2-40B4-BE49-F238E27FC236}">
                    <a16:creationId xmlns:a16="http://schemas.microsoft.com/office/drawing/2014/main" id="{BCACEDD7-C6ED-4E0B-822B-898E01F45E84}"/>
                  </a:ext>
                </a:extLst>
              </p:cNvPr>
              <p:cNvSpPr txBox="1">
                <a:spLocks noChangeArrowheads="1"/>
              </p:cNvSpPr>
              <p:nvPr/>
            </p:nvSpPr>
            <p:spPr bwMode="auto">
              <a:xfrm>
                <a:off x="2814" y="8881"/>
                <a:ext cx="360" cy="416"/>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sp>
            <p:nvSpPr>
              <p:cNvPr id="150582" name="Line 54">
                <a:extLst>
                  <a:ext uri="{FF2B5EF4-FFF2-40B4-BE49-F238E27FC236}">
                    <a16:creationId xmlns:a16="http://schemas.microsoft.com/office/drawing/2014/main" id="{3FC59FB4-DFEF-496D-9A00-413B28900A20}"/>
                  </a:ext>
                </a:extLst>
              </p:cNvPr>
              <p:cNvSpPr>
                <a:spLocks noChangeShapeType="1"/>
              </p:cNvSpPr>
              <p:nvPr/>
            </p:nvSpPr>
            <p:spPr bwMode="auto">
              <a:xfrm>
                <a:off x="3054" y="9176"/>
                <a:ext cx="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0583" name="Text Box 55">
              <a:extLst>
                <a:ext uri="{FF2B5EF4-FFF2-40B4-BE49-F238E27FC236}">
                  <a16:creationId xmlns:a16="http://schemas.microsoft.com/office/drawing/2014/main" id="{4ACAC90F-B3A8-4301-83B9-E2550CF17C83}"/>
                </a:ext>
              </a:extLst>
            </p:cNvPr>
            <p:cNvSpPr txBox="1">
              <a:spLocks noChangeArrowheads="1"/>
            </p:cNvSpPr>
            <p:nvPr/>
          </p:nvSpPr>
          <p:spPr bwMode="auto">
            <a:xfrm>
              <a:off x="1407" y="8805"/>
              <a:ext cx="465"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grpSp>
      <p:sp>
        <p:nvSpPr>
          <p:cNvPr id="150584" name="Line 56">
            <a:extLst>
              <a:ext uri="{FF2B5EF4-FFF2-40B4-BE49-F238E27FC236}">
                <a16:creationId xmlns:a16="http://schemas.microsoft.com/office/drawing/2014/main" id="{36D132B5-6CA3-4B29-B344-6BC8EE9ACF04}"/>
              </a:ext>
            </a:extLst>
          </p:cNvPr>
          <p:cNvSpPr>
            <a:spLocks noChangeShapeType="1"/>
          </p:cNvSpPr>
          <p:nvPr/>
        </p:nvSpPr>
        <p:spPr bwMode="auto">
          <a:xfrm>
            <a:off x="6197600" y="3744918"/>
            <a:ext cx="0"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D9439F59-2741-4D29-9E55-432259B761C8}"/>
              </a:ext>
            </a:extLst>
          </p:cNvPr>
          <p:cNvSpPr>
            <a:spLocks noGrp="1" noChangeArrowheads="1"/>
          </p:cNvSpPr>
          <p:nvPr>
            <p:ph type="title"/>
          </p:nvPr>
        </p:nvSpPr>
        <p:spPr/>
        <p:txBody>
          <a:bodyPr/>
          <a:lstStyle/>
          <a:p>
            <a:r>
              <a:rPr lang="zh-CN" altLang="en-US">
                <a:latin typeface="宋体" panose="02010600030101010101" pitchFamily="2" charset="-122"/>
              </a:rPr>
              <a:t>尾插法建表算法</a:t>
            </a:r>
            <a:endParaRPr lang="zh-CN" altLang="en-US"/>
          </a:p>
        </p:txBody>
      </p:sp>
      <p:sp>
        <p:nvSpPr>
          <p:cNvPr id="123907" name="Rectangle 3">
            <a:extLst>
              <a:ext uri="{FF2B5EF4-FFF2-40B4-BE49-F238E27FC236}">
                <a16:creationId xmlns:a16="http://schemas.microsoft.com/office/drawing/2014/main" id="{7C4F0BAF-6D94-4865-A3DB-CD747460DE96}"/>
              </a:ext>
            </a:extLst>
          </p:cNvPr>
          <p:cNvSpPr>
            <a:spLocks noGrp="1" noChangeArrowheads="1"/>
          </p:cNvSpPr>
          <p:nvPr>
            <p:ph idx="1"/>
          </p:nvPr>
        </p:nvSpPr>
        <p:spPr/>
        <p:txBody>
          <a:bodyPr>
            <a:normAutofit/>
          </a:bodyPr>
          <a:lstStyle/>
          <a:p>
            <a:pPr algn="just">
              <a:lnSpc>
                <a:spcPct val="90000"/>
              </a:lnSpc>
              <a:buFont typeface="Wingdings" panose="05000000000000000000" pitchFamily="2" charset="2"/>
              <a:buNone/>
            </a:pPr>
            <a:r>
              <a:rPr lang="en-US" altLang="zh-CN" sz="2000">
                <a:latin typeface="宋体" panose="02010600030101010101" pitchFamily="2" charset="-122"/>
              </a:rPr>
              <a:t>Linklist  CreateFromTail() /*</a:t>
            </a:r>
            <a:r>
              <a:rPr lang="zh-CN" altLang="en-US" sz="2000">
                <a:latin typeface="宋体" panose="02010600030101010101" pitchFamily="2" charset="-122"/>
              </a:rPr>
              <a:t>将新增的字符追加到链表的末尾*</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LinkList L;  Node *r, *s;  int   flag =1; </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L=(Node * )malloc(sizeof(Node));/*</a:t>
            </a:r>
            <a:r>
              <a:rPr lang="zh-CN" altLang="en-US" sz="2000">
                <a:latin typeface="宋体" panose="02010600030101010101" pitchFamily="2" charset="-122"/>
              </a:rPr>
              <a:t>为头结点分配存储空间*</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L-&gt;next=NULL; r=L;   /*r</a:t>
            </a:r>
            <a:r>
              <a:rPr lang="zh-CN" altLang="en-US" sz="2000">
                <a:latin typeface="宋体" panose="02010600030101010101" pitchFamily="2" charset="-122"/>
              </a:rPr>
              <a:t>指针始终动态指向链表的当前表尾*</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while(flag)/*</a:t>
            </a:r>
            <a:r>
              <a:rPr lang="zh-CN" altLang="en-US" sz="2000">
                <a:latin typeface="宋体" panose="02010600030101010101" pitchFamily="2" charset="-122"/>
              </a:rPr>
              <a:t>标志，初值为</a:t>
            </a:r>
            <a:r>
              <a:rPr lang="en-US" altLang="zh-CN" sz="2000">
                <a:latin typeface="宋体" panose="02010600030101010101" pitchFamily="2" charset="-122"/>
              </a:rPr>
              <a:t>1</a:t>
            </a:r>
            <a:r>
              <a:rPr lang="zh-CN" altLang="en-US" sz="2000">
                <a:latin typeface="宋体" panose="02010600030101010101" pitchFamily="2" charset="-122"/>
              </a:rPr>
              <a:t>。输入</a:t>
            </a:r>
            <a:r>
              <a:rPr lang="zh-CN" altLang="en-US" sz="2000">
                <a:latin typeface="Times New Roman" panose="02020603050405020304" pitchFamily="18" charset="0"/>
              </a:rPr>
              <a:t>“</a:t>
            </a:r>
            <a:r>
              <a:rPr lang="en-US" altLang="zh-CN" sz="2000">
                <a:latin typeface="宋体" panose="02010600030101010101" pitchFamily="2" charset="-122"/>
              </a:rPr>
              <a:t>$</a:t>
            </a:r>
            <a:r>
              <a:rPr lang="en-US" altLang="zh-CN" sz="2000">
                <a:latin typeface="Times New Roman" panose="02020603050405020304" pitchFamily="18" charset="0"/>
              </a:rPr>
              <a:t>”</a:t>
            </a:r>
            <a:r>
              <a:rPr lang="zh-CN" altLang="en-US" sz="2000">
                <a:latin typeface="宋体" panose="02010600030101010101" pitchFamily="2" charset="-122"/>
              </a:rPr>
              <a:t>时</a:t>
            </a:r>
            <a:r>
              <a:rPr lang="en-US" altLang="zh-CN" sz="2000">
                <a:latin typeface="宋体" panose="02010600030101010101" pitchFamily="2" charset="-122"/>
              </a:rPr>
              <a:t>flag</a:t>
            </a:r>
            <a:r>
              <a:rPr lang="zh-CN" altLang="en-US" sz="2000">
                <a:latin typeface="宋体" panose="02010600030101010101" pitchFamily="2" charset="-122"/>
              </a:rPr>
              <a:t>为</a:t>
            </a:r>
            <a:r>
              <a:rPr lang="en-US" altLang="zh-CN" sz="2000">
                <a:latin typeface="宋体" panose="02010600030101010101" pitchFamily="2" charset="-122"/>
              </a:rPr>
              <a:t>0</a:t>
            </a:r>
            <a:r>
              <a:rPr lang="zh-CN" altLang="en-US" sz="2000">
                <a:latin typeface="宋体" panose="02010600030101010101" pitchFamily="2" charset="-122"/>
              </a:rPr>
              <a:t>，建表结束*</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 </a:t>
            </a:r>
            <a:r>
              <a:rPr lang="en-US" altLang="zh-CN" sz="2000">
                <a:latin typeface="宋体" panose="02010600030101010101" pitchFamily="2" charset="-122"/>
                <a:ea typeface="PMingLiU" panose="020B0604030504040204" pitchFamily="18" charset="-120"/>
              </a:rPr>
              <a:t>	c=getchar();</a:t>
            </a:r>
            <a:endParaRPr lang="en-US" altLang="zh-CN" sz="2000">
              <a:latin typeface="宋体" panose="02010600030101010101" pitchFamily="2" charset="-122"/>
            </a:endParaRP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if(c!=</a:t>
            </a:r>
            <a:r>
              <a:rPr lang="en-US" altLang="zh-CN" sz="2000">
                <a:latin typeface="Times New Roman" panose="02020603050405020304" pitchFamily="18" charset="0"/>
              </a:rPr>
              <a:t>’</a:t>
            </a:r>
            <a:r>
              <a:rPr lang="en-US" altLang="zh-CN" sz="2000">
                <a:latin typeface="宋体" panose="02010600030101010101" pitchFamily="2" charset="-122"/>
              </a:rPr>
              <a:t>$</a:t>
            </a:r>
            <a:r>
              <a:rPr lang="en-US" altLang="zh-CN" sz="2000">
                <a:latin typeface="Times New Roman" panose="02020603050405020304" pitchFamily="18" charset="0"/>
              </a:rPr>
              <a:t>’</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  s=(Node*)malloc(sizeof(Node)); s-&gt;data=c;</a:t>
            </a:r>
          </a:p>
          <a:p>
            <a:pPr algn="just">
              <a:lnSpc>
                <a:spcPct val="90000"/>
              </a:lnSpc>
              <a:buFont typeface="Wingdings" panose="05000000000000000000" pitchFamily="2" charset="2"/>
              <a:buNone/>
            </a:pPr>
            <a:r>
              <a:rPr lang="en-US" altLang="zh-CN" sz="2000">
                <a:latin typeface="宋体" panose="02010600030101010101" pitchFamily="2" charset="-122"/>
              </a:rPr>
              <a:t>     r-&gt;next=s;   r=s  }</a:t>
            </a:r>
          </a:p>
          <a:p>
            <a:pPr algn="just">
              <a:lnSpc>
                <a:spcPct val="90000"/>
              </a:lnSpc>
              <a:buFont typeface="Wingdings" panose="05000000000000000000" pitchFamily="2" charset="2"/>
              <a:buNone/>
            </a:pPr>
            <a:r>
              <a:rPr lang="en-US" altLang="zh-CN" sz="2000">
                <a:latin typeface="宋体" panose="02010600030101010101" pitchFamily="2" charset="-122"/>
              </a:rPr>
              <a:t>   else {  flag=0;  r-&gt;next=NULL; }</a:t>
            </a:r>
          </a:p>
          <a:p>
            <a:pPr algn="just">
              <a:lnSpc>
                <a:spcPct val="90000"/>
              </a:lnSpc>
              <a:buFont typeface="Wingdings" panose="05000000000000000000" pitchFamily="2" charset="2"/>
              <a:buNone/>
            </a:pPr>
            <a:r>
              <a:rPr lang="en-US" altLang="zh-CN" sz="2000">
                <a:latin typeface="宋体" panose="02010600030101010101" pitchFamily="2" charset="-122"/>
              </a:rPr>
              <a:t>  }</a:t>
            </a:r>
          </a:p>
          <a:p>
            <a:pPr algn="just">
              <a:lnSpc>
                <a:spcPct val="90000"/>
              </a:lnSpc>
              <a:buFont typeface="Wingdings" panose="05000000000000000000" pitchFamily="2" charset="2"/>
              <a:buNone/>
            </a:pPr>
            <a:r>
              <a:rPr lang="en-US" altLang="zh-CN" sz="2000">
                <a:latin typeface="宋体" panose="02010600030101010101" pitchFamily="2" charset="-122"/>
              </a:rPr>
              <a:t>}</a:t>
            </a:r>
            <a:endParaRPr lang="en-US" altLang="zh-CN" sz="2400"/>
          </a:p>
        </p:txBody>
      </p:sp>
      <p:sp>
        <p:nvSpPr>
          <p:cNvPr id="5" name="日期占位符 3">
            <a:extLst>
              <a:ext uri="{FF2B5EF4-FFF2-40B4-BE49-F238E27FC236}">
                <a16:creationId xmlns:a16="http://schemas.microsoft.com/office/drawing/2014/main" id="{4B56BF93-1340-47BD-97E5-7AB454467413}"/>
              </a:ext>
            </a:extLst>
          </p:cNvPr>
          <p:cNvSpPr>
            <a:spLocks noGrp="1"/>
          </p:cNvSpPr>
          <p:nvPr>
            <p:ph type="dt" sz="half" idx="4294967295"/>
          </p:nvPr>
        </p:nvSpPr>
        <p:spPr>
          <a:xfrm>
            <a:off x="9652000" y="6553200"/>
            <a:ext cx="2540000" cy="304800"/>
          </a:xfrm>
          <a:prstGeom prst="rect">
            <a:avLst/>
          </a:prstGeom>
        </p:spPr>
        <p:txBody>
          <a:bodyPr/>
          <a:lstStyle/>
          <a:p>
            <a:fld id="{4069A5C4-4CF2-4AFC-9CC6-7853A27FDE2C}" type="datetime1">
              <a:rPr lang="zh-CN" altLang="en-US"/>
              <a:pPr/>
              <a:t>2020/2/9</a:t>
            </a:fld>
            <a:endParaRPr lang="en-US" altLang="zh-CN"/>
          </a:p>
        </p:txBody>
      </p:sp>
      <p:sp>
        <p:nvSpPr>
          <p:cNvPr id="6" name="灯片编号占位符 5">
            <a:extLst>
              <a:ext uri="{FF2B5EF4-FFF2-40B4-BE49-F238E27FC236}">
                <a16:creationId xmlns:a16="http://schemas.microsoft.com/office/drawing/2014/main" id="{DA17A11E-DC3B-4B64-A375-434BCEC789B7}"/>
              </a:ext>
            </a:extLst>
          </p:cNvPr>
          <p:cNvSpPr>
            <a:spLocks noGrp="1"/>
          </p:cNvSpPr>
          <p:nvPr>
            <p:ph type="sldNum" sz="quarter" idx="4294967295"/>
          </p:nvPr>
        </p:nvSpPr>
        <p:spPr>
          <a:xfrm>
            <a:off x="0" y="6343650"/>
            <a:ext cx="782638" cy="488950"/>
          </a:xfrm>
          <a:prstGeom prst="rect">
            <a:avLst/>
          </a:prstGeom>
        </p:spPr>
        <p:txBody>
          <a:bodyPr/>
          <a:lstStyle/>
          <a:p>
            <a:fld id="{8D6F2D90-E341-4AFB-8565-C94F06871904}" type="slidenum">
              <a:rPr lang="en-US" altLang="zh-CN"/>
              <a:pPr/>
              <a:t>33</a:t>
            </a:fld>
            <a:endParaRPr lang="en-US" altLang="zh-CN"/>
          </a:p>
        </p:txBody>
      </p:sp>
      <p:sp>
        <p:nvSpPr>
          <p:cNvPr id="123908" name="AutoShape 4">
            <a:hlinkClick r:id="rId2" action="ppaction://hlinksldjump" highlightClick="1"/>
            <a:extLst>
              <a:ext uri="{FF2B5EF4-FFF2-40B4-BE49-F238E27FC236}">
                <a16:creationId xmlns:a16="http://schemas.microsoft.com/office/drawing/2014/main" id="{25ECE19B-0F16-4840-B3E2-270759F2455F}"/>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E8FFA6B-42C7-459C-8CC1-7D63941D4621}"/>
              </a:ext>
            </a:extLst>
          </p:cNvPr>
          <p:cNvSpPr>
            <a:spLocks noGrp="1" noChangeArrowheads="1"/>
          </p:cNvSpPr>
          <p:nvPr>
            <p:ph type="title"/>
          </p:nvPr>
        </p:nvSpPr>
        <p:spPr/>
        <p:txBody>
          <a:bodyPr/>
          <a:lstStyle/>
          <a:p>
            <a:pPr marL="685800" indent="-685800"/>
            <a:r>
              <a:rPr lang="zh-CN" altLang="en-US">
                <a:latin typeface="宋体" panose="02010600030101010101" pitchFamily="2" charset="-122"/>
              </a:rPr>
              <a:t>单链表查找</a:t>
            </a:r>
            <a:endParaRPr lang="zh-CN" altLang="en-US"/>
          </a:p>
        </p:txBody>
      </p:sp>
      <p:sp>
        <p:nvSpPr>
          <p:cNvPr id="115715" name="Rectangle 3">
            <a:extLst>
              <a:ext uri="{FF2B5EF4-FFF2-40B4-BE49-F238E27FC236}">
                <a16:creationId xmlns:a16="http://schemas.microsoft.com/office/drawing/2014/main" id="{2B93CD4F-8522-4672-9A02-98C366ADA540}"/>
              </a:ext>
            </a:extLst>
          </p:cNvPr>
          <p:cNvSpPr>
            <a:spLocks noGrp="1" noChangeArrowheads="1"/>
          </p:cNvSpPr>
          <p:nvPr>
            <p:ph idx="1"/>
          </p:nvPr>
        </p:nvSpPr>
        <p:spPr/>
        <p:txBody>
          <a:bodyPr/>
          <a:lstStyle/>
          <a:p>
            <a:r>
              <a:rPr lang="zh-CN" altLang="en-US">
                <a:latin typeface="宋体" panose="02010600030101010101" pitchFamily="2" charset="-122"/>
              </a:rPr>
              <a:t>按序号查找</a:t>
            </a:r>
            <a:r>
              <a:rPr lang="zh-CN" altLang="en-US"/>
              <a:t> </a:t>
            </a:r>
          </a:p>
          <a:p>
            <a:pPr lvl="1">
              <a:buFontTx/>
              <a:buNone/>
            </a:pPr>
            <a:r>
              <a:rPr lang="zh-CN" altLang="en-US">
                <a:latin typeface="宋体" panose="02010600030101010101" pitchFamily="2" charset="-122"/>
              </a:rPr>
              <a:t>	</a:t>
            </a:r>
            <a:r>
              <a:rPr lang="zh-CN" altLang="en-US" b="1">
                <a:latin typeface="宋体" panose="02010600030101010101" pitchFamily="2" charset="-122"/>
              </a:rPr>
              <a:t>算法描述：</a:t>
            </a:r>
            <a:r>
              <a:rPr lang="zh-CN" altLang="en-US">
                <a:latin typeface="宋体" panose="02010600030101010101" pitchFamily="2" charset="-122"/>
              </a:rPr>
              <a:t>设带头结点的单链表的长度为</a:t>
            </a:r>
            <a:r>
              <a:rPr lang="en-US" altLang="zh-CN"/>
              <a:t>n</a:t>
            </a:r>
            <a:r>
              <a:rPr lang="zh-CN" altLang="en-US">
                <a:latin typeface="宋体" panose="02010600030101010101" pitchFamily="2" charset="-122"/>
              </a:rPr>
              <a:t>，要查找表中第</a:t>
            </a:r>
            <a:r>
              <a:rPr lang="en-US" altLang="zh-CN"/>
              <a:t>i</a:t>
            </a:r>
            <a:r>
              <a:rPr lang="zh-CN" altLang="en-US">
                <a:latin typeface="宋体" panose="02010600030101010101" pitchFamily="2" charset="-122"/>
              </a:rPr>
              <a:t>个结点，则需要从单链表的头指针</a:t>
            </a:r>
            <a:r>
              <a:rPr lang="en-US" altLang="zh-CN"/>
              <a:t>L</a:t>
            </a:r>
            <a:r>
              <a:rPr lang="zh-CN" altLang="en-US">
                <a:latin typeface="宋体" panose="02010600030101010101" pitchFamily="2" charset="-122"/>
              </a:rPr>
              <a:t>出发，从头结点（</a:t>
            </a:r>
            <a:r>
              <a:rPr lang="en-US" altLang="zh-CN"/>
              <a:t>L-&gt;next</a:t>
            </a:r>
            <a:r>
              <a:rPr lang="zh-CN" altLang="en-US">
                <a:latin typeface="宋体" panose="02010600030101010101" pitchFamily="2" charset="-122"/>
              </a:rPr>
              <a:t>）开始顺着链域扫描，用指针</a:t>
            </a:r>
            <a:r>
              <a:rPr lang="en-US" altLang="zh-CN"/>
              <a:t>p</a:t>
            </a:r>
            <a:r>
              <a:rPr lang="zh-CN" altLang="en-US">
                <a:latin typeface="宋体" panose="02010600030101010101" pitchFamily="2" charset="-122"/>
              </a:rPr>
              <a:t>指向当前扫描到的结点</a:t>
            </a:r>
            <a:r>
              <a:rPr lang="en-US" altLang="zh-CN"/>
              <a:t>,</a:t>
            </a:r>
            <a:r>
              <a:rPr lang="zh-CN" altLang="en-US">
                <a:latin typeface="宋体" panose="02010600030101010101" pitchFamily="2" charset="-122"/>
              </a:rPr>
              <a:t>初值指向头结点（</a:t>
            </a:r>
            <a:r>
              <a:rPr lang="en-US" altLang="zh-CN"/>
              <a:t>pL-&gt;next</a:t>
            </a:r>
            <a:r>
              <a:rPr lang="zh-CN" altLang="en-US">
                <a:latin typeface="宋体" panose="02010600030101010101" pitchFamily="2" charset="-122"/>
              </a:rPr>
              <a:t>），用</a:t>
            </a:r>
            <a:r>
              <a:rPr lang="en-US" altLang="zh-CN"/>
              <a:t>j</a:t>
            </a:r>
            <a:r>
              <a:rPr lang="zh-CN" altLang="en-US">
                <a:latin typeface="宋体" panose="02010600030101010101" pitchFamily="2" charset="-122"/>
              </a:rPr>
              <a:t>做记数器，累计当前扫描过的结点数（初值为</a:t>
            </a:r>
            <a:r>
              <a:rPr lang="en-US" altLang="zh-CN"/>
              <a:t>0</a:t>
            </a:r>
            <a:r>
              <a:rPr lang="zh-CN" altLang="en-US">
                <a:latin typeface="宋体" panose="02010600030101010101" pitchFamily="2" charset="-122"/>
              </a:rPr>
              <a:t>），当</a:t>
            </a:r>
            <a:r>
              <a:rPr lang="en-US" altLang="zh-CN"/>
              <a:t>j = i </a:t>
            </a:r>
            <a:r>
              <a:rPr lang="zh-CN" altLang="en-US">
                <a:latin typeface="宋体" panose="02010600030101010101" pitchFamily="2" charset="-122"/>
              </a:rPr>
              <a:t>时，指针</a:t>
            </a:r>
            <a:r>
              <a:rPr lang="en-US" altLang="zh-CN"/>
              <a:t>p</a:t>
            </a:r>
            <a:r>
              <a:rPr lang="zh-CN" altLang="en-US">
                <a:latin typeface="宋体" panose="02010600030101010101" pitchFamily="2" charset="-122"/>
              </a:rPr>
              <a:t>所指的结点就是要找的第</a:t>
            </a:r>
            <a:r>
              <a:rPr lang="en-US" altLang="zh-CN"/>
              <a:t>i</a:t>
            </a:r>
            <a:r>
              <a:rPr lang="zh-CN" altLang="en-US">
                <a:latin typeface="宋体" panose="02010600030101010101" pitchFamily="2" charset="-122"/>
              </a:rPr>
              <a:t>个结点</a:t>
            </a:r>
            <a:r>
              <a:rPr lang="zh-CN" altLang="en-US"/>
              <a:t> 。</a:t>
            </a:r>
            <a:r>
              <a:rPr lang="zh-CN" altLang="en-US">
                <a:hlinkClick r:id="rId2" action="ppaction://hlinksldjump"/>
              </a:rPr>
              <a:t>算法实现</a:t>
            </a:r>
            <a:r>
              <a:rPr lang="zh-CN" altLang="en-US"/>
              <a:t>，算法演示。	</a:t>
            </a:r>
          </a:p>
          <a:p>
            <a:pPr>
              <a:buFont typeface="Wingdings" panose="05000000000000000000" pitchFamily="2" charset="2"/>
              <a:buNone/>
            </a:pPr>
            <a:endParaRPr lang="zh-CN" altLang="en-US"/>
          </a:p>
          <a:p>
            <a:pPr lvl="1">
              <a:buFontTx/>
              <a:buNone/>
            </a:pPr>
            <a:endParaRPr lang="en-US" altLang="zh-CN">
              <a:latin typeface="宋体" panose="02010600030101010101" pitchFamily="2" charset="-122"/>
            </a:endParaRPr>
          </a:p>
        </p:txBody>
      </p:sp>
      <p:sp>
        <p:nvSpPr>
          <p:cNvPr id="5" name="日期占位符 3">
            <a:extLst>
              <a:ext uri="{FF2B5EF4-FFF2-40B4-BE49-F238E27FC236}">
                <a16:creationId xmlns:a16="http://schemas.microsoft.com/office/drawing/2014/main" id="{7C528A50-9174-470A-90A2-753BA0835934}"/>
              </a:ext>
            </a:extLst>
          </p:cNvPr>
          <p:cNvSpPr>
            <a:spLocks noGrp="1"/>
          </p:cNvSpPr>
          <p:nvPr>
            <p:ph type="dt" sz="half" idx="4294967295"/>
          </p:nvPr>
        </p:nvSpPr>
        <p:spPr>
          <a:xfrm>
            <a:off x="9652000" y="6553200"/>
            <a:ext cx="2540000" cy="304800"/>
          </a:xfrm>
          <a:prstGeom prst="rect">
            <a:avLst/>
          </a:prstGeom>
        </p:spPr>
        <p:txBody>
          <a:bodyPr/>
          <a:lstStyle/>
          <a:p>
            <a:fld id="{6B1CADE1-F034-4D7B-BFE8-67A443F02FF6}" type="datetime1">
              <a:rPr lang="zh-CN" altLang="en-US"/>
              <a:pPr/>
              <a:t>2020/2/9</a:t>
            </a:fld>
            <a:endParaRPr lang="en-US" altLang="zh-CN"/>
          </a:p>
        </p:txBody>
      </p:sp>
      <p:sp>
        <p:nvSpPr>
          <p:cNvPr id="6" name="灯片编号占位符 5">
            <a:extLst>
              <a:ext uri="{FF2B5EF4-FFF2-40B4-BE49-F238E27FC236}">
                <a16:creationId xmlns:a16="http://schemas.microsoft.com/office/drawing/2014/main" id="{0CEECDC7-C4C6-45FE-B58C-CB4195637CFE}"/>
              </a:ext>
            </a:extLst>
          </p:cNvPr>
          <p:cNvSpPr>
            <a:spLocks noGrp="1"/>
          </p:cNvSpPr>
          <p:nvPr>
            <p:ph type="sldNum" sz="quarter" idx="4294967295"/>
          </p:nvPr>
        </p:nvSpPr>
        <p:spPr>
          <a:xfrm>
            <a:off x="0" y="6343650"/>
            <a:ext cx="782638" cy="488950"/>
          </a:xfrm>
          <a:prstGeom prst="rect">
            <a:avLst/>
          </a:prstGeom>
        </p:spPr>
        <p:txBody>
          <a:bodyPr/>
          <a:lstStyle/>
          <a:p>
            <a:fld id="{E799C641-72FC-427F-8BE9-609F0BF0A449}" type="slidenum">
              <a:rPr lang="en-US" altLang="zh-CN"/>
              <a:pPr/>
              <a:t>34</a:t>
            </a:fld>
            <a:endParaRPr lang="en-US" altLang="zh-CN"/>
          </a:p>
        </p:txBody>
      </p:sp>
      <p:sp>
        <p:nvSpPr>
          <p:cNvPr id="115716" name="AutoShape 4">
            <a:hlinkClick r:id="rId3" action="ppaction://hlinksldjump" highlightClick="1"/>
            <a:extLst>
              <a:ext uri="{FF2B5EF4-FFF2-40B4-BE49-F238E27FC236}">
                <a16:creationId xmlns:a16="http://schemas.microsoft.com/office/drawing/2014/main" id="{1E262160-65C1-4A8A-98A3-349A4292D0AA}"/>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0281CD47-0347-42AB-89F3-6C9CFA7153A5}"/>
              </a:ext>
            </a:extLst>
          </p:cNvPr>
          <p:cNvSpPr>
            <a:spLocks noGrp="1" noChangeArrowheads="1"/>
          </p:cNvSpPr>
          <p:nvPr>
            <p:ph type="title"/>
          </p:nvPr>
        </p:nvSpPr>
        <p:spPr/>
        <p:txBody>
          <a:bodyPr/>
          <a:lstStyle/>
          <a:p>
            <a:r>
              <a:rPr lang="zh-CN" altLang="en-US">
                <a:latin typeface="宋体" panose="02010600030101010101" pitchFamily="2" charset="-122"/>
              </a:rPr>
              <a:t>按序号查找算法实现</a:t>
            </a:r>
          </a:p>
        </p:txBody>
      </p:sp>
      <p:sp>
        <p:nvSpPr>
          <p:cNvPr id="124931" name="Rectangle 3">
            <a:extLst>
              <a:ext uri="{FF2B5EF4-FFF2-40B4-BE49-F238E27FC236}">
                <a16:creationId xmlns:a16="http://schemas.microsoft.com/office/drawing/2014/main" id="{D8DD794D-6CD9-4C0A-8487-37A23A75A88B}"/>
              </a:ext>
            </a:extLst>
          </p:cNvPr>
          <p:cNvSpPr>
            <a:spLocks noGrp="1" noChangeArrowheads="1"/>
          </p:cNvSpPr>
          <p:nvPr>
            <p:ph idx="1"/>
          </p:nvPr>
        </p:nvSpPr>
        <p:spPr/>
        <p:txBody>
          <a:bodyPr/>
          <a:lstStyle/>
          <a:p>
            <a:pPr algn="just">
              <a:lnSpc>
                <a:spcPct val="90000"/>
              </a:lnSpc>
              <a:buFont typeface="Wingdings" panose="05000000000000000000" pitchFamily="2" charset="2"/>
              <a:buNone/>
            </a:pPr>
            <a:r>
              <a:rPr lang="en-US" altLang="zh-CN" sz="2000">
                <a:latin typeface="宋体" panose="02010600030101010101" pitchFamily="2" charset="-122"/>
              </a:rPr>
              <a:t>/ * </a:t>
            </a:r>
            <a:r>
              <a:rPr lang="zh-CN" altLang="en-US" sz="2000">
                <a:latin typeface="宋体" panose="02010600030101010101" pitchFamily="2" charset="-122"/>
              </a:rPr>
              <a:t>在带头结点的单链表</a:t>
            </a:r>
            <a:r>
              <a:rPr lang="en-US" altLang="zh-CN" sz="2000">
                <a:latin typeface="宋体" panose="02010600030101010101" pitchFamily="2" charset="-122"/>
              </a:rPr>
              <a:t>L</a:t>
            </a:r>
            <a:r>
              <a:rPr lang="zh-CN" altLang="en-US" sz="2000">
                <a:latin typeface="宋体" panose="02010600030101010101" pitchFamily="2" charset="-122"/>
              </a:rPr>
              <a:t>中查找第</a:t>
            </a:r>
            <a:r>
              <a:rPr lang="en-US" altLang="zh-CN" sz="2000">
                <a:latin typeface="宋体" panose="02010600030101010101" pitchFamily="2" charset="-122"/>
              </a:rPr>
              <a:t>i</a:t>
            </a:r>
            <a:r>
              <a:rPr lang="zh-CN" altLang="en-US" sz="2000">
                <a:latin typeface="宋体" panose="02010600030101010101" pitchFamily="2" charset="-122"/>
              </a:rPr>
              <a:t>个结点，若找到</a:t>
            </a:r>
            <a:r>
              <a:rPr lang="en-US" altLang="zh-CN" sz="2000">
                <a:latin typeface="宋体" panose="02010600030101010101" pitchFamily="2" charset="-122"/>
              </a:rPr>
              <a:t>(1≤i≤n)</a:t>
            </a:r>
            <a:r>
              <a:rPr lang="zh-CN" altLang="en-US" sz="2000">
                <a:latin typeface="宋体" panose="02010600030101010101" pitchFamily="2" charset="-122"/>
              </a:rPr>
              <a:t>，则返回该结点的存储位置</a:t>
            </a:r>
            <a:r>
              <a:rPr lang="en-US" altLang="zh-CN" sz="2000">
                <a:latin typeface="宋体" panose="02010600030101010101" pitchFamily="2" charset="-122"/>
              </a:rPr>
              <a:t>;  </a:t>
            </a:r>
            <a:r>
              <a:rPr lang="zh-CN" altLang="en-US" sz="2000">
                <a:latin typeface="宋体" panose="02010600030101010101" pitchFamily="2" charset="-122"/>
              </a:rPr>
              <a:t>否则返回</a:t>
            </a:r>
            <a:r>
              <a:rPr lang="en-US" altLang="zh-CN" sz="2000">
                <a:latin typeface="宋体" panose="02010600030101010101" pitchFamily="2" charset="-122"/>
              </a:rPr>
              <a:t>NULL * /</a:t>
            </a:r>
          </a:p>
          <a:p>
            <a:pPr algn="just">
              <a:lnSpc>
                <a:spcPct val="90000"/>
              </a:lnSpc>
              <a:buFont typeface="Wingdings" panose="05000000000000000000" pitchFamily="2" charset="2"/>
              <a:buNone/>
            </a:pPr>
            <a:r>
              <a:rPr lang="en-US" altLang="zh-CN" sz="2000">
                <a:latin typeface="宋体" panose="02010600030101010101" pitchFamily="2" charset="-122"/>
              </a:rPr>
              <a:t>Node *  Get(LinkList  L, int i)</a:t>
            </a:r>
          </a:p>
          <a:p>
            <a:pPr algn="just">
              <a:lnSpc>
                <a:spcPct val="90000"/>
              </a:lnSpc>
              <a:buFont typeface="Wingdings" panose="05000000000000000000" pitchFamily="2" charset="2"/>
              <a:buNone/>
            </a:pPr>
            <a:r>
              <a:rPr lang="en-US" altLang="zh-CN" sz="2000">
                <a:latin typeface="宋体" panose="02010600030101010101" pitchFamily="2" charset="-122"/>
              </a:rPr>
              <a:t>{  Node  *p</a:t>
            </a:r>
            <a:r>
              <a:rPr lang="zh-CN" altLang="en-US" sz="2000">
                <a:latin typeface="宋体" panose="02010600030101010101" pitchFamily="2" charset="-122"/>
              </a:rPr>
              <a:t>；</a:t>
            </a:r>
          </a:p>
          <a:p>
            <a:pPr algn="just">
              <a:lnSpc>
                <a:spcPct val="90000"/>
              </a:lnSpc>
              <a:buFont typeface="Wingdings" panose="05000000000000000000" pitchFamily="2" charset="2"/>
              <a:buNone/>
            </a:pPr>
            <a:r>
              <a:rPr lang="zh-CN" altLang="en-US" sz="2000">
                <a:latin typeface="宋体" panose="02010600030101010101" pitchFamily="2" charset="-122"/>
              </a:rPr>
              <a:t>   </a:t>
            </a:r>
            <a:r>
              <a:rPr lang="en-US" altLang="zh-CN" sz="2000">
                <a:latin typeface="宋体" panose="02010600030101010101" pitchFamily="2" charset="-122"/>
              </a:rPr>
              <a:t>p=L</a:t>
            </a:r>
            <a:r>
              <a:rPr lang="zh-CN" altLang="en-US" sz="2000">
                <a:latin typeface="宋体" panose="02010600030101010101" pitchFamily="2" charset="-122"/>
              </a:rPr>
              <a:t>；</a:t>
            </a:r>
            <a:r>
              <a:rPr lang="en-US" altLang="zh-CN" sz="2000">
                <a:latin typeface="宋体" panose="02010600030101010101" pitchFamily="2" charset="-122"/>
              </a:rPr>
              <a:t>j=0</a:t>
            </a:r>
            <a:r>
              <a:rPr lang="zh-CN" altLang="en-US" sz="2000">
                <a:latin typeface="宋体" panose="02010600030101010101" pitchFamily="2" charset="-122"/>
              </a:rPr>
              <a:t>；       </a:t>
            </a:r>
            <a:r>
              <a:rPr lang="en-US" altLang="zh-CN" sz="2000">
                <a:latin typeface="宋体" panose="02010600030101010101" pitchFamily="2" charset="-122"/>
              </a:rPr>
              <a:t>/ * </a:t>
            </a:r>
            <a:r>
              <a:rPr lang="zh-CN" altLang="en-US" sz="2000">
                <a:latin typeface="宋体" panose="02010600030101010101" pitchFamily="2" charset="-122"/>
              </a:rPr>
              <a:t>从头结点开始扫描 * </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while ((p-&gt;next!=NULL)&amp;&amp;(j&lt;i)</a:t>
            </a:r>
          </a:p>
          <a:p>
            <a:pPr algn="just">
              <a:lnSpc>
                <a:spcPct val="90000"/>
              </a:lnSpc>
              <a:buFont typeface="Wingdings" panose="05000000000000000000" pitchFamily="2" charset="2"/>
              <a:buNone/>
            </a:pPr>
            <a:r>
              <a:rPr lang="en-US" altLang="zh-CN" sz="2000">
                <a:latin typeface="宋体" panose="02010600030101010101" pitchFamily="2" charset="-122"/>
              </a:rPr>
              <a:t>   { p=p-&gt;next</a:t>
            </a:r>
            <a:r>
              <a:rPr lang="zh-CN" altLang="en-US" sz="2000">
                <a:latin typeface="宋体" panose="02010600030101010101" pitchFamily="2" charset="-122"/>
              </a:rPr>
              <a:t>； </a:t>
            </a:r>
            <a:r>
              <a:rPr lang="en-US" altLang="zh-CN" sz="2000">
                <a:latin typeface="宋体" panose="02010600030101010101" pitchFamily="2" charset="-122"/>
              </a:rPr>
              <a:t>j++</a:t>
            </a:r>
            <a:r>
              <a:rPr lang="zh-CN" altLang="en-US" sz="2000">
                <a:latin typeface="宋体" panose="02010600030101010101" pitchFamily="2" charset="-122"/>
              </a:rPr>
              <a:t>；   </a:t>
            </a:r>
            <a:r>
              <a:rPr lang="en-US" altLang="zh-CN" sz="2000">
                <a:latin typeface="宋体" panose="02010600030101010101" pitchFamily="2" charset="-122"/>
              </a:rPr>
              <a:t>/ * </a:t>
            </a:r>
            <a:r>
              <a:rPr lang="zh-CN" altLang="en-US" sz="2000">
                <a:latin typeface="宋体" panose="02010600030101010101" pitchFamily="2" charset="-122"/>
              </a:rPr>
              <a:t>扫描下一结点 * </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        / * </a:t>
            </a:r>
            <a:r>
              <a:rPr lang="zh-CN" altLang="en-US" sz="2000">
                <a:latin typeface="宋体" panose="02010600030101010101" pitchFamily="2" charset="-122"/>
              </a:rPr>
              <a:t>已扫描结点计数器 * </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if</a:t>
            </a:r>
            <a:r>
              <a:rPr lang="zh-CN" altLang="en-US" sz="2000">
                <a:latin typeface="宋体" panose="02010600030101010101" pitchFamily="2" charset="-122"/>
              </a:rPr>
              <a:t>（</a:t>
            </a:r>
            <a:r>
              <a:rPr lang="en-US" altLang="zh-CN" sz="2000">
                <a:latin typeface="宋体" panose="02010600030101010101" pitchFamily="2" charset="-122"/>
              </a:rPr>
              <a:t>i= =j</a:t>
            </a:r>
            <a:r>
              <a:rPr lang="zh-CN" altLang="en-US" sz="2000">
                <a:latin typeface="宋体" panose="02010600030101010101" pitchFamily="2" charset="-122"/>
              </a:rPr>
              <a:t>）</a:t>
            </a:r>
            <a:r>
              <a:rPr lang="en-US" altLang="zh-CN" sz="2000">
                <a:latin typeface="宋体" panose="02010600030101010101" pitchFamily="2" charset="-122"/>
              </a:rPr>
              <a:t>return p</a:t>
            </a:r>
            <a:r>
              <a:rPr lang="zh-CN" altLang="en-US" sz="2000">
                <a:latin typeface="宋体" panose="02010600030101010101" pitchFamily="2" charset="-122"/>
              </a:rPr>
              <a:t>；   </a:t>
            </a:r>
            <a:r>
              <a:rPr lang="en-US" altLang="zh-CN" sz="2000">
                <a:latin typeface="宋体" panose="02010600030101010101" pitchFamily="2" charset="-122"/>
              </a:rPr>
              <a:t>/ * </a:t>
            </a:r>
            <a:r>
              <a:rPr lang="zh-CN" altLang="en-US" sz="2000">
                <a:latin typeface="宋体" panose="02010600030101010101" pitchFamily="2" charset="-122"/>
              </a:rPr>
              <a:t>找到了第</a:t>
            </a:r>
            <a:r>
              <a:rPr lang="en-US" altLang="zh-CN" sz="2000">
                <a:latin typeface="宋体" panose="02010600030101010101" pitchFamily="2" charset="-122"/>
              </a:rPr>
              <a:t>i</a:t>
            </a:r>
            <a:r>
              <a:rPr lang="zh-CN" altLang="en-US" sz="2000">
                <a:latin typeface="宋体" panose="02010600030101010101" pitchFamily="2" charset="-122"/>
              </a:rPr>
              <a:t>个结点 * </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else   return NULL</a:t>
            </a:r>
            <a:r>
              <a:rPr lang="zh-CN" altLang="en-US" sz="2000">
                <a:latin typeface="宋体" panose="02010600030101010101" pitchFamily="2" charset="-122"/>
              </a:rPr>
              <a:t>；   </a:t>
            </a:r>
            <a:r>
              <a:rPr lang="en-US" altLang="zh-CN" sz="2000">
                <a:latin typeface="宋体" panose="02010600030101010101" pitchFamily="2" charset="-122"/>
              </a:rPr>
              <a:t>/ * </a:t>
            </a:r>
            <a:r>
              <a:rPr lang="zh-CN" altLang="en-US" sz="2000">
                <a:latin typeface="宋体" panose="02010600030101010101" pitchFamily="2" charset="-122"/>
              </a:rPr>
              <a:t>找不到，</a:t>
            </a:r>
            <a:r>
              <a:rPr lang="en-US" altLang="zh-CN" sz="2000">
                <a:latin typeface="宋体" panose="02010600030101010101" pitchFamily="2" charset="-122"/>
              </a:rPr>
              <a:t>i≤0</a:t>
            </a:r>
            <a:r>
              <a:rPr lang="zh-CN" altLang="en-US" sz="2000">
                <a:latin typeface="宋体" panose="02010600030101010101" pitchFamily="2" charset="-122"/>
              </a:rPr>
              <a:t>或</a:t>
            </a:r>
            <a:r>
              <a:rPr lang="en-US" altLang="zh-CN" sz="2000">
                <a:latin typeface="宋体" panose="02010600030101010101" pitchFamily="2" charset="-122"/>
              </a:rPr>
              <a:t>i&gt;n * /</a:t>
            </a:r>
          </a:p>
          <a:p>
            <a:pPr algn="just">
              <a:lnSpc>
                <a:spcPct val="90000"/>
              </a:lnSpc>
              <a:buFont typeface="Wingdings" panose="05000000000000000000" pitchFamily="2" charset="2"/>
              <a:buNone/>
            </a:pPr>
            <a:r>
              <a:rPr lang="en-US" altLang="zh-CN" sz="2000">
                <a:latin typeface="宋体" panose="02010600030101010101" pitchFamily="2" charset="-122"/>
              </a:rPr>
              <a:t>}</a:t>
            </a:r>
          </a:p>
        </p:txBody>
      </p:sp>
      <p:sp>
        <p:nvSpPr>
          <p:cNvPr id="5" name="日期占位符 3">
            <a:extLst>
              <a:ext uri="{FF2B5EF4-FFF2-40B4-BE49-F238E27FC236}">
                <a16:creationId xmlns:a16="http://schemas.microsoft.com/office/drawing/2014/main" id="{5EFABFD4-C6AD-423D-8B7D-75450DFE9A13}"/>
              </a:ext>
            </a:extLst>
          </p:cNvPr>
          <p:cNvSpPr>
            <a:spLocks noGrp="1"/>
          </p:cNvSpPr>
          <p:nvPr>
            <p:ph type="dt" sz="half" idx="4294967295"/>
          </p:nvPr>
        </p:nvSpPr>
        <p:spPr>
          <a:xfrm>
            <a:off x="9652000" y="6553200"/>
            <a:ext cx="2540000" cy="304800"/>
          </a:xfrm>
          <a:prstGeom prst="rect">
            <a:avLst/>
          </a:prstGeom>
        </p:spPr>
        <p:txBody>
          <a:bodyPr/>
          <a:lstStyle/>
          <a:p>
            <a:fld id="{8E1A09E8-BE11-4E04-ADD0-58B4A89DDC7A}" type="datetime1">
              <a:rPr lang="zh-CN" altLang="en-US"/>
              <a:pPr/>
              <a:t>2020/2/9</a:t>
            </a:fld>
            <a:endParaRPr lang="en-US" altLang="zh-CN"/>
          </a:p>
        </p:txBody>
      </p:sp>
      <p:sp>
        <p:nvSpPr>
          <p:cNvPr id="6" name="灯片编号占位符 5">
            <a:extLst>
              <a:ext uri="{FF2B5EF4-FFF2-40B4-BE49-F238E27FC236}">
                <a16:creationId xmlns:a16="http://schemas.microsoft.com/office/drawing/2014/main" id="{60E8F940-964D-4F89-93BD-B7AC4E655C62}"/>
              </a:ext>
            </a:extLst>
          </p:cNvPr>
          <p:cNvSpPr>
            <a:spLocks noGrp="1"/>
          </p:cNvSpPr>
          <p:nvPr>
            <p:ph type="sldNum" sz="quarter" idx="4294967295"/>
          </p:nvPr>
        </p:nvSpPr>
        <p:spPr>
          <a:xfrm>
            <a:off x="0" y="6343650"/>
            <a:ext cx="782638" cy="488950"/>
          </a:xfrm>
          <a:prstGeom prst="rect">
            <a:avLst/>
          </a:prstGeom>
        </p:spPr>
        <p:txBody>
          <a:bodyPr/>
          <a:lstStyle/>
          <a:p>
            <a:fld id="{C9881E62-2ED4-4304-9758-61E34A029791}" type="slidenum">
              <a:rPr lang="en-US" altLang="zh-CN"/>
              <a:pPr/>
              <a:t>35</a:t>
            </a:fld>
            <a:endParaRPr lang="en-US" altLang="zh-CN"/>
          </a:p>
        </p:txBody>
      </p:sp>
      <p:sp>
        <p:nvSpPr>
          <p:cNvPr id="124933" name="AutoShape 5">
            <a:hlinkClick r:id="rId2" action="ppaction://hlinksldjump" highlightClick="1"/>
            <a:extLst>
              <a:ext uri="{FF2B5EF4-FFF2-40B4-BE49-F238E27FC236}">
                <a16:creationId xmlns:a16="http://schemas.microsoft.com/office/drawing/2014/main" id="{F6BCDC55-365D-41F4-BEEB-D46BB7B0EF6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18897055-FFEA-4662-99EC-93D61D76A221}"/>
              </a:ext>
            </a:extLst>
          </p:cNvPr>
          <p:cNvSpPr>
            <a:spLocks noGrp="1"/>
          </p:cNvSpPr>
          <p:nvPr>
            <p:ph type="dt" sz="half" idx="4294967295"/>
          </p:nvPr>
        </p:nvSpPr>
        <p:spPr>
          <a:xfrm>
            <a:off x="9652000" y="6553200"/>
            <a:ext cx="2540000" cy="304800"/>
          </a:xfrm>
          <a:prstGeom prst="rect">
            <a:avLst/>
          </a:prstGeom>
        </p:spPr>
        <p:txBody>
          <a:bodyPr/>
          <a:lstStyle/>
          <a:p>
            <a:fld id="{C9C170F0-EA60-4FB2-AD84-7641633C59ED}" type="datetime1">
              <a:rPr lang="zh-CN" altLang="en-US"/>
              <a:pPr/>
              <a:t>2020/2/9</a:t>
            </a:fld>
            <a:endParaRPr lang="en-US" altLang="zh-CN"/>
          </a:p>
        </p:txBody>
      </p:sp>
      <p:sp>
        <p:nvSpPr>
          <p:cNvPr id="5" name="灯片编号占位符 3">
            <a:extLst>
              <a:ext uri="{FF2B5EF4-FFF2-40B4-BE49-F238E27FC236}">
                <a16:creationId xmlns:a16="http://schemas.microsoft.com/office/drawing/2014/main" id="{A3C0620B-B3E2-433E-9414-1C2B186E4281}"/>
              </a:ext>
            </a:extLst>
          </p:cNvPr>
          <p:cNvSpPr>
            <a:spLocks noGrp="1"/>
          </p:cNvSpPr>
          <p:nvPr>
            <p:ph type="sldNum" sz="quarter" idx="4294967295"/>
          </p:nvPr>
        </p:nvSpPr>
        <p:spPr>
          <a:xfrm>
            <a:off x="0" y="6343650"/>
            <a:ext cx="782638" cy="488950"/>
          </a:xfrm>
          <a:prstGeom prst="rect">
            <a:avLst/>
          </a:prstGeom>
        </p:spPr>
        <p:txBody>
          <a:bodyPr/>
          <a:lstStyle/>
          <a:p>
            <a:fld id="{177E5B0B-B3BF-4F09-BE4B-E90B5DCF912A}" type="slidenum">
              <a:rPr lang="en-US" altLang="zh-CN"/>
              <a:pPr/>
              <a:t>36</a:t>
            </a:fld>
            <a:endParaRPr lang="en-US" altLang="zh-CN"/>
          </a:p>
        </p:txBody>
      </p:sp>
      <p:sp>
        <p:nvSpPr>
          <p:cNvPr id="151554" name="Rectangle 2">
            <a:extLst>
              <a:ext uri="{FF2B5EF4-FFF2-40B4-BE49-F238E27FC236}">
                <a16:creationId xmlns:a16="http://schemas.microsoft.com/office/drawing/2014/main" id="{7772399C-3AAF-4C60-B1AE-FE937E6DD779}"/>
              </a:ext>
            </a:extLst>
          </p:cNvPr>
          <p:cNvSpPr>
            <a:spLocks noChangeArrowheads="1"/>
          </p:cNvSpPr>
          <p:nvPr/>
        </p:nvSpPr>
        <p:spPr bwMode="auto">
          <a:xfrm>
            <a:off x="2438400" y="2438405"/>
            <a:ext cx="807720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90000"/>
              </a:lnSpc>
              <a:spcBef>
                <a:spcPct val="50000"/>
              </a:spcBef>
              <a:buClr>
                <a:schemeClr val="tx1"/>
              </a:buClr>
              <a:buSzPct val="75000"/>
              <a:buFont typeface="Wingdings" panose="05000000000000000000" pitchFamily="2" charset="2"/>
              <a:buChar char="l"/>
            </a:pPr>
            <a:r>
              <a:rPr lang="zh-CN" altLang="en-US" sz="2800">
                <a:latin typeface="宋体" panose="02010600030101010101" pitchFamily="2" charset="-122"/>
              </a:rPr>
              <a:t>按值查找</a:t>
            </a:r>
          </a:p>
          <a:p>
            <a:pPr lvl="1" algn="l">
              <a:lnSpc>
                <a:spcPct val="90000"/>
              </a:lnSpc>
              <a:spcBef>
                <a:spcPct val="50000"/>
              </a:spcBef>
              <a:buClr>
                <a:schemeClr val="tx1"/>
              </a:buClr>
              <a:buSzPct val="75000"/>
            </a:pPr>
            <a:r>
              <a:rPr lang="zh-CN" altLang="en-US" sz="2000">
                <a:latin typeface="宋体" panose="02010600030101010101" pitchFamily="2" charset="-122"/>
              </a:rPr>
              <a:t>	</a:t>
            </a:r>
            <a:r>
              <a:rPr lang="zh-CN" altLang="en-US" sz="2800" b="1">
                <a:latin typeface="宋体" panose="02010600030101010101" pitchFamily="2" charset="-122"/>
              </a:rPr>
              <a:t>算法描述：</a:t>
            </a:r>
            <a:r>
              <a:rPr lang="zh-CN" altLang="en-US" sz="2800">
                <a:latin typeface="宋体" panose="02010600030101010101" pitchFamily="2" charset="-122"/>
              </a:rPr>
              <a:t>按值查找是指在单链表中查找是否有结点值等于</a:t>
            </a:r>
            <a:r>
              <a:rPr lang="en-US" altLang="zh-CN" sz="2800">
                <a:latin typeface="宋体" panose="02010600030101010101" pitchFamily="2" charset="-122"/>
              </a:rPr>
              <a:t>e</a:t>
            </a:r>
            <a:r>
              <a:rPr lang="zh-CN" altLang="en-US" sz="2800">
                <a:latin typeface="宋体" panose="02010600030101010101" pitchFamily="2" charset="-122"/>
              </a:rPr>
              <a:t>的结点，若有的话，则返回首次找到的其值为</a:t>
            </a:r>
            <a:r>
              <a:rPr lang="en-US" altLang="zh-CN" sz="2800">
                <a:latin typeface="宋体" panose="02010600030101010101" pitchFamily="2" charset="-122"/>
              </a:rPr>
              <a:t>e</a:t>
            </a:r>
            <a:r>
              <a:rPr lang="zh-CN" altLang="en-US" sz="2800">
                <a:latin typeface="宋体" panose="02010600030101010101" pitchFamily="2" charset="-122"/>
              </a:rPr>
              <a:t>的结点的存储位置，否则返回</a:t>
            </a:r>
            <a:r>
              <a:rPr lang="en-US" altLang="zh-CN" sz="2800">
                <a:latin typeface="宋体" panose="02010600030101010101" pitchFamily="2" charset="-122"/>
              </a:rPr>
              <a:t>NULL</a:t>
            </a:r>
            <a:r>
              <a:rPr lang="zh-CN" altLang="en-US" sz="2800">
                <a:latin typeface="宋体" panose="02010600030101010101" pitchFamily="2" charset="-122"/>
              </a:rPr>
              <a:t>。查找过程从单链表的头指针指向的头结点出发，顺着链逐个将结点的值和给定值</a:t>
            </a:r>
            <a:r>
              <a:rPr lang="en-US" altLang="zh-CN" sz="2800">
                <a:latin typeface="宋体" panose="02010600030101010101" pitchFamily="2" charset="-122"/>
              </a:rPr>
              <a:t>e</a:t>
            </a:r>
            <a:r>
              <a:rPr lang="zh-CN" altLang="en-US" sz="2800">
                <a:latin typeface="宋体" panose="02010600030101010101" pitchFamily="2" charset="-122"/>
              </a:rPr>
              <a:t>作比较。</a:t>
            </a:r>
            <a:r>
              <a:rPr lang="zh-CN" altLang="en-US" sz="2800">
                <a:latin typeface="Arial" panose="020B0604020202020204" pitchFamily="34" charset="0"/>
                <a:hlinkClick r:id="rId2" action="ppaction://hlinksldjump"/>
              </a:rPr>
              <a:t>算法实现</a:t>
            </a:r>
            <a:r>
              <a:rPr lang="zh-CN" altLang="en-US" sz="2800">
                <a:latin typeface="Arial" panose="020B0604020202020204" pitchFamily="34" charset="0"/>
              </a:rPr>
              <a:t>，算法演示。</a:t>
            </a:r>
          </a:p>
        </p:txBody>
      </p:sp>
      <p:sp>
        <p:nvSpPr>
          <p:cNvPr id="151555" name="Rectangle 3">
            <a:extLst>
              <a:ext uri="{FF2B5EF4-FFF2-40B4-BE49-F238E27FC236}">
                <a16:creationId xmlns:a16="http://schemas.microsoft.com/office/drawing/2014/main" id="{3C6C3374-35C5-4DE9-9211-8EEACFE87011}"/>
              </a:ext>
            </a:extLst>
          </p:cNvPr>
          <p:cNvSpPr>
            <a:spLocks noChangeArrowheads="1"/>
          </p:cNvSpPr>
          <p:nvPr/>
        </p:nvSpPr>
        <p:spPr bwMode="auto">
          <a:xfrm>
            <a:off x="2438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marL="685800" indent="-685800" algn="l">
              <a:defRPr kumimoji="1" sz="2400">
                <a:solidFill>
                  <a:schemeClr val="tx1"/>
                </a:solidFill>
                <a:latin typeface="Times New Roman" panose="02020603050405020304" pitchFamily="18" charset="0"/>
                <a:ea typeface="宋体" panose="02010600030101010101" pitchFamily="2" charset="-122"/>
              </a:defRPr>
            </a:lvl1pPr>
            <a:lvl2pPr marL="685800" indent="-685800" algn="l">
              <a:defRPr kumimoji="1" sz="2400">
                <a:solidFill>
                  <a:schemeClr val="tx1"/>
                </a:solidFill>
                <a:latin typeface="Times New Roman" panose="02020603050405020304" pitchFamily="18" charset="0"/>
                <a:ea typeface="宋体" panose="02010600030101010101" pitchFamily="2" charset="-122"/>
              </a:defRPr>
            </a:lvl2pPr>
            <a:lvl3pPr marL="685800" indent="-685800" algn="l">
              <a:defRPr kumimoji="1" sz="2400">
                <a:solidFill>
                  <a:schemeClr val="tx1"/>
                </a:solidFill>
                <a:latin typeface="Times New Roman" panose="02020603050405020304" pitchFamily="18" charset="0"/>
                <a:ea typeface="宋体" panose="02010600030101010101" pitchFamily="2" charset="-122"/>
              </a:defRPr>
            </a:lvl3pPr>
            <a:lvl4pPr marL="685800" indent="-685800" algn="l">
              <a:defRPr kumimoji="1" sz="2400">
                <a:solidFill>
                  <a:schemeClr val="tx1"/>
                </a:solidFill>
                <a:latin typeface="Times New Roman" panose="02020603050405020304" pitchFamily="18" charset="0"/>
                <a:ea typeface="宋体" panose="02010600030101010101" pitchFamily="2" charset="-122"/>
              </a:defRPr>
            </a:lvl4pPr>
            <a:lvl5pPr marL="685800" indent="-685800" algn="l">
              <a:defRPr kumimoji="1" sz="2400">
                <a:solidFill>
                  <a:schemeClr val="tx1"/>
                </a:solidFill>
                <a:latin typeface="Times New Roman" panose="02020603050405020304" pitchFamily="18" charset="0"/>
                <a:ea typeface="宋体" panose="02010600030101010101" pitchFamily="2" charset="-122"/>
              </a:defRPr>
            </a:lvl5pPr>
            <a:lvl6pPr marL="1143000" indent="-685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1600200" indent="-685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057400" indent="-685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2514600" indent="-685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3600" b="1">
                <a:solidFill>
                  <a:schemeClr val="tx2"/>
                </a:solidFill>
                <a:latin typeface="宋体" panose="02010600030101010101" pitchFamily="2" charset="-122"/>
              </a:rPr>
              <a:t>单链表查找</a:t>
            </a:r>
            <a:endParaRPr lang="zh-CN" altLang="en-US" sz="3600" b="1">
              <a:solidFill>
                <a:schemeClr val="tx2"/>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8FFC0A6-011B-448C-B9D8-8D99B48E4EFC}"/>
              </a:ext>
            </a:extLst>
          </p:cNvPr>
          <p:cNvSpPr>
            <a:spLocks noGrp="1" noChangeArrowheads="1"/>
          </p:cNvSpPr>
          <p:nvPr>
            <p:ph type="title"/>
          </p:nvPr>
        </p:nvSpPr>
        <p:spPr/>
        <p:txBody>
          <a:bodyPr/>
          <a:lstStyle/>
          <a:p>
            <a:r>
              <a:rPr lang="zh-CN" altLang="en-US">
                <a:latin typeface="宋体" panose="02010600030101010101" pitchFamily="2" charset="-122"/>
              </a:rPr>
              <a:t>按值查找算法实现</a:t>
            </a:r>
            <a:endParaRPr lang="zh-CN" altLang="en-US"/>
          </a:p>
        </p:txBody>
      </p:sp>
      <p:sp>
        <p:nvSpPr>
          <p:cNvPr id="125955" name="Rectangle 3">
            <a:extLst>
              <a:ext uri="{FF2B5EF4-FFF2-40B4-BE49-F238E27FC236}">
                <a16:creationId xmlns:a16="http://schemas.microsoft.com/office/drawing/2014/main" id="{CFC2AA86-7371-4021-B697-C64F07F3C58A}"/>
              </a:ext>
            </a:extLst>
          </p:cNvPr>
          <p:cNvSpPr>
            <a:spLocks noGrp="1" noChangeArrowheads="1"/>
          </p:cNvSpPr>
          <p:nvPr>
            <p:ph idx="1"/>
          </p:nvPr>
        </p:nvSpPr>
        <p:spPr/>
        <p:txBody>
          <a:bodyPr/>
          <a:lstStyle/>
          <a:p>
            <a:pPr algn="just">
              <a:lnSpc>
                <a:spcPct val="90000"/>
              </a:lnSpc>
              <a:buFont typeface="Wingdings" panose="05000000000000000000" pitchFamily="2" charset="2"/>
              <a:buNone/>
            </a:pPr>
            <a:r>
              <a:rPr lang="en-US" altLang="zh-CN" sz="2000">
                <a:latin typeface="宋体" panose="02010600030101010101" pitchFamily="2" charset="-122"/>
              </a:rPr>
              <a:t>/ * </a:t>
            </a:r>
            <a:r>
              <a:rPr lang="zh-CN" altLang="en-US" sz="2000">
                <a:latin typeface="宋体" panose="02010600030101010101" pitchFamily="2" charset="-122"/>
              </a:rPr>
              <a:t>在带头结点的单链表</a:t>
            </a:r>
            <a:r>
              <a:rPr lang="en-US" altLang="zh-CN" sz="2000">
                <a:latin typeface="宋体" panose="02010600030101010101" pitchFamily="2" charset="-122"/>
              </a:rPr>
              <a:t>L</a:t>
            </a:r>
            <a:r>
              <a:rPr lang="zh-CN" altLang="en-US" sz="2000">
                <a:latin typeface="宋体" panose="02010600030101010101" pitchFamily="2" charset="-122"/>
              </a:rPr>
              <a:t>中查找其结点值等于</a:t>
            </a:r>
            <a:r>
              <a:rPr lang="en-US" altLang="zh-CN" sz="2000">
                <a:latin typeface="宋体" panose="02010600030101010101" pitchFamily="2" charset="-122"/>
              </a:rPr>
              <a:t>key</a:t>
            </a:r>
            <a:r>
              <a:rPr lang="zh-CN" altLang="en-US" sz="2000">
                <a:latin typeface="宋体" panose="02010600030101010101" pitchFamily="2" charset="-122"/>
              </a:rPr>
              <a:t>的结点，若找到则返回该结点的位置</a:t>
            </a:r>
            <a:r>
              <a:rPr lang="en-US" altLang="zh-CN" sz="2000">
                <a:latin typeface="宋体" panose="02010600030101010101" pitchFamily="2" charset="-122"/>
              </a:rPr>
              <a:t>p</a:t>
            </a:r>
            <a:r>
              <a:rPr lang="zh-CN" altLang="en-US" sz="2000">
                <a:latin typeface="宋体" panose="02010600030101010101" pitchFamily="2" charset="-122"/>
              </a:rPr>
              <a:t>，否则返回</a:t>
            </a:r>
            <a:r>
              <a:rPr lang="en-US" altLang="zh-CN" sz="2000">
                <a:latin typeface="宋体" panose="02010600030101010101" pitchFamily="2" charset="-122"/>
              </a:rPr>
              <a:t>NULL * /</a:t>
            </a:r>
          </a:p>
          <a:p>
            <a:pPr algn="just">
              <a:lnSpc>
                <a:spcPct val="90000"/>
              </a:lnSpc>
              <a:buFont typeface="Wingdings" panose="05000000000000000000" pitchFamily="2" charset="2"/>
              <a:buNone/>
            </a:pPr>
            <a:r>
              <a:rPr lang="en-US" altLang="zh-CN" sz="2000">
                <a:latin typeface="宋体" panose="02010600030101010101" pitchFamily="2" charset="-122"/>
              </a:rPr>
              <a:t>Node *Locate( LinkList L,ElemType key)</a:t>
            </a:r>
          </a:p>
          <a:p>
            <a:pPr algn="just">
              <a:lnSpc>
                <a:spcPct val="90000"/>
              </a:lnSpc>
              <a:buFont typeface="Wingdings" panose="05000000000000000000" pitchFamily="2" charset="2"/>
              <a:buNone/>
            </a:pPr>
            <a:r>
              <a:rPr lang="en-US" altLang="zh-CN" sz="2000">
                <a:latin typeface="宋体" panose="02010600030101010101" pitchFamily="2" charset="-122"/>
              </a:rPr>
              <a:t>{  Node *p;</a:t>
            </a:r>
          </a:p>
          <a:p>
            <a:pPr algn="just">
              <a:lnSpc>
                <a:spcPct val="90000"/>
              </a:lnSpc>
              <a:buFont typeface="Wingdings" panose="05000000000000000000" pitchFamily="2" charset="2"/>
              <a:buNone/>
            </a:pPr>
            <a:r>
              <a:rPr lang="en-US" altLang="zh-CN" sz="2000">
                <a:latin typeface="宋体" panose="02010600030101010101" pitchFamily="2" charset="-122"/>
              </a:rPr>
              <a:t>   p=L-&gt;next;   / * </a:t>
            </a:r>
            <a:r>
              <a:rPr lang="zh-CN" altLang="en-US" sz="2000">
                <a:latin typeface="宋体" panose="02010600030101010101" pitchFamily="2" charset="-122"/>
              </a:rPr>
              <a:t>从表中第一个结点比较 * </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while (p!=NULL)</a:t>
            </a:r>
          </a:p>
          <a:p>
            <a:pPr algn="just">
              <a:lnSpc>
                <a:spcPct val="90000"/>
              </a:lnSpc>
              <a:buFont typeface="Wingdings" panose="05000000000000000000" pitchFamily="2" charset="2"/>
              <a:buNone/>
            </a:pPr>
            <a:r>
              <a:rPr lang="en-US" altLang="zh-CN" sz="2000">
                <a:latin typeface="宋体" panose="02010600030101010101" pitchFamily="2" charset="-122"/>
              </a:rPr>
              <a:t>     if (p-&gt;data!=key)</a:t>
            </a:r>
          </a:p>
          <a:p>
            <a:pPr algn="just">
              <a:lnSpc>
                <a:spcPct val="90000"/>
              </a:lnSpc>
              <a:buFont typeface="Wingdings" panose="05000000000000000000" pitchFamily="2" charset="2"/>
              <a:buNone/>
            </a:pPr>
            <a:r>
              <a:rPr lang="en-US" altLang="zh-CN" sz="2000">
                <a:latin typeface="宋体" panose="02010600030101010101" pitchFamily="2" charset="-122"/>
              </a:rPr>
              <a:t>     	    p=p-&gt;next;     </a:t>
            </a:r>
          </a:p>
          <a:p>
            <a:pPr algn="just">
              <a:lnSpc>
                <a:spcPct val="90000"/>
              </a:lnSpc>
              <a:buFont typeface="Wingdings" panose="05000000000000000000" pitchFamily="2" charset="2"/>
              <a:buNone/>
            </a:pPr>
            <a:r>
              <a:rPr lang="en-US" altLang="zh-CN" sz="2000">
                <a:latin typeface="宋体" panose="02010600030101010101" pitchFamily="2" charset="-122"/>
              </a:rPr>
              <a:t>     else  break;     / * </a:t>
            </a:r>
            <a:r>
              <a:rPr lang="zh-CN" altLang="en-US" sz="2000">
                <a:latin typeface="宋体" panose="02010600030101010101" pitchFamily="2" charset="-122"/>
              </a:rPr>
              <a:t>找到结点</a:t>
            </a:r>
            <a:r>
              <a:rPr lang="en-US" altLang="zh-CN" sz="2000">
                <a:latin typeface="宋体" panose="02010600030101010101" pitchFamily="2" charset="-122"/>
              </a:rPr>
              <a:t>key</a:t>
            </a:r>
            <a:r>
              <a:rPr lang="zh-CN" altLang="en-US" sz="2000">
                <a:latin typeface="宋体" panose="02010600030101010101" pitchFamily="2" charset="-122"/>
              </a:rPr>
              <a:t>，退出循环 * </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return p;</a:t>
            </a:r>
          </a:p>
          <a:p>
            <a:pPr algn="just">
              <a:lnSpc>
                <a:spcPct val="90000"/>
              </a:lnSpc>
              <a:buFont typeface="Wingdings" panose="05000000000000000000" pitchFamily="2" charset="2"/>
              <a:buNone/>
            </a:pPr>
            <a:r>
              <a:rPr lang="en-US" altLang="zh-CN" sz="2000">
                <a:latin typeface="宋体" panose="02010600030101010101" pitchFamily="2" charset="-122"/>
              </a:rPr>
              <a:t>}</a:t>
            </a:r>
            <a:endParaRPr lang="en-US" altLang="zh-CN" sz="2400"/>
          </a:p>
        </p:txBody>
      </p:sp>
      <p:sp>
        <p:nvSpPr>
          <p:cNvPr id="5" name="日期占位符 3">
            <a:extLst>
              <a:ext uri="{FF2B5EF4-FFF2-40B4-BE49-F238E27FC236}">
                <a16:creationId xmlns:a16="http://schemas.microsoft.com/office/drawing/2014/main" id="{A1A27F54-955D-44F6-BCCC-86F9D3208E66}"/>
              </a:ext>
            </a:extLst>
          </p:cNvPr>
          <p:cNvSpPr>
            <a:spLocks noGrp="1"/>
          </p:cNvSpPr>
          <p:nvPr>
            <p:ph type="dt" sz="half" idx="4294967295"/>
          </p:nvPr>
        </p:nvSpPr>
        <p:spPr>
          <a:xfrm>
            <a:off x="9652000" y="6553200"/>
            <a:ext cx="2540000" cy="304800"/>
          </a:xfrm>
          <a:prstGeom prst="rect">
            <a:avLst/>
          </a:prstGeom>
        </p:spPr>
        <p:txBody>
          <a:bodyPr/>
          <a:lstStyle/>
          <a:p>
            <a:fld id="{C4CF46A6-CA66-4283-8E99-6225DF7373E1}" type="datetime1">
              <a:rPr lang="zh-CN" altLang="en-US"/>
              <a:pPr/>
              <a:t>2020/2/9</a:t>
            </a:fld>
            <a:endParaRPr lang="en-US" altLang="zh-CN"/>
          </a:p>
        </p:txBody>
      </p:sp>
      <p:sp>
        <p:nvSpPr>
          <p:cNvPr id="6" name="灯片编号占位符 5">
            <a:extLst>
              <a:ext uri="{FF2B5EF4-FFF2-40B4-BE49-F238E27FC236}">
                <a16:creationId xmlns:a16="http://schemas.microsoft.com/office/drawing/2014/main" id="{32828F53-7E5A-4F95-8084-B5A11716621C}"/>
              </a:ext>
            </a:extLst>
          </p:cNvPr>
          <p:cNvSpPr>
            <a:spLocks noGrp="1"/>
          </p:cNvSpPr>
          <p:nvPr>
            <p:ph type="sldNum" sz="quarter" idx="4294967295"/>
          </p:nvPr>
        </p:nvSpPr>
        <p:spPr>
          <a:xfrm>
            <a:off x="0" y="6343650"/>
            <a:ext cx="782638" cy="488950"/>
          </a:xfrm>
          <a:prstGeom prst="rect">
            <a:avLst/>
          </a:prstGeom>
        </p:spPr>
        <p:txBody>
          <a:bodyPr/>
          <a:lstStyle/>
          <a:p>
            <a:fld id="{10EA40B4-8C91-41EA-ABF8-F0C0B9E7E432}" type="slidenum">
              <a:rPr lang="en-US" altLang="zh-CN"/>
              <a:pPr/>
              <a:t>37</a:t>
            </a:fld>
            <a:endParaRPr lang="en-US" altLang="zh-CN"/>
          </a:p>
        </p:txBody>
      </p:sp>
      <p:sp>
        <p:nvSpPr>
          <p:cNvPr id="125957" name="AutoShape 5">
            <a:hlinkClick r:id="rId2" action="ppaction://hlinksldjump" highlightClick="1"/>
            <a:extLst>
              <a:ext uri="{FF2B5EF4-FFF2-40B4-BE49-F238E27FC236}">
                <a16:creationId xmlns:a16="http://schemas.microsoft.com/office/drawing/2014/main" id="{92BC6AD0-D8BC-47F7-9DD8-E0CD9ABEEC71}"/>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3C9D98C-A32C-4FCD-87F5-A530ED829761}"/>
              </a:ext>
            </a:extLst>
          </p:cNvPr>
          <p:cNvSpPr>
            <a:spLocks noGrp="1" noChangeArrowheads="1"/>
          </p:cNvSpPr>
          <p:nvPr>
            <p:ph type="title"/>
          </p:nvPr>
        </p:nvSpPr>
        <p:spPr/>
        <p:txBody>
          <a:bodyPr/>
          <a:lstStyle/>
          <a:p>
            <a:r>
              <a:rPr lang="zh-CN" altLang="en-US">
                <a:latin typeface="宋体" panose="02010600030101010101" pitchFamily="2" charset="-122"/>
              </a:rPr>
              <a:t>单链表插入操作</a:t>
            </a:r>
            <a:endParaRPr lang="zh-CN" altLang="en-US"/>
          </a:p>
        </p:txBody>
      </p:sp>
      <p:sp>
        <p:nvSpPr>
          <p:cNvPr id="116739" name="Rectangle 3">
            <a:extLst>
              <a:ext uri="{FF2B5EF4-FFF2-40B4-BE49-F238E27FC236}">
                <a16:creationId xmlns:a16="http://schemas.microsoft.com/office/drawing/2014/main" id="{08A0A809-B275-4D2C-B104-4B8CFEE4BFBE}"/>
              </a:ext>
            </a:extLst>
          </p:cNvPr>
          <p:cNvSpPr>
            <a:spLocks noGrp="1" noChangeArrowheads="1"/>
          </p:cNvSpPr>
          <p:nvPr>
            <p:ph idx="1"/>
          </p:nvPr>
        </p:nvSpPr>
        <p:spPr/>
        <p:txBody>
          <a:bodyPr/>
          <a:lstStyle/>
          <a:p>
            <a:r>
              <a:rPr lang="zh-CN" altLang="en-US">
                <a:latin typeface="宋体" panose="02010600030101010101" pitchFamily="2" charset="-122"/>
              </a:rPr>
              <a:t>算法描述：</a:t>
            </a:r>
          </a:p>
          <a:p>
            <a:pPr lvl="1">
              <a:buFontTx/>
              <a:buNone/>
            </a:pPr>
            <a:r>
              <a:rPr lang="zh-CN" altLang="en-US">
                <a:latin typeface="宋体" panose="02010600030101010101" pitchFamily="2" charset="-122"/>
              </a:rPr>
              <a:t>		   </a:t>
            </a:r>
            <a:r>
              <a:rPr lang="zh-CN" altLang="en-US" sz="2000">
                <a:latin typeface="宋体" panose="02010600030101010101" pitchFamily="2" charset="-122"/>
              </a:rPr>
              <a:t>要在带头结点的单链表</a:t>
            </a:r>
            <a:r>
              <a:rPr lang="en-US" altLang="zh-CN" sz="2000"/>
              <a:t>L</a:t>
            </a:r>
            <a:r>
              <a:rPr lang="zh-CN" altLang="en-US" sz="2000">
                <a:latin typeface="宋体" panose="02010600030101010101" pitchFamily="2" charset="-122"/>
              </a:rPr>
              <a:t>中第</a:t>
            </a:r>
            <a:r>
              <a:rPr lang="en-US" altLang="zh-CN" sz="2000"/>
              <a:t>i</a:t>
            </a:r>
            <a:r>
              <a:rPr lang="zh-CN" altLang="en-US" sz="2000">
                <a:latin typeface="宋体" panose="02010600030101010101" pitchFamily="2" charset="-122"/>
              </a:rPr>
              <a:t>个数据元素之前插入一个数据元素</a:t>
            </a:r>
            <a:r>
              <a:rPr lang="en-US" altLang="zh-CN" sz="2000"/>
              <a:t>e</a:t>
            </a:r>
            <a:r>
              <a:rPr lang="zh-CN" altLang="en-US" sz="2000">
                <a:latin typeface="宋体" panose="02010600030101010101" pitchFamily="2" charset="-122"/>
              </a:rPr>
              <a:t>，需要首先在单链表中找到第</a:t>
            </a:r>
            <a:r>
              <a:rPr lang="en-US" altLang="zh-CN" sz="2000"/>
              <a:t>i-1</a:t>
            </a:r>
            <a:r>
              <a:rPr lang="zh-CN" altLang="en-US" sz="2000">
                <a:latin typeface="宋体" panose="02010600030101010101" pitchFamily="2" charset="-122"/>
              </a:rPr>
              <a:t>个结点并由指针</a:t>
            </a:r>
            <a:r>
              <a:rPr lang="en-US" altLang="zh-CN" sz="2000"/>
              <a:t>pre</a:t>
            </a:r>
            <a:r>
              <a:rPr lang="zh-CN" altLang="en-US" sz="2000">
                <a:latin typeface="宋体" panose="02010600030101010101" pitchFamily="2" charset="-122"/>
              </a:rPr>
              <a:t>指示，然后申请一个新的结点并由指针</a:t>
            </a:r>
            <a:r>
              <a:rPr lang="en-US" altLang="zh-CN" sz="2000"/>
              <a:t>s</a:t>
            </a:r>
            <a:r>
              <a:rPr lang="zh-CN" altLang="en-US" sz="2000">
                <a:latin typeface="宋体" panose="02010600030101010101" pitchFamily="2" charset="-122"/>
              </a:rPr>
              <a:t>指示，其数据域的值为</a:t>
            </a:r>
            <a:r>
              <a:rPr lang="en-US" altLang="zh-CN" sz="2000"/>
              <a:t>e</a:t>
            </a:r>
            <a:r>
              <a:rPr lang="zh-CN" altLang="en-US" sz="2000">
                <a:latin typeface="宋体" panose="02010600030101010101" pitchFamily="2" charset="-122"/>
              </a:rPr>
              <a:t>，并修改第</a:t>
            </a:r>
            <a:r>
              <a:rPr lang="en-US" altLang="zh-CN" sz="2000"/>
              <a:t>i-1</a:t>
            </a:r>
            <a:r>
              <a:rPr lang="zh-CN" altLang="en-US" sz="2000">
                <a:latin typeface="宋体" panose="02010600030101010101" pitchFamily="2" charset="-122"/>
              </a:rPr>
              <a:t>个结点的指针使其指向</a:t>
            </a:r>
            <a:r>
              <a:rPr lang="en-US" altLang="zh-CN" sz="2000"/>
              <a:t>s</a:t>
            </a:r>
            <a:r>
              <a:rPr lang="zh-CN" altLang="en-US" sz="2000">
                <a:latin typeface="宋体" panose="02010600030101010101" pitchFamily="2" charset="-122"/>
              </a:rPr>
              <a:t>，然后使</a:t>
            </a:r>
            <a:r>
              <a:rPr lang="en-US" altLang="zh-CN" sz="2000"/>
              <a:t>s</a:t>
            </a:r>
            <a:r>
              <a:rPr lang="zh-CN" altLang="en-US" sz="2000">
                <a:latin typeface="宋体" panose="02010600030101010101" pitchFamily="2" charset="-122"/>
              </a:rPr>
              <a:t>结点的指针域指向第</a:t>
            </a:r>
            <a:r>
              <a:rPr lang="en-US" altLang="zh-CN" sz="2000"/>
              <a:t>i</a:t>
            </a:r>
            <a:r>
              <a:rPr lang="zh-CN" altLang="en-US" sz="2000">
                <a:latin typeface="宋体" panose="02010600030101010101" pitchFamily="2" charset="-122"/>
              </a:rPr>
              <a:t>个结点。</a:t>
            </a:r>
          </a:p>
        </p:txBody>
      </p:sp>
      <p:sp>
        <p:nvSpPr>
          <p:cNvPr id="73" name="日期占位符 3">
            <a:extLst>
              <a:ext uri="{FF2B5EF4-FFF2-40B4-BE49-F238E27FC236}">
                <a16:creationId xmlns:a16="http://schemas.microsoft.com/office/drawing/2014/main" id="{FC1F652C-0BE5-461A-BCA9-6AFE87666E15}"/>
              </a:ext>
            </a:extLst>
          </p:cNvPr>
          <p:cNvSpPr>
            <a:spLocks noGrp="1"/>
          </p:cNvSpPr>
          <p:nvPr>
            <p:ph type="dt" sz="half" idx="4294967295"/>
          </p:nvPr>
        </p:nvSpPr>
        <p:spPr>
          <a:xfrm>
            <a:off x="9652000" y="6553200"/>
            <a:ext cx="2540000" cy="304800"/>
          </a:xfrm>
          <a:prstGeom prst="rect">
            <a:avLst/>
          </a:prstGeom>
        </p:spPr>
        <p:txBody>
          <a:bodyPr/>
          <a:lstStyle/>
          <a:p>
            <a:fld id="{967A10E9-A6E0-41F0-B5E3-3E9D6A60B5A0}" type="datetime1">
              <a:rPr lang="zh-CN" altLang="en-US"/>
              <a:pPr/>
              <a:t>2020/2/9</a:t>
            </a:fld>
            <a:endParaRPr lang="en-US" altLang="zh-CN"/>
          </a:p>
        </p:txBody>
      </p:sp>
      <p:sp>
        <p:nvSpPr>
          <p:cNvPr id="74" name="灯片编号占位符 5">
            <a:extLst>
              <a:ext uri="{FF2B5EF4-FFF2-40B4-BE49-F238E27FC236}">
                <a16:creationId xmlns:a16="http://schemas.microsoft.com/office/drawing/2014/main" id="{711FB9A3-A6F4-4024-BF8B-48E4A253352B}"/>
              </a:ext>
            </a:extLst>
          </p:cNvPr>
          <p:cNvSpPr>
            <a:spLocks noGrp="1"/>
          </p:cNvSpPr>
          <p:nvPr>
            <p:ph type="sldNum" sz="quarter" idx="4294967295"/>
          </p:nvPr>
        </p:nvSpPr>
        <p:spPr>
          <a:xfrm>
            <a:off x="0" y="6343650"/>
            <a:ext cx="782638" cy="488950"/>
          </a:xfrm>
          <a:prstGeom prst="rect">
            <a:avLst/>
          </a:prstGeom>
        </p:spPr>
        <p:txBody>
          <a:bodyPr/>
          <a:lstStyle/>
          <a:p>
            <a:fld id="{BABEEF9F-8A33-40ED-B7E6-4AB91ECD5B3B}" type="slidenum">
              <a:rPr lang="en-US" altLang="zh-CN"/>
              <a:pPr/>
              <a:t>38</a:t>
            </a:fld>
            <a:endParaRPr lang="en-US" altLang="zh-CN"/>
          </a:p>
        </p:txBody>
      </p:sp>
      <p:sp>
        <p:nvSpPr>
          <p:cNvPr id="116740" name="AutoShape 4">
            <a:hlinkClick r:id="rId2" action="ppaction://hlinksldjump" highlightClick="1"/>
            <a:extLst>
              <a:ext uri="{FF2B5EF4-FFF2-40B4-BE49-F238E27FC236}">
                <a16:creationId xmlns:a16="http://schemas.microsoft.com/office/drawing/2014/main" id="{6BF2D2A2-E497-4062-9FDE-56BA040814DC}"/>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6743" name="Group 7">
            <a:extLst>
              <a:ext uri="{FF2B5EF4-FFF2-40B4-BE49-F238E27FC236}">
                <a16:creationId xmlns:a16="http://schemas.microsoft.com/office/drawing/2014/main" id="{1923EEFA-364A-49FE-BB09-89A202D1FA53}"/>
              </a:ext>
            </a:extLst>
          </p:cNvPr>
          <p:cNvGrpSpPr>
            <a:grpSpLocks/>
          </p:cNvGrpSpPr>
          <p:nvPr/>
        </p:nvGrpSpPr>
        <p:grpSpPr bwMode="auto">
          <a:xfrm>
            <a:off x="8915400" y="4419605"/>
            <a:ext cx="914400" cy="366713"/>
            <a:chOff x="2574" y="4201"/>
            <a:chExt cx="1440" cy="578"/>
          </a:xfrm>
        </p:grpSpPr>
        <p:sp>
          <p:nvSpPr>
            <p:cNvPr id="116744" name="Text Box 8">
              <a:extLst>
                <a:ext uri="{FF2B5EF4-FFF2-40B4-BE49-F238E27FC236}">
                  <a16:creationId xmlns:a16="http://schemas.microsoft.com/office/drawing/2014/main" id="{C190BF2D-9B71-4491-A6F3-8D86C3D6ED06}"/>
                </a:ext>
              </a:extLst>
            </p:cNvPr>
            <p:cNvSpPr txBox="1">
              <a:spLocks noChangeArrowheads="1"/>
            </p:cNvSpPr>
            <p:nvPr/>
          </p:nvSpPr>
          <p:spPr bwMode="auto">
            <a:xfrm>
              <a:off x="3174" y="4201"/>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e</a:t>
              </a:r>
            </a:p>
          </p:txBody>
        </p:sp>
        <p:sp>
          <p:nvSpPr>
            <p:cNvPr id="116745" name="Line 9">
              <a:extLst>
                <a:ext uri="{FF2B5EF4-FFF2-40B4-BE49-F238E27FC236}">
                  <a16:creationId xmlns:a16="http://schemas.microsoft.com/office/drawing/2014/main" id="{9F1ACE1E-28B2-48E7-A294-5E216FC2727D}"/>
                </a:ext>
              </a:extLst>
            </p:cNvPr>
            <p:cNvSpPr>
              <a:spLocks noChangeShapeType="1"/>
            </p:cNvSpPr>
            <p:nvPr/>
          </p:nvSpPr>
          <p:spPr bwMode="auto">
            <a:xfrm>
              <a:off x="3654" y="4201"/>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6" name="Line 10">
              <a:extLst>
                <a:ext uri="{FF2B5EF4-FFF2-40B4-BE49-F238E27FC236}">
                  <a16:creationId xmlns:a16="http://schemas.microsoft.com/office/drawing/2014/main" id="{545E0501-334E-4C9C-A81A-77ABD850B9E3}"/>
                </a:ext>
              </a:extLst>
            </p:cNvPr>
            <p:cNvSpPr>
              <a:spLocks noChangeShapeType="1"/>
            </p:cNvSpPr>
            <p:nvPr/>
          </p:nvSpPr>
          <p:spPr bwMode="auto">
            <a:xfrm flipV="1">
              <a:off x="2574" y="4467"/>
              <a:ext cx="6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6748" name="Text Box 12">
            <a:extLst>
              <a:ext uri="{FF2B5EF4-FFF2-40B4-BE49-F238E27FC236}">
                <a16:creationId xmlns:a16="http://schemas.microsoft.com/office/drawing/2014/main" id="{84CECDB0-2BA9-4F10-B4AE-F9281D687468}"/>
              </a:ext>
            </a:extLst>
          </p:cNvPr>
          <p:cNvSpPr txBox="1">
            <a:spLocks noChangeArrowheads="1"/>
          </p:cNvSpPr>
          <p:nvPr/>
        </p:nvSpPr>
        <p:spPr bwMode="auto">
          <a:xfrm>
            <a:off x="8763000" y="4648200"/>
            <a:ext cx="274638"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s</a:t>
            </a:r>
          </a:p>
        </p:txBody>
      </p:sp>
      <p:sp>
        <p:nvSpPr>
          <p:cNvPr id="116752" name="Line 16">
            <a:extLst>
              <a:ext uri="{FF2B5EF4-FFF2-40B4-BE49-F238E27FC236}">
                <a16:creationId xmlns:a16="http://schemas.microsoft.com/office/drawing/2014/main" id="{3503493E-09B9-4024-93D2-D962449867F3}"/>
              </a:ext>
            </a:extLst>
          </p:cNvPr>
          <p:cNvSpPr>
            <a:spLocks noChangeShapeType="1"/>
          </p:cNvSpPr>
          <p:nvPr/>
        </p:nvSpPr>
        <p:spPr bwMode="auto">
          <a:xfrm>
            <a:off x="4549775" y="5581650"/>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53" name="Text Box 17">
            <a:extLst>
              <a:ext uri="{FF2B5EF4-FFF2-40B4-BE49-F238E27FC236}">
                <a16:creationId xmlns:a16="http://schemas.microsoft.com/office/drawing/2014/main" id="{2FD9A214-9351-46C0-8B41-8199D96039DF}"/>
              </a:ext>
            </a:extLst>
          </p:cNvPr>
          <p:cNvSpPr txBox="1">
            <a:spLocks noChangeArrowheads="1"/>
          </p:cNvSpPr>
          <p:nvPr/>
        </p:nvSpPr>
        <p:spPr bwMode="auto">
          <a:xfrm>
            <a:off x="5464175" y="5413380"/>
            <a:ext cx="457200" cy="265113"/>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1</a:t>
            </a:r>
            <a:endParaRPr kumimoji="0" lang="en-US" altLang="zh-CN" sz="1000"/>
          </a:p>
        </p:txBody>
      </p:sp>
      <p:sp>
        <p:nvSpPr>
          <p:cNvPr id="116754" name="Line 18">
            <a:extLst>
              <a:ext uri="{FF2B5EF4-FFF2-40B4-BE49-F238E27FC236}">
                <a16:creationId xmlns:a16="http://schemas.microsoft.com/office/drawing/2014/main" id="{8CC3ED16-DF42-4891-8CD0-CD48EEC94CDA}"/>
              </a:ext>
            </a:extLst>
          </p:cNvPr>
          <p:cNvSpPr>
            <a:spLocks noChangeShapeType="1"/>
          </p:cNvSpPr>
          <p:nvPr/>
        </p:nvSpPr>
        <p:spPr bwMode="auto">
          <a:xfrm>
            <a:off x="5768975" y="5413380"/>
            <a:ext cx="0" cy="265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5" name="Rectangle 19" descr="浅色上对角线">
            <a:extLst>
              <a:ext uri="{FF2B5EF4-FFF2-40B4-BE49-F238E27FC236}">
                <a16:creationId xmlns:a16="http://schemas.microsoft.com/office/drawing/2014/main" id="{40A8FC51-ECE6-40CC-AF2F-A9F2307AE29C}"/>
              </a:ext>
            </a:extLst>
          </p:cNvPr>
          <p:cNvSpPr>
            <a:spLocks noChangeArrowheads="1"/>
          </p:cNvSpPr>
          <p:nvPr/>
        </p:nvSpPr>
        <p:spPr bwMode="auto">
          <a:xfrm>
            <a:off x="4778375" y="5387980"/>
            <a:ext cx="304800" cy="263525"/>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16756" name="Text Box 20">
            <a:extLst>
              <a:ext uri="{FF2B5EF4-FFF2-40B4-BE49-F238E27FC236}">
                <a16:creationId xmlns:a16="http://schemas.microsoft.com/office/drawing/2014/main" id="{F45EE667-3969-4C6D-813B-DA103B09CC16}"/>
              </a:ext>
            </a:extLst>
          </p:cNvPr>
          <p:cNvSpPr txBox="1">
            <a:spLocks noChangeArrowheads="1"/>
          </p:cNvSpPr>
          <p:nvPr/>
        </p:nvSpPr>
        <p:spPr bwMode="auto">
          <a:xfrm>
            <a:off x="5083175" y="5387980"/>
            <a:ext cx="228600" cy="263525"/>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sp>
        <p:nvSpPr>
          <p:cNvPr id="116757" name="Line 21">
            <a:extLst>
              <a:ext uri="{FF2B5EF4-FFF2-40B4-BE49-F238E27FC236}">
                <a16:creationId xmlns:a16="http://schemas.microsoft.com/office/drawing/2014/main" id="{4A5CE324-5C39-49A2-AA3D-4D88660D7FD1}"/>
              </a:ext>
            </a:extLst>
          </p:cNvPr>
          <p:cNvSpPr>
            <a:spLocks noChangeShapeType="1"/>
          </p:cNvSpPr>
          <p:nvPr/>
        </p:nvSpPr>
        <p:spPr bwMode="auto">
          <a:xfrm>
            <a:off x="5235575" y="5554663"/>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59" name="Text Box 23">
            <a:extLst>
              <a:ext uri="{FF2B5EF4-FFF2-40B4-BE49-F238E27FC236}">
                <a16:creationId xmlns:a16="http://schemas.microsoft.com/office/drawing/2014/main" id="{C4C7187F-94EB-468F-8796-07549A2B9DBC}"/>
              </a:ext>
            </a:extLst>
          </p:cNvPr>
          <p:cNvSpPr txBox="1">
            <a:spLocks noChangeArrowheads="1"/>
          </p:cNvSpPr>
          <p:nvPr/>
        </p:nvSpPr>
        <p:spPr bwMode="auto">
          <a:xfrm>
            <a:off x="5940425" y="5470525"/>
            <a:ext cx="457200" cy="196850"/>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grpSp>
        <p:nvGrpSpPr>
          <p:cNvPr id="116761" name="Group 25">
            <a:extLst>
              <a:ext uri="{FF2B5EF4-FFF2-40B4-BE49-F238E27FC236}">
                <a16:creationId xmlns:a16="http://schemas.microsoft.com/office/drawing/2014/main" id="{E1359FFA-9728-4D9E-8F91-353FC2BDF9C0}"/>
              </a:ext>
            </a:extLst>
          </p:cNvPr>
          <p:cNvGrpSpPr>
            <a:grpSpLocks/>
          </p:cNvGrpSpPr>
          <p:nvPr/>
        </p:nvGrpSpPr>
        <p:grpSpPr bwMode="auto">
          <a:xfrm>
            <a:off x="8178805" y="5413380"/>
            <a:ext cx="1266825" cy="265113"/>
            <a:chOff x="7254" y="2616"/>
            <a:chExt cx="1995" cy="416"/>
          </a:xfrm>
        </p:grpSpPr>
        <p:sp>
          <p:nvSpPr>
            <p:cNvPr id="116762" name="Text Box 26">
              <a:extLst>
                <a:ext uri="{FF2B5EF4-FFF2-40B4-BE49-F238E27FC236}">
                  <a16:creationId xmlns:a16="http://schemas.microsoft.com/office/drawing/2014/main" id="{5E0E0890-B3E8-4FB4-8F9C-6A03D2457253}"/>
                </a:ext>
              </a:extLst>
            </p:cNvPr>
            <p:cNvSpPr txBox="1">
              <a:spLocks noChangeArrowheads="1"/>
            </p:cNvSpPr>
            <p:nvPr/>
          </p:nvSpPr>
          <p:spPr bwMode="auto">
            <a:xfrm>
              <a:off x="7254" y="2616"/>
              <a:ext cx="72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sp>
          <p:nvSpPr>
            <p:cNvPr id="116763" name="Line 27">
              <a:extLst>
                <a:ext uri="{FF2B5EF4-FFF2-40B4-BE49-F238E27FC236}">
                  <a16:creationId xmlns:a16="http://schemas.microsoft.com/office/drawing/2014/main" id="{2DE89877-9F0B-4300-8FE4-984ED8E186B6}"/>
                </a:ext>
              </a:extLst>
            </p:cNvPr>
            <p:cNvSpPr>
              <a:spLocks noChangeShapeType="1"/>
            </p:cNvSpPr>
            <p:nvPr/>
          </p:nvSpPr>
          <p:spPr bwMode="auto">
            <a:xfrm>
              <a:off x="7854" y="2879"/>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64" name="Text Box 28">
              <a:extLst>
                <a:ext uri="{FF2B5EF4-FFF2-40B4-BE49-F238E27FC236}">
                  <a16:creationId xmlns:a16="http://schemas.microsoft.com/office/drawing/2014/main" id="{88B4F4E8-9A20-45DF-BB14-A5689C1B30C7}"/>
                </a:ext>
              </a:extLst>
            </p:cNvPr>
            <p:cNvSpPr txBox="1">
              <a:spLocks noChangeArrowheads="1"/>
            </p:cNvSpPr>
            <p:nvPr/>
          </p:nvSpPr>
          <p:spPr bwMode="auto">
            <a:xfrm>
              <a:off x="8334" y="2616"/>
              <a:ext cx="915"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n   </a:t>
              </a:r>
              <a:r>
                <a:rPr kumimoji="0" lang="en-US" altLang="zh-CN" sz="1000" b="1">
                  <a:latin typeface="宋体" panose="02010600030101010101" pitchFamily="2" charset="-122"/>
                </a:rPr>
                <a:t>∧</a:t>
              </a:r>
              <a:endParaRPr kumimoji="0" lang="en-US" altLang="zh-CN" sz="1000"/>
            </a:p>
          </p:txBody>
        </p:sp>
        <p:sp>
          <p:nvSpPr>
            <p:cNvPr id="116765" name="Line 29">
              <a:extLst>
                <a:ext uri="{FF2B5EF4-FFF2-40B4-BE49-F238E27FC236}">
                  <a16:creationId xmlns:a16="http://schemas.microsoft.com/office/drawing/2014/main" id="{E528C35F-E3D0-45E7-9382-00059E62A2C6}"/>
                </a:ext>
              </a:extLst>
            </p:cNvPr>
            <p:cNvSpPr>
              <a:spLocks noChangeShapeType="1"/>
            </p:cNvSpPr>
            <p:nvPr/>
          </p:nvSpPr>
          <p:spPr bwMode="auto">
            <a:xfrm>
              <a:off x="8814" y="261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66" name="Line 30">
            <a:extLst>
              <a:ext uri="{FF2B5EF4-FFF2-40B4-BE49-F238E27FC236}">
                <a16:creationId xmlns:a16="http://schemas.microsoft.com/office/drawing/2014/main" id="{5EF7210B-2FFF-4974-AFC6-741B6FCF0007}"/>
              </a:ext>
            </a:extLst>
          </p:cNvPr>
          <p:cNvSpPr>
            <a:spLocks noChangeShapeType="1"/>
          </p:cNvSpPr>
          <p:nvPr/>
        </p:nvSpPr>
        <p:spPr bwMode="auto">
          <a:xfrm>
            <a:off x="6378575" y="5572125"/>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67" name="Text Box 31">
            <a:extLst>
              <a:ext uri="{FF2B5EF4-FFF2-40B4-BE49-F238E27FC236}">
                <a16:creationId xmlns:a16="http://schemas.microsoft.com/office/drawing/2014/main" id="{A3A81FAC-77B5-4B37-BE50-D62939728063}"/>
              </a:ext>
            </a:extLst>
          </p:cNvPr>
          <p:cNvSpPr txBox="1">
            <a:spLocks noChangeArrowheads="1"/>
          </p:cNvSpPr>
          <p:nvPr/>
        </p:nvSpPr>
        <p:spPr bwMode="auto">
          <a:xfrm>
            <a:off x="6607175" y="5403855"/>
            <a:ext cx="533400" cy="265113"/>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i-1</a:t>
            </a:r>
            <a:endParaRPr kumimoji="0" lang="en-US" altLang="zh-CN" sz="1000"/>
          </a:p>
        </p:txBody>
      </p:sp>
      <p:sp>
        <p:nvSpPr>
          <p:cNvPr id="116768" name="Text Box 32">
            <a:extLst>
              <a:ext uri="{FF2B5EF4-FFF2-40B4-BE49-F238E27FC236}">
                <a16:creationId xmlns:a16="http://schemas.microsoft.com/office/drawing/2014/main" id="{686EBD01-3E9B-4EEC-8C0D-8208B5771E09}"/>
              </a:ext>
            </a:extLst>
          </p:cNvPr>
          <p:cNvSpPr txBox="1">
            <a:spLocks noChangeArrowheads="1"/>
          </p:cNvSpPr>
          <p:nvPr/>
        </p:nvSpPr>
        <p:spPr bwMode="auto">
          <a:xfrm>
            <a:off x="7521575" y="5403855"/>
            <a:ext cx="533400" cy="265113"/>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i</a:t>
            </a:r>
            <a:endParaRPr kumimoji="0" lang="en-US" altLang="zh-CN" sz="1000"/>
          </a:p>
        </p:txBody>
      </p:sp>
      <p:sp>
        <p:nvSpPr>
          <p:cNvPr id="116769" name="Line 33">
            <a:extLst>
              <a:ext uri="{FF2B5EF4-FFF2-40B4-BE49-F238E27FC236}">
                <a16:creationId xmlns:a16="http://schemas.microsoft.com/office/drawing/2014/main" id="{44588850-023B-4ED2-BD9D-29B8327AC81D}"/>
              </a:ext>
            </a:extLst>
          </p:cNvPr>
          <p:cNvSpPr>
            <a:spLocks noChangeShapeType="1"/>
          </p:cNvSpPr>
          <p:nvPr/>
        </p:nvSpPr>
        <p:spPr bwMode="auto">
          <a:xfrm>
            <a:off x="6911975" y="5403855"/>
            <a:ext cx="0" cy="265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0" name="Line 34">
            <a:extLst>
              <a:ext uri="{FF2B5EF4-FFF2-40B4-BE49-F238E27FC236}">
                <a16:creationId xmlns:a16="http://schemas.microsoft.com/office/drawing/2014/main" id="{B9A06D50-23B5-48AB-A5F1-67EC7F099317}"/>
              </a:ext>
            </a:extLst>
          </p:cNvPr>
          <p:cNvSpPr>
            <a:spLocks noChangeShapeType="1"/>
          </p:cNvSpPr>
          <p:nvPr/>
        </p:nvSpPr>
        <p:spPr bwMode="auto">
          <a:xfrm>
            <a:off x="7826375" y="5403855"/>
            <a:ext cx="0" cy="265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1" name="Line 35">
            <a:extLst>
              <a:ext uri="{FF2B5EF4-FFF2-40B4-BE49-F238E27FC236}">
                <a16:creationId xmlns:a16="http://schemas.microsoft.com/office/drawing/2014/main" id="{7BF36EBC-DBCE-4048-916F-D307651D573B}"/>
              </a:ext>
            </a:extLst>
          </p:cNvPr>
          <p:cNvSpPr>
            <a:spLocks noChangeShapeType="1"/>
          </p:cNvSpPr>
          <p:nvPr/>
        </p:nvSpPr>
        <p:spPr bwMode="auto">
          <a:xfrm>
            <a:off x="7978775" y="5572125"/>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6772" name="Group 36">
            <a:extLst>
              <a:ext uri="{FF2B5EF4-FFF2-40B4-BE49-F238E27FC236}">
                <a16:creationId xmlns:a16="http://schemas.microsoft.com/office/drawing/2014/main" id="{BE4E13D4-2C5C-4407-A974-854A2458B686}"/>
              </a:ext>
            </a:extLst>
          </p:cNvPr>
          <p:cNvGrpSpPr>
            <a:grpSpLocks/>
          </p:cNvGrpSpPr>
          <p:nvPr/>
        </p:nvGrpSpPr>
        <p:grpSpPr bwMode="auto">
          <a:xfrm>
            <a:off x="7035800" y="5943605"/>
            <a:ext cx="533400" cy="276225"/>
            <a:chOff x="5454" y="3586"/>
            <a:chExt cx="840" cy="435"/>
          </a:xfrm>
        </p:grpSpPr>
        <p:sp>
          <p:nvSpPr>
            <p:cNvPr id="116773" name="Text Box 37">
              <a:extLst>
                <a:ext uri="{FF2B5EF4-FFF2-40B4-BE49-F238E27FC236}">
                  <a16:creationId xmlns:a16="http://schemas.microsoft.com/office/drawing/2014/main" id="{37F7132D-B402-4940-8AD3-80A59900123A}"/>
                </a:ext>
              </a:extLst>
            </p:cNvPr>
            <p:cNvSpPr txBox="1">
              <a:spLocks noChangeArrowheads="1"/>
            </p:cNvSpPr>
            <p:nvPr/>
          </p:nvSpPr>
          <p:spPr bwMode="auto">
            <a:xfrm>
              <a:off x="5454" y="3586"/>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e</a:t>
              </a:r>
            </a:p>
          </p:txBody>
        </p:sp>
        <p:sp>
          <p:nvSpPr>
            <p:cNvPr id="116774" name="Line 38">
              <a:extLst>
                <a:ext uri="{FF2B5EF4-FFF2-40B4-BE49-F238E27FC236}">
                  <a16:creationId xmlns:a16="http://schemas.microsoft.com/office/drawing/2014/main" id="{6B8FEB5E-E63C-4B54-A78D-15937FAD3727}"/>
                </a:ext>
              </a:extLst>
            </p:cNvPr>
            <p:cNvSpPr>
              <a:spLocks noChangeShapeType="1"/>
            </p:cNvSpPr>
            <p:nvPr/>
          </p:nvSpPr>
          <p:spPr bwMode="auto">
            <a:xfrm>
              <a:off x="5859" y="3605"/>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75" name="Line 39">
            <a:extLst>
              <a:ext uri="{FF2B5EF4-FFF2-40B4-BE49-F238E27FC236}">
                <a16:creationId xmlns:a16="http://schemas.microsoft.com/office/drawing/2014/main" id="{02B6DC7E-AEE2-46A6-B89A-D2A881497FF6}"/>
              </a:ext>
            </a:extLst>
          </p:cNvPr>
          <p:cNvSpPr>
            <a:spLocks noChangeShapeType="1"/>
          </p:cNvSpPr>
          <p:nvPr/>
        </p:nvSpPr>
        <p:spPr bwMode="auto">
          <a:xfrm>
            <a:off x="7064375" y="5572125"/>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76" name="Line 40">
            <a:extLst>
              <a:ext uri="{FF2B5EF4-FFF2-40B4-BE49-F238E27FC236}">
                <a16:creationId xmlns:a16="http://schemas.microsoft.com/office/drawing/2014/main" id="{97C8DF4F-7154-4EBC-A55F-7906B27E403C}"/>
              </a:ext>
            </a:extLst>
          </p:cNvPr>
          <p:cNvSpPr>
            <a:spLocks noChangeShapeType="1"/>
          </p:cNvSpPr>
          <p:nvPr/>
        </p:nvSpPr>
        <p:spPr bwMode="auto">
          <a:xfrm flipH="1">
            <a:off x="7292975" y="5505455"/>
            <a:ext cx="76200" cy="131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7" name="Line 41">
            <a:extLst>
              <a:ext uri="{FF2B5EF4-FFF2-40B4-BE49-F238E27FC236}">
                <a16:creationId xmlns:a16="http://schemas.microsoft.com/office/drawing/2014/main" id="{2E49722C-0B00-4A6C-B60D-094E03FAD46E}"/>
              </a:ext>
            </a:extLst>
          </p:cNvPr>
          <p:cNvSpPr>
            <a:spLocks noChangeShapeType="1"/>
          </p:cNvSpPr>
          <p:nvPr/>
        </p:nvSpPr>
        <p:spPr bwMode="auto">
          <a:xfrm>
            <a:off x="7292975" y="5505455"/>
            <a:ext cx="76200" cy="131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8" name="Freeform 42">
            <a:extLst>
              <a:ext uri="{FF2B5EF4-FFF2-40B4-BE49-F238E27FC236}">
                <a16:creationId xmlns:a16="http://schemas.microsoft.com/office/drawing/2014/main" id="{E1101954-8180-41A2-989D-E658EC3A2F52}"/>
              </a:ext>
            </a:extLst>
          </p:cNvPr>
          <p:cNvSpPr>
            <a:spLocks/>
          </p:cNvSpPr>
          <p:nvPr/>
        </p:nvSpPr>
        <p:spPr bwMode="auto">
          <a:xfrm>
            <a:off x="6569075" y="5594355"/>
            <a:ext cx="635000" cy="373063"/>
          </a:xfrm>
          <a:custGeom>
            <a:avLst/>
            <a:gdLst>
              <a:gd name="T0" fmla="*/ 660 w 1000"/>
              <a:gd name="T1" fmla="*/ 69 h 589"/>
              <a:gd name="T2" fmla="*/ 900 w 1000"/>
              <a:gd name="T3" fmla="*/ 69 h 589"/>
              <a:gd name="T4" fmla="*/ 60 w 1000"/>
              <a:gd name="T5" fmla="*/ 485 h 589"/>
              <a:gd name="T6" fmla="*/ 540 w 1000"/>
              <a:gd name="T7" fmla="*/ 589 h 589"/>
            </a:gdLst>
            <a:ahLst/>
            <a:cxnLst>
              <a:cxn ang="0">
                <a:pos x="T0" y="T1"/>
              </a:cxn>
              <a:cxn ang="0">
                <a:pos x="T2" y="T3"/>
              </a:cxn>
              <a:cxn ang="0">
                <a:pos x="T4" y="T5"/>
              </a:cxn>
              <a:cxn ang="0">
                <a:pos x="T6" y="T7"/>
              </a:cxn>
            </a:cxnLst>
            <a:rect l="0" t="0" r="r" b="b"/>
            <a:pathLst>
              <a:path w="1000" h="589">
                <a:moveTo>
                  <a:pt x="660" y="69"/>
                </a:moveTo>
                <a:cubicBezTo>
                  <a:pt x="830" y="34"/>
                  <a:pt x="1000" y="0"/>
                  <a:pt x="900" y="69"/>
                </a:cubicBezTo>
                <a:cubicBezTo>
                  <a:pt x="800" y="138"/>
                  <a:pt x="120" y="398"/>
                  <a:pt x="60" y="485"/>
                </a:cubicBezTo>
                <a:cubicBezTo>
                  <a:pt x="0" y="572"/>
                  <a:pt x="460" y="572"/>
                  <a:pt x="540" y="5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9" name="Line 43">
            <a:extLst>
              <a:ext uri="{FF2B5EF4-FFF2-40B4-BE49-F238E27FC236}">
                <a16:creationId xmlns:a16="http://schemas.microsoft.com/office/drawing/2014/main" id="{2D7486B3-0F4D-46DA-8DCA-2B9DFAF3123B}"/>
              </a:ext>
            </a:extLst>
          </p:cNvPr>
          <p:cNvSpPr>
            <a:spLocks noChangeShapeType="1"/>
          </p:cNvSpPr>
          <p:nvPr/>
        </p:nvSpPr>
        <p:spPr bwMode="auto">
          <a:xfrm>
            <a:off x="6911975" y="5970588"/>
            <a:ext cx="152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80" name="Freeform 44">
            <a:extLst>
              <a:ext uri="{FF2B5EF4-FFF2-40B4-BE49-F238E27FC236}">
                <a16:creationId xmlns:a16="http://schemas.microsoft.com/office/drawing/2014/main" id="{930F19A7-C89D-4227-AEBE-8D9689D0EFDB}"/>
              </a:ext>
            </a:extLst>
          </p:cNvPr>
          <p:cNvSpPr>
            <a:spLocks/>
          </p:cNvSpPr>
          <p:nvPr/>
        </p:nvSpPr>
        <p:spPr bwMode="auto">
          <a:xfrm>
            <a:off x="7229475" y="5738813"/>
            <a:ext cx="546100" cy="373062"/>
          </a:xfrm>
          <a:custGeom>
            <a:avLst/>
            <a:gdLst>
              <a:gd name="T0" fmla="*/ 340 w 860"/>
              <a:gd name="T1" fmla="*/ 520 h 589"/>
              <a:gd name="T2" fmla="*/ 820 w 860"/>
              <a:gd name="T3" fmla="*/ 520 h 589"/>
              <a:gd name="T4" fmla="*/ 100 w 860"/>
              <a:gd name="T5" fmla="*/ 104 h 589"/>
              <a:gd name="T6" fmla="*/ 220 w 860"/>
              <a:gd name="T7" fmla="*/ 0 h 589"/>
            </a:gdLst>
            <a:ahLst/>
            <a:cxnLst>
              <a:cxn ang="0">
                <a:pos x="T0" y="T1"/>
              </a:cxn>
              <a:cxn ang="0">
                <a:pos x="T2" y="T3"/>
              </a:cxn>
              <a:cxn ang="0">
                <a:pos x="T4" y="T5"/>
              </a:cxn>
              <a:cxn ang="0">
                <a:pos x="T6" y="T7"/>
              </a:cxn>
            </a:cxnLst>
            <a:rect l="0" t="0" r="r" b="b"/>
            <a:pathLst>
              <a:path w="860" h="589">
                <a:moveTo>
                  <a:pt x="340" y="520"/>
                </a:moveTo>
                <a:cubicBezTo>
                  <a:pt x="600" y="554"/>
                  <a:pt x="860" y="589"/>
                  <a:pt x="820" y="520"/>
                </a:cubicBezTo>
                <a:cubicBezTo>
                  <a:pt x="780" y="451"/>
                  <a:pt x="200" y="191"/>
                  <a:pt x="100" y="104"/>
                </a:cubicBezTo>
                <a:cubicBezTo>
                  <a:pt x="0" y="17"/>
                  <a:pt x="110" y="8"/>
                  <a:pt x="2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81" name="Line 45">
            <a:extLst>
              <a:ext uri="{FF2B5EF4-FFF2-40B4-BE49-F238E27FC236}">
                <a16:creationId xmlns:a16="http://schemas.microsoft.com/office/drawing/2014/main" id="{13F30626-53DB-47DB-8B20-CCF2B722E27A}"/>
              </a:ext>
            </a:extLst>
          </p:cNvPr>
          <p:cNvSpPr>
            <a:spLocks noChangeShapeType="1"/>
          </p:cNvSpPr>
          <p:nvPr/>
        </p:nvSpPr>
        <p:spPr bwMode="auto">
          <a:xfrm>
            <a:off x="7369175" y="5738813"/>
            <a:ext cx="152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82" name="Text Box 46">
            <a:extLst>
              <a:ext uri="{FF2B5EF4-FFF2-40B4-BE49-F238E27FC236}">
                <a16:creationId xmlns:a16="http://schemas.microsoft.com/office/drawing/2014/main" id="{77F9207B-D4B0-4E1C-96FE-7AE960D3E802}"/>
              </a:ext>
            </a:extLst>
          </p:cNvPr>
          <p:cNvSpPr txBox="1">
            <a:spLocks noChangeArrowheads="1"/>
          </p:cNvSpPr>
          <p:nvPr/>
        </p:nvSpPr>
        <p:spPr bwMode="auto">
          <a:xfrm>
            <a:off x="6683375" y="6361113"/>
            <a:ext cx="304800" cy="265112"/>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latin typeface="宋体" panose="02010600030101010101" pitchFamily="2" charset="-122"/>
              </a:rPr>
              <a:t>s</a:t>
            </a:r>
          </a:p>
        </p:txBody>
      </p:sp>
      <p:sp>
        <p:nvSpPr>
          <p:cNvPr id="116783" name="Line 47">
            <a:extLst>
              <a:ext uri="{FF2B5EF4-FFF2-40B4-BE49-F238E27FC236}">
                <a16:creationId xmlns:a16="http://schemas.microsoft.com/office/drawing/2014/main" id="{9ABFF9BE-329E-44AC-BACE-72ADB3F89957}"/>
              </a:ext>
            </a:extLst>
          </p:cNvPr>
          <p:cNvSpPr>
            <a:spLocks noChangeShapeType="1"/>
          </p:cNvSpPr>
          <p:nvPr/>
        </p:nvSpPr>
        <p:spPr bwMode="auto">
          <a:xfrm flipV="1">
            <a:off x="6835775" y="6194425"/>
            <a:ext cx="381000" cy="198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86" name="Line 50">
            <a:extLst>
              <a:ext uri="{FF2B5EF4-FFF2-40B4-BE49-F238E27FC236}">
                <a16:creationId xmlns:a16="http://schemas.microsoft.com/office/drawing/2014/main" id="{C43ED5D6-3292-4663-A4B8-7C77ED7571C6}"/>
              </a:ext>
            </a:extLst>
          </p:cNvPr>
          <p:cNvSpPr>
            <a:spLocks noChangeShapeType="1"/>
          </p:cNvSpPr>
          <p:nvPr/>
        </p:nvSpPr>
        <p:spPr bwMode="auto">
          <a:xfrm>
            <a:off x="6553200" y="5181600"/>
            <a:ext cx="304800" cy="2095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87" name="Text Box 51">
            <a:extLst>
              <a:ext uri="{FF2B5EF4-FFF2-40B4-BE49-F238E27FC236}">
                <a16:creationId xmlns:a16="http://schemas.microsoft.com/office/drawing/2014/main" id="{548A3CFF-4EDE-4649-A044-A60D5EAC6DC9}"/>
              </a:ext>
            </a:extLst>
          </p:cNvPr>
          <p:cNvSpPr txBox="1">
            <a:spLocks noChangeArrowheads="1"/>
          </p:cNvSpPr>
          <p:nvPr/>
        </p:nvSpPr>
        <p:spPr bwMode="auto">
          <a:xfrm>
            <a:off x="6210305" y="5057775"/>
            <a:ext cx="39052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pre</a:t>
            </a:r>
          </a:p>
        </p:txBody>
      </p:sp>
      <p:sp>
        <p:nvSpPr>
          <p:cNvPr id="116788" name="Line 52">
            <a:extLst>
              <a:ext uri="{FF2B5EF4-FFF2-40B4-BE49-F238E27FC236}">
                <a16:creationId xmlns:a16="http://schemas.microsoft.com/office/drawing/2014/main" id="{22A41F1A-673A-4DAF-930F-765F5BB713AD}"/>
              </a:ext>
            </a:extLst>
          </p:cNvPr>
          <p:cNvSpPr>
            <a:spLocks noChangeShapeType="1"/>
          </p:cNvSpPr>
          <p:nvPr/>
        </p:nvSpPr>
        <p:spPr bwMode="auto">
          <a:xfrm>
            <a:off x="5845175" y="5581650"/>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89" name="Text Box 53">
            <a:extLst>
              <a:ext uri="{FF2B5EF4-FFF2-40B4-BE49-F238E27FC236}">
                <a16:creationId xmlns:a16="http://schemas.microsoft.com/office/drawing/2014/main" id="{CC1D4260-C061-46E3-8394-8FEBF68BB15C}"/>
              </a:ext>
            </a:extLst>
          </p:cNvPr>
          <p:cNvSpPr txBox="1">
            <a:spLocks noChangeArrowheads="1"/>
          </p:cNvSpPr>
          <p:nvPr/>
        </p:nvSpPr>
        <p:spPr bwMode="auto">
          <a:xfrm>
            <a:off x="4343400" y="5210175"/>
            <a:ext cx="3048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grpSp>
        <p:nvGrpSpPr>
          <p:cNvPr id="116792" name="Group 56">
            <a:extLst>
              <a:ext uri="{FF2B5EF4-FFF2-40B4-BE49-F238E27FC236}">
                <a16:creationId xmlns:a16="http://schemas.microsoft.com/office/drawing/2014/main" id="{E2F61204-55D3-4A2C-83FF-EC89AD8C11C6}"/>
              </a:ext>
            </a:extLst>
          </p:cNvPr>
          <p:cNvGrpSpPr>
            <a:grpSpLocks/>
          </p:cNvGrpSpPr>
          <p:nvPr/>
        </p:nvGrpSpPr>
        <p:grpSpPr bwMode="auto">
          <a:xfrm>
            <a:off x="3505205" y="4114800"/>
            <a:ext cx="5038725" cy="1143000"/>
            <a:chOff x="1350" y="7694"/>
            <a:chExt cx="7935" cy="2132"/>
          </a:xfrm>
        </p:grpSpPr>
        <p:grpSp>
          <p:nvGrpSpPr>
            <p:cNvPr id="116793" name="Group 57">
              <a:extLst>
                <a:ext uri="{FF2B5EF4-FFF2-40B4-BE49-F238E27FC236}">
                  <a16:creationId xmlns:a16="http://schemas.microsoft.com/office/drawing/2014/main" id="{8F13CEC2-BD90-4BBB-A6BE-A3FD440BF333}"/>
                </a:ext>
              </a:extLst>
            </p:cNvPr>
            <p:cNvGrpSpPr>
              <a:grpSpLocks/>
            </p:cNvGrpSpPr>
            <p:nvPr/>
          </p:nvGrpSpPr>
          <p:grpSpPr bwMode="auto">
            <a:xfrm>
              <a:off x="1350" y="7694"/>
              <a:ext cx="7935" cy="1460"/>
              <a:chOff x="1269" y="11710"/>
              <a:chExt cx="7935" cy="1460"/>
            </a:xfrm>
          </p:grpSpPr>
          <p:sp>
            <p:nvSpPr>
              <p:cNvPr id="116794" name="Line 58">
                <a:extLst>
                  <a:ext uri="{FF2B5EF4-FFF2-40B4-BE49-F238E27FC236}">
                    <a16:creationId xmlns:a16="http://schemas.microsoft.com/office/drawing/2014/main" id="{112AE0C4-7BF0-4293-A6B7-9656141B209A}"/>
                  </a:ext>
                </a:extLst>
              </p:cNvPr>
              <p:cNvSpPr>
                <a:spLocks noChangeShapeType="1"/>
              </p:cNvSpPr>
              <p:nvPr/>
            </p:nvSpPr>
            <p:spPr bwMode="auto">
              <a:xfrm>
                <a:off x="1269" y="12918"/>
                <a:ext cx="60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16795" name="Group 59">
                <a:extLst>
                  <a:ext uri="{FF2B5EF4-FFF2-40B4-BE49-F238E27FC236}">
                    <a16:creationId xmlns:a16="http://schemas.microsoft.com/office/drawing/2014/main" id="{0EFD138D-7283-49DD-9EB9-D957574AFB4B}"/>
                  </a:ext>
                </a:extLst>
              </p:cNvPr>
              <p:cNvGrpSpPr>
                <a:grpSpLocks/>
              </p:cNvGrpSpPr>
              <p:nvPr/>
            </p:nvGrpSpPr>
            <p:grpSpPr bwMode="auto">
              <a:xfrm>
                <a:off x="3054" y="12664"/>
                <a:ext cx="840" cy="461"/>
                <a:chOff x="3054" y="10696"/>
                <a:chExt cx="840" cy="416"/>
              </a:xfrm>
            </p:grpSpPr>
            <p:sp>
              <p:nvSpPr>
                <p:cNvPr id="116796" name="Text Box 60">
                  <a:extLst>
                    <a:ext uri="{FF2B5EF4-FFF2-40B4-BE49-F238E27FC236}">
                      <a16:creationId xmlns:a16="http://schemas.microsoft.com/office/drawing/2014/main" id="{2600F177-BFB9-45CD-A96C-B4938873E564}"/>
                    </a:ext>
                  </a:extLst>
                </p:cNvPr>
                <p:cNvSpPr txBox="1">
                  <a:spLocks noChangeArrowheads="1"/>
                </p:cNvSpPr>
                <p:nvPr/>
              </p:nvSpPr>
              <p:spPr bwMode="auto">
                <a:xfrm>
                  <a:off x="3054" y="10696"/>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a</a:t>
                  </a:r>
                  <a:r>
                    <a:rPr kumimoji="0" lang="en-US" altLang="zh-CN" sz="1000" baseline="-25000">
                      <a:latin typeface="宋体" panose="02010600030101010101" pitchFamily="2" charset="-122"/>
                    </a:rPr>
                    <a:t>1</a:t>
                  </a:r>
                  <a:endParaRPr kumimoji="0" lang="en-US" altLang="zh-CN" sz="1000">
                    <a:latin typeface="宋体" panose="02010600030101010101" pitchFamily="2" charset="-122"/>
                  </a:endParaRPr>
                </a:p>
              </p:txBody>
            </p:sp>
            <p:sp>
              <p:nvSpPr>
                <p:cNvPr id="116797" name="Line 61">
                  <a:extLst>
                    <a:ext uri="{FF2B5EF4-FFF2-40B4-BE49-F238E27FC236}">
                      <a16:creationId xmlns:a16="http://schemas.microsoft.com/office/drawing/2014/main" id="{F4C689EA-E595-4B27-B7A0-477D66934DC4}"/>
                    </a:ext>
                  </a:extLst>
                </p:cNvPr>
                <p:cNvSpPr>
                  <a:spLocks noChangeShapeType="1"/>
                </p:cNvSpPr>
                <p:nvPr/>
              </p:nvSpPr>
              <p:spPr bwMode="auto">
                <a:xfrm>
                  <a:off x="3534" y="1069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98" name="Line 62">
                <a:extLst>
                  <a:ext uri="{FF2B5EF4-FFF2-40B4-BE49-F238E27FC236}">
                    <a16:creationId xmlns:a16="http://schemas.microsoft.com/office/drawing/2014/main" id="{FF9B98F9-E916-4046-86FB-FEE5AFEEE813}"/>
                  </a:ext>
                </a:extLst>
              </p:cNvPr>
              <p:cNvSpPr>
                <a:spLocks noChangeShapeType="1"/>
              </p:cNvSpPr>
              <p:nvPr/>
            </p:nvSpPr>
            <p:spPr bwMode="auto">
              <a:xfrm>
                <a:off x="3729" y="128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99" name="Text Box 63">
                <a:extLst>
                  <a:ext uri="{FF2B5EF4-FFF2-40B4-BE49-F238E27FC236}">
                    <a16:creationId xmlns:a16="http://schemas.microsoft.com/office/drawing/2014/main" id="{DBFED6BD-09D5-401E-BE59-22AE7B5F650C}"/>
                  </a:ext>
                </a:extLst>
              </p:cNvPr>
              <p:cNvSpPr txBox="1">
                <a:spLocks noChangeArrowheads="1"/>
              </p:cNvSpPr>
              <p:nvPr/>
            </p:nvSpPr>
            <p:spPr bwMode="auto">
              <a:xfrm>
                <a:off x="4044" y="12693"/>
                <a:ext cx="72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sp>
            <p:nvSpPr>
              <p:cNvPr id="116800" name="Text Box 64">
                <a:extLst>
                  <a:ext uri="{FF2B5EF4-FFF2-40B4-BE49-F238E27FC236}">
                    <a16:creationId xmlns:a16="http://schemas.microsoft.com/office/drawing/2014/main" id="{F4BBB10D-5001-419C-AC81-B47D90B73AAA}"/>
                  </a:ext>
                </a:extLst>
              </p:cNvPr>
              <p:cNvSpPr txBox="1">
                <a:spLocks noChangeArrowheads="1"/>
              </p:cNvSpPr>
              <p:nvPr/>
            </p:nvSpPr>
            <p:spPr bwMode="auto">
              <a:xfrm>
                <a:off x="7164" y="12724"/>
                <a:ext cx="720" cy="431"/>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grpSp>
            <p:nvGrpSpPr>
              <p:cNvPr id="116801" name="Group 65">
                <a:extLst>
                  <a:ext uri="{FF2B5EF4-FFF2-40B4-BE49-F238E27FC236}">
                    <a16:creationId xmlns:a16="http://schemas.microsoft.com/office/drawing/2014/main" id="{57AAF031-F5CB-4594-A120-A76976DAD167}"/>
                  </a:ext>
                </a:extLst>
              </p:cNvPr>
              <p:cNvGrpSpPr>
                <a:grpSpLocks/>
              </p:cNvGrpSpPr>
              <p:nvPr/>
            </p:nvGrpSpPr>
            <p:grpSpPr bwMode="auto">
              <a:xfrm>
                <a:off x="7779" y="12739"/>
                <a:ext cx="1425" cy="416"/>
                <a:chOff x="8694" y="12664"/>
                <a:chExt cx="1425" cy="416"/>
              </a:xfrm>
            </p:grpSpPr>
            <p:sp>
              <p:nvSpPr>
                <p:cNvPr id="116802" name="Text Box 66">
                  <a:extLst>
                    <a:ext uri="{FF2B5EF4-FFF2-40B4-BE49-F238E27FC236}">
                      <a16:creationId xmlns:a16="http://schemas.microsoft.com/office/drawing/2014/main" id="{1A91F655-E8F9-4CD0-9761-0274289A7934}"/>
                    </a:ext>
                  </a:extLst>
                </p:cNvPr>
                <p:cNvSpPr txBox="1">
                  <a:spLocks noChangeArrowheads="1"/>
                </p:cNvSpPr>
                <p:nvPr/>
              </p:nvSpPr>
              <p:spPr bwMode="auto">
                <a:xfrm>
                  <a:off x="9054" y="12664"/>
                  <a:ext cx="1065"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a</a:t>
                  </a:r>
                  <a:r>
                    <a:rPr kumimoji="0" lang="en-US" altLang="zh-CN" sz="1000" baseline="-25000">
                      <a:latin typeface="宋体" panose="02010600030101010101" pitchFamily="2" charset="-122"/>
                    </a:rPr>
                    <a:t>n    </a:t>
                  </a:r>
                  <a:r>
                    <a:rPr kumimoji="0" lang="en-US" altLang="zh-CN" sz="1000" b="1">
                      <a:latin typeface="宋体" panose="02010600030101010101" pitchFamily="2" charset="-122"/>
                    </a:rPr>
                    <a:t>∧</a:t>
                  </a:r>
                  <a:endParaRPr kumimoji="0" lang="en-US" altLang="zh-CN" sz="1000">
                    <a:latin typeface="宋体" panose="02010600030101010101" pitchFamily="2" charset="-122"/>
                  </a:endParaRPr>
                </a:p>
              </p:txBody>
            </p:sp>
            <p:sp>
              <p:nvSpPr>
                <p:cNvPr id="116803" name="Line 67">
                  <a:extLst>
                    <a:ext uri="{FF2B5EF4-FFF2-40B4-BE49-F238E27FC236}">
                      <a16:creationId xmlns:a16="http://schemas.microsoft.com/office/drawing/2014/main" id="{37C3516D-320D-42C7-AEA8-2A9AD2C106BA}"/>
                    </a:ext>
                  </a:extLst>
                </p:cNvPr>
                <p:cNvSpPr>
                  <a:spLocks noChangeShapeType="1"/>
                </p:cNvSpPr>
                <p:nvPr/>
              </p:nvSpPr>
              <p:spPr bwMode="auto">
                <a:xfrm>
                  <a:off x="8694" y="128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804" name="Line 68">
                  <a:extLst>
                    <a:ext uri="{FF2B5EF4-FFF2-40B4-BE49-F238E27FC236}">
                      <a16:creationId xmlns:a16="http://schemas.microsoft.com/office/drawing/2014/main" id="{087C099A-E13A-4870-B7FC-3A5FD1ABDB30}"/>
                    </a:ext>
                  </a:extLst>
                </p:cNvPr>
                <p:cNvSpPr>
                  <a:spLocks noChangeShapeType="1"/>
                </p:cNvSpPr>
                <p:nvPr/>
              </p:nvSpPr>
              <p:spPr bwMode="auto">
                <a:xfrm>
                  <a:off x="953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05" name="Group 69">
                <a:extLst>
                  <a:ext uri="{FF2B5EF4-FFF2-40B4-BE49-F238E27FC236}">
                    <a16:creationId xmlns:a16="http://schemas.microsoft.com/office/drawing/2014/main" id="{71D4046D-2436-417F-8CCD-3652C7DFFB0A}"/>
                  </a:ext>
                </a:extLst>
              </p:cNvPr>
              <p:cNvGrpSpPr>
                <a:grpSpLocks/>
              </p:cNvGrpSpPr>
              <p:nvPr/>
            </p:nvGrpSpPr>
            <p:grpSpPr bwMode="auto">
              <a:xfrm>
                <a:off x="1854" y="12711"/>
                <a:ext cx="840" cy="416"/>
                <a:chOff x="1854" y="10683"/>
                <a:chExt cx="840" cy="416"/>
              </a:xfrm>
            </p:grpSpPr>
            <p:sp>
              <p:nvSpPr>
                <p:cNvPr id="116806" name="Rectangle 70" descr="浅色上对角线">
                  <a:extLst>
                    <a:ext uri="{FF2B5EF4-FFF2-40B4-BE49-F238E27FC236}">
                      <a16:creationId xmlns:a16="http://schemas.microsoft.com/office/drawing/2014/main" id="{8BD38814-C1C7-44AB-9986-F98A2E2C3629}"/>
                    </a:ext>
                  </a:extLst>
                </p:cNvPr>
                <p:cNvSpPr>
                  <a:spLocks noChangeArrowheads="1"/>
                </p:cNvSpPr>
                <p:nvPr/>
              </p:nvSpPr>
              <p:spPr bwMode="auto">
                <a:xfrm>
                  <a:off x="1854" y="10683"/>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16807" name="Text Box 71">
                  <a:extLst>
                    <a:ext uri="{FF2B5EF4-FFF2-40B4-BE49-F238E27FC236}">
                      <a16:creationId xmlns:a16="http://schemas.microsoft.com/office/drawing/2014/main" id="{84B4AB1B-9937-4F98-A0A6-9013FC9551ED}"/>
                    </a:ext>
                  </a:extLst>
                </p:cNvPr>
                <p:cNvSpPr txBox="1">
                  <a:spLocks noChangeArrowheads="1"/>
                </p:cNvSpPr>
                <p:nvPr/>
              </p:nvSpPr>
              <p:spPr bwMode="auto">
                <a:xfrm>
                  <a:off x="2334" y="10683"/>
                  <a:ext cx="360" cy="416"/>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grpSp>
          <p:sp>
            <p:nvSpPr>
              <p:cNvPr id="116808" name="Line 72">
                <a:extLst>
                  <a:ext uri="{FF2B5EF4-FFF2-40B4-BE49-F238E27FC236}">
                    <a16:creationId xmlns:a16="http://schemas.microsoft.com/office/drawing/2014/main" id="{A347DD03-1AFC-4618-AA48-B205EA81AAE8}"/>
                  </a:ext>
                </a:extLst>
              </p:cNvPr>
              <p:cNvSpPr>
                <a:spLocks noChangeShapeType="1"/>
              </p:cNvSpPr>
              <p:nvPr/>
            </p:nvSpPr>
            <p:spPr bwMode="auto">
              <a:xfrm>
                <a:off x="2574" y="12859"/>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6809" name="Group 73">
                <a:extLst>
                  <a:ext uri="{FF2B5EF4-FFF2-40B4-BE49-F238E27FC236}">
                    <a16:creationId xmlns:a16="http://schemas.microsoft.com/office/drawing/2014/main" id="{A1C961B4-CE50-4250-9C6F-0D871514277A}"/>
                  </a:ext>
                </a:extLst>
              </p:cNvPr>
              <p:cNvGrpSpPr>
                <a:grpSpLocks/>
              </p:cNvGrpSpPr>
              <p:nvPr/>
            </p:nvGrpSpPr>
            <p:grpSpPr bwMode="auto">
              <a:xfrm>
                <a:off x="4659" y="11710"/>
                <a:ext cx="2520" cy="1460"/>
                <a:chOff x="4659" y="11710"/>
                <a:chExt cx="2520" cy="1460"/>
              </a:xfrm>
            </p:grpSpPr>
            <p:sp>
              <p:nvSpPr>
                <p:cNvPr id="116810" name="Text Box 74">
                  <a:extLst>
                    <a:ext uri="{FF2B5EF4-FFF2-40B4-BE49-F238E27FC236}">
                      <a16:creationId xmlns:a16="http://schemas.microsoft.com/office/drawing/2014/main" id="{C0C512B5-7814-4234-893F-CF80B89D3934}"/>
                    </a:ext>
                  </a:extLst>
                </p:cNvPr>
                <p:cNvSpPr txBox="1">
                  <a:spLocks noChangeArrowheads="1"/>
                </p:cNvSpPr>
                <p:nvPr/>
              </p:nvSpPr>
              <p:spPr bwMode="auto">
                <a:xfrm>
                  <a:off x="5019" y="11710"/>
                  <a:ext cx="735" cy="416"/>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latin typeface="宋体" panose="02010600030101010101" pitchFamily="2" charset="-122"/>
                    </a:rPr>
                    <a:t>pre</a:t>
                  </a:r>
                </a:p>
              </p:txBody>
            </p:sp>
            <p:sp>
              <p:nvSpPr>
                <p:cNvPr id="116811" name="Text Box 75">
                  <a:extLst>
                    <a:ext uri="{FF2B5EF4-FFF2-40B4-BE49-F238E27FC236}">
                      <a16:creationId xmlns:a16="http://schemas.microsoft.com/office/drawing/2014/main" id="{1DA510BD-16F6-4053-81BE-E14E77300485}"/>
                    </a:ext>
                  </a:extLst>
                </p:cNvPr>
                <p:cNvSpPr txBox="1">
                  <a:spLocks noChangeArrowheads="1"/>
                </p:cNvSpPr>
                <p:nvPr/>
              </p:nvSpPr>
              <p:spPr bwMode="auto">
                <a:xfrm>
                  <a:off x="4959" y="12694"/>
                  <a:ext cx="900" cy="47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a</a:t>
                  </a:r>
                  <a:r>
                    <a:rPr kumimoji="0" lang="en-US" altLang="zh-CN" sz="1000" baseline="-25000">
                      <a:latin typeface="宋体" panose="02010600030101010101" pitchFamily="2" charset="-122"/>
                    </a:rPr>
                    <a:t>i-1</a:t>
                  </a:r>
                  <a:endParaRPr kumimoji="0" lang="en-US" altLang="zh-CN" sz="1000">
                    <a:latin typeface="宋体" panose="02010600030101010101" pitchFamily="2" charset="-122"/>
                  </a:endParaRPr>
                </a:p>
              </p:txBody>
            </p:sp>
            <p:sp>
              <p:nvSpPr>
                <p:cNvPr id="116812" name="Line 76">
                  <a:extLst>
                    <a:ext uri="{FF2B5EF4-FFF2-40B4-BE49-F238E27FC236}">
                      <a16:creationId xmlns:a16="http://schemas.microsoft.com/office/drawing/2014/main" id="{77036983-6422-41C2-ADAC-DB46AF076CCD}"/>
                    </a:ext>
                  </a:extLst>
                </p:cNvPr>
                <p:cNvSpPr>
                  <a:spLocks noChangeShapeType="1"/>
                </p:cNvSpPr>
                <p:nvPr/>
              </p:nvSpPr>
              <p:spPr bwMode="auto">
                <a:xfrm>
                  <a:off x="4659" y="1290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813" name="Line 77">
                  <a:extLst>
                    <a:ext uri="{FF2B5EF4-FFF2-40B4-BE49-F238E27FC236}">
                      <a16:creationId xmlns:a16="http://schemas.microsoft.com/office/drawing/2014/main" id="{97700927-F552-45F1-B5F4-307701402DE3}"/>
                    </a:ext>
                  </a:extLst>
                </p:cNvPr>
                <p:cNvSpPr>
                  <a:spLocks noChangeShapeType="1"/>
                </p:cNvSpPr>
                <p:nvPr/>
              </p:nvSpPr>
              <p:spPr bwMode="auto">
                <a:xfrm>
                  <a:off x="5739" y="1290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814" name="Line 78">
                  <a:extLst>
                    <a:ext uri="{FF2B5EF4-FFF2-40B4-BE49-F238E27FC236}">
                      <a16:creationId xmlns:a16="http://schemas.microsoft.com/office/drawing/2014/main" id="{1944A68B-D767-4D66-BE55-03E93352B2A3}"/>
                    </a:ext>
                  </a:extLst>
                </p:cNvPr>
                <p:cNvSpPr>
                  <a:spLocks noChangeShapeType="1"/>
                </p:cNvSpPr>
                <p:nvPr/>
              </p:nvSpPr>
              <p:spPr bwMode="auto">
                <a:xfrm>
                  <a:off x="5499" y="12694"/>
                  <a:ext cx="1" cy="4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6815" name="Group 79">
                  <a:extLst>
                    <a:ext uri="{FF2B5EF4-FFF2-40B4-BE49-F238E27FC236}">
                      <a16:creationId xmlns:a16="http://schemas.microsoft.com/office/drawing/2014/main" id="{3C6CF8FD-BB82-4F52-A15F-750750BC886E}"/>
                    </a:ext>
                  </a:extLst>
                </p:cNvPr>
                <p:cNvGrpSpPr>
                  <a:grpSpLocks/>
                </p:cNvGrpSpPr>
                <p:nvPr/>
              </p:nvGrpSpPr>
              <p:grpSpPr bwMode="auto">
                <a:xfrm>
                  <a:off x="6099" y="12694"/>
                  <a:ext cx="855" cy="476"/>
                  <a:chOff x="6294" y="12664"/>
                  <a:chExt cx="840" cy="416"/>
                </a:xfrm>
              </p:grpSpPr>
              <p:sp>
                <p:nvSpPr>
                  <p:cNvPr id="116816" name="Text Box 80">
                    <a:extLst>
                      <a:ext uri="{FF2B5EF4-FFF2-40B4-BE49-F238E27FC236}">
                        <a16:creationId xmlns:a16="http://schemas.microsoft.com/office/drawing/2014/main" id="{E4730D44-AEDF-4856-AB54-B570FCE2001A}"/>
                      </a:ext>
                    </a:extLst>
                  </p:cNvPr>
                  <p:cNvSpPr txBox="1">
                    <a:spLocks noChangeArrowheads="1"/>
                  </p:cNvSpPr>
                  <p:nvPr/>
                </p:nvSpPr>
                <p:spPr bwMode="auto">
                  <a:xfrm>
                    <a:off x="6294" y="12664"/>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latin typeface="宋体" panose="02010600030101010101" pitchFamily="2" charset="-122"/>
                      </a:rPr>
                      <a:t>a</a:t>
                    </a:r>
                    <a:r>
                      <a:rPr kumimoji="0" lang="en-US" altLang="zh-CN" sz="1000" baseline="-25000">
                        <a:latin typeface="宋体" panose="02010600030101010101" pitchFamily="2" charset="-122"/>
                      </a:rPr>
                      <a:t>i</a:t>
                    </a:r>
                    <a:endParaRPr kumimoji="0" lang="en-US" altLang="zh-CN" sz="1000">
                      <a:latin typeface="宋体" panose="02010600030101010101" pitchFamily="2" charset="-122"/>
                    </a:endParaRPr>
                  </a:p>
                </p:txBody>
              </p:sp>
              <p:sp>
                <p:nvSpPr>
                  <p:cNvPr id="116817" name="Line 81">
                    <a:extLst>
                      <a:ext uri="{FF2B5EF4-FFF2-40B4-BE49-F238E27FC236}">
                        <a16:creationId xmlns:a16="http://schemas.microsoft.com/office/drawing/2014/main" id="{2424FC2F-1DEB-49F6-8DA5-6049D356FF78}"/>
                      </a:ext>
                    </a:extLst>
                  </p:cNvPr>
                  <p:cNvSpPr>
                    <a:spLocks noChangeShapeType="1"/>
                  </p:cNvSpPr>
                  <p:nvPr/>
                </p:nvSpPr>
                <p:spPr bwMode="auto">
                  <a:xfrm>
                    <a:off x="677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818" name="Line 82">
                  <a:extLst>
                    <a:ext uri="{FF2B5EF4-FFF2-40B4-BE49-F238E27FC236}">
                      <a16:creationId xmlns:a16="http://schemas.microsoft.com/office/drawing/2014/main" id="{0A60899F-087A-43D5-9BE1-9D2692C9BD02}"/>
                    </a:ext>
                  </a:extLst>
                </p:cNvPr>
                <p:cNvSpPr>
                  <a:spLocks noChangeShapeType="1"/>
                </p:cNvSpPr>
                <p:nvPr/>
              </p:nvSpPr>
              <p:spPr bwMode="auto">
                <a:xfrm>
                  <a:off x="5259" y="12077"/>
                  <a:ext cx="0"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819" name="Line 83">
                  <a:extLst>
                    <a:ext uri="{FF2B5EF4-FFF2-40B4-BE49-F238E27FC236}">
                      <a16:creationId xmlns:a16="http://schemas.microsoft.com/office/drawing/2014/main" id="{0696F039-88EB-494F-A5B1-52BD9A9C3589}"/>
                    </a:ext>
                  </a:extLst>
                </p:cNvPr>
                <p:cNvSpPr>
                  <a:spLocks noChangeShapeType="1"/>
                </p:cNvSpPr>
                <p:nvPr/>
              </p:nvSpPr>
              <p:spPr bwMode="auto">
                <a:xfrm>
                  <a:off x="6819" y="1290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16820" name="Text Box 84">
              <a:extLst>
                <a:ext uri="{FF2B5EF4-FFF2-40B4-BE49-F238E27FC236}">
                  <a16:creationId xmlns:a16="http://schemas.microsoft.com/office/drawing/2014/main" id="{209A5BE5-2A09-43A8-B3BC-BB0F403FBACF}"/>
                </a:ext>
              </a:extLst>
            </p:cNvPr>
            <p:cNvSpPr txBox="1">
              <a:spLocks noChangeArrowheads="1"/>
            </p:cNvSpPr>
            <p:nvPr/>
          </p:nvSpPr>
          <p:spPr bwMode="auto">
            <a:xfrm>
              <a:off x="4158" y="9334"/>
              <a:ext cx="2052"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0" lang="zh-CN" altLang="zh-CN" sz="100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B18B7DC-A52E-4D46-82DF-288D4BBB60CD}"/>
              </a:ext>
            </a:extLst>
          </p:cNvPr>
          <p:cNvSpPr>
            <a:spLocks noGrp="1" noChangeArrowheads="1"/>
          </p:cNvSpPr>
          <p:nvPr>
            <p:ph type="title"/>
          </p:nvPr>
        </p:nvSpPr>
        <p:spPr/>
        <p:txBody>
          <a:bodyPr/>
          <a:lstStyle/>
          <a:p>
            <a:r>
              <a:rPr lang="zh-CN" altLang="en-US">
                <a:latin typeface="宋体" panose="02010600030101010101" pitchFamily="2" charset="-122"/>
              </a:rPr>
              <a:t>单链表插入操作算法实现</a:t>
            </a:r>
          </a:p>
        </p:txBody>
      </p:sp>
      <p:sp>
        <p:nvSpPr>
          <p:cNvPr id="126979" name="Rectangle 3">
            <a:extLst>
              <a:ext uri="{FF2B5EF4-FFF2-40B4-BE49-F238E27FC236}">
                <a16:creationId xmlns:a16="http://schemas.microsoft.com/office/drawing/2014/main" id="{6C006AAC-25CA-4C79-B122-1FFE43F4519B}"/>
              </a:ext>
            </a:extLst>
          </p:cNvPr>
          <p:cNvSpPr>
            <a:spLocks noGrp="1" noChangeArrowheads="1"/>
          </p:cNvSpPr>
          <p:nvPr>
            <p:ph idx="1"/>
          </p:nvPr>
        </p:nvSpPr>
        <p:spPr/>
        <p:txBody>
          <a:bodyPr>
            <a:normAutofit/>
          </a:bodyPr>
          <a:lstStyle/>
          <a:p>
            <a:pPr algn="just">
              <a:lnSpc>
                <a:spcPct val="90000"/>
              </a:lnSpc>
              <a:buFont typeface="Wingdings" panose="05000000000000000000" pitchFamily="2" charset="2"/>
              <a:buNone/>
            </a:pPr>
            <a:r>
              <a:rPr lang="en-US" altLang="zh-CN" sz="2000">
                <a:latin typeface="宋体" panose="02010600030101010101" pitchFamily="2" charset="-122"/>
              </a:rPr>
              <a:t>void InsList(LinkList L,int i,ElemType e)</a:t>
            </a:r>
          </a:p>
          <a:p>
            <a:pPr algn="just">
              <a:lnSpc>
                <a:spcPct val="90000"/>
              </a:lnSpc>
              <a:buFont typeface="Wingdings" panose="05000000000000000000" pitchFamily="2" charset="2"/>
              <a:buNone/>
            </a:pPr>
            <a:r>
              <a:rPr lang="en-US" altLang="zh-CN" sz="2000">
                <a:latin typeface="宋体" panose="02010600030101010101" pitchFamily="2" charset="-122"/>
              </a:rPr>
              <a:t>{  /*</a:t>
            </a:r>
            <a:r>
              <a:rPr lang="zh-CN" altLang="en-US" sz="2000">
                <a:latin typeface="宋体" panose="02010600030101010101" pitchFamily="2" charset="-122"/>
              </a:rPr>
              <a:t>在带头结点的单链表</a:t>
            </a:r>
            <a:r>
              <a:rPr lang="en-US" altLang="zh-CN" sz="2000">
                <a:latin typeface="宋体" panose="02010600030101010101" pitchFamily="2" charset="-122"/>
              </a:rPr>
              <a:t>L</a:t>
            </a:r>
            <a:r>
              <a:rPr lang="zh-CN" altLang="en-US" sz="2000">
                <a:latin typeface="宋体" panose="02010600030101010101" pitchFamily="2" charset="-122"/>
              </a:rPr>
              <a:t>中第</a:t>
            </a:r>
            <a:r>
              <a:rPr lang="en-US" altLang="zh-CN" sz="2000">
                <a:latin typeface="宋体" panose="02010600030101010101" pitchFamily="2" charset="-122"/>
              </a:rPr>
              <a:t>i</a:t>
            </a:r>
            <a:r>
              <a:rPr lang="zh-CN" altLang="en-US" sz="2000">
                <a:latin typeface="宋体" panose="02010600030101010101" pitchFamily="2" charset="-122"/>
              </a:rPr>
              <a:t>个结点之前插入值为</a:t>
            </a:r>
            <a:r>
              <a:rPr lang="en-US" altLang="zh-CN" sz="2000">
                <a:latin typeface="宋体" panose="02010600030101010101" pitchFamily="2" charset="-122"/>
              </a:rPr>
              <a:t>e</a:t>
            </a:r>
            <a:r>
              <a:rPr lang="zh-CN" altLang="en-US" sz="2000">
                <a:latin typeface="宋体" panose="02010600030101010101" pitchFamily="2" charset="-122"/>
              </a:rPr>
              <a:t>的新结点。 *</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Node *pre,*s;</a:t>
            </a: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pre=L; int  k=0;</a:t>
            </a:r>
          </a:p>
          <a:p>
            <a:pPr algn="just">
              <a:lnSpc>
                <a:spcPct val="90000"/>
              </a:lnSpc>
              <a:buFont typeface="Wingdings" panose="05000000000000000000" pitchFamily="2" charset="2"/>
              <a:buNone/>
            </a:pPr>
            <a:r>
              <a:rPr lang="en-US" altLang="zh-CN" sz="2000">
                <a:latin typeface="宋体" panose="02010600030101010101" pitchFamily="2" charset="-122"/>
              </a:rPr>
              <a:t>  while(pre!=NULL&amp;&amp;k&lt;i-1)  </a:t>
            </a:r>
          </a:p>
          <a:p>
            <a:pPr algn="just">
              <a:lnSpc>
                <a:spcPct val="90000"/>
              </a:lnSpc>
              <a:buFont typeface="Wingdings" panose="05000000000000000000" pitchFamily="2" charset="2"/>
              <a:buNone/>
            </a:pPr>
            <a:r>
              <a:rPr lang="en-US" altLang="zh-CN" sz="2000">
                <a:latin typeface="宋体" panose="02010600030101010101" pitchFamily="2" charset="-122"/>
              </a:rPr>
              <a:t>  /*</a:t>
            </a:r>
            <a:r>
              <a:rPr lang="zh-CN" altLang="en-US" sz="2000">
                <a:latin typeface="宋体" panose="02010600030101010101" pitchFamily="2" charset="-122"/>
              </a:rPr>
              <a:t>先找到第</a:t>
            </a:r>
            <a:r>
              <a:rPr lang="en-US" altLang="zh-CN" sz="2000">
                <a:latin typeface="宋体" panose="02010600030101010101" pitchFamily="2" charset="-122"/>
              </a:rPr>
              <a:t>i-1</a:t>
            </a:r>
            <a:r>
              <a:rPr lang="zh-CN" altLang="en-US" sz="2000">
                <a:latin typeface="宋体" panose="02010600030101010101" pitchFamily="2" charset="-122"/>
              </a:rPr>
              <a:t>个数据元素的存储位置</a:t>
            </a:r>
            <a:r>
              <a:rPr lang="en-US" altLang="zh-CN" sz="2000">
                <a:latin typeface="宋体" panose="02010600030101010101" pitchFamily="2" charset="-122"/>
              </a:rPr>
              <a:t>,</a:t>
            </a:r>
            <a:r>
              <a:rPr lang="zh-CN" altLang="en-US" sz="2000">
                <a:latin typeface="宋体" panose="02010600030101010101" pitchFamily="2" charset="-122"/>
              </a:rPr>
              <a:t>使指针</a:t>
            </a:r>
            <a:r>
              <a:rPr lang="en-US" altLang="zh-CN" sz="2000">
                <a:latin typeface="宋体" panose="02010600030101010101" pitchFamily="2" charset="-122"/>
              </a:rPr>
              <a:t>Pre</a:t>
            </a:r>
            <a:r>
              <a:rPr lang="zh-CN" altLang="en-US" sz="2000">
                <a:latin typeface="宋体" panose="02010600030101010101" pitchFamily="2" charset="-122"/>
              </a:rPr>
              <a:t>指向它*</a:t>
            </a:r>
            <a:r>
              <a:rPr lang="en-US" altLang="zh-CN" sz="2000">
                <a:latin typeface="宋体" panose="02010600030101010101" pitchFamily="2" charset="-122"/>
              </a:rPr>
              <a:t>/ </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 pre=pre-&gt;next;</a:t>
            </a: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k=k+1;     }</a:t>
            </a:r>
          </a:p>
          <a:p>
            <a:pPr algn="just">
              <a:lnSpc>
                <a:spcPct val="90000"/>
              </a:lnSpc>
              <a:buFont typeface="Wingdings" panose="05000000000000000000" pitchFamily="2" charset="2"/>
              <a:buNone/>
            </a:pPr>
            <a:r>
              <a:rPr lang="en-US" altLang="zh-CN" sz="2000">
                <a:latin typeface="宋体" panose="02010600030101010101" pitchFamily="2" charset="-122"/>
              </a:rPr>
              <a:t>  if(k!=i-1)      </a:t>
            </a:r>
          </a:p>
          <a:p>
            <a:pPr algn="just">
              <a:lnSpc>
                <a:spcPct val="90000"/>
              </a:lnSpc>
              <a:buFont typeface="Wingdings" panose="05000000000000000000" pitchFamily="2" charset="2"/>
              <a:buNone/>
            </a:pPr>
            <a:r>
              <a:rPr lang="en-US" altLang="zh-CN" sz="2000">
                <a:latin typeface="宋体" panose="02010600030101010101" pitchFamily="2" charset="-122"/>
              </a:rPr>
              <a:t>  { printf(</a:t>
            </a:r>
            <a:r>
              <a:rPr lang="en-US" altLang="zh-CN" sz="2000">
                <a:latin typeface="Courier New" panose="02070309020205020404" pitchFamily="49" charset="0"/>
                <a:cs typeface="Times New Roman" panose="02020603050405020304" pitchFamily="18" charset="0"/>
              </a:rPr>
              <a:t>“</a:t>
            </a:r>
            <a:r>
              <a:rPr lang="zh-CN" altLang="en-US" sz="2000">
                <a:latin typeface="宋体" panose="02010600030101010101" pitchFamily="2" charset="-122"/>
              </a:rPr>
              <a:t>插入位置不合理！</a:t>
            </a:r>
            <a:r>
              <a:rPr lang="zh-CN" altLang="en-US" sz="2000">
                <a:latin typeface="Courier New" panose="02070309020205020404" pitchFamily="49" charset="0"/>
                <a:cs typeface="Times New Roman" panose="02020603050405020304" pitchFamily="18" charset="0"/>
              </a:rPr>
              <a:t>”</a:t>
            </a:r>
            <a:r>
              <a:rPr lang="en-US" altLang="zh-CN" sz="2000">
                <a:latin typeface="宋体" panose="02010600030101010101" pitchFamily="2" charset="-122"/>
              </a:rPr>
              <a:t>)</a:t>
            </a:r>
            <a:r>
              <a:rPr lang="zh-CN" altLang="en-US" sz="2000">
                <a:latin typeface="宋体" panose="02010600030101010101" pitchFamily="2" charset="-122"/>
              </a:rPr>
              <a:t>；  </a:t>
            </a:r>
            <a:r>
              <a:rPr lang="en-US" altLang="zh-CN" sz="2000">
                <a:latin typeface="宋体" panose="02010600030101010101" pitchFamily="2" charset="-122"/>
              </a:rPr>
              <a:t>return; }</a:t>
            </a:r>
          </a:p>
          <a:p>
            <a:pPr algn="just">
              <a:lnSpc>
                <a:spcPct val="90000"/>
              </a:lnSpc>
              <a:buFont typeface="Wingdings" panose="05000000000000000000" pitchFamily="2" charset="2"/>
              <a:buNone/>
            </a:pPr>
            <a:r>
              <a:rPr lang="en-US" altLang="zh-CN" sz="2000">
                <a:latin typeface="宋体" panose="02010600030101010101" pitchFamily="2" charset="-122"/>
              </a:rPr>
              <a:t>  s=(Node*)malloc(sizeof(Node));  /*</a:t>
            </a:r>
            <a:r>
              <a:rPr lang="zh-CN" altLang="en-US" sz="2000">
                <a:latin typeface="宋体" panose="02010600030101010101" pitchFamily="2" charset="-122"/>
              </a:rPr>
              <a:t>为</a:t>
            </a:r>
            <a:r>
              <a:rPr lang="en-US" altLang="zh-CN" sz="2000">
                <a:latin typeface="宋体" panose="02010600030101010101" pitchFamily="2" charset="-122"/>
              </a:rPr>
              <a:t>e</a:t>
            </a:r>
            <a:r>
              <a:rPr lang="zh-CN" altLang="en-US" sz="2000">
                <a:latin typeface="宋体" panose="02010600030101010101" pitchFamily="2" charset="-122"/>
              </a:rPr>
              <a:t>申请一个新的结点*</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s-&gt;data=e;            /*</a:t>
            </a:r>
            <a:r>
              <a:rPr lang="zh-CN" altLang="en-US" sz="2000">
                <a:latin typeface="宋体" panose="02010600030101010101" pitchFamily="2" charset="-122"/>
              </a:rPr>
              <a:t>将待插入结点的值</a:t>
            </a:r>
            <a:r>
              <a:rPr lang="en-US" altLang="zh-CN" sz="2000">
                <a:latin typeface="宋体" panose="02010600030101010101" pitchFamily="2" charset="-122"/>
              </a:rPr>
              <a:t>e</a:t>
            </a:r>
            <a:r>
              <a:rPr lang="zh-CN" altLang="en-US" sz="2000">
                <a:latin typeface="宋体" panose="02010600030101010101" pitchFamily="2" charset="-122"/>
              </a:rPr>
              <a:t>赋给</a:t>
            </a:r>
            <a:r>
              <a:rPr lang="en-US" altLang="zh-CN" sz="2000">
                <a:latin typeface="宋体" panose="02010600030101010101" pitchFamily="2" charset="-122"/>
              </a:rPr>
              <a:t>s</a:t>
            </a:r>
            <a:r>
              <a:rPr lang="zh-CN" altLang="en-US" sz="2000">
                <a:latin typeface="宋体" panose="02010600030101010101" pitchFamily="2" charset="-122"/>
              </a:rPr>
              <a:t>的数据域*</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s-&gt;next=pre-&gt;next; pre-&gt;next=s;</a:t>
            </a:r>
          </a:p>
          <a:p>
            <a:pPr algn="just">
              <a:lnSpc>
                <a:spcPct val="90000"/>
              </a:lnSpc>
              <a:buFont typeface="Wingdings" panose="05000000000000000000" pitchFamily="2" charset="2"/>
              <a:buNone/>
            </a:pPr>
            <a:r>
              <a:rPr lang="en-US" altLang="zh-CN" sz="2000">
                <a:latin typeface="宋体" panose="02010600030101010101" pitchFamily="2" charset="-122"/>
              </a:rPr>
              <a:t>}</a:t>
            </a:r>
            <a:r>
              <a:rPr lang="en-US" altLang="zh-CN" sz="2000"/>
              <a:t> </a:t>
            </a:r>
          </a:p>
        </p:txBody>
      </p:sp>
      <p:sp>
        <p:nvSpPr>
          <p:cNvPr id="5" name="日期占位符 3">
            <a:extLst>
              <a:ext uri="{FF2B5EF4-FFF2-40B4-BE49-F238E27FC236}">
                <a16:creationId xmlns:a16="http://schemas.microsoft.com/office/drawing/2014/main" id="{9F617AD8-B760-4FAD-BE68-8B47BEDC7358}"/>
              </a:ext>
            </a:extLst>
          </p:cNvPr>
          <p:cNvSpPr>
            <a:spLocks noGrp="1"/>
          </p:cNvSpPr>
          <p:nvPr>
            <p:ph type="dt" sz="half" idx="4294967295"/>
          </p:nvPr>
        </p:nvSpPr>
        <p:spPr>
          <a:xfrm>
            <a:off x="9652000" y="6553200"/>
            <a:ext cx="2540000" cy="304800"/>
          </a:xfrm>
          <a:prstGeom prst="rect">
            <a:avLst/>
          </a:prstGeom>
        </p:spPr>
        <p:txBody>
          <a:bodyPr/>
          <a:lstStyle/>
          <a:p>
            <a:fld id="{8B48A98A-9E5B-4AE4-BFDC-1D071F2DE9B6}" type="datetime1">
              <a:rPr lang="zh-CN" altLang="en-US"/>
              <a:pPr/>
              <a:t>2020/2/9</a:t>
            </a:fld>
            <a:endParaRPr lang="en-US" altLang="zh-CN"/>
          </a:p>
        </p:txBody>
      </p:sp>
      <p:sp>
        <p:nvSpPr>
          <p:cNvPr id="6" name="灯片编号占位符 5">
            <a:extLst>
              <a:ext uri="{FF2B5EF4-FFF2-40B4-BE49-F238E27FC236}">
                <a16:creationId xmlns:a16="http://schemas.microsoft.com/office/drawing/2014/main" id="{F7680A31-D24D-4D25-BA3E-41A7E1C2E549}"/>
              </a:ext>
            </a:extLst>
          </p:cNvPr>
          <p:cNvSpPr>
            <a:spLocks noGrp="1"/>
          </p:cNvSpPr>
          <p:nvPr>
            <p:ph type="sldNum" sz="quarter" idx="4294967295"/>
          </p:nvPr>
        </p:nvSpPr>
        <p:spPr>
          <a:xfrm>
            <a:off x="0" y="6343650"/>
            <a:ext cx="782638" cy="488950"/>
          </a:xfrm>
          <a:prstGeom prst="rect">
            <a:avLst/>
          </a:prstGeom>
        </p:spPr>
        <p:txBody>
          <a:bodyPr/>
          <a:lstStyle/>
          <a:p>
            <a:fld id="{E79FC5B0-E377-470C-8B09-EBAC6C217429}" type="slidenum">
              <a:rPr lang="en-US" altLang="zh-CN"/>
              <a:pPr/>
              <a:t>39</a:t>
            </a:fld>
            <a:endParaRPr lang="en-US" altLang="zh-CN"/>
          </a:p>
        </p:txBody>
      </p:sp>
      <p:sp>
        <p:nvSpPr>
          <p:cNvPr id="126980" name="AutoShape 4">
            <a:hlinkClick r:id="" action="ppaction://hlinkshowjump?jump=previousslide" highlightClick="1"/>
            <a:extLst>
              <a:ext uri="{FF2B5EF4-FFF2-40B4-BE49-F238E27FC236}">
                <a16:creationId xmlns:a16="http://schemas.microsoft.com/office/drawing/2014/main" id="{4B0843C9-68B3-4436-A2D1-03D9431538BE}"/>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444285C-1DB0-4B2C-8448-7E1697877497}"/>
              </a:ext>
            </a:extLst>
          </p:cNvPr>
          <p:cNvSpPr>
            <a:spLocks noGrp="1" noChangeArrowheads="1"/>
          </p:cNvSpPr>
          <p:nvPr>
            <p:ph type="title"/>
          </p:nvPr>
        </p:nvSpPr>
        <p:spPr/>
        <p:txBody>
          <a:bodyPr/>
          <a:lstStyle/>
          <a:p>
            <a:r>
              <a:rPr lang="zh-CN" altLang="en-US" b="0">
                <a:latin typeface="宋体" panose="02010600030101010101" pitchFamily="2" charset="-122"/>
              </a:rPr>
              <a:t>线性表的定义</a:t>
            </a:r>
          </a:p>
        </p:txBody>
      </p:sp>
      <p:sp>
        <p:nvSpPr>
          <p:cNvPr id="10243" name="Rectangle 3">
            <a:extLst>
              <a:ext uri="{FF2B5EF4-FFF2-40B4-BE49-F238E27FC236}">
                <a16:creationId xmlns:a16="http://schemas.microsoft.com/office/drawing/2014/main" id="{957DDD13-AD6A-4666-AD90-6E20CC1C6F23}"/>
              </a:ext>
            </a:extLst>
          </p:cNvPr>
          <p:cNvSpPr>
            <a:spLocks noGrp="1" noChangeArrowheads="1"/>
          </p:cNvSpPr>
          <p:nvPr>
            <p:ph idx="1"/>
          </p:nvPr>
        </p:nvSpPr>
        <p:spPr/>
        <p:txBody>
          <a:bodyPr/>
          <a:lstStyle/>
          <a:p>
            <a:pPr algn="just">
              <a:buFont typeface="Wingdings" panose="05000000000000000000" pitchFamily="2" charset="2"/>
              <a:buNone/>
            </a:pPr>
            <a:r>
              <a:rPr lang="zh-CN" altLang="en-US" b="1" dirty="0">
                <a:solidFill>
                  <a:srgbClr val="FF3300"/>
                </a:solidFill>
                <a:latin typeface="宋体" panose="02010600030101010101" pitchFamily="2" charset="-122"/>
              </a:rPr>
              <a:t>线性表</a:t>
            </a:r>
            <a:r>
              <a:rPr lang="en-US" altLang="zh-CN" dirty="0">
                <a:latin typeface="宋体" panose="02010600030101010101" pitchFamily="2" charset="-122"/>
              </a:rPr>
              <a:t>(Linear List)</a:t>
            </a:r>
            <a:r>
              <a:rPr lang="zh-CN" altLang="en-US" dirty="0">
                <a:latin typeface="宋体" panose="02010600030101010101" pitchFamily="2" charset="-122"/>
              </a:rPr>
              <a:t>是由</a:t>
            </a:r>
            <a:r>
              <a:rPr lang="en-US" altLang="zh-CN" dirty="0">
                <a:latin typeface="宋体" panose="02010600030101010101" pitchFamily="2" charset="-122"/>
              </a:rPr>
              <a:t>n (n</a:t>
            </a:r>
            <a:r>
              <a:rPr lang="en-US" altLang="zh-CN" dirty="0">
                <a:latin typeface="宋体" panose="02010600030101010101" pitchFamily="2" charset="-122"/>
                <a:cs typeface="Times New Roman" panose="02020603050405020304" pitchFamily="18" charset="0"/>
              </a:rPr>
              <a:t>≥</a:t>
            </a:r>
            <a:r>
              <a:rPr lang="en-US" altLang="zh-CN" dirty="0">
                <a:latin typeface="宋体" panose="02010600030101010101" pitchFamily="2" charset="-122"/>
              </a:rPr>
              <a:t>0)</a:t>
            </a:r>
            <a:r>
              <a:rPr lang="zh-CN" altLang="en-US" dirty="0">
                <a:latin typeface="宋体" panose="02010600030101010101" pitchFamily="2" charset="-122"/>
              </a:rPr>
              <a:t>个类型相同的数据元素</a:t>
            </a:r>
            <a:r>
              <a:rPr lang="en-US" altLang="zh-CN" dirty="0">
                <a:latin typeface="宋体" panose="02010600030101010101" pitchFamily="2" charset="-122"/>
              </a:rPr>
              <a:t>a</a:t>
            </a:r>
            <a:r>
              <a:rPr lang="en-US" altLang="zh-CN" baseline="-30000" dirty="0">
                <a:latin typeface="宋体" panose="02010600030101010101" pitchFamily="2" charset="-122"/>
              </a:rPr>
              <a:t>1</a:t>
            </a:r>
            <a:r>
              <a:rPr lang="en-US" altLang="zh-CN" dirty="0">
                <a:latin typeface="宋体" panose="02010600030101010101" pitchFamily="2" charset="-122"/>
              </a:rPr>
              <a:t>,a</a:t>
            </a:r>
            <a:r>
              <a:rPr lang="en-US" altLang="zh-CN" baseline="-30000" dirty="0">
                <a:latin typeface="宋体" panose="02010600030101010101" pitchFamily="2" charset="-122"/>
              </a:rPr>
              <a:t>2</a:t>
            </a:r>
            <a:r>
              <a:rPr lang="en-US" altLang="zh-CN" dirty="0">
                <a:latin typeface="宋体" panose="02010600030101010101" pitchFamily="2" charset="-122"/>
              </a:rPr>
              <a:t>,</a:t>
            </a:r>
            <a:r>
              <a:rPr lang="en-US" altLang="zh-CN" dirty="0">
                <a:latin typeface="Times New Roman" panose="02020603050405020304" pitchFamily="18" charset="0"/>
              </a:rPr>
              <a:t>…</a:t>
            </a:r>
            <a:r>
              <a:rPr lang="zh-CN" altLang="en-US" dirty="0">
                <a:latin typeface="宋体" panose="02010600030101010101" pitchFamily="2" charset="-122"/>
              </a:rPr>
              <a:t>，</a:t>
            </a:r>
            <a:r>
              <a:rPr lang="en-US" altLang="zh-CN" dirty="0">
                <a:latin typeface="宋体" panose="02010600030101010101" pitchFamily="2" charset="-122"/>
              </a:rPr>
              <a:t>a</a:t>
            </a:r>
            <a:r>
              <a:rPr lang="en-US" altLang="zh-CN" baseline="-30000" dirty="0">
                <a:latin typeface="宋体" panose="02010600030101010101" pitchFamily="2" charset="-122"/>
              </a:rPr>
              <a:t>n</a:t>
            </a:r>
            <a:r>
              <a:rPr lang="zh-CN" altLang="en-US" dirty="0">
                <a:latin typeface="宋体" panose="02010600030101010101" pitchFamily="2" charset="-122"/>
              </a:rPr>
              <a:t>组成的有限序列，记做（</a:t>
            </a:r>
            <a:r>
              <a:rPr lang="en-US" altLang="zh-CN" dirty="0">
                <a:latin typeface="宋体" panose="02010600030101010101" pitchFamily="2" charset="-122"/>
              </a:rPr>
              <a:t>a</a:t>
            </a:r>
            <a:r>
              <a:rPr lang="en-US" altLang="zh-CN" baseline="-30000" dirty="0">
                <a:latin typeface="宋体" panose="02010600030101010101" pitchFamily="2" charset="-122"/>
              </a:rPr>
              <a:t>1</a:t>
            </a:r>
            <a:r>
              <a:rPr lang="en-US" altLang="zh-CN" dirty="0">
                <a:latin typeface="宋体" panose="02010600030101010101" pitchFamily="2" charset="-122"/>
              </a:rPr>
              <a:t>,a</a:t>
            </a:r>
            <a:r>
              <a:rPr lang="en-US" altLang="zh-CN" baseline="-30000" dirty="0">
                <a:latin typeface="宋体" panose="02010600030101010101" pitchFamily="2" charset="-122"/>
              </a:rPr>
              <a:t>2</a:t>
            </a:r>
            <a:r>
              <a:rPr lang="en-US" altLang="zh-CN"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cs typeface="Times New Roman" panose="02020603050405020304" pitchFamily="18" charset="0"/>
              </a:rPr>
              <a:t>，</a:t>
            </a:r>
            <a:r>
              <a:rPr lang="en-US" altLang="zh-CN" dirty="0">
                <a:latin typeface="宋体" panose="02010600030101010101" pitchFamily="2" charset="-122"/>
                <a:cs typeface="Times New Roman" panose="02020603050405020304" pitchFamily="18" charset="0"/>
              </a:rPr>
              <a:t>a</a:t>
            </a:r>
            <a:r>
              <a:rPr lang="en-US" altLang="zh-CN" baseline="-30000" dirty="0">
                <a:latin typeface="宋体" panose="02010600030101010101" pitchFamily="2" charset="-122"/>
                <a:cs typeface="Times New Roman" panose="02020603050405020304" pitchFamily="18" charset="0"/>
              </a:rPr>
              <a:t>i-1</a:t>
            </a:r>
            <a:r>
              <a:rPr lang="zh-CN" altLang="en-US" dirty="0">
                <a:latin typeface="宋体" panose="02010600030101010101" pitchFamily="2" charset="-122"/>
                <a:cs typeface="Times New Roman" panose="02020603050405020304" pitchFamily="18" charset="0"/>
              </a:rPr>
              <a:t>，</a:t>
            </a:r>
            <a:r>
              <a:rPr lang="en-US" altLang="zh-CN" dirty="0">
                <a:latin typeface="宋体" panose="02010600030101010101" pitchFamily="2" charset="-122"/>
                <a:cs typeface="Times New Roman" panose="02020603050405020304" pitchFamily="18" charset="0"/>
              </a:rPr>
              <a:t>a</a:t>
            </a:r>
            <a:r>
              <a:rPr lang="en-US" altLang="zh-CN" baseline="-30000" dirty="0">
                <a:latin typeface="宋体" panose="02010600030101010101" pitchFamily="2" charset="-122"/>
                <a:cs typeface="Times New Roman" panose="02020603050405020304" pitchFamily="18" charset="0"/>
              </a:rPr>
              <a:t>i</a:t>
            </a:r>
            <a:r>
              <a:rPr lang="zh-CN" altLang="en-US" dirty="0">
                <a:latin typeface="宋体" panose="02010600030101010101" pitchFamily="2" charset="-122"/>
                <a:cs typeface="Times New Roman" panose="02020603050405020304" pitchFamily="18" charset="0"/>
              </a:rPr>
              <a:t>，</a:t>
            </a:r>
            <a:r>
              <a:rPr lang="en-US" altLang="zh-CN" dirty="0">
                <a:latin typeface="宋体" panose="02010600030101010101" pitchFamily="2" charset="-122"/>
                <a:cs typeface="Times New Roman" panose="02020603050405020304" pitchFamily="18" charset="0"/>
              </a:rPr>
              <a:t>a</a:t>
            </a:r>
            <a:r>
              <a:rPr lang="en-US" altLang="zh-CN" baseline="-30000" dirty="0">
                <a:latin typeface="宋体" panose="02010600030101010101" pitchFamily="2" charset="-122"/>
                <a:cs typeface="Times New Roman" panose="02020603050405020304" pitchFamily="18" charset="0"/>
              </a:rPr>
              <a:t>i+1</a:t>
            </a:r>
            <a:r>
              <a:rPr lang="zh-CN" altLang="en-US" dirty="0">
                <a:latin typeface="宋体" panose="02010600030101010101" pitchFamily="2"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cs typeface="Times New Roman" panose="02020603050405020304" pitchFamily="18" charset="0"/>
              </a:rPr>
              <a:t>，</a:t>
            </a:r>
            <a:r>
              <a:rPr lang="en-US" altLang="zh-CN" dirty="0">
                <a:latin typeface="宋体" panose="02010600030101010101" pitchFamily="2" charset="-122"/>
                <a:cs typeface="Times New Roman" panose="02020603050405020304" pitchFamily="18" charset="0"/>
              </a:rPr>
              <a:t>a</a:t>
            </a:r>
            <a:r>
              <a:rPr lang="en-US" altLang="zh-CN" baseline="-30000" dirty="0">
                <a:latin typeface="宋体" panose="02010600030101010101" pitchFamily="2" charset="-122"/>
                <a:cs typeface="Times New Roman" panose="02020603050405020304" pitchFamily="18" charset="0"/>
              </a:rPr>
              <a:t>n</a:t>
            </a:r>
            <a:r>
              <a:rPr lang="zh-CN" altLang="en-US" dirty="0">
                <a:latin typeface="宋体" panose="02010600030101010101" pitchFamily="2" charset="-122"/>
              </a:rPr>
              <a:t>）。</a:t>
            </a:r>
            <a:r>
              <a:rPr lang="zh-CN" altLang="en-US" b="1" dirty="0">
                <a:solidFill>
                  <a:srgbClr val="FF00FF"/>
                </a:solidFill>
                <a:latin typeface="宋体" panose="02010600030101010101" pitchFamily="2" charset="-122"/>
              </a:rPr>
              <a:t> </a:t>
            </a:r>
          </a:p>
          <a:p>
            <a:pPr algn="just">
              <a:buFont typeface="Wingdings" panose="05000000000000000000" pitchFamily="2" charset="2"/>
              <a:buNone/>
            </a:pPr>
            <a:r>
              <a:rPr lang="zh-CN" altLang="en-US" b="1" dirty="0">
                <a:solidFill>
                  <a:srgbClr val="FF00FF"/>
                </a:solidFill>
                <a:latin typeface="宋体" panose="02010600030101010101" pitchFamily="2" charset="-122"/>
              </a:rPr>
              <a:t>	   </a:t>
            </a:r>
            <a:r>
              <a:rPr lang="zh-CN" altLang="en-US" dirty="0">
                <a:latin typeface="宋体" panose="02010600030101010101" pitchFamily="2" charset="-122"/>
              </a:rPr>
              <a:t>数据元素之间是一对一的关系，即每个数据元素最多有一个直接前驱和一个直接后继。</a:t>
            </a:r>
          </a:p>
          <a:p>
            <a:pPr algn="just">
              <a:buFont typeface="Wingdings" panose="05000000000000000000" pitchFamily="2" charset="2"/>
              <a:buNone/>
            </a:pPr>
            <a:r>
              <a:rPr lang="zh-CN" altLang="en-US" dirty="0">
                <a:latin typeface="宋体" panose="02010600030101010101" pitchFamily="2" charset="-122"/>
              </a:rPr>
              <a:t>         线性表的逻辑结构图为：</a:t>
            </a:r>
          </a:p>
          <a:p>
            <a:pPr algn="just">
              <a:buFont typeface="Wingdings" panose="05000000000000000000" pitchFamily="2" charset="2"/>
              <a:buNone/>
            </a:pPr>
            <a:r>
              <a:rPr lang="zh-CN" altLang="en-US" sz="2000" dirty="0">
                <a:latin typeface="宋体" panose="02010600030101010101" pitchFamily="2" charset="-122"/>
              </a:rPr>
              <a:t>		</a:t>
            </a:r>
          </a:p>
          <a:p>
            <a:pPr algn="just">
              <a:buFont typeface="Wingdings" panose="05000000000000000000" pitchFamily="2" charset="2"/>
              <a:buNone/>
            </a:pPr>
            <a:r>
              <a:rPr lang="zh-CN" altLang="en-US" b="1" dirty="0">
                <a:latin typeface="宋体" panose="02010600030101010101" pitchFamily="2" charset="-122"/>
              </a:rPr>
              <a:t>		</a:t>
            </a:r>
          </a:p>
        </p:txBody>
      </p:sp>
      <p:sp>
        <p:nvSpPr>
          <p:cNvPr id="17" name="日期占位符 3">
            <a:extLst>
              <a:ext uri="{FF2B5EF4-FFF2-40B4-BE49-F238E27FC236}">
                <a16:creationId xmlns:a16="http://schemas.microsoft.com/office/drawing/2014/main" id="{C11484C2-95FF-4FFD-9379-C51E585D184E}"/>
              </a:ext>
            </a:extLst>
          </p:cNvPr>
          <p:cNvSpPr>
            <a:spLocks noGrp="1"/>
          </p:cNvSpPr>
          <p:nvPr>
            <p:ph type="dt" sz="half" idx="4294967295"/>
          </p:nvPr>
        </p:nvSpPr>
        <p:spPr>
          <a:xfrm>
            <a:off x="9652000" y="6553200"/>
            <a:ext cx="2540000" cy="304800"/>
          </a:xfrm>
          <a:prstGeom prst="rect">
            <a:avLst/>
          </a:prstGeom>
        </p:spPr>
        <p:txBody>
          <a:bodyPr/>
          <a:lstStyle/>
          <a:p>
            <a:fld id="{8541C3CF-605B-45C8-A29F-323EAB2EEC9D}" type="datetime1">
              <a:rPr lang="zh-CN" altLang="en-US"/>
              <a:pPr/>
              <a:t>2020/2/9</a:t>
            </a:fld>
            <a:endParaRPr lang="en-US" altLang="zh-CN"/>
          </a:p>
        </p:txBody>
      </p:sp>
      <p:sp>
        <p:nvSpPr>
          <p:cNvPr id="18" name="灯片编号占位符 5">
            <a:extLst>
              <a:ext uri="{FF2B5EF4-FFF2-40B4-BE49-F238E27FC236}">
                <a16:creationId xmlns:a16="http://schemas.microsoft.com/office/drawing/2014/main" id="{7A0AA998-423C-402B-B715-A051070DECF0}"/>
              </a:ext>
            </a:extLst>
          </p:cNvPr>
          <p:cNvSpPr>
            <a:spLocks noGrp="1"/>
          </p:cNvSpPr>
          <p:nvPr>
            <p:ph type="sldNum" sz="quarter" idx="4294967295"/>
          </p:nvPr>
        </p:nvSpPr>
        <p:spPr>
          <a:xfrm>
            <a:off x="0" y="6343650"/>
            <a:ext cx="782638" cy="488950"/>
          </a:xfrm>
          <a:prstGeom prst="rect">
            <a:avLst/>
          </a:prstGeom>
        </p:spPr>
        <p:txBody>
          <a:bodyPr/>
          <a:lstStyle/>
          <a:p>
            <a:fld id="{DF93B4F4-BDDC-41B3-9562-44D1A590C0A8}" type="slidenum">
              <a:rPr lang="en-US" altLang="zh-CN"/>
              <a:pPr/>
              <a:t>4</a:t>
            </a:fld>
            <a:endParaRPr lang="en-US" altLang="zh-CN"/>
          </a:p>
        </p:txBody>
      </p:sp>
      <p:sp>
        <p:nvSpPr>
          <p:cNvPr id="10244" name="AutoShape 4">
            <a:hlinkClick r:id="rId3" action="ppaction://hlinksldjump" highlightClick="1"/>
            <a:extLst>
              <a:ext uri="{FF2B5EF4-FFF2-40B4-BE49-F238E27FC236}">
                <a16:creationId xmlns:a16="http://schemas.microsoft.com/office/drawing/2014/main" id="{8C9088E6-526A-4F3D-88C2-57EF34CEB507}"/>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74" name="Group 34">
            <a:extLst>
              <a:ext uri="{FF2B5EF4-FFF2-40B4-BE49-F238E27FC236}">
                <a16:creationId xmlns:a16="http://schemas.microsoft.com/office/drawing/2014/main" id="{C920E8C2-41AA-4B01-9841-3204DBFE7CCF}"/>
              </a:ext>
            </a:extLst>
          </p:cNvPr>
          <p:cNvGrpSpPr>
            <a:grpSpLocks/>
          </p:cNvGrpSpPr>
          <p:nvPr/>
        </p:nvGrpSpPr>
        <p:grpSpPr bwMode="auto">
          <a:xfrm>
            <a:off x="4223792" y="4293096"/>
            <a:ext cx="2768600" cy="103188"/>
            <a:chOff x="2711" y="2287"/>
            <a:chExt cx="1744" cy="65"/>
          </a:xfrm>
        </p:grpSpPr>
        <p:sp>
          <p:nvSpPr>
            <p:cNvPr id="10263" name="Line 23">
              <a:extLst>
                <a:ext uri="{FF2B5EF4-FFF2-40B4-BE49-F238E27FC236}">
                  <a16:creationId xmlns:a16="http://schemas.microsoft.com/office/drawing/2014/main" id="{0ADAC37C-15DE-488C-8BF9-2B4AE981B4D6}"/>
                </a:ext>
              </a:extLst>
            </p:cNvPr>
            <p:cNvSpPr>
              <a:spLocks noChangeShapeType="1"/>
            </p:cNvSpPr>
            <p:nvPr/>
          </p:nvSpPr>
          <p:spPr bwMode="auto">
            <a:xfrm>
              <a:off x="2763" y="2320"/>
              <a:ext cx="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24">
              <a:extLst>
                <a:ext uri="{FF2B5EF4-FFF2-40B4-BE49-F238E27FC236}">
                  <a16:creationId xmlns:a16="http://schemas.microsoft.com/office/drawing/2014/main" id="{D5E64F61-0487-40A6-8CBB-7BD9DFA165C7}"/>
                </a:ext>
              </a:extLst>
            </p:cNvPr>
            <p:cNvSpPr>
              <a:spLocks noChangeShapeType="1"/>
            </p:cNvSpPr>
            <p:nvPr/>
          </p:nvSpPr>
          <p:spPr bwMode="auto">
            <a:xfrm>
              <a:off x="3129" y="2320"/>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25">
              <a:extLst>
                <a:ext uri="{FF2B5EF4-FFF2-40B4-BE49-F238E27FC236}">
                  <a16:creationId xmlns:a16="http://schemas.microsoft.com/office/drawing/2014/main" id="{1E1BD550-927D-436D-A5A4-E465E6B3EE22}"/>
                </a:ext>
              </a:extLst>
            </p:cNvPr>
            <p:cNvSpPr>
              <a:spLocks noChangeShapeType="1"/>
            </p:cNvSpPr>
            <p:nvPr/>
          </p:nvSpPr>
          <p:spPr bwMode="auto">
            <a:xfrm>
              <a:off x="3425" y="2320"/>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26">
              <a:extLst>
                <a:ext uri="{FF2B5EF4-FFF2-40B4-BE49-F238E27FC236}">
                  <a16:creationId xmlns:a16="http://schemas.microsoft.com/office/drawing/2014/main" id="{1583E39F-D3AA-431D-8502-2B9A2A55FD46}"/>
                </a:ext>
              </a:extLst>
            </p:cNvPr>
            <p:cNvSpPr>
              <a:spLocks noChangeShapeType="1"/>
            </p:cNvSpPr>
            <p:nvPr/>
          </p:nvSpPr>
          <p:spPr bwMode="auto">
            <a:xfrm>
              <a:off x="3769" y="2314"/>
              <a:ext cx="2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27">
              <a:extLst>
                <a:ext uri="{FF2B5EF4-FFF2-40B4-BE49-F238E27FC236}">
                  <a16:creationId xmlns:a16="http://schemas.microsoft.com/office/drawing/2014/main" id="{8D7F2C07-48CC-4B7C-9278-D40D7BFC75FE}"/>
                </a:ext>
              </a:extLst>
            </p:cNvPr>
            <p:cNvSpPr>
              <a:spLocks noChangeShapeType="1"/>
            </p:cNvSpPr>
            <p:nvPr/>
          </p:nvSpPr>
          <p:spPr bwMode="auto">
            <a:xfrm>
              <a:off x="4111" y="2320"/>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Oval 28">
              <a:extLst>
                <a:ext uri="{FF2B5EF4-FFF2-40B4-BE49-F238E27FC236}">
                  <a16:creationId xmlns:a16="http://schemas.microsoft.com/office/drawing/2014/main" id="{8961336D-CEC3-46CF-BA89-9CA942F31861}"/>
                </a:ext>
              </a:extLst>
            </p:cNvPr>
            <p:cNvSpPr>
              <a:spLocks noChangeArrowheads="1"/>
            </p:cNvSpPr>
            <p:nvPr/>
          </p:nvSpPr>
          <p:spPr bwMode="auto">
            <a:xfrm>
              <a:off x="2711" y="2287"/>
              <a:ext cx="65" cy="65"/>
            </a:xfrm>
            <a:prstGeom prst="ellipse">
              <a:avLst/>
            </a:prstGeom>
            <a:solidFill>
              <a:srgbClr val="FFFFFF"/>
            </a:solidFill>
            <a:ln w="9525">
              <a:solidFill>
                <a:srgbClr val="000000"/>
              </a:solidFill>
              <a:round/>
              <a:headEnd/>
              <a:tailEnd/>
            </a:ln>
          </p:spPr>
          <p:txBody>
            <a:bodyPr/>
            <a:lstStyle/>
            <a:p>
              <a:endParaRPr lang="zh-CN" altLang="en-US"/>
            </a:p>
          </p:txBody>
        </p:sp>
        <p:sp>
          <p:nvSpPr>
            <p:cNvPr id="10269" name="Oval 29">
              <a:extLst>
                <a:ext uri="{FF2B5EF4-FFF2-40B4-BE49-F238E27FC236}">
                  <a16:creationId xmlns:a16="http://schemas.microsoft.com/office/drawing/2014/main" id="{CE0EC56B-C39A-42CD-AA61-8FD1733AA8DA}"/>
                </a:ext>
              </a:extLst>
            </p:cNvPr>
            <p:cNvSpPr>
              <a:spLocks noChangeArrowheads="1"/>
            </p:cNvSpPr>
            <p:nvPr/>
          </p:nvSpPr>
          <p:spPr bwMode="auto">
            <a:xfrm>
              <a:off x="3048" y="2287"/>
              <a:ext cx="65" cy="65"/>
            </a:xfrm>
            <a:prstGeom prst="ellipse">
              <a:avLst/>
            </a:prstGeom>
            <a:solidFill>
              <a:srgbClr val="FFFFFF"/>
            </a:solidFill>
            <a:ln w="9525">
              <a:solidFill>
                <a:srgbClr val="000000"/>
              </a:solidFill>
              <a:round/>
              <a:headEnd/>
              <a:tailEnd/>
            </a:ln>
          </p:spPr>
          <p:txBody>
            <a:bodyPr/>
            <a:lstStyle/>
            <a:p>
              <a:endParaRPr lang="zh-CN" altLang="en-US"/>
            </a:p>
          </p:txBody>
        </p:sp>
        <p:sp>
          <p:nvSpPr>
            <p:cNvPr id="10270" name="Oval 30">
              <a:extLst>
                <a:ext uri="{FF2B5EF4-FFF2-40B4-BE49-F238E27FC236}">
                  <a16:creationId xmlns:a16="http://schemas.microsoft.com/office/drawing/2014/main" id="{271F0FA9-C653-4F53-8F53-4D419DE60759}"/>
                </a:ext>
              </a:extLst>
            </p:cNvPr>
            <p:cNvSpPr>
              <a:spLocks noChangeArrowheads="1"/>
            </p:cNvSpPr>
            <p:nvPr/>
          </p:nvSpPr>
          <p:spPr bwMode="auto">
            <a:xfrm>
              <a:off x="3368" y="2287"/>
              <a:ext cx="65" cy="65"/>
            </a:xfrm>
            <a:prstGeom prst="ellipse">
              <a:avLst/>
            </a:prstGeom>
            <a:solidFill>
              <a:srgbClr val="FFFFFF"/>
            </a:solidFill>
            <a:ln w="9525">
              <a:solidFill>
                <a:srgbClr val="000000"/>
              </a:solidFill>
              <a:round/>
              <a:headEnd/>
              <a:tailEnd/>
            </a:ln>
          </p:spPr>
          <p:txBody>
            <a:bodyPr/>
            <a:lstStyle/>
            <a:p>
              <a:endParaRPr lang="zh-CN" altLang="en-US"/>
            </a:p>
          </p:txBody>
        </p:sp>
        <p:sp>
          <p:nvSpPr>
            <p:cNvPr id="10271" name="Oval 31">
              <a:extLst>
                <a:ext uri="{FF2B5EF4-FFF2-40B4-BE49-F238E27FC236}">
                  <a16:creationId xmlns:a16="http://schemas.microsoft.com/office/drawing/2014/main" id="{5D41488E-910C-4C7D-A5B2-BACFBA10B98E}"/>
                </a:ext>
              </a:extLst>
            </p:cNvPr>
            <p:cNvSpPr>
              <a:spLocks noChangeArrowheads="1"/>
            </p:cNvSpPr>
            <p:nvPr/>
          </p:nvSpPr>
          <p:spPr bwMode="auto">
            <a:xfrm>
              <a:off x="3711" y="2287"/>
              <a:ext cx="65" cy="65"/>
            </a:xfrm>
            <a:prstGeom prst="ellipse">
              <a:avLst/>
            </a:prstGeom>
            <a:solidFill>
              <a:srgbClr val="FFFFFF"/>
            </a:solidFill>
            <a:ln w="9525">
              <a:solidFill>
                <a:srgbClr val="000000"/>
              </a:solidFill>
              <a:round/>
              <a:headEnd/>
              <a:tailEnd/>
            </a:ln>
          </p:spPr>
          <p:txBody>
            <a:bodyPr/>
            <a:lstStyle/>
            <a:p>
              <a:endParaRPr lang="zh-CN" altLang="en-US"/>
            </a:p>
          </p:txBody>
        </p:sp>
        <p:sp>
          <p:nvSpPr>
            <p:cNvPr id="10272" name="Oval 32">
              <a:extLst>
                <a:ext uri="{FF2B5EF4-FFF2-40B4-BE49-F238E27FC236}">
                  <a16:creationId xmlns:a16="http://schemas.microsoft.com/office/drawing/2014/main" id="{F3158826-7989-4709-BD17-10B162232BBB}"/>
                </a:ext>
              </a:extLst>
            </p:cNvPr>
            <p:cNvSpPr>
              <a:spLocks noChangeArrowheads="1"/>
            </p:cNvSpPr>
            <p:nvPr/>
          </p:nvSpPr>
          <p:spPr bwMode="auto">
            <a:xfrm>
              <a:off x="4059" y="2287"/>
              <a:ext cx="65" cy="65"/>
            </a:xfrm>
            <a:prstGeom prst="ellipse">
              <a:avLst/>
            </a:prstGeom>
            <a:solidFill>
              <a:srgbClr val="FFFFFF"/>
            </a:solidFill>
            <a:ln w="9525">
              <a:solidFill>
                <a:srgbClr val="000000"/>
              </a:solidFill>
              <a:round/>
              <a:headEnd/>
              <a:tailEnd/>
            </a:ln>
          </p:spPr>
          <p:txBody>
            <a:bodyPr/>
            <a:lstStyle/>
            <a:p>
              <a:endParaRPr lang="zh-CN" altLang="en-US"/>
            </a:p>
          </p:txBody>
        </p:sp>
        <p:sp>
          <p:nvSpPr>
            <p:cNvPr id="10273" name="Oval 33">
              <a:extLst>
                <a:ext uri="{FF2B5EF4-FFF2-40B4-BE49-F238E27FC236}">
                  <a16:creationId xmlns:a16="http://schemas.microsoft.com/office/drawing/2014/main" id="{3735EDC9-40D4-4B29-9A38-3E75A256AFD6}"/>
                </a:ext>
              </a:extLst>
            </p:cNvPr>
            <p:cNvSpPr>
              <a:spLocks noChangeArrowheads="1"/>
            </p:cNvSpPr>
            <p:nvPr/>
          </p:nvSpPr>
          <p:spPr bwMode="auto">
            <a:xfrm>
              <a:off x="4390" y="2287"/>
              <a:ext cx="65" cy="65"/>
            </a:xfrm>
            <a:prstGeom prst="ellipse">
              <a:avLst/>
            </a:prstGeom>
            <a:solidFill>
              <a:srgbClr val="FFFFFF"/>
            </a:solidFill>
            <a:ln w="9525">
              <a:solidFill>
                <a:srgbClr val="000000"/>
              </a:solidFill>
              <a:round/>
              <a:headEnd/>
              <a:tailEnd/>
            </a:ln>
          </p:spPr>
          <p:txBody>
            <a:bodyPr/>
            <a:lstStyle/>
            <a:p>
              <a:endParaRPr lang="zh-CN" alt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B718761-924A-486F-942B-789342C1A5E8}"/>
              </a:ext>
            </a:extLst>
          </p:cNvPr>
          <p:cNvSpPr>
            <a:spLocks noGrp="1" noChangeArrowheads="1"/>
          </p:cNvSpPr>
          <p:nvPr>
            <p:ph type="title"/>
          </p:nvPr>
        </p:nvSpPr>
        <p:spPr/>
        <p:txBody>
          <a:bodyPr/>
          <a:lstStyle/>
          <a:p>
            <a:r>
              <a:rPr lang="zh-CN" altLang="en-US">
                <a:latin typeface="宋体" panose="02010600030101010101" pitchFamily="2" charset="-122"/>
              </a:rPr>
              <a:t>单链表删除</a:t>
            </a:r>
            <a:endParaRPr lang="zh-CN" altLang="en-US"/>
          </a:p>
        </p:txBody>
      </p:sp>
      <p:sp>
        <p:nvSpPr>
          <p:cNvPr id="117763" name="Rectangle 3">
            <a:extLst>
              <a:ext uri="{FF2B5EF4-FFF2-40B4-BE49-F238E27FC236}">
                <a16:creationId xmlns:a16="http://schemas.microsoft.com/office/drawing/2014/main" id="{9EBA7DBE-74C9-4867-A44E-D724167A0F08}"/>
              </a:ext>
            </a:extLst>
          </p:cNvPr>
          <p:cNvSpPr>
            <a:spLocks noGrp="1" noChangeArrowheads="1"/>
          </p:cNvSpPr>
          <p:nvPr>
            <p:ph idx="1"/>
          </p:nvPr>
        </p:nvSpPr>
        <p:spPr/>
        <p:txBody>
          <a:bodyPr/>
          <a:lstStyle/>
          <a:p>
            <a:r>
              <a:rPr lang="zh-CN" altLang="en-US">
                <a:latin typeface="宋体" panose="02010600030101010101" pitchFamily="2" charset="-122"/>
              </a:rPr>
              <a:t>算法描述：</a:t>
            </a:r>
          </a:p>
          <a:p>
            <a:pPr lvl="1">
              <a:buFontTx/>
              <a:buNone/>
            </a:pPr>
            <a:r>
              <a:rPr lang="zh-CN" altLang="en-US">
                <a:latin typeface="宋体" panose="02010600030101010101" pitchFamily="2" charset="-122"/>
              </a:rPr>
              <a:t>	    欲在带头结点的单链表</a:t>
            </a:r>
            <a:r>
              <a:rPr lang="en-US" altLang="zh-CN">
                <a:latin typeface="宋体" panose="02010600030101010101" pitchFamily="2" charset="-122"/>
              </a:rPr>
              <a:t>L</a:t>
            </a:r>
            <a:r>
              <a:rPr lang="zh-CN" altLang="en-US">
                <a:latin typeface="宋体" panose="02010600030101010101" pitchFamily="2" charset="-122"/>
              </a:rPr>
              <a:t>中删除第</a:t>
            </a:r>
            <a:r>
              <a:rPr lang="en-US" altLang="zh-CN">
                <a:latin typeface="宋体" panose="02010600030101010101" pitchFamily="2" charset="-122"/>
              </a:rPr>
              <a:t>i</a:t>
            </a:r>
            <a:r>
              <a:rPr lang="zh-CN" altLang="en-US">
                <a:latin typeface="宋体" panose="02010600030101010101" pitchFamily="2" charset="-122"/>
              </a:rPr>
              <a:t>个结点，则首先要通过计数方式找到第</a:t>
            </a:r>
            <a:r>
              <a:rPr lang="en-US" altLang="zh-CN">
                <a:latin typeface="宋体" panose="02010600030101010101" pitchFamily="2" charset="-122"/>
              </a:rPr>
              <a:t>i-1</a:t>
            </a:r>
            <a:r>
              <a:rPr lang="zh-CN" altLang="en-US">
                <a:latin typeface="宋体" panose="02010600030101010101" pitchFamily="2" charset="-122"/>
              </a:rPr>
              <a:t>个结点并使</a:t>
            </a:r>
            <a:r>
              <a:rPr lang="en-US" altLang="zh-CN">
                <a:latin typeface="宋体" panose="02010600030101010101" pitchFamily="2" charset="-122"/>
              </a:rPr>
              <a:t>p</a:t>
            </a:r>
            <a:r>
              <a:rPr lang="zh-CN" altLang="en-US">
                <a:latin typeface="宋体" panose="02010600030101010101" pitchFamily="2" charset="-122"/>
              </a:rPr>
              <a:t>指向第</a:t>
            </a:r>
            <a:r>
              <a:rPr lang="en-US" altLang="zh-CN">
                <a:latin typeface="宋体" panose="02010600030101010101" pitchFamily="2" charset="-122"/>
              </a:rPr>
              <a:t>i-1</a:t>
            </a:r>
            <a:r>
              <a:rPr lang="zh-CN" altLang="en-US">
                <a:latin typeface="宋体" panose="02010600030101010101" pitchFamily="2" charset="-122"/>
              </a:rPr>
              <a:t>个结点，而后删除第</a:t>
            </a:r>
            <a:r>
              <a:rPr lang="en-US" altLang="zh-CN">
                <a:latin typeface="宋体" panose="02010600030101010101" pitchFamily="2" charset="-122"/>
              </a:rPr>
              <a:t>i</a:t>
            </a:r>
            <a:r>
              <a:rPr lang="zh-CN" altLang="en-US">
                <a:latin typeface="宋体" panose="02010600030101010101" pitchFamily="2" charset="-122"/>
              </a:rPr>
              <a:t>个结点并释放结点空间。 </a:t>
            </a:r>
          </a:p>
          <a:p>
            <a:pPr>
              <a:buFont typeface="Wingdings" panose="05000000000000000000" pitchFamily="2" charset="2"/>
              <a:buNone/>
            </a:pPr>
            <a:endParaRPr lang="en-US" altLang="zh-CN"/>
          </a:p>
        </p:txBody>
      </p:sp>
      <p:sp>
        <p:nvSpPr>
          <p:cNvPr id="75" name="日期占位符 3">
            <a:extLst>
              <a:ext uri="{FF2B5EF4-FFF2-40B4-BE49-F238E27FC236}">
                <a16:creationId xmlns:a16="http://schemas.microsoft.com/office/drawing/2014/main" id="{ADD4388C-B4A9-4EF7-B711-B2A21B6FC893}"/>
              </a:ext>
            </a:extLst>
          </p:cNvPr>
          <p:cNvSpPr>
            <a:spLocks noGrp="1"/>
          </p:cNvSpPr>
          <p:nvPr>
            <p:ph type="dt" sz="half" idx="4294967295"/>
          </p:nvPr>
        </p:nvSpPr>
        <p:spPr>
          <a:xfrm>
            <a:off x="9652000" y="6553200"/>
            <a:ext cx="2540000" cy="304800"/>
          </a:xfrm>
          <a:prstGeom prst="rect">
            <a:avLst/>
          </a:prstGeom>
        </p:spPr>
        <p:txBody>
          <a:bodyPr/>
          <a:lstStyle/>
          <a:p>
            <a:fld id="{21F0D14D-7997-4C56-A95B-884DB15FCAFA}" type="datetime1">
              <a:rPr lang="zh-CN" altLang="en-US"/>
              <a:pPr/>
              <a:t>2020/2/9</a:t>
            </a:fld>
            <a:endParaRPr lang="en-US" altLang="zh-CN"/>
          </a:p>
        </p:txBody>
      </p:sp>
      <p:sp>
        <p:nvSpPr>
          <p:cNvPr id="76" name="灯片编号占位符 5">
            <a:extLst>
              <a:ext uri="{FF2B5EF4-FFF2-40B4-BE49-F238E27FC236}">
                <a16:creationId xmlns:a16="http://schemas.microsoft.com/office/drawing/2014/main" id="{DEEF1E67-DB68-4FB8-BCA6-46C448C3EC0E}"/>
              </a:ext>
            </a:extLst>
          </p:cNvPr>
          <p:cNvSpPr>
            <a:spLocks noGrp="1"/>
          </p:cNvSpPr>
          <p:nvPr>
            <p:ph type="sldNum" sz="quarter" idx="4294967295"/>
          </p:nvPr>
        </p:nvSpPr>
        <p:spPr>
          <a:xfrm>
            <a:off x="0" y="6343650"/>
            <a:ext cx="782638" cy="488950"/>
          </a:xfrm>
          <a:prstGeom prst="rect">
            <a:avLst/>
          </a:prstGeom>
        </p:spPr>
        <p:txBody>
          <a:bodyPr/>
          <a:lstStyle/>
          <a:p>
            <a:fld id="{177B4949-3A33-4FF3-997D-99C858561CAD}" type="slidenum">
              <a:rPr lang="en-US" altLang="zh-CN"/>
              <a:pPr/>
              <a:t>40</a:t>
            </a:fld>
            <a:endParaRPr lang="en-US" altLang="zh-CN"/>
          </a:p>
        </p:txBody>
      </p:sp>
      <p:sp>
        <p:nvSpPr>
          <p:cNvPr id="117764" name="AutoShape 4">
            <a:hlinkClick r:id="rId2" action="ppaction://hlinksldjump" highlightClick="1"/>
            <a:extLst>
              <a:ext uri="{FF2B5EF4-FFF2-40B4-BE49-F238E27FC236}">
                <a16:creationId xmlns:a16="http://schemas.microsoft.com/office/drawing/2014/main" id="{85077B8A-01DF-4FDA-9F72-53DC1424DAAA}"/>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66" name="Group 6">
            <a:extLst>
              <a:ext uri="{FF2B5EF4-FFF2-40B4-BE49-F238E27FC236}">
                <a16:creationId xmlns:a16="http://schemas.microsoft.com/office/drawing/2014/main" id="{157D63CA-4315-43C2-A992-445EFD95B195}"/>
              </a:ext>
            </a:extLst>
          </p:cNvPr>
          <p:cNvGrpSpPr>
            <a:grpSpLocks/>
          </p:cNvGrpSpPr>
          <p:nvPr/>
        </p:nvGrpSpPr>
        <p:grpSpPr bwMode="auto">
          <a:xfrm>
            <a:off x="3927475" y="4038605"/>
            <a:ext cx="5049838" cy="1249363"/>
            <a:chOff x="996" y="2610"/>
            <a:chExt cx="7950" cy="1968"/>
          </a:xfrm>
        </p:grpSpPr>
        <p:sp>
          <p:nvSpPr>
            <p:cNvPr id="117767" name="Text Box 7">
              <a:extLst>
                <a:ext uri="{FF2B5EF4-FFF2-40B4-BE49-F238E27FC236}">
                  <a16:creationId xmlns:a16="http://schemas.microsoft.com/office/drawing/2014/main" id="{6FA491BE-A144-47BA-850D-C48AC056E6D0}"/>
                </a:ext>
              </a:extLst>
            </p:cNvPr>
            <p:cNvSpPr txBox="1">
              <a:spLocks noChangeArrowheads="1"/>
            </p:cNvSpPr>
            <p:nvPr/>
          </p:nvSpPr>
          <p:spPr bwMode="auto">
            <a:xfrm>
              <a:off x="4050" y="4086"/>
              <a:ext cx="3240"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0" lang="zh-CN" altLang="zh-CN" sz="1000"/>
            </a:p>
          </p:txBody>
        </p:sp>
        <p:grpSp>
          <p:nvGrpSpPr>
            <p:cNvPr id="117768" name="Group 8">
              <a:extLst>
                <a:ext uri="{FF2B5EF4-FFF2-40B4-BE49-F238E27FC236}">
                  <a16:creationId xmlns:a16="http://schemas.microsoft.com/office/drawing/2014/main" id="{A46F1B89-FB10-4C73-A469-E02415D4B8CA}"/>
                </a:ext>
              </a:extLst>
            </p:cNvPr>
            <p:cNvGrpSpPr>
              <a:grpSpLocks/>
            </p:cNvGrpSpPr>
            <p:nvPr/>
          </p:nvGrpSpPr>
          <p:grpSpPr bwMode="auto">
            <a:xfrm>
              <a:off x="996" y="2610"/>
              <a:ext cx="7950" cy="1357"/>
              <a:chOff x="1254" y="2971"/>
              <a:chExt cx="7950" cy="1357"/>
            </a:xfrm>
          </p:grpSpPr>
          <p:sp>
            <p:nvSpPr>
              <p:cNvPr id="117769" name="Text Box 9">
                <a:extLst>
                  <a:ext uri="{FF2B5EF4-FFF2-40B4-BE49-F238E27FC236}">
                    <a16:creationId xmlns:a16="http://schemas.microsoft.com/office/drawing/2014/main" id="{40E2ABBC-75C8-4F80-A7C8-C9FD0FC2F6DC}"/>
                  </a:ext>
                </a:extLst>
              </p:cNvPr>
              <p:cNvSpPr txBox="1">
                <a:spLocks noChangeArrowheads="1"/>
              </p:cNvSpPr>
              <p:nvPr/>
            </p:nvSpPr>
            <p:spPr bwMode="auto">
              <a:xfrm>
                <a:off x="5094" y="2971"/>
                <a:ext cx="480" cy="416"/>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latin typeface="宋体" panose="02010600030101010101" pitchFamily="2" charset="-122"/>
                  </a:rPr>
                  <a:t>p</a:t>
                </a:r>
              </a:p>
            </p:txBody>
          </p:sp>
          <p:sp>
            <p:nvSpPr>
              <p:cNvPr id="117770" name="Line 10">
                <a:extLst>
                  <a:ext uri="{FF2B5EF4-FFF2-40B4-BE49-F238E27FC236}">
                    <a16:creationId xmlns:a16="http://schemas.microsoft.com/office/drawing/2014/main" id="{DDB5FCC7-5641-4EFC-B0EC-102F32BC9A94}"/>
                  </a:ext>
                </a:extLst>
              </p:cNvPr>
              <p:cNvSpPr>
                <a:spLocks noChangeShapeType="1"/>
              </p:cNvSpPr>
              <p:nvPr/>
            </p:nvSpPr>
            <p:spPr bwMode="auto">
              <a:xfrm>
                <a:off x="5394" y="3314"/>
                <a:ext cx="0" cy="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7771" name="Group 11">
                <a:extLst>
                  <a:ext uri="{FF2B5EF4-FFF2-40B4-BE49-F238E27FC236}">
                    <a16:creationId xmlns:a16="http://schemas.microsoft.com/office/drawing/2014/main" id="{5D39CD55-7860-4A4C-ACBF-05AB399CAA39}"/>
                  </a:ext>
                </a:extLst>
              </p:cNvPr>
              <p:cNvGrpSpPr>
                <a:grpSpLocks/>
              </p:cNvGrpSpPr>
              <p:nvPr/>
            </p:nvGrpSpPr>
            <p:grpSpPr bwMode="auto">
              <a:xfrm>
                <a:off x="1254" y="3808"/>
                <a:ext cx="7950" cy="520"/>
                <a:chOff x="1254" y="3808"/>
                <a:chExt cx="7950" cy="520"/>
              </a:xfrm>
            </p:grpSpPr>
            <p:sp>
              <p:nvSpPr>
                <p:cNvPr id="117772" name="Line 12">
                  <a:extLst>
                    <a:ext uri="{FF2B5EF4-FFF2-40B4-BE49-F238E27FC236}">
                      <a16:creationId xmlns:a16="http://schemas.microsoft.com/office/drawing/2014/main" id="{19D148F2-86E2-471E-88E2-3668EC75A203}"/>
                    </a:ext>
                  </a:extLst>
                </p:cNvPr>
                <p:cNvSpPr>
                  <a:spLocks noChangeShapeType="1"/>
                </p:cNvSpPr>
                <p:nvPr/>
              </p:nvSpPr>
              <p:spPr bwMode="auto">
                <a:xfrm>
                  <a:off x="1254" y="3912"/>
                  <a:ext cx="60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7773" name="Text Box 13">
                  <a:extLst>
                    <a:ext uri="{FF2B5EF4-FFF2-40B4-BE49-F238E27FC236}">
                      <a16:creationId xmlns:a16="http://schemas.microsoft.com/office/drawing/2014/main" id="{7C5499C6-7876-458F-8ABD-C86415B38269}"/>
                    </a:ext>
                  </a:extLst>
                </p:cNvPr>
                <p:cNvSpPr txBox="1">
                  <a:spLocks noChangeArrowheads="1"/>
                </p:cNvSpPr>
                <p:nvPr/>
              </p:nvSpPr>
              <p:spPr bwMode="auto">
                <a:xfrm>
                  <a:off x="3054" y="3808"/>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1</a:t>
                  </a:r>
                  <a:endParaRPr kumimoji="0" lang="en-US" altLang="zh-CN" sz="1000"/>
                </a:p>
              </p:txBody>
            </p:sp>
            <p:sp>
              <p:nvSpPr>
                <p:cNvPr id="117774" name="Line 14">
                  <a:extLst>
                    <a:ext uri="{FF2B5EF4-FFF2-40B4-BE49-F238E27FC236}">
                      <a16:creationId xmlns:a16="http://schemas.microsoft.com/office/drawing/2014/main" id="{DDAA12AE-5B92-476B-B420-C470F56A5A31}"/>
                    </a:ext>
                  </a:extLst>
                </p:cNvPr>
                <p:cNvSpPr>
                  <a:spLocks noChangeShapeType="1"/>
                </p:cNvSpPr>
                <p:nvPr/>
              </p:nvSpPr>
              <p:spPr bwMode="auto">
                <a:xfrm>
                  <a:off x="3534" y="380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7775" name="Group 15">
                  <a:extLst>
                    <a:ext uri="{FF2B5EF4-FFF2-40B4-BE49-F238E27FC236}">
                      <a16:creationId xmlns:a16="http://schemas.microsoft.com/office/drawing/2014/main" id="{F9C0DA39-D652-4C05-BB32-49219E2B8363}"/>
                    </a:ext>
                  </a:extLst>
                </p:cNvPr>
                <p:cNvGrpSpPr>
                  <a:grpSpLocks/>
                </p:cNvGrpSpPr>
                <p:nvPr/>
              </p:nvGrpSpPr>
              <p:grpSpPr bwMode="auto">
                <a:xfrm>
                  <a:off x="3924" y="3808"/>
                  <a:ext cx="5280" cy="520"/>
                  <a:chOff x="4134" y="3808"/>
                  <a:chExt cx="5280" cy="520"/>
                </a:xfrm>
              </p:grpSpPr>
              <p:sp>
                <p:nvSpPr>
                  <p:cNvPr id="117776" name="Text Box 16">
                    <a:extLst>
                      <a:ext uri="{FF2B5EF4-FFF2-40B4-BE49-F238E27FC236}">
                        <a16:creationId xmlns:a16="http://schemas.microsoft.com/office/drawing/2014/main" id="{37DFC8A3-91F1-479C-89D1-038376FAA998}"/>
                      </a:ext>
                    </a:extLst>
                  </p:cNvPr>
                  <p:cNvSpPr txBox="1">
                    <a:spLocks noChangeArrowheads="1"/>
                  </p:cNvSpPr>
                  <p:nvPr/>
                </p:nvSpPr>
                <p:spPr bwMode="auto">
                  <a:xfrm>
                    <a:off x="4134" y="3912"/>
                    <a:ext cx="72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grpSp>
                <p:nvGrpSpPr>
                  <p:cNvPr id="117777" name="Group 17">
                    <a:extLst>
                      <a:ext uri="{FF2B5EF4-FFF2-40B4-BE49-F238E27FC236}">
                        <a16:creationId xmlns:a16="http://schemas.microsoft.com/office/drawing/2014/main" id="{DEBE9FBB-3B4D-49F2-A1BC-969C87E3B73F}"/>
                      </a:ext>
                    </a:extLst>
                  </p:cNvPr>
                  <p:cNvGrpSpPr>
                    <a:grpSpLocks/>
                  </p:cNvGrpSpPr>
                  <p:nvPr/>
                </p:nvGrpSpPr>
                <p:grpSpPr bwMode="auto">
                  <a:xfrm>
                    <a:off x="4854" y="3808"/>
                    <a:ext cx="4560" cy="416"/>
                    <a:chOff x="4854" y="4464"/>
                    <a:chExt cx="4560" cy="416"/>
                  </a:xfrm>
                </p:grpSpPr>
                <p:sp>
                  <p:nvSpPr>
                    <p:cNvPr id="117778" name="Text Box 18">
                      <a:extLst>
                        <a:ext uri="{FF2B5EF4-FFF2-40B4-BE49-F238E27FC236}">
                          <a16:creationId xmlns:a16="http://schemas.microsoft.com/office/drawing/2014/main" id="{D61FD973-7728-4ED1-B9D1-10FC5B9259CF}"/>
                        </a:ext>
                      </a:extLst>
                    </p:cNvPr>
                    <p:cNvSpPr txBox="1">
                      <a:spLocks noChangeArrowheads="1"/>
                    </p:cNvSpPr>
                    <p:nvPr/>
                  </p:nvSpPr>
                  <p:spPr bwMode="auto">
                    <a:xfrm>
                      <a:off x="5214" y="4464"/>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i-1</a:t>
                      </a:r>
                      <a:endParaRPr kumimoji="0" lang="en-US" altLang="zh-CN" sz="1000"/>
                    </a:p>
                  </p:txBody>
                </p:sp>
                <p:sp>
                  <p:nvSpPr>
                    <p:cNvPr id="117779" name="Text Box 19">
                      <a:extLst>
                        <a:ext uri="{FF2B5EF4-FFF2-40B4-BE49-F238E27FC236}">
                          <a16:creationId xmlns:a16="http://schemas.microsoft.com/office/drawing/2014/main" id="{AADAD1AF-CF8D-4FB0-A3B5-EADA933CB0BB}"/>
                        </a:ext>
                      </a:extLst>
                    </p:cNvPr>
                    <p:cNvSpPr txBox="1">
                      <a:spLocks noChangeArrowheads="1"/>
                    </p:cNvSpPr>
                    <p:nvPr/>
                  </p:nvSpPr>
                  <p:spPr bwMode="auto">
                    <a:xfrm>
                      <a:off x="6294" y="4464"/>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i</a:t>
                      </a:r>
                      <a:endParaRPr kumimoji="0" lang="en-US" altLang="zh-CN" sz="1000"/>
                    </a:p>
                  </p:txBody>
                </p:sp>
                <p:sp>
                  <p:nvSpPr>
                    <p:cNvPr id="117780" name="Line 20">
                      <a:extLst>
                        <a:ext uri="{FF2B5EF4-FFF2-40B4-BE49-F238E27FC236}">
                          <a16:creationId xmlns:a16="http://schemas.microsoft.com/office/drawing/2014/main" id="{5ED14568-345A-4373-80AA-D0626A63C552}"/>
                        </a:ext>
                      </a:extLst>
                    </p:cNvPr>
                    <p:cNvSpPr>
                      <a:spLocks noChangeShapeType="1"/>
                    </p:cNvSpPr>
                    <p:nvPr/>
                  </p:nvSpPr>
                  <p:spPr bwMode="auto">
                    <a:xfrm>
                      <a:off x="4854" y="46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81" name="Line 21">
                      <a:extLst>
                        <a:ext uri="{FF2B5EF4-FFF2-40B4-BE49-F238E27FC236}">
                          <a16:creationId xmlns:a16="http://schemas.microsoft.com/office/drawing/2014/main" id="{7B91E4B6-AC43-4A87-9590-3199C3583D16}"/>
                        </a:ext>
                      </a:extLst>
                    </p:cNvPr>
                    <p:cNvSpPr>
                      <a:spLocks noChangeShapeType="1"/>
                    </p:cNvSpPr>
                    <p:nvPr/>
                  </p:nvSpPr>
                  <p:spPr bwMode="auto">
                    <a:xfrm>
                      <a:off x="5934" y="46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82" name="Line 22">
                      <a:extLst>
                        <a:ext uri="{FF2B5EF4-FFF2-40B4-BE49-F238E27FC236}">
                          <a16:creationId xmlns:a16="http://schemas.microsoft.com/office/drawing/2014/main" id="{488472B5-3EF6-4EB1-B2BC-BB631132E2D2}"/>
                        </a:ext>
                      </a:extLst>
                    </p:cNvPr>
                    <p:cNvSpPr>
                      <a:spLocks noChangeShapeType="1"/>
                    </p:cNvSpPr>
                    <p:nvPr/>
                  </p:nvSpPr>
                  <p:spPr bwMode="auto">
                    <a:xfrm>
                      <a:off x="7014" y="46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83" name="Line 23">
                      <a:extLst>
                        <a:ext uri="{FF2B5EF4-FFF2-40B4-BE49-F238E27FC236}">
                          <a16:creationId xmlns:a16="http://schemas.microsoft.com/office/drawing/2014/main" id="{7FA423E3-A645-4329-8A72-CAF7A849CAEC}"/>
                        </a:ext>
                      </a:extLst>
                    </p:cNvPr>
                    <p:cNvSpPr>
                      <a:spLocks noChangeShapeType="1"/>
                    </p:cNvSpPr>
                    <p:nvPr/>
                  </p:nvSpPr>
                  <p:spPr bwMode="auto">
                    <a:xfrm>
                      <a:off x="5694" y="44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4" name="Line 24">
                      <a:extLst>
                        <a:ext uri="{FF2B5EF4-FFF2-40B4-BE49-F238E27FC236}">
                          <a16:creationId xmlns:a16="http://schemas.microsoft.com/office/drawing/2014/main" id="{B2D6D5EB-A00F-40D8-9D90-4B9D032752B7}"/>
                        </a:ext>
                      </a:extLst>
                    </p:cNvPr>
                    <p:cNvSpPr>
                      <a:spLocks noChangeShapeType="1"/>
                    </p:cNvSpPr>
                    <p:nvPr/>
                  </p:nvSpPr>
                  <p:spPr bwMode="auto">
                    <a:xfrm>
                      <a:off x="6774" y="44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5" name="Text Box 25">
                      <a:extLst>
                        <a:ext uri="{FF2B5EF4-FFF2-40B4-BE49-F238E27FC236}">
                          <a16:creationId xmlns:a16="http://schemas.microsoft.com/office/drawing/2014/main" id="{8884D0BD-BE35-417C-8D73-D816EB35E280}"/>
                        </a:ext>
                      </a:extLst>
                    </p:cNvPr>
                    <p:cNvSpPr txBox="1">
                      <a:spLocks noChangeArrowheads="1"/>
                    </p:cNvSpPr>
                    <p:nvPr/>
                  </p:nvSpPr>
                  <p:spPr bwMode="auto">
                    <a:xfrm>
                      <a:off x="7494" y="4464"/>
                      <a:ext cx="72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grpSp>
                  <p:nvGrpSpPr>
                    <p:cNvPr id="117786" name="Group 26">
                      <a:extLst>
                        <a:ext uri="{FF2B5EF4-FFF2-40B4-BE49-F238E27FC236}">
                          <a16:creationId xmlns:a16="http://schemas.microsoft.com/office/drawing/2014/main" id="{C258283C-C52C-424E-A25F-7C0339F72E60}"/>
                        </a:ext>
                      </a:extLst>
                    </p:cNvPr>
                    <p:cNvGrpSpPr>
                      <a:grpSpLocks/>
                    </p:cNvGrpSpPr>
                    <p:nvPr/>
                  </p:nvGrpSpPr>
                  <p:grpSpPr bwMode="auto">
                    <a:xfrm>
                      <a:off x="8079" y="4464"/>
                      <a:ext cx="1335" cy="401"/>
                      <a:chOff x="8694" y="4464"/>
                      <a:chExt cx="1335" cy="416"/>
                    </a:xfrm>
                  </p:grpSpPr>
                  <p:sp>
                    <p:nvSpPr>
                      <p:cNvPr id="117787" name="Text Box 27">
                        <a:extLst>
                          <a:ext uri="{FF2B5EF4-FFF2-40B4-BE49-F238E27FC236}">
                            <a16:creationId xmlns:a16="http://schemas.microsoft.com/office/drawing/2014/main" id="{F9B8E82F-6F71-49DC-8892-99B7A76F2DF8}"/>
                          </a:ext>
                        </a:extLst>
                      </p:cNvPr>
                      <p:cNvSpPr txBox="1">
                        <a:spLocks noChangeArrowheads="1"/>
                      </p:cNvSpPr>
                      <p:nvPr/>
                    </p:nvSpPr>
                    <p:spPr bwMode="auto">
                      <a:xfrm>
                        <a:off x="9054" y="4464"/>
                        <a:ext cx="975"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n       </a:t>
                        </a:r>
                        <a:r>
                          <a:rPr kumimoji="0" lang="en-US" altLang="zh-CN" sz="1000" b="1">
                            <a:latin typeface="宋体" panose="02010600030101010101" pitchFamily="2" charset="-122"/>
                          </a:rPr>
                          <a:t>∧</a:t>
                        </a:r>
                        <a:endParaRPr kumimoji="0" lang="en-US" altLang="zh-CN" sz="1000"/>
                      </a:p>
                    </p:txBody>
                  </p:sp>
                  <p:sp>
                    <p:nvSpPr>
                      <p:cNvPr id="117788" name="Line 28">
                        <a:extLst>
                          <a:ext uri="{FF2B5EF4-FFF2-40B4-BE49-F238E27FC236}">
                            <a16:creationId xmlns:a16="http://schemas.microsoft.com/office/drawing/2014/main" id="{E3CA69C6-0002-4E06-8710-5662C791DD96}"/>
                          </a:ext>
                        </a:extLst>
                      </p:cNvPr>
                      <p:cNvSpPr>
                        <a:spLocks noChangeShapeType="1"/>
                      </p:cNvSpPr>
                      <p:nvPr/>
                    </p:nvSpPr>
                    <p:spPr bwMode="auto">
                      <a:xfrm>
                        <a:off x="8694" y="46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89" name="Line 29">
                        <a:extLst>
                          <a:ext uri="{FF2B5EF4-FFF2-40B4-BE49-F238E27FC236}">
                            <a16:creationId xmlns:a16="http://schemas.microsoft.com/office/drawing/2014/main" id="{4205C272-E291-4E1A-BD64-DB4507597A71}"/>
                          </a:ext>
                        </a:extLst>
                      </p:cNvPr>
                      <p:cNvSpPr>
                        <a:spLocks noChangeShapeType="1"/>
                      </p:cNvSpPr>
                      <p:nvPr/>
                    </p:nvSpPr>
                    <p:spPr bwMode="auto">
                      <a:xfrm>
                        <a:off x="9534" y="44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17790" name="Rectangle 30" descr="浅色上对角线">
                  <a:extLst>
                    <a:ext uri="{FF2B5EF4-FFF2-40B4-BE49-F238E27FC236}">
                      <a16:creationId xmlns:a16="http://schemas.microsoft.com/office/drawing/2014/main" id="{1DBDA6C5-795F-4DBF-97C2-3CEDAD40BBA6}"/>
                    </a:ext>
                  </a:extLst>
                </p:cNvPr>
                <p:cNvSpPr>
                  <a:spLocks noChangeArrowheads="1"/>
                </p:cNvSpPr>
                <p:nvPr/>
              </p:nvSpPr>
              <p:spPr bwMode="auto">
                <a:xfrm>
                  <a:off x="1854" y="3821"/>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17791" name="Text Box 31">
                  <a:extLst>
                    <a:ext uri="{FF2B5EF4-FFF2-40B4-BE49-F238E27FC236}">
                      <a16:creationId xmlns:a16="http://schemas.microsoft.com/office/drawing/2014/main" id="{FBDCC584-3C09-4722-82DB-A96B8315B152}"/>
                    </a:ext>
                  </a:extLst>
                </p:cNvPr>
                <p:cNvSpPr txBox="1">
                  <a:spLocks noChangeArrowheads="1"/>
                </p:cNvSpPr>
                <p:nvPr/>
              </p:nvSpPr>
              <p:spPr bwMode="auto">
                <a:xfrm>
                  <a:off x="2334" y="3821"/>
                  <a:ext cx="360" cy="416"/>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sp>
              <p:nvSpPr>
                <p:cNvPr id="117792" name="Line 32">
                  <a:extLst>
                    <a:ext uri="{FF2B5EF4-FFF2-40B4-BE49-F238E27FC236}">
                      <a16:creationId xmlns:a16="http://schemas.microsoft.com/office/drawing/2014/main" id="{D21F84B7-1365-4E0E-A7ED-3DDDAF733BC0}"/>
                    </a:ext>
                  </a:extLst>
                </p:cNvPr>
                <p:cNvSpPr>
                  <a:spLocks noChangeShapeType="1"/>
                </p:cNvSpPr>
                <p:nvPr/>
              </p:nvSpPr>
              <p:spPr bwMode="auto">
                <a:xfrm>
                  <a:off x="2574" y="4129"/>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93" name="Line 33">
                  <a:extLst>
                    <a:ext uri="{FF2B5EF4-FFF2-40B4-BE49-F238E27FC236}">
                      <a16:creationId xmlns:a16="http://schemas.microsoft.com/office/drawing/2014/main" id="{F989DB5E-A2A2-42AA-811B-61A70735820D}"/>
                    </a:ext>
                  </a:extLst>
                </p:cNvPr>
                <p:cNvSpPr>
                  <a:spLocks noChangeShapeType="1"/>
                </p:cNvSpPr>
                <p:nvPr/>
              </p:nvSpPr>
              <p:spPr bwMode="auto">
                <a:xfrm>
                  <a:off x="3774" y="401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17794" name="Group 34">
            <a:extLst>
              <a:ext uri="{FF2B5EF4-FFF2-40B4-BE49-F238E27FC236}">
                <a16:creationId xmlns:a16="http://schemas.microsoft.com/office/drawing/2014/main" id="{0B178F34-F9FD-41AF-AEA0-0FA58F44F953}"/>
              </a:ext>
            </a:extLst>
          </p:cNvPr>
          <p:cNvGrpSpPr>
            <a:grpSpLocks/>
          </p:cNvGrpSpPr>
          <p:nvPr/>
        </p:nvGrpSpPr>
        <p:grpSpPr bwMode="auto">
          <a:xfrm>
            <a:off x="3810000" y="4343400"/>
            <a:ext cx="5607050" cy="2052638"/>
            <a:chOff x="810" y="5445"/>
            <a:chExt cx="8829" cy="3233"/>
          </a:xfrm>
        </p:grpSpPr>
        <p:sp>
          <p:nvSpPr>
            <p:cNvPr id="117795" name="Line 35">
              <a:extLst>
                <a:ext uri="{FF2B5EF4-FFF2-40B4-BE49-F238E27FC236}">
                  <a16:creationId xmlns:a16="http://schemas.microsoft.com/office/drawing/2014/main" id="{2443F557-12B7-4D39-B49B-669A839BD334}"/>
                </a:ext>
              </a:extLst>
            </p:cNvPr>
            <p:cNvSpPr>
              <a:spLocks noChangeShapeType="1"/>
            </p:cNvSpPr>
            <p:nvPr/>
          </p:nvSpPr>
          <p:spPr bwMode="auto">
            <a:xfrm>
              <a:off x="4854" y="762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7796" name="Group 36">
              <a:extLst>
                <a:ext uri="{FF2B5EF4-FFF2-40B4-BE49-F238E27FC236}">
                  <a16:creationId xmlns:a16="http://schemas.microsoft.com/office/drawing/2014/main" id="{B3919ED9-2B61-4E8E-B6BE-902E38DDEB78}"/>
                </a:ext>
              </a:extLst>
            </p:cNvPr>
            <p:cNvGrpSpPr>
              <a:grpSpLocks/>
            </p:cNvGrpSpPr>
            <p:nvPr/>
          </p:nvGrpSpPr>
          <p:grpSpPr bwMode="auto">
            <a:xfrm>
              <a:off x="810" y="6710"/>
              <a:ext cx="8829" cy="1968"/>
              <a:chOff x="1080" y="3816"/>
              <a:chExt cx="8829" cy="2020"/>
            </a:xfrm>
          </p:grpSpPr>
          <p:sp>
            <p:nvSpPr>
              <p:cNvPr id="117797" name="Text Box 37">
                <a:extLst>
                  <a:ext uri="{FF2B5EF4-FFF2-40B4-BE49-F238E27FC236}">
                    <a16:creationId xmlns:a16="http://schemas.microsoft.com/office/drawing/2014/main" id="{1A087BD2-331C-40DA-8B68-6B7360D97572}"/>
                  </a:ext>
                </a:extLst>
              </p:cNvPr>
              <p:cNvSpPr txBox="1">
                <a:spLocks noChangeArrowheads="1"/>
              </p:cNvSpPr>
              <p:nvPr/>
            </p:nvSpPr>
            <p:spPr bwMode="auto">
              <a:xfrm>
                <a:off x="5370" y="3816"/>
                <a:ext cx="570"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0" lang="zh-CN" altLang="zh-CN" sz="1000"/>
              </a:p>
            </p:txBody>
          </p:sp>
          <p:sp>
            <p:nvSpPr>
              <p:cNvPr id="117798" name="Text Box 38">
                <a:extLst>
                  <a:ext uri="{FF2B5EF4-FFF2-40B4-BE49-F238E27FC236}">
                    <a16:creationId xmlns:a16="http://schemas.microsoft.com/office/drawing/2014/main" id="{83741FE3-CEA6-4897-9941-76EF6A9855BA}"/>
                  </a:ext>
                </a:extLst>
              </p:cNvPr>
              <p:cNvSpPr txBox="1">
                <a:spLocks noChangeArrowheads="1"/>
              </p:cNvSpPr>
              <p:nvPr/>
            </p:nvSpPr>
            <p:spPr bwMode="auto">
              <a:xfrm>
                <a:off x="5670" y="5001"/>
                <a:ext cx="570" cy="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0" lang="zh-CN" altLang="zh-CN" sz="1000"/>
              </a:p>
            </p:txBody>
          </p:sp>
          <p:sp>
            <p:nvSpPr>
              <p:cNvPr id="117799" name="Line 39">
                <a:extLst>
                  <a:ext uri="{FF2B5EF4-FFF2-40B4-BE49-F238E27FC236}">
                    <a16:creationId xmlns:a16="http://schemas.microsoft.com/office/drawing/2014/main" id="{DC5E4F26-100E-4AF8-BF47-22F4FCFF218B}"/>
                  </a:ext>
                </a:extLst>
              </p:cNvPr>
              <p:cNvSpPr>
                <a:spLocks noChangeShapeType="1"/>
              </p:cNvSpPr>
              <p:nvPr/>
            </p:nvSpPr>
            <p:spPr bwMode="auto">
              <a:xfrm>
                <a:off x="4635" y="4125"/>
                <a:ext cx="210" cy="3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0" name="Text Box 40">
                <a:extLst>
                  <a:ext uri="{FF2B5EF4-FFF2-40B4-BE49-F238E27FC236}">
                    <a16:creationId xmlns:a16="http://schemas.microsoft.com/office/drawing/2014/main" id="{BA641D3C-42FD-4E68-81F7-C9FB9E6A1365}"/>
                  </a:ext>
                </a:extLst>
              </p:cNvPr>
              <p:cNvSpPr txBox="1">
                <a:spLocks noChangeArrowheads="1"/>
              </p:cNvSpPr>
              <p:nvPr/>
            </p:nvSpPr>
            <p:spPr bwMode="auto">
              <a:xfrm>
                <a:off x="4215" y="3855"/>
                <a:ext cx="540"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p</a:t>
                </a:r>
              </a:p>
            </p:txBody>
          </p:sp>
          <p:grpSp>
            <p:nvGrpSpPr>
              <p:cNvPr id="117801" name="Group 41">
                <a:extLst>
                  <a:ext uri="{FF2B5EF4-FFF2-40B4-BE49-F238E27FC236}">
                    <a16:creationId xmlns:a16="http://schemas.microsoft.com/office/drawing/2014/main" id="{136279B5-88A6-4396-B2CD-099EBB6942FE}"/>
                  </a:ext>
                </a:extLst>
              </p:cNvPr>
              <p:cNvGrpSpPr>
                <a:grpSpLocks/>
              </p:cNvGrpSpPr>
              <p:nvPr/>
            </p:nvGrpSpPr>
            <p:grpSpPr bwMode="auto">
              <a:xfrm>
                <a:off x="1080" y="3897"/>
                <a:ext cx="8829" cy="1939"/>
                <a:chOff x="1065" y="3912"/>
                <a:chExt cx="8829" cy="1939"/>
              </a:xfrm>
            </p:grpSpPr>
            <p:sp>
              <p:nvSpPr>
                <p:cNvPr id="117802" name="Line 42">
                  <a:extLst>
                    <a:ext uri="{FF2B5EF4-FFF2-40B4-BE49-F238E27FC236}">
                      <a16:creationId xmlns:a16="http://schemas.microsoft.com/office/drawing/2014/main" id="{8911B1CF-B876-43A0-A98F-E4B1E31476BF}"/>
                    </a:ext>
                  </a:extLst>
                </p:cNvPr>
                <p:cNvSpPr>
                  <a:spLocks noChangeShapeType="1"/>
                </p:cNvSpPr>
                <p:nvPr/>
              </p:nvSpPr>
              <p:spPr bwMode="auto">
                <a:xfrm>
                  <a:off x="1269" y="4553"/>
                  <a:ext cx="60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7803" name="Text Box 43">
                  <a:extLst>
                    <a:ext uri="{FF2B5EF4-FFF2-40B4-BE49-F238E27FC236}">
                      <a16:creationId xmlns:a16="http://schemas.microsoft.com/office/drawing/2014/main" id="{94A140D1-9A1E-4AEF-9457-890A65CDE1A4}"/>
                    </a:ext>
                  </a:extLst>
                </p:cNvPr>
                <p:cNvSpPr txBox="1">
                  <a:spLocks noChangeArrowheads="1"/>
                </p:cNvSpPr>
                <p:nvPr/>
              </p:nvSpPr>
              <p:spPr bwMode="auto">
                <a:xfrm>
                  <a:off x="3069" y="4449"/>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1</a:t>
                  </a:r>
                  <a:endParaRPr kumimoji="0" lang="en-US" altLang="zh-CN" sz="1000"/>
                </a:p>
              </p:txBody>
            </p:sp>
            <p:sp>
              <p:nvSpPr>
                <p:cNvPr id="117804" name="Line 44">
                  <a:extLst>
                    <a:ext uri="{FF2B5EF4-FFF2-40B4-BE49-F238E27FC236}">
                      <a16:creationId xmlns:a16="http://schemas.microsoft.com/office/drawing/2014/main" id="{C96CE2AF-4839-41FA-A352-27B6179CFD16}"/>
                    </a:ext>
                  </a:extLst>
                </p:cNvPr>
                <p:cNvSpPr>
                  <a:spLocks noChangeShapeType="1"/>
                </p:cNvSpPr>
                <p:nvPr/>
              </p:nvSpPr>
              <p:spPr bwMode="auto">
                <a:xfrm>
                  <a:off x="3549" y="4449"/>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5" name="Text Box 45">
                  <a:extLst>
                    <a:ext uri="{FF2B5EF4-FFF2-40B4-BE49-F238E27FC236}">
                      <a16:creationId xmlns:a16="http://schemas.microsoft.com/office/drawing/2014/main" id="{08C73B00-6774-46D1-ACDD-2EFCC243715C}"/>
                    </a:ext>
                  </a:extLst>
                </p:cNvPr>
                <p:cNvSpPr txBox="1">
                  <a:spLocks noChangeArrowheads="1"/>
                </p:cNvSpPr>
                <p:nvPr/>
              </p:nvSpPr>
              <p:spPr bwMode="auto">
                <a:xfrm>
                  <a:off x="4029" y="4553"/>
                  <a:ext cx="72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sp>
              <p:nvSpPr>
                <p:cNvPr id="117806" name="Text Box 46">
                  <a:extLst>
                    <a:ext uri="{FF2B5EF4-FFF2-40B4-BE49-F238E27FC236}">
                      <a16:creationId xmlns:a16="http://schemas.microsoft.com/office/drawing/2014/main" id="{EC61CD90-6230-4403-B62D-2FE47966B960}"/>
                    </a:ext>
                  </a:extLst>
                </p:cNvPr>
                <p:cNvSpPr txBox="1">
                  <a:spLocks noChangeArrowheads="1"/>
                </p:cNvSpPr>
                <p:nvPr/>
              </p:nvSpPr>
              <p:spPr bwMode="auto">
                <a:xfrm>
                  <a:off x="2349" y="4475"/>
                  <a:ext cx="360" cy="416"/>
                </a:xfrm>
                <a:prstGeom prst="rect">
                  <a:avLst/>
                </a:prstGeom>
                <a:solidFill>
                  <a:srgbClr val="FFFFFF"/>
                </a:solidFill>
                <a:ln w="9525">
                  <a:solidFill>
                    <a:srgbClr val="000000"/>
                  </a:solidFill>
                  <a:miter lim="800000"/>
                  <a:headEnd/>
                  <a:tailEnd/>
                </a:ln>
              </p:spPr>
              <p:txBody>
                <a:bodyPr/>
                <a:lstStyle/>
                <a:p>
                  <a:pPr algn="just" eaLnBrk="0" hangingPunct="0"/>
                  <a:endParaRPr kumimoji="0" lang="zh-CN" altLang="zh-CN" sz="1000"/>
                </a:p>
              </p:txBody>
            </p:sp>
            <p:sp>
              <p:nvSpPr>
                <p:cNvPr id="117807" name="Rectangle 47" descr="浅色上对角线">
                  <a:extLst>
                    <a:ext uri="{FF2B5EF4-FFF2-40B4-BE49-F238E27FC236}">
                      <a16:creationId xmlns:a16="http://schemas.microsoft.com/office/drawing/2014/main" id="{BB0964A9-C827-47AB-832A-4BEF90A5B480}"/>
                    </a:ext>
                  </a:extLst>
                </p:cNvPr>
                <p:cNvSpPr>
                  <a:spLocks noChangeArrowheads="1"/>
                </p:cNvSpPr>
                <p:nvPr/>
              </p:nvSpPr>
              <p:spPr bwMode="auto">
                <a:xfrm>
                  <a:off x="1869" y="4475"/>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17808" name="Line 48">
                  <a:extLst>
                    <a:ext uri="{FF2B5EF4-FFF2-40B4-BE49-F238E27FC236}">
                      <a16:creationId xmlns:a16="http://schemas.microsoft.com/office/drawing/2014/main" id="{4252FCAE-206D-4FD7-B827-1E78EA9372F4}"/>
                    </a:ext>
                  </a:extLst>
                </p:cNvPr>
                <p:cNvSpPr>
                  <a:spLocks noChangeShapeType="1"/>
                </p:cNvSpPr>
                <p:nvPr/>
              </p:nvSpPr>
              <p:spPr bwMode="auto">
                <a:xfrm>
                  <a:off x="2589" y="4738"/>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809" name="Text Box 49">
                  <a:extLst>
                    <a:ext uri="{FF2B5EF4-FFF2-40B4-BE49-F238E27FC236}">
                      <a16:creationId xmlns:a16="http://schemas.microsoft.com/office/drawing/2014/main" id="{4A6BD380-EB12-42CB-96E5-6CD0B7CFAE65}"/>
                    </a:ext>
                  </a:extLst>
                </p:cNvPr>
                <p:cNvSpPr txBox="1">
                  <a:spLocks noChangeArrowheads="1"/>
                </p:cNvSpPr>
                <p:nvPr/>
              </p:nvSpPr>
              <p:spPr bwMode="auto">
                <a:xfrm>
                  <a:off x="1065" y="4101"/>
                  <a:ext cx="405"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grpSp>
              <p:nvGrpSpPr>
                <p:cNvPr id="117810" name="Group 50">
                  <a:extLst>
                    <a:ext uri="{FF2B5EF4-FFF2-40B4-BE49-F238E27FC236}">
                      <a16:creationId xmlns:a16="http://schemas.microsoft.com/office/drawing/2014/main" id="{1290B856-35A7-47C3-A03F-233CF22878B2}"/>
                    </a:ext>
                  </a:extLst>
                </p:cNvPr>
                <p:cNvGrpSpPr>
                  <a:grpSpLocks/>
                </p:cNvGrpSpPr>
                <p:nvPr/>
              </p:nvGrpSpPr>
              <p:grpSpPr bwMode="auto">
                <a:xfrm>
                  <a:off x="4659" y="3912"/>
                  <a:ext cx="5235" cy="1939"/>
                  <a:chOff x="4659" y="3912"/>
                  <a:chExt cx="5235" cy="1939"/>
                </a:xfrm>
              </p:grpSpPr>
              <p:grpSp>
                <p:nvGrpSpPr>
                  <p:cNvPr id="117811" name="Group 51">
                    <a:extLst>
                      <a:ext uri="{FF2B5EF4-FFF2-40B4-BE49-F238E27FC236}">
                        <a16:creationId xmlns:a16="http://schemas.microsoft.com/office/drawing/2014/main" id="{545B264B-FCD8-4679-8127-271135822708}"/>
                      </a:ext>
                    </a:extLst>
                  </p:cNvPr>
                  <p:cNvGrpSpPr>
                    <a:grpSpLocks/>
                  </p:cNvGrpSpPr>
                  <p:nvPr/>
                </p:nvGrpSpPr>
                <p:grpSpPr bwMode="auto">
                  <a:xfrm>
                    <a:off x="7989" y="4475"/>
                    <a:ext cx="1905" cy="420"/>
                    <a:chOff x="7974" y="5474"/>
                    <a:chExt cx="1905" cy="420"/>
                  </a:xfrm>
                </p:grpSpPr>
                <p:sp>
                  <p:nvSpPr>
                    <p:cNvPr id="117812" name="Text Box 52">
                      <a:extLst>
                        <a:ext uri="{FF2B5EF4-FFF2-40B4-BE49-F238E27FC236}">
                          <a16:creationId xmlns:a16="http://schemas.microsoft.com/office/drawing/2014/main" id="{B2E3279C-413B-48F1-ABE2-1AD2F0453545}"/>
                        </a:ext>
                      </a:extLst>
                    </p:cNvPr>
                    <p:cNvSpPr txBox="1">
                      <a:spLocks noChangeArrowheads="1"/>
                    </p:cNvSpPr>
                    <p:nvPr/>
                  </p:nvSpPr>
                  <p:spPr bwMode="auto">
                    <a:xfrm>
                      <a:off x="7974" y="5474"/>
                      <a:ext cx="72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sz="1000"/>
                        <a:t>…</a:t>
                      </a:r>
                    </a:p>
                  </p:txBody>
                </p:sp>
                <p:grpSp>
                  <p:nvGrpSpPr>
                    <p:cNvPr id="117813" name="Group 53">
                      <a:extLst>
                        <a:ext uri="{FF2B5EF4-FFF2-40B4-BE49-F238E27FC236}">
                          <a16:creationId xmlns:a16="http://schemas.microsoft.com/office/drawing/2014/main" id="{DCAF93AD-17A9-4C8E-9D5E-3706E3769569}"/>
                        </a:ext>
                      </a:extLst>
                    </p:cNvPr>
                    <p:cNvGrpSpPr>
                      <a:grpSpLocks/>
                    </p:cNvGrpSpPr>
                    <p:nvPr/>
                  </p:nvGrpSpPr>
                  <p:grpSpPr bwMode="auto">
                    <a:xfrm>
                      <a:off x="8559" y="5478"/>
                      <a:ext cx="1320" cy="416"/>
                      <a:chOff x="8694" y="5448"/>
                      <a:chExt cx="1320" cy="416"/>
                    </a:xfrm>
                  </p:grpSpPr>
                  <p:sp>
                    <p:nvSpPr>
                      <p:cNvPr id="117814" name="Text Box 54">
                        <a:extLst>
                          <a:ext uri="{FF2B5EF4-FFF2-40B4-BE49-F238E27FC236}">
                            <a16:creationId xmlns:a16="http://schemas.microsoft.com/office/drawing/2014/main" id="{E27C8733-B94E-4C96-B483-CBFF92C1FF72}"/>
                          </a:ext>
                        </a:extLst>
                      </p:cNvPr>
                      <p:cNvSpPr txBox="1">
                        <a:spLocks noChangeArrowheads="1"/>
                      </p:cNvSpPr>
                      <p:nvPr/>
                    </p:nvSpPr>
                    <p:spPr bwMode="auto">
                      <a:xfrm>
                        <a:off x="9054" y="5448"/>
                        <a:ext cx="96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n        </a:t>
                        </a:r>
                        <a:r>
                          <a:rPr kumimoji="0" lang="en-US" altLang="zh-CN" sz="1000" b="1">
                            <a:latin typeface="宋体" panose="02010600030101010101" pitchFamily="2" charset="-122"/>
                          </a:rPr>
                          <a:t>∧</a:t>
                        </a:r>
                        <a:endParaRPr kumimoji="0" lang="en-US" altLang="zh-CN" sz="1000"/>
                      </a:p>
                    </p:txBody>
                  </p:sp>
                  <p:sp>
                    <p:nvSpPr>
                      <p:cNvPr id="117815" name="Line 55">
                        <a:extLst>
                          <a:ext uri="{FF2B5EF4-FFF2-40B4-BE49-F238E27FC236}">
                            <a16:creationId xmlns:a16="http://schemas.microsoft.com/office/drawing/2014/main" id="{606F3B02-4FD9-486A-92E7-711ACF036E20}"/>
                          </a:ext>
                        </a:extLst>
                      </p:cNvPr>
                      <p:cNvSpPr>
                        <a:spLocks noChangeShapeType="1"/>
                      </p:cNvSpPr>
                      <p:nvPr/>
                    </p:nvSpPr>
                    <p:spPr bwMode="auto">
                      <a:xfrm>
                        <a:off x="8694" y="565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816" name="Line 56">
                        <a:extLst>
                          <a:ext uri="{FF2B5EF4-FFF2-40B4-BE49-F238E27FC236}">
                            <a16:creationId xmlns:a16="http://schemas.microsoft.com/office/drawing/2014/main" id="{0C6C3ACC-12BA-474D-A14B-CB351353E7C7}"/>
                          </a:ext>
                        </a:extLst>
                      </p:cNvPr>
                      <p:cNvSpPr>
                        <a:spLocks noChangeShapeType="1"/>
                      </p:cNvSpPr>
                      <p:nvPr/>
                    </p:nvSpPr>
                    <p:spPr bwMode="auto">
                      <a:xfrm>
                        <a:off x="9534" y="544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7817" name="Group 57">
                    <a:extLst>
                      <a:ext uri="{FF2B5EF4-FFF2-40B4-BE49-F238E27FC236}">
                        <a16:creationId xmlns:a16="http://schemas.microsoft.com/office/drawing/2014/main" id="{83E0965B-5753-4F61-B356-B252B012FDC8}"/>
                      </a:ext>
                    </a:extLst>
                  </p:cNvPr>
                  <p:cNvGrpSpPr>
                    <a:grpSpLocks/>
                  </p:cNvGrpSpPr>
                  <p:nvPr/>
                </p:nvGrpSpPr>
                <p:grpSpPr bwMode="auto">
                  <a:xfrm>
                    <a:off x="4659" y="3912"/>
                    <a:ext cx="3225" cy="1939"/>
                    <a:chOff x="4659" y="3912"/>
                    <a:chExt cx="3225" cy="1939"/>
                  </a:xfrm>
                </p:grpSpPr>
                <p:grpSp>
                  <p:nvGrpSpPr>
                    <p:cNvPr id="117818" name="Group 58">
                      <a:extLst>
                        <a:ext uri="{FF2B5EF4-FFF2-40B4-BE49-F238E27FC236}">
                          <a16:creationId xmlns:a16="http://schemas.microsoft.com/office/drawing/2014/main" id="{5D5185E8-04E5-4CBF-B82D-82CD40B88E52}"/>
                        </a:ext>
                      </a:extLst>
                    </p:cNvPr>
                    <p:cNvGrpSpPr>
                      <a:grpSpLocks/>
                    </p:cNvGrpSpPr>
                    <p:nvPr/>
                  </p:nvGrpSpPr>
                  <p:grpSpPr bwMode="auto">
                    <a:xfrm>
                      <a:off x="4659" y="3912"/>
                      <a:ext cx="3000" cy="1939"/>
                      <a:chOff x="4659" y="3912"/>
                      <a:chExt cx="3000" cy="1939"/>
                    </a:xfrm>
                  </p:grpSpPr>
                  <p:grpSp>
                    <p:nvGrpSpPr>
                      <p:cNvPr id="117819" name="Group 59">
                        <a:extLst>
                          <a:ext uri="{FF2B5EF4-FFF2-40B4-BE49-F238E27FC236}">
                            <a16:creationId xmlns:a16="http://schemas.microsoft.com/office/drawing/2014/main" id="{8C8E08E6-5B1E-426A-A6C8-605F473F46AB}"/>
                          </a:ext>
                        </a:extLst>
                      </p:cNvPr>
                      <p:cNvGrpSpPr>
                        <a:grpSpLocks/>
                      </p:cNvGrpSpPr>
                      <p:nvPr/>
                    </p:nvGrpSpPr>
                    <p:grpSpPr bwMode="auto">
                      <a:xfrm>
                        <a:off x="4659" y="3912"/>
                        <a:ext cx="3000" cy="994"/>
                        <a:chOff x="4659" y="3912"/>
                        <a:chExt cx="3000" cy="994"/>
                      </a:xfrm>
                    </p:grpSpPr>
                    <p:grpSp>
                      <p:nvGrpSpPr>
                        <p:cNvPr id="117820" name="Group 60">
                          <a:extLst>
                            <a:ext uri="{FF2B5EF4-FFF2-40B4-BE49-F238E27FC236}">
                              <a16:creationId xmlns:a16="http://schemas.microsoft.com/office/drawing/2014/main" id="{F9BF3578-911E-44FE-B726-80B9D66A9B7C}"/>
                            </a:ext>
                          </a:extLst>
                        </p:cNvPr>
                        <p:cNvGrpSpPr>
                          <a:grpSpLocks/>
                        </p:cNvGrpSpPr>
                        <p:nvPr/>
                      </p:nvGrpSpPr>
                      <p:grpSpPr bwMode="auto">
                        <a:xfrm>
                          <a:off x="4659" y="4464"/>
                          <a:ext cx="3000" cy="442"/>
                          <a:chOff x="5214" y="5448"/>
                          <a:chExt cx="3000" cy="442"/>
                        </a:xfrm>
                      </p:grpSpPr>
                      <p:sp>
                        <p:nvSpPr>
                          <p:cNvPr id="117821" name="Text Box 61">
                            <a:extLst>
                              <a:ext uri="{FF2B5EF4-FFF2-40B4-BE49-F238E27FC236}">
                                <a16:creationId xmlns:a16="http://schemas.microsoft.com/office/drawing/2014/main" id="{428C0B9F-9424-4C90-8111-21181298F1CE}"/>
                              </a:ext>
                            </a:extLst>
                          </p:cNvPr>
                          <p:cNvSpPr txBox="1">
                            <a:spLocks noChangeArrowheads="1"/>
                          </p:cNvSpPr>
                          <p:nvPr/>
                        </p:nvSpPr>
                        <p:spPr bwMode="auto">
                          <a:xfrm>
                            <a:off x="5214" y="5448"/>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i-1</a:t>
                            </a:r>
                            <a:endParaRPr kumimoji="0" lang="en-US" altLang="zh-CN" sz="1000"/>
                          </a:p>
                        </p:txBody>
                      </p:sp>
                      <p:sp>
                        <p:nvSpPr>
                          <p:cNvPr id="117822" name="Text Box 62">
                            <a:extLst>
                              <a:ext uri="{FF2B5EF4-FFF2-40B4-BE49-F238E27FC236}">
                                <a16:creationId xmlns:a16="http://schemas.microsoft.com/office/drawing/2014/main" id="{D0E41ECE-4B92-42EA-A58B-E54B004D8E13}"/>
                              </a:ext>
                            </a:extLst>
                          </p:cNvPr>
                          <p:cNvSpPr txBox="1">
                            <a:spLocks noChangeArrowheads="1"/>
                          </p:cNvSpPr>
                          <p:nvPr/>
                        </p:nvSpPr>
                        <p:spPr bwMode="auto">
                          <a:xfrm>
                            <a:off x="6294" y="5448"/>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i</a:t>
                            </a:r>
                            <a:endParaRPr kumimoji="0" lang="en-US" altLang="zh-CN" sz="1000"/>
                          </a:p>
                        </p:txBody>
                      </p:sp>
                      <p:sp>
                        <p:nvSpPr>
                          <p:cNvPr id="117823" name="Line 63">
                            <a:extLst>
                              <a:ext uri="{FF2B5EF4-FFF2-40B4-BE49-F238E27FC236}">
                                <a16:creationId xmlns:a16="http://schemas.microsoft.com/office/drawing/2014/main" id="{4CF135AE-F9D0-4CFF-80DC-55D536A5A4FE}"/>
                              </a:ext>
                            </a:extLst>
                          </p:cNvPr>
                          <p:cNvSpPr>
                            <a:spLocks noChangeShapeType="1"/>
                          </p:cNvSpPr>
                          <p:nvPr/>
                        </p:nvSpPr>
                        <p:spPr bwMode="auto">
                          <a:xfrm>
                            <a:off x="5934" y="565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824" name="Line 64">
                            <a:extLst>
                              <a:ext uri="{FF2B5EF4-FFF2-40B4-BE49-F238E27FC236}">
                                <a16:creationId xmlns:a16="http://schemas.microsoft.com/office/drawing/2014/main" id="{B9B3BC49-A1EC-41D5-A4A1-BCF53DBC485F}"/>
                              </a:ext>
                            </a:extLst>
                          </p:cNvPr>
                          <p:cNvSpPr>
                            <a:spLocks noChangeShapeType="1"/>
                          </p:cNvSpPr>
                          <p:nvPr/>
                        </p:nvSpPr>
                        <p:spPr bwMode="auto">
                          <a:xfrm>
                            <a:off x="7014" y="565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825" name="Line 65">
                            <a:extLst>
                              <a:ext uri="{FF2B5EF4-FFF2-40B4-BE49-F238E27FC236}">
                                <a16:creationId xmlns:a16="http://schemas.microsoft.com/office/drawing/2014/main" id="{64C02780-A2F0-4035-BD77-A17D27FF1245}"/>
                              </a:ext>
                            </a:extLst>
                          </p:cNvPr>
                          <p:cNvSpPr>
                            <a:spLocks noChangeShapeType="1"/>
                          </p:cNvSpPr>
                          <p:nvPr/>
                        </p:nvSpPr>
                        <p:spPr bwMode="auto">
                          <a:xfrm>
                            <a:off x="5694" y="544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6" name="Line 66">
                            <a:extLst>
                              <a:ext uri="{FF2B5EF4-FFF2-40B4-BE49-F238E27FC236}">
                                <a16:creationId xmlns:a16="http://schemas.microsoft.com/office/drawing/2014/main" id="{2024D0F3-72DA-4BF4-9A01-945B6483412E}"/>
                              </a:ext>
                            </a:extLst>
                          </p:cNvPr>
                          <p:cNvSpPr>
                            <a:spLocks noChangeShapeType="1"/>
                          </p:cNvSpPr>
                          <p:nvPr/>
                        </p:nvSpPr>
                        <p:spPr bwMode="auto">
                          <a:xfrm>
                            <a:off x="6774" y="544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7" name="Text Box 67">
                            <a:extLst>
                              <a:ext uri="{FF2B5EF4-FFF2-40B4-BE49-F238E27FC236}">
                                <a16:creationId xmlns:a16="http://schemas.microsoft.com/office/drawing/2014/main" id="{4D9B77AE-611C-4804-9928-550EF4007A14}"/>
                              </a:ext>
                            </a:extLst>
                          </p:cNvPr>
                          <p:cNvSpPr txBox="1">
                            <a:spLocks noChangeArrowheads="1"/>
                          </p:cNvSpPr>
                          <p:nvPr/>
                        </p:nvSpPr>
                        <p:spPr bwMode="auto">
                          <a:xfrm>
                            <a:off x="7374" y="5474"/>
                            <a:ext cx="84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000"/>
                              <a:t>a</a:t>
                            </a:r>
                            <a:r>
                              <a:rPr kumimoji="0" lang="en-US" altLang="zh-CN" sz="1000" baseline="-25000"/>
                              <a:t>i+1</a:t>
                            </a:r>
                            <a:endParaRPr kumimoji="0" lang="en-US" altLang="zh-CN" sz="1000"/>
                          </a:p>
                        </p:txBody>
                      </p:sp>
                      <p:sp>
                        <p:nvSpPr>
                          <p:cNvPr id="117828" name="Line 68">
                            <a:extLst>
                              <a:ext uri="{FF2B5EF4-FFF2-40B4-BE49-F238E27FC236}">
                                <a16:creationId xmlns:a16="http://schemas.microsoft.com/office/drawing/2014/main" id="{E78F0079-6548-4794-91D7-27F60B0EB511}"/>
                              </a:ext>
                            </a:extLst>
                          </p:cNvPr>
                          <p:cNvSpPr>
                            <a:spLocks noChangeShapeType="1"/>
                          </p:cNvSpPr>
                          <p:nvPr/>
                        </p:nvSpPr>
                        <p:spPr bwMode="auto">
                          <a:xfrm>
                            <a:off x="7854" y="547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7829" name="Freeform 69">
                          <a:extLst>
                            <a:ext uri="{FF2B5EF4-FFF2-40B4-BE49-F238E27FC236}">
                              <a16:creationId xmlns:a16="http://schemas.microsoft.com/office/drawing/2014/main" id="{BF8C17DE-EFE1-4CB6-87C9-76EEB03DB136}"/>
                            </a:ext>
                          </a:extLst>
                        </p:cNvPr>
                        <p:cNvSpPr>
                          <a:spLocks/>
                        </p:cNvSpPr>
                        <p:nvPr/>
                      </p:nvSpPr>
                      <p:spPr bwMode="auto">
                        <a:xfrm>
                          <a:off x="5379" y="3912"/>
                          <a:ext cx="1320" cy="676"/>
                        </a:xfrm>
                        <a:custGeom>
                          <a:avLst/>
                          <a:gdLst>
                            <a:gd name="T0" fmla="*/ 0 w 1320"/>
                            <a:gd name="T1" fmla="*/ 676 h 676"/>
                            <a:gd name="T2" fmla="*/ 720 w 1320"/>
                            <a:gd name="T3" fmla="*/ 52 h 676"/>
                            <a:gd name="T4" fmla="*/ 1320 w 1320"/>
                            <a:gd name="T5" fmla="*/ 364 h 676"/>
                          </a:gdLst>
                          <a:ahLst/>
                          <a:cxnLst>
                            <a:cxn ang="0">
                              <a:pos x="T0" y="T1"/>
                            </a:cxn>
                            <a:cxn ang="0">
                              <a:pos x="T2" y="T3"/>
                            </a:cxn>
                            <a:cxn ang="0">
                              <a:pos x="T4" y="T5"/>
                            </a:cxn>
                          </a:cxnLst>
                          <a:rect l="0" t="0" r="r" b="b"/>
                          <a:pathLst>
                            <a:path w="1320" h="676">
                              <a:moveTo>
                                <a:pt x="0" y="676"/>
                              </a:moveTo>
                              <a:cubicBezTo>
                                <a:pt x="250" y="390"/>
                                <a:pt x="500" y="104"/>
                                <a:pt x="720" y="52"/>
                              </a:cubicBezTo>
                              <a:cubicBezTo>
                                <a:pt x="940" y="0"/>
                                <a:pt x="1130" y="182"/>
                                <a:pt x="1320" y="36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0" name="Line 70">
                          <a:extLst>
                            <a:ext uri="{FF2B5EF4-FFF2-40B4-BE49-F238E27FC236}">
                              <a16:creationId xmlns:a16="http://schemas.microsoft.com/office/drawing/2014/main" id="{B281DBC3-9F2D-4026-8DB1-AD140A6422AE}"/>
                            </a:ext>
                          </a:extLst>
                        </p:cNvPr>
                        <p:cNvSpPr>
                          <a:spLocks noChangeShapeType="1"/>
                        </p:cNvSpPr>
                        <p:nvPr/>
                      </p:nvSpPr>
                      <p:spPr bwMode="auto">
                        <a:xfrm>
                          <a:off x="6714" y="4256"/>
                          <a:ext cx="120" cy="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7831" name="Text Box 71">
                        <a:extLst>
                          <a:ext uri="{FF2B5EF4-FFF2-40B4-BE49-F238E27FC236}">
                            <a16:creationId xmlns:a16="http://schemas.microsoft.com/office/drawing/2014/main" id="{A8532B26-1E2F-45D4-B240-0EBFC2CB917E}"/>
                          </a:ext>
                        </a:extLst>
                      </p:cNvPr>
                      <p:cNvSpPr txBox="1">
                        <a:spLocks noChangeArrowheads="1"/>
                      </p:cNvSpPr>
                      <p:nvPr/>
                    </p:nvSpPr>
                    <p:spPr bwMode="auto">
                      <a:xfrm>
                        <a:off x="5259" y="5435"/>
                        <a:ext cx="435" cy="416"/>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t>r</a:t>
                        </a:r>
                      </a:p>
                    </p:txBody>
                  </p:sp>
                  <p:sp>
                    <p:nvSpPr>
                      <p:cNvPr id="117832" name="Line 72">
                        <a:extLst>
                          <a:ext uri="{FF2B5EF4-FFF2-40B4-BE49-F238E27FC236}">
                            <a16:creationId xmlns:a16="http://schemas.microsoft.com/office/drawing/2014/main" id="{D81508E7-D6D8-41E6-ADE1-CD38D8481CEB}"/>
                          </a:ext>
                        </a:extLst>
                      </p:cNvPr>
                      <p:cNvSpPr>
                        <a:spLocks noChangeShapeType="1"/>
                      </p:cNvSpPr>
                      <p:nvPr/>
                    </p:nvSpPr>
                    <p:spPr bwMode="auto">
                      <a:xfrm flipV="1">
                        <a:off x="5499" y="4961"/>
                        <a:ext cx="360" cy="4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7833" name="Line 73">
                      <a:extLst>
                        <a:ext uri="{FF2B5EF4-FFF2-40B4-BE49-F238E27FC236}">
                          <a16:creationId xmlns:a16="http://schemas.microsoft.com/office/drawing/2014/main" id="{F33D09BF-746C-446E-A711-68DB3425FF73}"/>
                        </a:ext>
                      </a:extLst>
                    </p:cNvPr>
                    <p:cNvSpPr>
                      <a:spLocks noChangeShapeType="1"/>
                    </p:cNvSpPr>
                    <p:nvPr/>
                  </p:nvSpPr>
                  <p:spPr bwMode="auto">
                    <a:xfrm>
                      <a:off x="7524" y="470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17834" name="Line 74">
                  <a:extLst>
                    <a:ext uri="{FF2B5EF4-FFF2-40B4-BE49-F238E27FC236}">
                      <a16:creationId xmlns:a16="http://schemas.microsoft.com/office/drawing/2014/main" id="{C4F52E1C-DE4E-4707-90F0-D9D3C8BD94F4}"/>
                    </a:ext>
                  </a:extLst>
                </p:cNvPr>
                <p:cNvSpPr>
                  <a:spLocks noChangeShapeType="1"/>
                </p:cNvSpPr>
                <p:nvPr/>
              </p:nvSpPr>
              <p:spPr bwMode="auto">
                <a:xfrm>
                  <a:off x="3759" y="4657"/>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17835" name="Text Box 75">
              <a:extLst>
                <a:ext uri="{FF2B5EF4-FFF2-40B4-BE49-F238E27FC236}">
                  <a16:creationId xmlns:a16="http://schemas.microsoft.com/office/drawing/2014/main" id="{EF59C72F-5495-472B-B93C-B30848CDF827}"/>
                </a:ext>
              </a:extLst>
            </p:cNvPr>
            <p:cNvSpPr txBox="1">
              <a:spLocks noChangeArrowheads="1"/>
            </p:cNvSpPr>
            <p:nvPr/>
          </p:nvSpPr>
          <p:spPr bwMode="auto">
            <a:xfrm>
              <a:off x="810" y="5445"/>
              <a:ext cx="540"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000"/>
                <a:t>L</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511C277B-2F54-4AB4-BA95-687B4AFBF7C0}"/>
              </a:ext>
            </a:extLst>
          </p:cNvPr>
          <p:cNvSpPr>
            <a:spLocks noGrp="1" noChangeArrowheads="1"/>
          </p:cNvSpPr>
          <p:nvPr>
            <p:ph type="title"/>
          </p:nvPr>
        </p:nvSpPr>
        <p:spPr/>
        <p:txBody>
          <a:bodyPr/>
          <a:lstStyle/>
          <a:p>
            <a:r>
              <a:rPr lang="zh-CN" altLang="en-US">
                <a:latin typeface="宋体" panose="02010600030101010101" pitchFamily="2" charset="-122"/>
              </a:rPr>
              <a:t>单链表删除算法实现</a:t>
            </a:r>
          </a:p>
        </p:txBody>
      </p:sp>
      <p:sp>
        <p:nvSpPr>
          <p:cNvPr id="128003" name="Rectangle 3">
            <a:extLst>
              <a:ext uri="{FF2B5EF4-FFF2-40B4-BE49-F238E27FC236}">
                <a16:creationId xmlns:a16="http://schemas.microsoft.com/office/drawing/2014/main" id="{4C0D2F56-B93B-4CFD-9CC1-9B9D956CC31A}"/>
              </a:ext>
            </a:extLst>
          </p:cNvPr>
          <p:cNvSpPr>
            <a:spLocks noGrp="1" noChangeArrowheads="1"/>
          </p:cNvSpPr>
          <p:nvPr>
            <p:ph idx="1"/>
          </p:nvPr>
        </p:nvSpPr>
        <p:spPr/>
        <p:txBody>
          <a:bodyPr>
            <a:normAutofit/>
          </a:bodyPr>
          <a:lstStyle/>
          <a:p>
            <a:pPr algn="just">
              <a:lnSpc>
                <a:spcPct val="90000"/>
              </a:lnSpc>
              <a:buFont typeface="Wingdings" panose="05000000000000000000" pitchFamily="2" charset="2"/>
              <a:buNone/>
            </a:pPr>
            <a:r>
              <a:rPr lang="en-US" altLang="zh-CN" sz="2000">
                <a:latin typeface="宋体" panose="02010600030101010101" pitchFamily="2" charset="-122"/>
              </a:rPr>
              <a:t>void DelList(LinkList L,int i,ElemType *e)</a:t>
            </a:r>
          </a:p>
          <a:p>
            <a:pPr algn="just">
              <a:lnSpc>
                <a:spcPct val="90000"/>
              </a:lnSpc>
              <a:buFont typeface="Wingdings" panose="05000000000000000000" pitchFamily="2" charset="2"/>
              <a:buNone/>
            </a:pPr>
            <a:r>
              <a:rPr lang="en-US" altLang="zh-CN" sz="2000">
                <a:latin typeface="宋体" panose="02010600030101010101" pitchFamily="2" charset="-122"/>
              </a:rPr>
              <a:t>/*</a:t>
            </a:r>
            <a:r>
              <a:rPr lang="zh-CN" altLang="en-US" sz="2000">
                <a:latin typeface="宋体" panose="02010600030101010101" pitchFamily="2" charset="-122"/>
              </a:rPr>
              <a:t>在带头结点的单链表</a:t>
            </a:r>
            <a:r>
              <a:rPr lang="en-US" altLang="zh-CN" sz="2000">
                <a:latin typeface="宋体" panose="02010600030101010101" pitchFamily="2" charset="-122"/>
              </a:rPr>
              <a:t>L</a:t>
            </a:r>
            <a:r>
              <a:rPr lang="zh-CN" altLang="en-US" sz="2000">
                <a:latin typeface="宋体" panose="02010600030101010101" pitchFamily="2" charset="-122"/>
              </a:rPr>
              <a:t>中删除第</a:t>
            </a:r>
            <a:r>
              <a:rPr lang="en-US" altLang="zh-CN" sz="2000">
                <a:latin typeface="宋体" panose="02010600030101010101" pitchFamily="2" charset="-122"/>
              </a:rPr>
              <a:t>i</a:t>
            </a:r>
            <a:r>
              <a:rPr lang="zh-CN" altLang="en-US" sz="2000">
                <a:latin typeface="宋体" panose="02010600030101010101" pitchFamily="2" charset="-122"/>
              </a:rPr>
              <a:t>个元素，并保存其值到变量*</a:t>
            </a:r>
            <a:r>
              <a:rPr lang="en-US" altLang="zh-CN" sz="2000">
                <a:latin typeface="宋体" panose="02010600030101010101" pitchFamily="2" charset="-122"/>
              </a:rPr>
              <a:t>e</a:t>
            </a:r>
            <a:r>
              <a:rPr lang="zh-CN" altLang="en-US" sz="2000">
                <a:latin typeface="宋体" panose="02010600030101010101" pitchFamily="2" charset="-122"/>
              </a:rPr>
              <a:t>中*</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Node *p,*r; p=L; int k =0;</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while(p-&gt;next!=NULL&amp;&amp;k&lt;i-1) /*</a:t>
            </a:r>
            <a:r>
              <a:rPr lang="zh-CN" altLang="en-US" sz="2000">
                <a:latin typeface="宋体" panose="02010600030101010101" pitchFamily="2" charset="-122"/>
              </a:rPr>
              <a:t>寻找被删除结点</a:t>
            </a:r>
            <a:r>
              <a:rPr lang="en-US" altLang="zh-CN" sz="2000">
                <a:latin typeface="宋体" panose="02010600030101010101" pitchFamily="2" charset="-122"/>
              </a:rPr>
              <a:t>i</a:t>
            </a:r>
            <a:r>
              <a:rPr lang="zh-CN" altLang="en-US" sz="2000">
                <a:latin typeface="宋体" panose="02010600030101010101" pitchFamily="2" charset="-122"/>
              </a:rPr>
              <a:t>的前驱结点*</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 p=p-&gt;next; k=k+1; }</a:t>
            </a:r>
          </a:p>
          <a:p>
            <a:pPr algn="just">
              <a:lnSpc>
                <a:spcPct val="90000"/>
              </a:lnSpc>
              <a:buFont typeface="Wingdings" panose="05000000000000000000" pitchFamily="2" charset="2"/>
              <a:buNone/>
            </a:pPr>
            <a:r>
              <a:rPr lang="en-US" altLang="zh-CN" sz="2000">
                <a:latin typeface="宋体" panose="02010600030101010101" pitchFamily="2" charset="-122"/>
              </a:rPr>
              <a:t>if(k!=i-1)    /* </a:t>
            </a:r>
            <a:r>
              <a:rPr lang="zh-CN" altLang="en-US" sz="2000">
                <a:latin typeface="宋体" panose="02010600030101010101" pitchFamily="2" charset="-122"/>
              </a:rPr>
              <a:t>即</a:t>
            </a:r>
            <a:r>
              <a:rPr lang="en-US" altLang="zh-CN" sz="2000">
                <a:latin typeface="宋体" panose="02010600030101010101" pitchFamily="2" charset="-122"/>
              </a:rPr>
              <a:t>while</a:t>
            </a:r>
            <a:r>
              <a:rPr lang="zh-CN" altLang="en-US" sz="2000">
                <a:latin typeface="宋体" panose="02010600030101010101" pitchFamily="2" charset="-122"/>
              </a:rPr>
              <a:t>循环是因为</a:t>
            </a:r>
            <a:r>
              <a:rPr lang="en-US" altLang="zh-CN" sz="2000">
                <a:latin typeface="宋体" panose="02010600030101010101" pitchFamily="2" charset="-122"/>
              </a:rPr>
              <a:t>p-&gt;next=NULL</a:t>
            </a:r>
            <a:r>
              <a:rPr lang="zh-CN" altLang="en-US" sz="2000">
                <a:latin typeface="宋体" panose="02010600030101010101" pitchFamily="2" charset="-122"/>
              </a:rPr>
              <a:t>而跳出的*</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printf(</a:t>
            </a:r>
            <a:r>
              <a:rPr lang="en-US" altLang="zh-CN" sz="2000">
                <a:latin typeface="Courier New" panose="02070309020205020404" pitchFamily="49" charset="0"/>
                <a:cs typeface="Times New Roman" panose="02020603050405020304" pitchFamily="18" charset="0"/>
              </a:rPr>
              <a:t>“</a:t>
            </a:r>
            <a:r>
              <a:rPr lang="zh-CN" altLang="en-US" sz="2000">
                <a:latin typeface="宋体" panose="02010600030101010101" pitchFamily="2" charset="-122"/>
              </a:rPr>
              <a:t>删除结点的位置</a:t>
            </a:r>
            <a:r>
              <a:rPr lang="en-US" altLang="zh-CN" sz="2000">
                <a:latin typeface="宋体" panose="02010600030101010101" pitchFamily="2" charset="-122"/>
              </a:rPr>
              <a:t>i</a:t>
            </a:r>
            <a:r>
              <a:rPr lang="zh-CN" altLang="en-US" sz="2000">
                <a:latin typeface="宋体" panose="02010600030101010101" pitchFamily="2" charset="-122"/>
              </a:rPr>
              <a:t>不合理！</a:t>
            </a:r>
            <a:r>
              <a:rPr lang="zh-CN" altLang="en-US" sz="2000">
                <a:latin typeface="Courier New" panose="02070309020205020404" pitchFamily="49" charset="0"/>
                <a:cs typeface="Times New Roman" panose="02020603050405020304" pitchFamily="18" charset="0"/>
              </a:rPr>
              <a:t>”</a:t>
            </a:r>
            <a:r>
              <a:rPr lang="en-US" altLang="zh-CN" sz="2000">
                <a:latin typeface="宋体" panose="02010600030101010101" pitchFamily="2" charset="-122"/>
              </a:rPr>
              <a:t>); return ERROR; }</a:t>
            </a:r>
          </a:p>
          <a:p>
            <a:pPr algn="just">
              <a:lnSpc>
                <a:spcPct val="90000"/>
              </a:lnSpc>
              <a:buFont typeface="Wingdings" panose="05000000000000000000" pitchFamily="2" charset="2"/>
              <a:buNone/>
            </a:pPr>
            <a:r>
              <a:rPr lang="en-US" altLang="zh-CN" sz="2000">
                <a:latin typeface="宋体" panose="02010600030101010101" pitchFamily="2" charset="-122"/>
              </a:rPr>
              <a:t>r=p-&gt;next; p-&gt;next=p-&gt;next-&gt;next    /*</a:t>
            </a:r>
            <a:r>
              <a:rPr lang="zh-CN" altLang="en-US" sz="2000">
                <a:latin typeface="宋体" panose="02010600030101010101" pitchFamily="2" charset="-122"/>
              </a:rPr>
              <a:t>删除结点</a:t>
            </a:r>
            <a:r>
              <a:rPr lang="en-US" altLang="zh-CN" sz="2000">
                <a:latin typeface="宋体" panose="02010600030101010101" pitchFamily="2" charset="-122"/>
              </a:rPr>
              <a:t>r*/</a:t>
            </a:r>
          </a:p>
          <a:p>
            <a:pPr algn="just">
              <a:lnSpc>
                <a:spcPct val="90000"/>
              </a:lnSpc>
              <a:buFont typeface="Wingdings" panose="05000000000000000000" pitchFamily="2" charset="2"/>
              <a:buNone/>
            </a:pPr>
            <a:r>
              <a:rPr lang="en-US" altLang="zh-CN" sz="2000">
                <a:latin typeface="宋体" panose="02010600030101010101" pitchFamily="2" charset="-122"/>
              </a:rPr>
              <a:t>free(r);    /*</a:t>
            </a:r>
            <a:r>
              <a:rPr lang="zh-CN" altLang="en-US" sz="2000">
                <a:latin typeface="宋体" panose="02010600030101010101" pitchFamily="2" charset="-122"/>
              </a:rPr>
              <a:t>释放被删除的结点所占的内存空间*</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a:t>
            </a:r>
          </a:p>
        </p:txBody>
      </p:sp>
      <p:sp>
        <p:nvSpPr>
          <p:cNvPr id="5" name="日期占位符 3">
            <a:extLst>
              <a:ext uri="{FF2B5EF4-FFF2-40B4-BE49-F238E27FC236}">
                <a16:creationId xmlns:a16="http://schemas.microsoft.com/office/drawing/2014/main" id="{27134709-2084-4895-8CBB-1B3CA5CCF9ED}"/>
              </a:ext>
            </a:extLst>
          </p:cNvPr>
          <p:cNvSpPr>
            <a:spLocks noGrp="1"/>
          </p:cNvSpPr>
          <p:nvPr>
            <p:ph type="dt" sz="half" idx="4294967295"/>
          </p:nvPr>
        </p:nvSpPr>
        <p:spPr>
          <a:xfrm>
            <a:off x="9652000" y="6553200"/>
            <a:ext cx="2540000" cy="304800"/>
          </a:xfrm>
          <a:prstGeom prst="rect">
            <a:avLst/>
          </a:prstGeom>
        </p:spPr>
        <p:txBody>
          <a:bodyPr/>
          <a:lstStyle/>
          <a:p>
            <a:fld id="{DA5DBFF6-7229-405F-86E7-C6A13F178C9E}" type="datetime1">
              <a:rPr lang="zh-CN" altLang="en-US"/>
              <a:pPr/>
              <a:t>2020/2/9</a:t>
            </a:fld>
            <a:endParaRPr lang="en-US" altLang="zh-CN"/>
          </a:p>
        </p:txBody>
      </p:sp>
      <p:sp>
        <p:nvSpPr>
          <p:cNvPr id="6" name="灯片编号占位符 5">
            <a:extLst>
              <a:ext uri="{FF2B5EF4-FFF2-40B4-BE49-F238E27FC236}">
                <a16:creationId xmlns:a16="http://schemas.microsoft.com/office/drawing/2014/main" id="{845DCDF5-E941-497F-B1D5-6993B4E0767D}"/>
              </a:ext>
            </a:extLst>
          </p:cNvPr>
          <p:cNvSpPr>
            <a:spLocks noGrp="1"/>
          </p:cNvSpPr>
          <p:nvPr>
            <p:ph type="sldNum" sz="quarter" idx="4294967295"/>
          </p:nvPr>
        </p:nvSpPr>
        <p:spPr>
          <a:xfrm>
            <a:off x="0" y="6343650"/>
            <a:ext cx="782638" cy="488950"/>
          </a:xfrm>
          <a:prstGeom prst="rect">
            <a:avLst/>
          </a:prstGeom>
        </p:spPr>
        <p:txBody>
          <a:bodyPr/>
          <a:lstStyle/>
          <a:p>
            <a:fld id="{52EE3162-E5D2-4EAB-AE3F-CF5F29A9DC49}" type="slidenum">
              <a:rPr lang="en-US" altLang="zh-CN"/>
              <a:pPr/>
              <a:t>41</a:t>
            </a:fld>
            <a:endParaRPr lang="en-US" altLang="zh-CN"/>
          </a:p>
        </p:txBody>
      </p:sp>
      <p:sp>
        <p:nvSpPr>
          <p:cNvPr id="128004" name="AutoShape 4">
            <a:hlinkClick r:id="" action="ppaction://hlinkshowjump?jump=previousslide" highlightClick="1"/>
            <a:extLst>
              <a:ext uri="{FF2B5EF4-FFF2-40B4-BE49-F238E27FC236}">
                <a16:creationId xmlns:a16="http://schemas.microsoft.com/office/drawing/2014/main" id="{1BC99F93-4955-4E35-844F-615B47A22E6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2A2DA55-4C71-433C-A460-7EEB68CAE1E6}"/>
              </a:ext>
            </a:extLst>
          </p:cNvPr>
          <p:cNvSpPr>
            <a:spLocks noGrp="1" noChangeArrowheads="1"/>
          </p:cNvSpPr>
          <p:nvPr>
            <p:ph type="title"/>
          </p:nvPr>
        </p:nvSpPr>
        <p:spPr/>
        <p:txBody>
          <a:bodyPr/>
          <a:lstStyle/>
          <a:p>
            <a:r>
              <a:rPr lang="zh-CN" altLang="en-US">
                <a:latin typeface="宋体" panose="02010600030101010101" pitchFamily="2" charset="-122"/>
              </a:rPr>
              <a:t>求单链表的长度</a:t>
            </a:r>
            <a:endParaRPr lang="zh-CN" altLang="en-US"/>
          </a:p>
        </p:txBody>
      </p:sp>
      <p:sp>
        <p:nvSpPr>
          <p:cNvPr id="118787" name="Rectangle 3">
            <a:extLst>
              <a:ext uri="{FF2B5EF4-FFF2-40B4-BE49-F238E27FC236}">
                <a16:creationId xmlns:a16="http://schemas.microsoft.com/office/drawing/2014/main" id="{A663B194-98FB-423A-ACBF-9ACC74283F14}"/>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400" b="1">
                <a:latin typeface="宋体" panose="02010600030101010101" pitchFamily="2" charset="-122"/>
              </a:rPr>
              <a:t>	</a:t>
            </a:r>
            <a:r>
              <a:rPr lang="zh-CN" altLang="en-US" sz="1800" b="1">
                <a:latin typeface="宋体" panose="02010600030101010101" pitchFamily="2" charset="-122"/>
              </a:rPr>
              <a:t>算法描述：</a:t>
            </a:r>
            <a:r>
              <a:rPr lang="zh-CN" altLang="en-US" sz="1800">
                <a:latin typeface="宋体" panose="02010600030101010101" pitchFamily="2" charset="-122"/>
              </a:rPr>
              <a:t>可以采用</a:t>
            </a:r>
            <a:r>
              <a:rPr lang="zh-CN" altLang="en-US" sz="1800">
                <a:latin typeface="Times New Roman" panose="02020603050405020304" pitchFamily="18" charset="0"/>
              </a:rPr>
              <a:t>“</a:t>
            </a:r>
            <a:r>
              <a:rPr lang="zh-CN" altLang="en-US" sz="1800">
                <a:latin typeface="宋体" panose="02010600030101010101" pitchFamily="2" charset="-122"/>
              </a:rPr>
              <a:t>数</a:t>
            </a:r>
            <a:r>
              <a:rPr lang="zh-CN" altLang="en-US" sz="1800">
                <a:latin typeface="Times New Roman" panose="02020603050405020304" pitchFamily="18" charset="0"/>
              </a:rPr>
              <a:t>”</a:t>
            </a:r>
            <a:r>
              <a:rPr lang="zh-CN" altLang="en-US" sz="1800">
                <a:latin typeface="宋体" panose="02010600030101010101" pitchFamily="2" charset="-122"/>
              </a:rPr>
              <a:t>结点的方法来求出单链表的长度，用指针</a:t>
            </a:r>
            <a:r>
              <a:rPr lang="en-US" altLang="zh-CN" sz="1800"/>
              <a:t>p</a:t>
            </a:r>
            <a:r>
              <a:rPr lang="zh-CN" altLang="en-US" sz="1800">
                <a:latin typeface="宋体" panose="02010600030101010101" pitchFamily="2" charset="-122"/>
              </a:rPr>
              <a:t>依次指向各个结点</a:t>
            </a:r>
            <a:r>
              <a:rPr lang="en-US" altLang="zh-CN" sz="1800"/>
              <a:t>,</a:t>
            </a:r>
            <a:r>
              <a:rPr lang="zh-CN" altLang="en-US" sz="1800">
                <a:latin typeface="宋体" panose="02010600030101010101" pitchFamily="2" charset="-122"/>
              </a:rPr>
              <a:t>从第一个元素开始</a:t>
            </a:r>
            <a:r>
              <a:rPr lang="zh-CN" altLang="en-US" sz="1800">
                <a:latin typeface="Times New Roman" panose="02020603050405020304" pitchFamily="18" charset="0"/>
              </a:rPr>
              <a:t>“</a:t>
            </a:r>
            <a:r>
              <a:rPr lang="zh-CN" altLang="en-US" sz="1800">
                <a:latin typeface="宋体" panose="02010600030101010101" pitchFamily="2" charset="-122"/>
              </a:rPr>
              <a:t>数</a:t>
            </a:r>
            <a:r>
              <a:rPr lang="zh-CN" altLang="en-US" sz="1800">
                <a:latin typeface="Times New Roman" panose="02020603050405020304" pitchFamily="18" charset="0"/>
              </a:rPr>
              <a:t>”</a:t>
            </a:r>
            <a:r>
              <a:rPr lang="zh-CN" altLang="en-US" sz="1800">
                <a:latin typeface="宋体" panose="02010600030101010101" pitchFamily="2" charset="-122"/>
              </a:rPr>
              <a:t>，一直</a:t>
            </a:r>
            <a:r>
              <a:rPr lang="zh-CN" altLang="en-US" sz="1800">
                <a:latin typeface="Times New Roman" panose="02020603050405020304" pitchFamily="18" charset="0"/>
              </a:rPr>
              <a:t>“</a:t>
            </a:r>
            <a:r>
              <a:rPr lang="zh-CN" altLang="en-US" sz="1800">
                <a:latin typeface="宋体" panose="02010600030101010101" pitchFamily="2" charset="-122"/>
              </a:rPr>
              <a:t>数</a:t>
            </a:r>
            <a:r>
              <a:rPr lang="zh-CN" altLang="en-US" sz="1800">
                <a:latin typeface="Times New Roman" panose="02020603050405020304" pitchFamily="18" charset="0"/>
              </a:rPr>
              <a:t>”</a:t>
            </a:r>
            <a:r>
              <a:rPr lang="zh-CN" altLang="en-US" sz="1800">
                <a:latin typeface="宋体" panose="02010600030101010101" pitchFamily="2" charset="-122"/>
              </a:rPr>
              <a:t>到最后一个结点（</a:t>
            </a:r>
            <a:r>
              <a:rPr lang="en-US" altLang="zh-CN" sz="1800"/>
              <a:t>p</a:t>
            </a:r>
            <a:r>
              <a:rPr lang="en-US" altLang="zh-CN" sz="1800">
                <a:latin typeface="Times New Roman" panose="02020603050405020304" pitchFamily="18" charset="0"/>
                <a:cs typeface="Times New Roman" panose="02020603050405020304" pitchFamily="18" charset="0"/>
              </a:rPr>
              <a:t>-&gt;</a:t>
            </a:r>
            <a:r>
              <a:rPr lang="en-US" altLang="zh-CN" sz="1800"/>
              <a:t>next=NULL</a:t>
            </a:r>
            <a:r>
              <a:rPr lang="zh-CN" altLang="en-US" sz="1800">
                <a:latin typeface="宋体" panose="02010600030101010101" pitchFamily="2" charset="-122"/>
              </a:rPr>
              <a:t>）。</a:t>
            </a:r>
          </a:p>
          <a:p>
            <a:pPr>
              <a:lnSpc>
                <a:spcPct val="90000"/>
              </a:lnSpc>
              <a:buFont typeface="Wingdings" panose="05000000000000000000" pitchFamily="2" charset="2"/>
              <a:buNone/>
            </a:pPr>
            <a:r>
              <a:rPr lang="zh-CN" altLang="en-US" sz="1800">
                <a:latin typeface="宋体" panose="02010600030101010101" pitchFamily="2" charset="-122"/>
              </a:rPr>
              <a:t>	</a:t>
            </a:r>
            <a:r>
              <a:rPr lang="en-US" altLang="zh-CN" sz="2000">
                <a:latin typeface="宋体" panose="02010600030101010101" pitchFamily="2" charset="-122"/>
                <a:cs typeface="Times New Roman" panose="02020603050405020304" pitchFamily="18" charset="0"/>
              </a:rPr>
              <a:t>int	ListLength(LinkList L) /*L</a:t>
            </a:r>
            <a:r>
              <a:rPr lang="zh-CN" altLang="en-US" sz="2000">
                <a:latin typeface="宋体" panose="02010600030101010101" pitchFamily="2" charset="-122"/>
              </a:rPr>
              <a:t>为带头结点的</a:t>
            </a:r>
            <a:r>
              <a:rPr lang="zh-CN" altLang="en-US" sz="2000">
                <a:latin typeface="宋体" panose="02010600030101010101" pitchFamily="2" charset="-122"/>
                <a:cs typeface="Times New Roman" panose="02020603050405020304" pitchFamily="18" charset="0"/>
              </a:rPr>
              <a:t>单链表*</a:t>
            </a:r>
            <a:r>
              <a:rPr lang="en-US" altLang="zh-CN" sz="2000">
                <a:latin typeface="宋体" panose="02010600030101010101" pitchFamily="2" charset="-122"/>
                <a:cs typeface="Times New Roman" panose="02020603050405020304" pitchFamily="18" charset="0"/>
              </a:rPr>
              <a:t>/</a:t>
            </a:r>
          </a:p>
          <a:p>
            <a:pPr>
              <a:lnSpc>
                <a:spcPct val="90000"/>
              </a:lnSpc>
              <a:buFont typeface="Wingdings" panose="05000000000000000000" pitchFamily="2" charset="2"/>
              <a:buNone/>
            </a:pPr>
            <a:r>
              <a:rPr lang="en-US" altLang="zh-CN" sz="2000">
                <a:latin typeface="宋体" panose="02010600030101010101" pitchFamily="2" charset="-122"/>
                <a:cs typeface="Times New Roman" panose="02020603050405020304" pitchFamily="18" charset="0"/>
              </a:rPr>
              <a:t>  {   Node *p; p=L-&gt;next;	</a:t>
            </a:r>
          </a:p>
          <a:p>
            <a:pPr algn="just">
              <a:lnSpc>
                <a:spcPct val="90000"/>
              </a:lnSpc>
              <a:buFont typeface="Wingdings" panose="05000000000000000000" pitchFamily="2" charset="2"/>
              <a:buNone/>
            </a:pPr>
            <a:r>
              <a:rPr lang="en-US" altLang="zh-CN" sz="2000">
                <a:latin typeface="宋体" panose="02010600030101010101" pitchFamily="2" charset="-122"/>
                <a:cs typeface="Times New Roman" panose="02020603050405020304" pitchFamily="18" charset="0"/>
              </a:rPr>
              <a:t>  j=0;   /*</a:t>
            </a:r>
            <a:r>
              <a:rPr lang="zh-CN" altLang="en-US" sz="2000">
                <a:latin typeface="宋体" panose="02010600030101010101" pitchFamily="2" charset="-122"/>
                <a:cs typeface="Times New Roman" panose="02020603050405020304" pitchFamily="18" charset="0"/>
              </a:rPr>
              <a:t>用来存放单链表的长度*</a:t>
            </a:r>
            <a:r>
              <a:rPr lang="en-US" altLang="zh-CN" sz="2000">
                <a:latin typeface="宋体" panose="02010600030101010101" pitchFamily="2" charset="-122"/>
                <a:cs typeface="Times New Roman" panose="02020603050405020304" pitchFamily="18" charset="0"/>
              </a:rPr>
              <a:t>/</a:t>
            </a:r>
          </a:p>
          <a:p>
            <a:pPr algn="just">
              <a:lnSpc>
                <a:spcPct val="90000"/>
              </a:lnSpc>
              <a:buFont typeface="Wingdings" panose="05000000000000000000" pitchFamily="2" charset="2"/>
              <a:buNone/>
            </a:pPr>
            <a:r>
              <a:rPr lang="en-US" altLang="zh-CN" sz="2000">
                <a:latin typeface="宋体" panose="02010600030101010101" pitchFamily="2" charset="-122"/>
                <a:cs typeface="Times New Roman" panose="02020603050405020304" pitchFamily="18" charset="0"/>
              </a:rPr>
              <a:t>  while(p!=NULL)</a:t>
            </a:r>
          </a:p>
          <a:p>
            <a:pPr algn="just">
              <a:lnSpc>
                <a:spcPct val="90000"/>
              </a:lnSpc>
              <a:buFont typeface="Wingdings" panose="05000000000000000000" pitchFamily="2" charset="2"/>
              <a:buNone/>
            </a:pPr>
            <a:r>
              <a:rPr lang="en-US" altLang="zh-CN" sz="2000">
                <a:latin typeface="宋体" panose="02010600030101010101" pitchFamily="2" charset="-122"/>
                <a:cs typeface="Times New Roman" panose="02020603050405020304" pitchFamily="18" charset="0"/>
              </a:rPr>
              <a:t>  {	p=p-&gt;next; j ++; }</a:t>
            </a:r>
          </a:p>
          <a:p>
            <a:pPr algn="just">
              <a:lnSpc>
                <a:spcPct val="90000"/>
              </a:lnSpc>
              <a:buFont typeface="Wingdings" panose="05000000000000000000" pitchFamily="2" charset="2"/>
              <a:buNone/>
            </a:pPr>
            <a:r>
              <a:rPr lang="en-US" altLang="zh-CN" sz="2000">
                <a:latin typeface="宋体" panose="02010600030101010101" pitchFamily="2" charset="-122"/>
                <a:cs typeface="Times New Roman" panose="02020603050405020304" pitchFamily="18" charset="0"/>
              </a:rPr>
              <a:t>  return j;</a:t>
            </a:r>
          </a:p>
          <a:p>
            <a:pPr algn="just">
              <a:lnSpc>
                <a:spcPct val="90000"/>
              </a:lnSpc>
              <a:buFont typeface="Wingdings" panose="05000000000000000000" pitchFamily="2" charset="2"/>
              <a:buNone/>
            </a:pPr>
            <a:r>
              <a:rPr lang="en-US" altLang="zh-CN" sz="2000">
                <a:latin typeface="宋体" panose="02010600030101010101" pitchFamily="2" charset="-122"/>
                <a:cs typeface="Times New Roman" panose="02020603050405020304" pitchFamily="18" charset="0"/>
              </a:rPr>
              <a:t>}</a:t>
            </a:r>
          </a:p>
          <a:p>
            <a:pPr algn="just">
              <a:lnSpc>
                <a:spcPct val="90000"/>
              </a:lnSpc>
              <a:buFont typeface="Wingdings" panose="05000000000000000000" pitchFamily="2" charset="2"/>
              <a:buNone/>
            </a:pPr>
            <a:r>
              <a:rPr lang="zh-CN" altLang="en-US" sz="2400"/>
              <a:t>算法演示链接。</a:t>
            </a:r>
          </a:p>
        </p:txBody>
      </p:sp>
      <p:sp>
        <p:nvSpPr>
          <p:cNvPr id="5" name="日期占位符 3">
            <a:extLst>
              <a:ext uri="{FF2B5EF4-FFF2-40B4-BE49-F238E27FC236}">
                <a16:creationId xmlns:a16="http://schemas.microsoft.com/office/drawing/2014/main" id="{FFA3CF46-2B9A-4C76-AFDF-4F7165B591B9}"/>
              </a:ext>
            </a:extLst>
          </p:cNvPr>
          <p:cNvSpPr>
            <a:spLocks noGrp="1"/>
          </p:cNvSpPr>
          <p:nvPr>
            <p:ph type="dt" sz="half" idx="4294967295"/>
          </p:nvPr>
        </p:nvSpPr>
        <p:spPr>
          <a:xfrm>
            <a:off x="9652000" y="6553200"/>
            <a:ext cx="2540000" cy="304800"/>
          </a:xfrm>
          <a:prstGeom prst="rect">
            <a:avLst/>
          </a:prstGeom>
        </p:spPr>
        <p:txBody>
          <a:bodyPr/>
          <a:lstStyle/>
          <a:p>
            <a:fld id="{CCB71272-2A33-4037-B039-F5F23B490EA3}" type="datetime1">
              <a:rPr lang="zh-CN" altLang="en-US"/>
              <a:pPr/>
              <a:t>2020/2/9</a:t>
            </a:fld>
            <a:endParaRPr lang="en-US" altLang="zh-CN"/>
          </a:p>
        </p:txBody>
      </p:sp>
      <p:sp>
        <p:nvSpPr>
          <p:cNvPr id="6" name="灯片编号占位符 5">
            <a:extLst>
              <a:ext uri="{FF2B5EF4-FFF2-40B4-BE49-F238E27FC236}">
                <a16:creationId xmlns:a16="http://schemas.microsoft.com/office/drawing/2014/main" id="{CA82C2DB-043F-4075-921D-F06EC33BA768}"/>
              </a:ext>
            </a:extLst>
          </p:cNvPr>
          <p:cNvSpPr>
            <a:spLocks noGrp="1"/>
          </p:cNvSpPr>
          <p:nvPr>
            <p:ph type="sldNum" sz="quarter" idx="4294967295"/>
          </p:nvPr>
        </p:nvSpPr>
        <p:spPr>
          <a:xfrm>
            <a:off x="0" y="6343650"/>
            <a:ext cx="782638" cy="488950"/>
          </a:xfrm>
          <a:prstGeom prst="rect">
            <a:avLst/>
          </a:prstGeom>
        </p:spPr>
        <p:txBody>
          <a:bodyPr/>
          <a:lstStyle/>
          <a:p>
            <a:fld id="{05CCCB06-FF85-44E9-B3B9-134ADACF83F8}" type="slidenum">
              <a:rPr lang="en-US" altLang="zh-CN"/>
              <a:pPr/>
              <a:t>42</a:t>
            </a:fld>
            <a:endParaRPr lang="en-US" altLang="zh-CN"/>
          </a:p>
        </p:txBody>
      </p:sp>
      <p:sp>
        <p:nvSpPr>
          <p:cNvPr id="118788" name="AutoShape 4">
            <a:hlinkClick r:id="rId2" action="ppaction://hlinksldjump" highlightClick="1"/>
            <a:extLst>
              <a:ext uri="{FF2B5EF4-FFF2-40B4-BE49-F238E27FC236}">
                <a16:creationId xmlns:a16="http://schemas.microsoft.com/office/drawing/2014/main" id="{600E6491-A070-4517-9545-85B4C0FA974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964AB6C-A38D-40AD-B9E1-33DB55E97B28}"/>
              </a:ext>
            </a:extLst>
          </p:cNvPr>
          <p:cNvSpPr>
            <a:spLocks noGrp="1" noChangeArrowheads="1"/>
          </p:cNvSpPr>
          <p:nvPr>
            <p:ph type="title"/>
          </p:nvPr>
        </p:nvSpPr>
        <p:spPr/>
        <p:txBody>
          <a:bodyPr/>
          <a:lstStyle/>
          <a:p>
            <a:r>
              <a:rPr lang="zh-CN" altLang="en-US">
                <a:latin typeface="宋体" panose="02010600030101010101" pitchFamily="2" charset="-122"/>
              </a:rPr>
              <a:t>两个有序单链表的合并</a:t>
            </a:r>
            <a:endParaRPr lang="zh-CN" altLang="en-US"/>
          </a:p>
        </p:txBody>
      </p:sp>
      <p:sp>
        <p:nvSpPr>
          <p:cNvPr id="119813" name="Rectangle 5">
            <a:extLst>
              <a:ext uri="{FF2B5EF4-FFF2-40B4-BE49-F238E27FC236}">
                <a16:creationId xmlns:a16="http://schemas.microsoft.com/office/drawing/2014/main" id="{4080EC01-9354-44E3-B9AB-B30FA9E10D5A}"/>
              </a:ext>
            </a:extLst>
          </p:cNvPr>
          <p:cNvSpPr>
            <a:spLocks noGrp="1" noChangeArrowheads="1"/>
          </p:cNvSpPr>
          <p:nvPr>
            <p:ph idx="1"/>
          </p:nvPr>
        </p:nvSpPr>
        <p:spPr/>
        <p:txBody>
          <a:bodyPr/>
          <a:lstStyle/>
          <a:p>
            <a:pPr>
              <a:lnSpc>
                <a:spcPct val="80000"/>
              </a:lnSpc>
            </a:pPr>
            <a:r>
              <a:rPr lang="zh-CN" altLang="en-US" sz="2400"/>
              <a:t>有两个单链表</a:t>
            </a:r>
            <a:r>
              <a:rPr lang="en-US" altLang="zh-CN" sz="2400"/>
              <a:t>LA</a:t>
            </a:r>
            <a:r>
              <a:rPr lang="zh-CN" altLang="en-US" sz="2400"/>
              <a:t>和</a:t>
            </a:r>
            <a:r>
              <a:rPr lang="en-US" altLang="zh-CN" sz="2400"/>
              <a:t>LB</a:t>
            </a:r>
            <a:r>
              <a:rPr lang="zh-CN" altLang="en-US" sz="2400"/>
              <a:t>，其元素均为非递减有序排列，编写一个算法，将它们合并成一个单链表</a:t>
            </a:r>
            <a:r>
              <a:rPr lang="en-US" altLang="zh-CN" sz="2400"/>
              <a:t>LC</a:t>
            </a:r>
            <a:r>
              <a:rPr lang="zh-CN" altLang="en-US" sz="2400"/>
              <a:t>，要求</a:t>
            </a:r>
            <a:r>
              <a:rPr lang="en-US" altLang="zh-CN" sz="2400"/>
              <a:t>LC</a:t>
            </a:r>
            <a:r>
              <a:rPr lang="zh-CN" altLang="en-US" sz="2400"/>
              <a:t>也是非递减有序排列。要求：利用新表</a:t>
            </a:r>
            <a:r>
              <a:rPr lang="en-US" altLang="zh-CN" sz="2400"/>
              <a:t>LC</a:t>
            </a:r>
            <a:r>
              <a:rPr lang="zh-CN" altLang="en-US" sz="2400"/>
              <a:t>利用现有的表</a:t>
            </a:r>
            <a:r>
              <a:rPr lang="en-US" altLang="zh-CN" sz="2400"/>
              <a:t>LA</a:t>
            </a:r>
            <a:r>
              <a:rPr lang="zh-CN" altLang="en-US" sz="2400"/>
              <a:t>和</a:t>
            </a:r>
            <a:r>
              <a:rPr lang="en-US" altLang="zh-CN" sz="2400"/>
              <a:t>LB</a:t>
            </a:r>
            <a:r>
              <a:rPr lang="zh-CN" altLang="en-US" sz="2400"/>
              <a:t>中的元素结点空间，而不需要额外申请结点空间。例如</a:t>
            </a:r>
            <a:r>
              <a:rPr lang="en-US" altLang="zh-CN" sz="2400"/>
              <a:t>LA=(2, 2, 3), LB=(1, 3, 3, 4), </a:t>
            </a:r>
            <a:r>
              <a:rPr lang="zh-CN" altLang="en-US" sz="2400"/>
              <a:t>则</a:t>
            </a:r>
            <a:r>
              <a:rPr lang="en-US" altLang="zh-CN" sz="2400"/>
              <a:t>LC=(1, 2, 2, 3, 3, 3, 4)</a:t>
            </a:r>
            <a:r>
              <a:rPr lang="zh-CN" altLang="en-US" sz="2400"/>
              <a:t>。</a:t>
            </a:r>
            <a:r>
              <a:rPr lang="zh-CN" altLang="en-US" sz="2400" b="1"/>
              <a:t> </a:t>
            </a:r>
          </a:p>
          <a:p>
            <a:pPr>
              <a:lnSpc>
                <a:spcPct val="80000"/>
              </a:lnSpc>
              <a:buFont typeface="Wingdings" panose="05000000000000000000" pitchFamily="2" charset="2"/>
              <a:buNone/>
            </a:pPr>
            <a:r>
              <a:rPr lang="en-US" altLang="zh-CN" sz="2400" b="1"/>
              <a:t>【</a:t>
            </a:r>
            <a:r>
              <a:rPr lang="zh-CN" altLang="en-US" sz="2400" b="1"/>
              <a:t>算法描述</a:t>
            </a:r>
            <a:r>
              <a:rPr lang="en-US" altLang="zh-CN" sz="2400" b="1"/>
              <a:t>】</a:t>
            </a:r>
            <a:r>
              <a:rPr lang="zh-CN" altLang="en-US" sz="2400"/>
              <a:t>要求利用现有的表</a:t>
            </a:r>
            <a:r>
              <a:rPr lang="en-US" altLang="zh-CN" sz="2400"/>
              <a:t>LA</a:t>
            </a:r>
            <a:r>
              <a:rPr lang="zh-CN" altLang="en-US" sz="2400"/>
              <a:t>和</a:t>
            </a:r>
            <a:r>
              <a:rPr lang="en-US" altLang="zh-CN" sz="2400"/>
              <a:t>LB</a:t>
            </a:r>
            <a:r>
              <a:rPr lang="zh-CN" altLang="en-US" sz="2400"/>
              <a:t>中的结点空间来建立新表</a:t>
            </a:r>
            <a:r>
              <a:rPr lang="en-US" altLang="zh-CN" sz="2400"/>
              <a:t>LC,</a:t>
            </a:r>
            <a:r>
              <a:rPr lang="zh-CN" altLang="en-US" sz="2400"/>
              <a:t>可通过更改结点的</a:t>
            </a:r>
            <a:r>
              <a:rPr lang="en-US" altLang="zh-CN" sz="2400"/>
              <a:t>next</a:t>
            </a:r>
            <a:r>
              <a:rPr lang="zh-CN" altLang="en-US" sz="2400"/>
              <a:t>域来重建新的元素之间的线性关系，为保证新表仍然递增有序，可以利用尾插入法建立单链表的方法，只是新建表中的结点不用</a:t>
            </a:r>
            <a:r>
              <a:rPr lang="en-US" altLang="zh-CN" sz="2400"/>
              <a:t>malloc</a:t>
            </a:r>
            <a:r>
              <a:rPr lang="zh-CN" altLang="en-US" sz="2400"/>
              <a:t>，而只需要从表</a:t>
            </a:r>
            <a:r>
              <a:rPr lang="en-US" altLang="zh-CN" sz="2400"/>
              <a:t>LA</a:t>
            </a:r>
            <a:r>
              <a:rPr lang="zh-CN" altLang="en-US" sz="2400"/>
              <a:t>和</a:t>
            </a:r>
            <a:r>
              <a:rPr lang="en-US" altLang="zh-CN" sz="2400"/>
              <a:t>LB</a:t>
            </a:r>
            <a:r>
              <a:rPr lang="zh-CN" altLang="en-US" sz="2400"/>
              <a:t>中选择合适的点插入到新表</a:t>
            </a:r>
            <a:r>
              <a:rPr lang="en-US" altLang="zh-CN" sz="2400"/>
              <a:t>LC</a:t>
            </a:r>
            <a:r>
              <a:rPr lang="zh-CN" altLang="en-US" sz="2400"/>
              <a:t>中即可。</a:t>
            </a:r>
          </a:p>
        </p:txBody>
      </p:sp>
      <p:sp>
        <p:nvSpPr>
          <p:cNvPr id="5" name="日期占位符 3">
            <a:extLst>
              <a:ext uri="{FF2B5EF4-FFF2-40B4-BE49-F238E27FC236}">
                <a16:creationId xmlns:a16="http://schemas.microsoft.com/office/drawing/2014/main" id="{6C3FAE12-4FEC-4533-B3FB-2FCC281979BD}"/>
              </a:ext>
            </a:extLst>
          </p:cNvPr>
          <p:cNvSpPr>
            <a:spLocks noGrp="1"/>
          </p:cNvSpPr>
          <p:nvPr>
            <p:ph type="dt" sz="half" idx="4294967295"/>
          </p:nvPr>
        </p:nvSpPr>
        <p:spPr>
          <a:xfrm>
            <a:off x="9652000" y="6553200"/>
            <a:ext cx="2540000" cy="304800"/>
          </a:xfrm>
          <a:prstGeom prst="rect">
            <a:avLst/>
          </a:prstGeom>
        </p:spPr>
        <p:txBody>
          <a:bodyPr/>
          <a:lstStyle/>
          <a:p>
            <a:fld id="{8F12CA72-654C-4094-B8B5-D5A1A4F5C20E}" type="datetime1">
              <a:rPr lang="zh-CN" altLang="en-US"/>
              <a:pPr/>
              <a:t>2020/2/9</a:t>
            </a:fld>
            <a:endParaRPr lang="en-US" altLang="zh-CN"/>
          </a:p>
        </p:txBody>
      </p:sp>
      <p:sp>
        <p:nvSpPr>
          <p:cNvPr id="6" name="灯片编号占位符 5">
            <a:extLst>
              <a:ext uri="{FF2B5EF4-FFF2-40B4-BE49-F238E27FC236}">
                <a16:creationId xmlns:a16="http://schemas.microsoft.com/office/drawing/2014/main" id="{3CB0D163-F7CB-45F3-8DE6-97AE0C7ADD18}"/>
              </a:ext>
            </a:extLst>
          </p:cNvPr>
          <p:cNvSpPr>
            <a:spLocks noGrp="1"/>
          </p:cNvSpPr>
          <p:nvPr>
            <p:ph type="sldNum" sz="quarter" idx="4294967295"/>
          </p:nvPr>
        </p:nvSpPr>
        <p:spPr>
          <a:xfrm>
            <a:off x="0" y="6343650"/>
            <a:ext cx="782638" cy="488950"/>
          </a:xfrm>
          <a:prstGeom prst="rect">
            <a:avLst/>
          </a:prstGeom>
        </p:spPr>
        <p:txBody>
          <a:bodyPr/>
          <a:lstStyle/>
          <a:p>
            <a:fld id="{60F33843-00F9-4750-B062-9FE7AA3B7C6D}" type="slidenum">
              <a:rPr lang="en-US" altLang="zh-CN"/>
              <a:pPr/>
              <a:t>43</a:t>
            </a:fld>
            <a:endParaRPr lang="en-US" altLang="zh-CN"/>
          </a:p>
        </p:txBody>
      </p:sp>
      <p:sp>
        <p:nvSpPr>
          <p:cNvPr id="119812" name="AutoShape 4">
            <a:hlinkClick r:id="rId2" action="ppaction://hlinksldjump" highlightClick="1"/>
            <a:extLst>
              <a:ext uri="{FF2B5EF4-FFF2-40B4-BE49-F238E27FC236}">
                <a16:creationId xmlns:a16="http://schemas.microsoft.com/office/drawing/2014/main" id="{B504E622-A7E9-4322-BDEB-2CF3FFED6BA1}"/>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A0FEC5B8-8881-4EDD-B150-7FE5F89AF435}"/>
              </a:ext>
            </a:extLst>
          </p:cNvPr>
          <p:cNvSpPr>
            <a:spLocks noGrp="1" noChangeArrowheads="1"/>
          </p:cNvSpPr>
          <p:nvPr>
            <p:ph type="title"/>
          </p:nvPr>
        </p:nvSpPr>
        <p:spPr/>
        <p:txBody>
          <a:bodyPr/>
          <a:lstStyle/>
          <a:p>
            <a:r>
              <a:rPr lang="zh-CN" altLang="en-US">
                <a:latin typeface="宋体" panose="02010600030101010101" pitchFamily="2" charset="-122"/>
              </a:rPr>
              <a:t>两个有序单链表的合并的算法实现</a:t>
            </a:r>
          </a:p>
        </p:txBody>
      </p:sp>
      <p:sp>
        <p:nvSpPr>
          <p:cNvPr id="121859" name="Rectangle 3">
            <a:extLst>
              <a:ext uri="{FF2B5EF4-FFF2-40B4-BE49-F238E27FC236}">
                <a16:creationId xmlns:a16="http://schemas.microsoft.com/office/drawing/2014/main" id="{F8A55B08-EEAF-47E8-97F1-E58B784CB2B2}"/>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000"/>
              <a:t>LinkList  MergeLinkList(LinkList LA, LinkList LB)</a:t>
            </a:r>
          </a:p>
          <a:p>
            <a:pPr>
              <a:lnSpc>
                <a:spcPct val="90000"/>
              </a:lnSpc>
              <a:buFont typeface="Wingdings" panose="05000000000000000000" pitchFamily="2" charset="2"/>
              <a:buNone/>
            </a:pPr>
            <a:r>
              <a:rPr lang="en-US" altLang="zh-CN" sz="2000"/>
              <a:t>/*</a:t>
            </a:r>
            <a:r>
              <a:rPr lang="zh-CN" altLang="en-US" sz="2000"/>
              <a:t>将递增有序的单链表</a:t>
            </a:r>
            <a:r>
              <a:rPr lang="en-US" altLang="zh-CN" sz="2000"/>
              <a:t>LA</a:t>
            </a:r>
            <a:r>
              <a:rPr lang="zh-CN" altLang="en-US" sz="2000"/>
              <a:t>和</a:t>
            </a:r>
            <a:r>
              <a:rPr lang="en-US" altLang="zh-CN" sz="2000"/>
              <a:t>LB</a:t>
            </a:r>
            <a:r>
              <a:rPr lang="zh-CN" altLang="en-US" sz="2000"/>
              <a:t>合并成一个递增有序的单链表</a:t>
            </a:r>
            <a:r>
              <a:rPr lang="en-US" altLang="zh-CN" sz="2000"/>
              <a:t>LC*/</a:t>
            </a:r>
          </a:p>
          <a:p>
            <a:pPr>
              <a:lnSpc>
                <a:spcPct val="90000"/>
              </a:lnSpc>
              <a:buFont typeface="Wingdings" panose="05000000000000000000" pitchFamily="2" charset="2"/>
              <a:buNone/>
            </a:pPr>
            <a:r>
              <a:rPr lang="en-US" altLang="zh-CN" sz="2000"/>
              <a:t>{   Node *pa,*pb;</a:t>
            </a:r>
          </a:p>
          <a:p>
            <a:pPr>
              <a:lnSpc>
                <a:spcPct val="90000"/>
              </a:lnSpc>
              <a:buFont typeface="Wingdings" panose="05000000000000000000" pitchFamily="2" charset="2"/>
              <a:buNone/>
            </a:pPr>
            <a:r>
              <a:rPr lang="en-US" altLang="zh-CN" sz="2000"/>
              <a:t>    LinkList LC</a:t>
            </a:r>
            <a:r>
              <a:rPr lang="zh-CN" altLang="en-US" sz="2000"/>
              <a:t>；</a:t>
            </a:r>
          </a:p>
          <a:p>
            <a:pPr>
              <a:lnSpc>
                <a:spcPct val="90000"/>
              </a:lnSpc>
              <a:buFont typeface="Wingdings" panose="05000000000000000000" pitchFamily="2" charset="2"/>
              <a:buNone/>
            </a:pPr>
            <a:r>
              <a:rPr lang="en-US" altLang="zh-CN" sz="2000"/>
              <a:t>/*</a:t>
            </a:r>
            <a:r>
              <a:rPr lang="zh-CN" altLang="en-US" sz="2000"/>
              <a:t>将</a:t>
            </a:r>
            <a:r>
              <a:rPr lang="en-US" altLang="zh-CN" sz="2000"/>
              <a:t>LC</a:t>
            </a:r>
            <a:r>
              <a:rPr lang="zh-CN" altLang="en-US" sz="2000"/>
              <a:t>初始置空表。</a:t>
            </a:r>
            <a:r>
              <a:rPr lang="en-US" altLang="zh-CN" sz="2000"/>
              <a:t>pa</a:t>
            </a:r>
            <a:r>
              <a:rPr lang="zh-CN" altLang="en-US" sz="2000"/>
              <a:t>和</a:t>
            </a:r>
            <a:r>
              <a:rPr lang="en-US" altLang="zh-CN" sz="2000"/>
              <a:t>pb</a:t>
            </a:r>
            <a:r>
              <a:rPr lang="zh-CN" altLang="en-US" sz="2000"/>
              <a:t>分别指向两个单链表</a:t>
            </a:r>
            <a:r>
              <a:rPr lang="en-US" altLang="zh-CN" sz="2000"/>
              <a:t>LA</a:t>
            </a:r>
            <a:r>
              <a:rPr lang="zh-CN" altLang="en-US" sz="2000"/>
              <a:t>和</a:t>
            </a:r>
            <a:r>
              <a:rPr lang="en-US" altLang="zh-CN" sz="2000"/>
              <a:t>LB</a:t>
            </a:r>
            <a:r>
              <a:rPr lang="zh-CN" altLang="en-US" sz="2000"/>
              <a:t>中的第一个结点</a:t>
            </a:r>
            <a:r>
              <a:rPr lang="en-US" altLang="zh-CN" sz="2000"/>
              <a:t>,r</a:t>
            </a:r>
            <a:r>
              <a:rPr lang="zh-CN" altLang="en-US" sz="2000"/>
              <a:t>初值为</a:t>
            </a:r>
            <a:r>
              <a:rPr lang="en-US" altLang="zh-CN" sz="2000"/>
              <a:t>LC*/</a:t>
            </a:r>
          </a:p>
          <a:p>
            <a:pPr>
              <a:lnSpc>
                <a:spcPct val="90000"/>
              </a:lnSpc>
              <a:buFont typeface="Wingdings" panose="05000000000000000000" pitchFamily="2" charset="2"/>
              <a:buNone/>
            </a:pPr>
            <a:r>
              <a:rPr lang="en-US" altLang="zh-CN" sz="2000"/>
              <a:t>    pa=LA-&gt;next;</a:t>
            </a:r>
          </a:p>
          <a:p>
            <a:pPr>
              <a:lnSpc>
                <a:spcPct val="90000"/>
              </a:lnSpc>
              <a:buFont typeface="Wingdings" panose="05000000000000000000" pitchFamily="2" charset="2"/>
              <a:buNone/>
            </a:pPr>
            <a:r>
              <a:rPr lang="en-US" altLang="zh-CN" sz="2000"/>
              <a:t>    pb=LB-&gt;next;</a:t>
            </a:r>
          </a:p>
          <a:p>
            <a:pPr>
              <a:lnSpc>
                <a:spcPct val="90000"/>
              </a:lnSpc>
              <a:buFont typeface="Wingdings" panose="05000000000000000000" pitchFamily="2" charset="2"/>
              <a:buNone/>
            </a:pPr>
            <a:r>
              <a:rPr lang="en-US" altLang="zh-CN" sz="2000"/>
              <a:t> LC=LA;</a:t>
            </a:r>
          </a:p>
          <a:p>
            <a:pPr>
              <a:lnSpc>
                <a:spcPct val="90000"/>
              </a:lnSpc>
              <a:buFont typeface="Wingdings" panose="05000000000000000000" pitchFamily="2" charset="2"/>
              <a:buNone/>
            </a:pPr>
            <a:r>
              <a:rPr lang="en-US" altLang="zh-CN" sz="2000"/>
              <a:t>LC-&gt;next=NULL</a:t>
            </a:r>
            <a:r>
              <a:rPr lang="zh-CN" altLang="en-US" sz="2000"/>
              <a:t>；</a:t>
            </a:r>
            <a:r>
              <a:rPr lang="en-US" altLang="zh-CN" sz="2000"/>
              <a:t>r=LC;							/*</a:t>
            </a:r>
            <a:r>
              <a:rPr lang="zh-CN" altLang="en-US" sz="2000"/>
              <a:t>初始化操作*</a:t>
            </a:r>
            <a:r>
              <a:rPr lang="en-US" altLang="zh-CN" sz="2000"/>
              <a:t>/</a:t>
            </a:r>
          </a:p>
        </p:txBody>
      </p:sp>
      <p:sp>
        <p:nvSpPr>
          <p:cNvPr id="5" name="日期占位符 3">
            <a:extLst>
              <a:ext uri="{FF2B5EF4-FFF2-40B4-BE49-F238E27FC236}">
                <a16:creationId xmlns:a16="http://schemas.microsoft.com/office/drawing/2014/main" id="{397DDD03-D883-4CB1-BD9C-58A0E243CA9B}"/>
              </a:ext>
            </a:extLst>
          </p:cNvPr>
          <p:cNvSpPr>
            <a:spLocks noGrp="1"/>
          </p:cNvSpPr>
          <p:nvPr>
            <p:ph type="dt" sz="half" idx="4294967295"/>
          </p:nvPr>
        </p:nvSpPr>
        <p:spPr>
          <a:xfrm>
            <a:off x="9652000" y="6553200"/>
            <a:ext cx="2540000" cy="304800"/>
          </a:xfrm>
          <a:prstGeom prst="rect">
            <a:avLst/>
          </a:prstGeom>
        </p:spPr>
        <p:txBody>
          <a:bodyPr/>
          <a:lstStyle/>
          <a:p>
            <a:fld id="{388D80E1-AFD5-45C9-B25E-0B6A034AEA19}" type="datetime1">
              <a:rPr lang="zh-CN" altLang="en-US"/>
              <a:pPr/>
              <a:t>2020/2/9</a:t>
            </a:fld>
            <a:endParaRPr lang="en-US" altLang="zh-CN"/>
          </a:p>
        </p:txBody>
      </p:sp>
      <p:sp>
        <p:nvSpPr>
          <p:cNvPr id="6" name="灯片编号占位符 5">
            <a:extLst>
              <a:ext uri="{FF2B5EF4-FFF2-40B4-BE49-F238E27FC236}">
                <a16:creationId xmlns:a16="http://schemas.microsoft.com/office/drawing/2014/main" id="{565C5A7A-4A21-47EA-9C3C-AAFF25177E08}"/>
              </a:ext>
            </a:extLst>
          </p:cNvPr>
          <p:cNvSpPr>
            <a:spLocks noGrp="1"/>
          </p:cNvSpPr>
          <p:nvPr>
            <p:ph type="sldNum" sz="quarter" idx="4294967295"/>
          </p:nvPr>
        </p:nvSpPr>
        <p:spPr>
          <a:xfrm>
            <a:off x="0" y="6343650"/>
            <a:ext cx="782638" cy="488950"/>
          </a:xfrm>
          <a:prstGeom prst="rect">
            <a:avLst/>
          </a:prstGeom>
        </p:spPr>
        <p:txBody>
          <a:bodyPr/>
          <a:lstStyle/>
          <a:p>
            <a:fld id="{53EAD6A6-565F-4967-9806-A2C860D59758}" type="slidenum">
              <a:rPr lang="en-US" altLang="zh-CN"/>
              <a:pPr/>
              <a:t>44</a:t>
            </a:fld>
            <a:endParaRPr lang="en-US" altLang="zh-CN"/>
          </a:p>
        </p:txBody>
      </p:sp>
      <p:sp>
        <p:nvSpPr>
          <p:cNvPr id="121861" name="AutoShape 5">
            <a:hlinkClick r:id="" action="ppaction://hlinkshowjump?jump=previousslide" highlightClick="1"/>
            <a:extLst>
              <a:ext uri="{FF2B5EF4-FFF2-40B4-BE49-F238E27FC236}">
                <a16:creationId xmlns:a16="http://schemas.microsoft.com/office/drawing/2014/main" id="{5F257D16-35DB-4810-AE99-6A9617D5F2E3}"/>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BB8D18C3-E57E-4B30-AEA5-80D2442497B1}"/>
              </a:ext>
            </a:extLst>
          </p:cNvPr>
          <p:cNvSpPr>
            <a:spLocks noGrp="1" noChangeArrowheads="1"/>
          </p:cNvSpPr>
          <p:nvPr>
            <p:ph type="title"/>
          </p:nvPr>
        </p:nvSpPr>
        <p:spPr>
          <a:xfrm>
            <a:off x="1703388" y="762000"/>
            <a:ext cx="8736012" cy="1143000"/>
          </a:xfrm>
        </p:spPr>
        <p:txBody>
          <a:bodyPr>
            <a:normAutofit/>
          </a:bodyPr>
          <a:lstStyle/>
          <a:p>
            <a:r>
              <a:rPr lang="zh-CN" altLang="en-US">
                <a:latin typeface="宋体" panose="02010600030101010101" pitchFamily="2" charset="-122"/>
              </a:rPr>
              <a:t>两个有序单链表的合并的算法实现（续）</a:t>
            </a:r>
          </a:p>
        </p:txBody>
      </p:sp>
      <p:sp>
        <p:nvSpPr>
          <p:cNvPr id="155651" name="Rectangle 3">
            <a:extLst>
              <a:ext uri="{FF2B5EF4-FFF2-40B4-BE49-F238E27FC236}">
                <a16:creationId xmlns:a16="http://schemas.microsoft.com/office/drawing/2014/main" id="{E684B6D2-770B-43AB-8AFF-CE759F8DEE6D}"/>
              </a:ext>
            </a:extLst>
          </p:cNvPr>
          <p:cNvSpPr>
            <a:spLocks noGrp="1" noChangeArrowheads="1"/>
          </p:cNvSpPr>
          <p:nvPr>
            <p:ph idx="1"/>
          </p:nvPr>
        </p:nvSpPr>
        <p:spPr>
          <a:xfrm>
            <a:off x="2438400" y="2362200"/>
            <a:ext cx="8001000" cy="4495800"/>
          </a:xfrm>
        </p:spPr>
        <p:txBody>
          <a:bodyPr>
            <a:normAutofit/>
          </a:bodyPr>
          <a:lstStyle/>
          <a:p>
            <a:pPr>
              <a:lnSpc>
                <a:spcPct val="80000"/>
              </a:lnSpc>
              <a:buFont typeface="Wingdings" panose="05000000000000000000" pitchFamily="2" charset="2"/>
              <a:buNone/>
            </a:pPr>
            <a:r>
              <a:rPr lang="en-US" altLang="zh-CN" sz="1400"/>
              <a:t>/*</a:t>
            </a:r>
            <a:r>
              <a:rPr lang="zh-CN" altLang="en-US" sz="1400"/>
              <a:t>当两个表中均未处理完时，比较选择将较小值结点插入到新表</a:t>
            </a:r>
            <a:r>
              <a:rPr lang="en-US" altLang="zh-CN" sz="1400"/>
              <a:t>LC</a:t>
            </a:r>
            <a:r>
              <a:rPr lang="zh-CN" altLang="en-US" sz="1400"/>
              <a:t>中。*</a:t>
            </a:r>
            <a:r>
              <a:rPr lang="en-US" altLang="zh-CN" sz="1400"/>
              <a:t>/</a:t>
            </a:r>
          </a:p>
          <a:p>
            <a:pPr>
              <a:lnSpc>
                <a:spcPct val="80000"/>
              </a:lnSpc>
              <a:buFont typeface="Wingdings" panose="05000000000000000000" pitchFamily="2" charset="2"/>
              <a:buNone/>
            </a:pPr>
            <a:r>
              <a:rPr lang="en-US" altLang="zh-CN" sz="1400"/>
              <a:t> </a:t>
            </a:r>
            <a:r>
              <a:rPr lang="en-US" altLang="zh-CN" sz="1800"/>
              <a:t>while(pa!=NULL&amp;&amp;pb!=NULL)</a:t>
            </a:r>
          </a:p>
          <a:p>
            <a:pPr>
              <a:lnSpc>
                <a:spcPct val="80000"/>
              </a:lnSpc>
              <a:buFont typeface="Wingdings" panose="05000000000000000000" pitchFamily="2" charset="2"/>
              <a:buNone/>
            </a:pPr>
            <a:r>
              <a:rPr lang="en-US" altLang="zh-CN" sz="1800"/>
              <a:t>		 {if(pa-&gt;data&lt;=pb-&gt;data)</a:t>
            </a:r>
          </a:p>
          <a:p>
            <a:pPr>
              <a:lnSpc>
                <a:spcPct val="80000"/>
              </a:lnSpc>
              <a:buFont typeface="Wingdings" panose="05000000000000000000" pitchFamily="2" charset="2"/>
              <a:buNone/>
            </a:pPr>
            <a:r>
              <a:rPr lang="en-US" altLang="zh-CN" sz="1800"/>
              <a:t>{r-&gt;next=pa;r=pa;pa=pa-&gt;next;}</a:t>
            </a:r>
          </a:p>
          <a:p>
            <a:pPr>
              <a:lnSpc>
                <a:spcPct val="80000"/>
              </a:lnSpc>
              <a:buFont typeface="Wingdings" panose="05000000000000000000" pitchFamily="2" charset="2"/>
              <a:buNone/>
            </a:pPr>
            <a:r>
              <a:rPr lang="en-US" altLang="zh-CN" sz="1800"/>
              <a:t>else</a:t>
            </a:r>
          </a:p>
          <a:p>
            <a:pPr>
              <a:lnSpc>
                <a:spcPct val="80000"/>
              </a:lnSpc>
              <a:buFont typeface="Wingdings" panose="05000000000000000000" pitchFamily="2" charset="2"/>
              <a:buNone/>
            </a:pPr>
            <a:r>
              <a:rPr lang="en-US" altLang="zh-CN" sz="1800"/>
              <a:t>{r-&gt;next=pb;r=pb;pb=pb-&gt;next;}</a:t>
            </a:r>
          </a:p>
          <a:p>
            <a:pPr>
              <a:lnSpc>
                <a:spcPct val="80000"/>
              </a:lnSpc>
              <a:buFont typeface="Wingdings" panose="05000000000000000000" pitchFamily="2" charset="2"/>
              <a:buNone/>
            </a:pPr>
            <a:r>
              <a:rPr lang="en-US" altLang="zh-CN" sz="1800"/>
              <a:t>}</a:t>
            </a:r>
          </a:p>
          <a:p>
            <a:pPr>
              <a:lnSpc>
                <a:spcPct val="80000"/>
              </a:lnSpc>
              <a:buFont typeface="Wingdings" panose="05000000000000000000" pitchFamily="2" charset="2"/>
              <a:buNone/>
            </a:pPr>
            <a:r>
              <a:rPr lang="en-US" altLang="zh-CN" sz="2000"/>
              <a:t>if(pa)</a:t>
            </a:r>
            <a:r>
              <a:rPr lang="en-US" altLang="zh-CN" sz="1400"/>
              <a:t> /*</a:t>
            </a:r>
            <a:r>
              <a:rPr lang="zh-CN" altLang="en-US" sz="1400"/>
              <a:t>若表</a:t>
            </a:r>
            <a:r>
              <a:rPr lang="en-US" altLang="zh-CN" sz="1400"/>
              <a:t>LA</a:t>
            </a:r>
            <a:r>
              <a:rPr lang="zh-CN" altLang="en-US" sz="1400"/>
              <a:t>未完，将表</a:t>
            </a:r>
            <a:r>
              <a:rPr lang="en-US" altLang="zh-CN" sz="1400"/>
              <a:t>LA</a:t>
            </a:r>
            <a:r>
              <a:rPr lang="zh-CN" altLang="en-US" sz="1400"/>
              <a:t>中后续元素链到新表</a:t>
            </a:r>
            <a:r>
              <a:rPr lang="en-US" altLang="zh-CN" sz="1400"/>
              <a:t>LC</a:t>
            </a:r>
            <a:r>
              <a:rPr lang="zh-CN" altLang="en-US" sz="1400"/>
              <a:t>表尾*</a:t>
            </a:r>
            <a:r>
              <a:rPr lang="en-US" altLang="zh-CN" sz="1400"/>
              <a:t>/</a:t>
            </a:r>
          </a:p>
          <a:p>
            <a:pPr>
              <a:lnSpc>
                <a:spcPct val="80000"/>
              </a:lnSpc>
              <a:buFont typeface="Wingdings" panose="05000000000000000000" pitchFamily="2" charset="2"/>
              <a:buNone/>
            </a:pPr>
            <a:r>
              <a:rPr lang="en-US" altLang="zh-CN" sz="2000"/>
              <a:t>r-&gt;next=pa</a:t>
            </a:r>
            <a:r>
              <a:rPr lang="en-US" altLang="zh-CN" sz="1400"/>
              <a:t>;</a:t>
            </a:r>
          </a:p>
          <a:p>
            <a:pPr>
              <a:lnSpc>
                <a:spcPct val="80000"/>
              </a:lnSpc>
              <a:buFont typeface="Wingdings" panose="05000000000000000000" pitchFamily="2" charset="2"/>
              <a:buNone/>
            </a:pPr>
            <a:r>
              <a:rPr lang="en-US" altLang="zh-CN" sz="2000"/>
              <a:t>else</a:t>
            </a:r>
            <a:r>
              <a:rPr lang="en-US" altLang="zh-CN" sz="1400"/>
              <a:t>	 /*</a:t>
            </a:r>
            <a:r>
              <a:rPr lang="zh-CN" altLang="en-US" sz="1400"/>
              <a:t>否则将表</a:t>
            </a:r>
            <a:r>
              <a:rPr lang="en-US" altLang="zh-CN" sz="1400"/>
              <a:t>LB</a:t>
            </a:r>
            <a:r>
              <a:rPr lang="zh-CN" altLang="en-US" sz="1400"/>
              <a:t>中后续元素链到新表</a:t>
            </a:r>
            <a:r>
              <a:rPr lang="en-US" altLang="zh-CN" sz="1400"/>
              <a:t>LC</a:t>
            </a:r>
            <a:r>
              <a:rPr lang="zh-CN" altLang="en-US" sz="1400"/>
              <a:t>表尾*</a:t>
            </a:r>
            <a:r>
              <a:rPr lang="en-US" altLang="zh-CN" sz="1400"/>
              <a:t>/</a:t>
            </a:r>
          </a:p>
          <a:p>
            <a:pPr>
              <a:lnSpc>
                <a:spcPct val="80000"/>
              </a:lnSpc>
              <a:buFont typeface="Wingdings" panose="05000000000000000000" pitchFamily="2" charset="2"/>
              <a:buNone/>
            </a:pPr>
            <a:r>
              <a:rPr lang="en-US" altLang="zh-CN" sz="2000"/>
              <a:t>r-&gt;next=pb;</a:t>
            </a:r>
          </a:p>
          <a:p>
            <a:pPr>
              <a:lnSpc>
                <a:spcPct val="80000"/>
              </a:lnSpc>
              <a:buFont typeface="Wingdings" panose="05000000000000000000" pitchFamily="2" charset="2"/>
              <a:buNone/>
            </a:pPr>
            <a:r>
              <a:rPr lang="en-US" altLang="zh-CN" sz="2000"/>
              <a:t>free(LB);</a:t>
            </a:r>
          </a:p>
          <a:p>
            <a:pPr>
              <a:lnSpc>
                <a:spcPct val="80000"/>
              </a:lnSpc>
              <a:buFont typeface="Wingdings" panose="05000000000000000000" pitchFamily="2" charset="2"/>
              <a:buNone/>
            </a:pPr>
            <a:r>
              <a:rPr lang="en-US" altLang="zh-CN" sz="2000"/>
              <a:t>return(LC);</a:t>
            </a:r>
          </a:p>
          <a:p>
            <a:pPr>
              <a:lnSpc>
                <a:spcPct val="80000"/>
              </a:lnSpc>
              <a:buFont typeface="Wingdings" panose="05000000000000000000" pitchFamily="2" charset="2"/>
              <a:buNone/>
            </a:pPr>
            <a:r>
              <a:rPr lang="en-US" altLang="zh-CN" sz="2000"/>
              <a:t> }  /* MergeLinkList */</a:t>
            </a:r>
          </a:p>
        </p:txBody>
      </p:sp>
      <p:sp>
        <p:nvSpPr>
          <p:cNvPr id="4" name="日期占位符 3">
            <a:extLst>
              <a:ext uri="{FF2B5EF4-FFF2-40B4-BE49-F238E27FC236}">
                <a16:creationId xmlns:a16="http://schemas.microsoft.com/office/drawing/2014/main" id="{4343CAFD-A96F-4359-A8D2-95A7769E1018}"/>
              </a:ext>
            </a:extLst>
          </p:cNvPr>
          <p:cNvSpPr>
            <a:spLocks noGrp="1"/>
          </p:cNvSpPr>
          <p:nvPr>
            <p:ph type="dt" sz="half" idx="4294967295"/>
          </p:nvPr>
        </p:nvSpPr>
        <p:spPr>
          <a:xfrm>
            <a:off x="9652000" y="6553200"/>
            <a:ext cx="2540000" cy="304800"/>
          </a:xfrm>
          <a:prstGeom prst="rect">
            <a:avLst/>
          </a:prstGeom>
        </p:spPr>
        <p:txBody>
          <a:bodyPr/>
          <a:lstStyle/>
          <a:p>
            <a:fld id="{7ED3EC8E-FA8D-4B91-B214-88EDDBD57749}" type="datetime1">
              <a:rPr lang="zh-CN" altLang="en-US"/>
              <a:pPr/>
              <a:t>2020/2/9</a:t>
            </a:fld>
            <a:endParaRPr lang="en-US" altLang="zh-CN"/>
          </a:p>
        </p:txBody>
      </p:sp>
      <p:sp>
        <p:nvSpPr>
          <p:cNvPr id="5" name="灯片编号占位符 5">
            <a:extLst>
              <a:ext uri="{FF2B5EF4-FFF2-40B4-BE49-F238E27FC236}">
                <a16:creationId xmlns:a16="http://schemas.microsoft.com/office/drawing/2014/main" id="{87A70A6A-58DB-4E68-BB9C-D694BB8BF706}"/>
              </a:ext>
            </a:extLst>
          </p:cNvPr>
          <p:cNvSpPr>
            <a:spLocks noGrp="1"/>
          </p:cNvSpPr>
          <p:nvPr>
            <p:ph type="sldNum" sz="quarter" idx="4294967295"/>
          </p:nvPr>
        </p:nvSpPr>
        <p:spPr>
          <a:xfrm>
            <a:off x="0" y="6343650"/>
            <a:ext cx="782638" cy="488950"/>
          </a:xfrm>
          <a:prstGeom prst="rect">
            <a:avLst/>
          </a:prstGeom>
        </p:spPr>
        <p:txBody>
          <a:bodyPr/>
          <a:lstStyle/>
          <a:p>
            <a:fld id="{B1954D8F-BA2A-4352-AB55-31993B15A423}" type="slidenum">
              <a:rPr lang="en-US" altLang="zh-CN"/>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6594EBB-2757-4DF4-B75A-832A69A55C5C}"/>
              </a:ext>
            </a:extLst>
          </p:cNvPr>
          <p:cNvSpPr>
            <a:spLocks noGrp="1" noChangeArrowheads="1"/>
          </p:cNvSpPr>
          <p:nvPr>
            <p:ph type="title"/>
          </p:nvPr>
        </p:nvSpPr>
        <p:spPr/>
        <p:txBody>
          <a:bodyPr/>
          <a:lstStyle/>
          <a:p>
            <a:r>
              <a:rPr lang="en-US" altLang="zh-CN" b="0"/>
              <a:t>2.3.3  </a:t>
            </a:r>
            <a:r>
              <a:rPr lang="zh-CN" altLang="en-US" b="0">
                <a:latin typeface="宋体" panose="02010600030101010101" pitchFamily="2" charset="-122"/>
              </a:rPr>
              <a:t>循环链表</a:t>
            </a:r>
          </a:p>
        </p:txBody>
      </p:sp>
      <p:sp>
        <p:nvSpPr>
          <p:cNvPr id="67587" name="Rectangle 3">
            <a:extLst>
              <a:ext uri="{FF2B5EF4-FFF2-40B4-BE49-F238E27FC236}">
                <a16:creationId xmlns:a16="http://schemas.microsoft.com/office/drawing/2014/main" id="{AB92A3CE-AAE4-45F5-A6EB-BE21B5A7D239}"/>
              </a:ext>
            </a:extLst>
          </p:cNvPr>
          <p:cNvSpPr>
            <a:spLocks noGrp="1" noChangeArrowheads="1"/>
          </p:cNvSpPr>
          <p:nvPr>
            <p:ph idx="1"/>
          </p:nvPr>
        </p:nvSpPr>
        <p:spPr/>
        <p:txBody>
          <a:bodyPr/>
          <a:lstStyle/>
          <a:p>
            <a:pPr>
              <a:buFont typeface="Wingdings" panose="05000000000000000000" pitchFamily="2" charset="2"/>
              <a:buNone/>
            </a:pPr>
            <a:r>
              <a:rPr lang="en-US" altLang="zh-CN"/>
              <a:t>	</a:t>
            </a:r>
            <a:r>
              <a:rPr lang="zh-CN" altLang="en-US" b="1">
                <a:solidFill>
                  <a:srgbClr val="FF3300"/>
                </a:solidFill>
                <a:latin typeface="宋体" panose="02010600030101010101" pitchFamily="2" charset="-122"/>
              </a:rPr>
              <a:t>循环链表</a:t>
            </a:r>
            <a:r>
              <a:rPr lang="en-US" altLang="zh-CN"/>
              <a:t>(Circular Linked List)</a:t>
            </a:r>
            <a:r>
              <a:rPr lang="en-US" altLang="zh-CN">
                <a:latin typeface="宋体" panose="02010600030101010101" pitchFamily="2" charset="-122"/>
              </a:rPr>
              <a:t> </a:t>
            </a:r>
            <a:r>
              <a:rPr lang="zh-CN" altLang="en-US">
                <a:latin typeface="宋体" panose="02010600030101010101" pitchFamily="2" charset="-122"/>
              </a:rPr>
              <a:t>是一个首尾相接的链表。</a:t>
            </a:r>
          </a:p>
          <a:p>
            <a:pPr>
              <a:buFont typeface="Wingdings" panose="05000000000000000000" pitchFamily="2" charset="2"/>
              <a:buNone/>
            </a:pPr>
            <a:r>
              <a:rPr lang="zh-CN" altLang="en-US" b="1">
                <a:solidFill>
                  <a:srgbClr val="FF3300"/>
                </a:solidFill>
                <a:latin typeface="宋体" panose="02010600030101010101" pitchFamily="2" charset="-122"/>
              </a:rPr>
              <a:t>  特点</a:t>
            </a:r>
            <a:r>
              <a:rPr lang="zh-CN" altLang="en-US">
                <a:latin typeface="宋体" panose="02010600030101010101" pitchFamily="2" charset="-122"/>
              </a:rPr>
              <a:t>：将单链表最后一个结点的指针域由</a:t>
            </a:r>
            <a:r>
              <a:rPr lang="en-US" altLang="zh-CN"/>
              <a:t>NULL</a:t>
            </a:r>
            <a:r>
              <a:rPr lang="zh-CN" altLang="en-US">
                <a:latin typeface="宋体" panose="02010600030101010101" pitchFamily="2" charset="-122"/>
              </a:rPr>
              <a:t>改为指向头结点或线性表中的第一个结点，就得到了单链形式的循环链表，并称为循环单链表。在循环单链表中，表中所有结点被链在一个环上。</a:t>
            </a:r>
          </a:p>
          <a:p>
            <a:pPr>
              <a:buFont typeface="Wingdings" panose="05000000000000000000" pitchFamily="2" charset="2"/>
              <a:buNone/>
            </a:pPr>
            <a:r>
              <a:rPr lang="zh-CN" altLang="en-US">
                <a:latin typeface="宋体" panose="02010600030101010101" pitchFamily="2" charset="-122"/>
              </a:rPr>
              <a:t>   </a:t>
            </a:r>
            <a:r>
              <a:rPr lang="zh-CN" altLang="en-US">
                <a:latin typeface="宋体" panose="02010600030101010101" pitchFamily="2" charset="-122"/>
                <a:hlinkClick r:id="rId2" action="ppaction://hlinksldjump"/>
              </a:rPr>
              <a:t>带头结点循环单链表示意图</a:t>
            </a:r>
            <a:r>
              <a:rPr lang="zh-CN" altLang="en-US">
                <a:latin typeface="宋体" panose="02010600030101010101" pitchFamily="2" charset="-122"/>
              </a:rPr>
              <a:t>。</a:t>
            </a:r>
            <a:endParaRPr lang="zh-CN" altLang="en-US"/>
          </a:p>
        </p:txBody>
      </p:sp>
      <p:sp>
        <p:nvSpPr>
          <p:cNvPr id="5" name="日期占位符 3">
            <a:extLst>
              <a:ext uri="{FF2B5EF4-FFF2-40B4-BE49-F238E27FC236}">
                <a16:creationId xmlns:a16="http://schemas.microsoft.com/office/drawing/2014/main" id="{B59921F7-611B-4125-8CC9-5631B041B041}"/>
              </a:ext>
            </a:extLst>
          </p:cNvPr>
          <p:cNvSpPr>
            <a:spLocks noGrp="1"/>
          </p:cNvSpPr>
          <p:nvPr>
            <p:ph type="dt" sz="half" idx="4294967295"/>
          </p:nvPr>
        </p:nvSpPr>
        <p:spPr>
          <a:xfrm>
            <a:off x="9652000" y="6553200"/>
            <a:ext cx="2540000" cy="304800"/>
          </a:xfrm>
          <a:prstGeom prst="rect">
            <a:avLst/>
          </a:prstGeom>
        </p:spPr>
        <p:txBody>
          <a:bodyPr/>
          <a:lstStyle/>
          <a:p>
            <a:fld id="{58F281F5-2A61-497C-9B00-12060F193B76}" type="datetime1">
              <a:rPr lang="zh-CN" altLang="en-US"/>
              <a:pPr/>
              <a:t>2020/2/9</a:t>
            </a:fld>
            <a:endParaRPr lang="en-US" altLang="zh-CN"/>
          </a:p>
        </p:txBody>
      </p:sp>
      <p:sp>
        <p:nvSpPr>
          <p:cNvPr id="6" name="灯片编号占位符 5">
            <a:extLst>
              <a:ext uri="{FF2B5EF4-FFF2-40B4-BE49-F238E27FC236}">
                <a16:creationId xmlns:a16="http://schemas.microsoft.com/office/drawing/2014/main" id="{FFC9CFC1-5023-4331-B708-8D513156BEF2}"/>
              </a:ext>
            </a:extLst>
          </p:cNvPr>
          <p:cNvSpPr>
            <a:spLocks noGrp="1"/>
          </p:cNvSpPr>
          <p:nvPr>
            <p:ph type="sldNum" sz="quarter" idx="4294967295"/>
          </p:nvPr>
        </p:nvSpPr>
        <p:spPr>
          <a:xfrm>
            <a:off x="0" y="6343650"/>
            <a:ext cx="782638" cy="488950"/>
          </a:xfrm>
          <a:prstGeom prst="rect">
            <a:avLst/>
          </a:prstGeom>
        </p:spPr>
        <p:txBody>
          <a:bodyPr/>
          <a:lstStyle/>
          <a:p>
            <a:fld id="{B016C302-A74F-46A7-B6FD-EBF50384C1D1}" type="slidenum">
              <a:rPr lang="en-US" altLang="zh-CN"/>
              <a:pPr/>
              <a:t>46</a:t>
            </a:fld>
            <a:endParaRPr lang="en-US" altLang="zh-CN"/>
          </a:p>
        </p:txBody>
      </p:sp>
      <p:sp>
        <p:nvSpPr>
          <p:cNvPr id="67588" name="AutoShape 4">
            <a:hlinkClick r:id="rId3" action="ppaction://hlinksldjump" highlightClick="1"/>
            <a:extLst>
              <a:ext uri="{FF2B5EF4-FFF2-40B4-BE49-F238E27FC236}">
                <a16:creationId xmlns:a16="http://schemas.microsoft.com/office/drawing/2014/main" id="{958C0586-BC60-43A0-8E9D-4D420C92BFB1}"/>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30E0C39-1520-4F4A-BA5C-30F12C5C70A5}"/>
              </a:ext>
            </a:extLst>
          </p:cNvPr>
          <p:cNvSpPr>
            <a:spLocks noGrp="1" noChangeArrowheads="1"/>
          </p:cNvSpPr>
          <p:nvPr>
            <p:ph type="title"/>
          </p:nvPr>
        </p:nvSpPr>
        <p:spPr/>
        <p:txBody>
          <a:bodyPr/>
          <a:lstStyle/>
          <a:p>
            <a:r>
              <a:rPr lang="zh-CN" altLang="en-US">
                <a:latin typeface="宋体" panose="02010600030101010101" pitchFamily="2" charset="-122"/>
              </a:rPr>
              <a:t>带头结点的循环单链表示意图</a:t>
            </a:r>
          </a:p>
        </p:txBody>
      </p:sp>
      <p:sp>
        <p:nvSpPr>
          <p:cNvPr id="129027" name="Rectangle 3">
            <a:extLst>
              <a:ext uri="{FF2B5EF4-FFF2-40B4-BE49-F238E27FC236}">
                <a16:creationId xmlns:a16="http://schemas.microsoft.com/office/drawing/2014/main" id="{8DA4EA10-6DB0-4DB3-B28C-7CD98985F853}"/>
              </a:ext>
            </a:extLst>
          </p:cNvPr>
          <p:cNvSpPr>
            <a:spLocks noGrp="1" noChangeArrowheads="1"/>
          </p:cNvSpPr>
          <p:nvPr>
            <p:ph idx="1"/>
          </p:nvPr>
        </p:nvSpPr>
        <p:spPr/>
        <p:txBody>
          <a:bodyPr/>
          <a:lstStyle/>
          <a:p>
            <a:pPr>
              <a:buFont typeface="Wingdings" panose="05000000000000000000" pitchFamily="2" charset="2"/>
              <a:buNone/>
            </a:pPr>
            <a:endParaRPr lang="zh-CN" altLang="zh-CN"/>
          </a:p>
        </p:txBody>
      </p:sp>
      <p:sp>
        <p:nvSpPr>
          <p:cNvPr id="104" name="日期占位符 3">
            <a:extLst>
              <a:ext uri="{FF2B5EF4-FFF2-40B4-BE49-F238E27FC236}">
                <a16:creationId xmlns:a16="http://schemas.microsoft.com/office/drawing/2014/main" id="{15B78D3D-DD0A-4AA4-AF75-B36D06A5989A}"/>
              </a:ext>
            </a:extLst>
          </p:cNvPr>
          <p:cNvSpPr>
            <a:spLocks noGrp="1"/>
          </p:cNvSpPr>
          <p:nvPr>
            <p:ph type="dt" sz="half" idx="4294967295"/>
          </p:nvPr>
        </p:nvSpPr>
        <p:spPr>
          <a:xfrm>
            <a:off x="9652000" y="6553200"/>
            <a:ext cx="2540000" cy="304800"/>
          </a:xfrm>
          <a:prstGeom prst="rect">
            <a:avLst/>
          </a:prstGeom>
        </p:spPr>
        <p:txBody>
          <a:bodyPr/>
          <a:lstStyle/>
          <a:p>
            <a:fld id="{D892E1D3-8C7C-4E2E-8BEB-E562DEADB417}" type="datetime1">
              <a:rPr lang="zh-CN" altLang="en-US"/>
              <a:pPr/>
              <a:t>2020/2/9</a:t>
            </a:fld>
            <a:endParaRPr lang="en-US" altLang="zh-CN"/>
          </a:p>
        </p:txBody>
      </p:sp>
      <p:sp>
        <p:nvSpPr>
          <p:cNvPr id="105" name="灯片编号占位符 5">
            <a:extLst>
              <a:ext uri="{FF2B5EF4-FFF2-40B4-BE49-F238E27FC236}">
                <a16:creationId xmlns:a16="http://schemas.microsoft.com/office/drawing/2014/main" id="{4A296384-2315-4441-AD5E-271742915070}"/>
              </a:ext>
            </a:extLst>
          </p:cNvPr>
          <p:cNvSpPr>
            <a:spLocks noGrp="1"/>
          </p:cNvSpPr>
          <p:nvPr>
            <p:ph type="sldNum" sz="quarter" idx="4294967295"/>
          </p:nvPr>
        </p:nvSpPr>
        <p:spPr>
          <a:xfrm>
            <a:off x="0" y="6343650"/>
            <a:ext cx="782638" cy="488950"/>
          </a:xfrm>
          <a:prstGeom prst="rect">
            <a:avLst/>
          </a:prstGeom>
        </p:spPr>
        <p:txBody>
          <a:bodyPr/>
          <a:lstStyle/>
          <a:p>
            <a:fld id="{D9588C1B-342E-4BDB-9DC0-A52391C90D9D}" type="slidenum">
              <a:rPr lang="en-US" altLang="zh-CN"/>
              <a:pPr/>
              <a:t>47</a:t>
            </a:fld>
            <a:endParaRPr lang="en-US" altLang="zh-CN"/>
          </a:p>
        </p:txBody>
      </p:sp>
      <p:grpSp>
        <p:nvGrpSpPr>
          <p:cNvPr id="129028" name="Group 4">
            <a:extLst>
              <a:ext uri="{FF2B5EF4-FFF2-40B4-BE49-F238E27FC236}">
                <a16:creationId xmlns:a16="http://schemas.microsoft.com/office/drawing/2014/main" id="{CF9F3D09-22B5-477E-ABD7-8483EE62107D}"/>
              </a:ext>
            </a:extLst>
          </p:cNvPr>
          <p:cNvGrpSpPr>
            <a:grpSpLocks/>
          </p:cNvGrpSpPr>
          <p:nvPr/>
        </p:nvGrpSpPr>
        <p:grpSpPr bwMode="auto">
          <a:xfrm>
            <a:off x="5334000" y="2514600"/>
            <a:ext cx="1779588" cy="668338"/>
            <a:chOff x="4050" y="3430"/>
            <a:chExt cx="2312" cy="957"/>
          </a:xfrm>
        </p:grpSpPr>
        <p:grpSp>
          <p:nvGrpSpPr>
            <p:cNvPr id="129029" name="Group 5">
              <a:extLst>
                <a:ext uri="{FF2B5EF4-FFF2-40B4-BE49-F238E27FC236}">
                  <a16:creationId xmlns:a16="http://schemas.microsoft.com/office/drawing/2014/main" id="{476C57AB-44B7-4BE5-B4DF-B7EC38B23455}"/>
                </a:ext>
              </a:extLst>
            </p:cNvPr>
            <p:cNvGrpSpPr>
              <a:grpSpLocks/>
            </p:cNvGrpSpPr>
            <p:nvPr/>
          </p:nvGrpSpPr>
          <p:grpSpPr bwMode="auto">
            <a:xfrm>
              <a:off x="4482" y="3430"/>
              <a:ext cx="1880" cy="911"/>
              <a:chOff x="1734" y="12237"/>
              <a:chExt cx="1880" cy="911"/>
            </a:xfrm>
          </p:grpSpPr>
          <p:sp>
            <p:nvSpPr>
              <p:cNvPr id="129030" name="Line 6">
                <a:extLst>
                  <a:ext uri="{FF2B5EF4-FFF2-40B4-BE49-F238E27FC236}">
                    <a16:creationId xmlns:a16="http://schemas.microsoft.com/office/drawing/2014/main" id="{BDACFAD5-5DAD-458E-915B-DCA5FEC992B1}"/>
                  </a:ext>
                </a:extLst>
              </p:cNvPr>
              <p:cNvSpPr>
                <a:spLocks noChangeShapeType="1"/>
              </p:cNvSpPr>
              <p:nvPr/>
            </p:nvSpPr>
            <p:spPr bwMode="auto">
              <a:xfrm flipH="1">
                <a:off x="2934" y="12407"/>
                <a:ext cx="12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29031" name="Group 7">
                <a:extLst>
                  <a:ext uri="{FF2B5EF4-FFF2-40B4-BE49-F238E27FC236}">
                    <a16:creationId xmlns:a16="http://schemas.microsoft.com/office/drawing/2014/main" id="{D62F0991-3334-421F-A9AB-75578B7C3306}"/>
                  </a:ext>
                </a:extLst>
              </p:cNvPr>
              <p:cNvGrpSpPr>
                <a:grpSpLocks/>
              </p:cNvGrpSpPr>
              <p:nvPr/>
            </p:nvGrpSpPr>
            <p:grpSpPr bwMode="auto">
              <a:xfrm>
                <a:off x="1734" y="12720"/>
                <a:ext cx="1440" cy="428"/>
                <a:chOff x="1734" y="12720"/>
                <a:chExt cx="1440" cy="428"/>
              </a:xfrm>
            </p:grpSpPr>
            <p:sp>
              <p:nvSpPr>
                <p:cNvPr id="129032" name="Line 8">
                  <a:extLst>
                    <a:ext uri="{FF2B5EF4-FFF2-40B4-BE49-F238E27FC236}">
                      <a16:creationId xmlns:a16="http://schemas.microsoft.com/office/drawing/2014/main" id="{10A95C33-760A-4F67-85FA-C700AFB56232}"/>
                    </a:ext>
                  </a:extLst>
                </p:cNvPr>
                <p:cNvSpPr>
                  <a:spLocks noChangeShapeType="1"/>
                </p:cNvSpPr>
                <p:nvPr/>
              </p:nvSpPr>
              <p:spPr bwMode="auto">
                <a:xfrm>
                  <a:off x="1734" y="13015"/>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29033" name="Group 9">
                  <a:extLst>
                    <a:ext uri="{FF2B5EF4-FFF2-40B4-BE49-F238E27FC236}">
                      <a16:creationId xmlns:a16="http://schemas.microsoft.com/office/drawing/2014/main" id="{6CD32752-8C48-4A7B-B607-0E039C70A7D3}"/>
                    </a:ext>
                  </a:extLst>
                </p:cNvPr>
                <p:cNvGrpSpPr>
                  <a:grpSpLocks/>
                </p:cNvGrpSpPr>
                <p:nvPr/>
              </p:nvGrpSpPr>
              <p:grpSpPr bwMode="auto">
                <a:xfrm>
                  <a:off x="2214" y="12720"/>
                  <a:ext cx="960" cy="428"/>
                  <a:chOff x="2214" y="12720"/>
                  <a:chExt cx="960" cy="428"/>
                </a:xfrm>
              </p:grpSpPr>
              <p:grpSp>
                <p:nvGrpSpPr>
                  <p:cNvPr id="129034" name="Group 10">
                    <a:extLst>
                      <a:ext uri="{FF2B5EF4-FFF2-40B4-BE49-F238E27FC236}">
                        <a16:creationId xmlns:a16="http://schemas.microsoft.com/office/drawing/2014/main" id="{7F1D9360-D0B6-4B58-8093-FD2229C72105}"/>
                      </a:ext>
                    </a:extLst>
                  </p:cNvPr>
                  <p:cNvGrpSpPr>
                    <a:grpSpLocks/>
                  </p:cNvGrpSpPr>
                  <p:nvPr/>
                </p:nvGrpSpPr>
                <p:grpSpPr bwMode="auto">
                  <a:xfrm>
                    <a:off x="2214" y="12720"/>
                    <a:ext cx="960" cy="428"/>
                    <a:chOff x="2214" y="12720"/>
                    <a:chExt cx="960" cy="428"/>
                  </a:xfrm>
                </p:grpSpPr>
                <p:sp>
                  <p:nvSpPr>
                    <p:cNvPr id="129035" name="Text Box 11">
                      <a:extLst>
                        <a:ext uri="{FF2B5EF4-FFF2-40B4-BE49-F238E27FC236}">
                          <a16:creationId xmlns:a16="http://schemas.microsoft.com/office/drawing/2014/main" id="{DD81A47F-545F-4A4F-9EC8-22A4A0D56751}"/>
                        </a:ext>
                      </a:extLst>
                    </p:cNvPr>
                    <p:cNvSpPr txBox="1">
                      <a:spLocks noChangeArrowheads="1"/>
                    </p:cNvSpPr>
                    <p:nvPr/>
                  </p:nvSpPr>
                  <p:spPr bwMode="auto">
                    <a:xfrm>
                      <a:off x="2214" y="12720"/>
                      <a:ext cx="960" cy="416"/>
                    </a:xfrm>
                    <a:prstGeom prst="rect">
                      <a:avLst/>
                    </a:prstGeom>
                    <a:solidFill>
                      <a:srgbClr val="FFFFFF"/>
                    </a:solidFill>
                    <a:ln w="9525">
                      <a:solidFill>
                        <a:srgbClr val="000000"/>
                      </a:solidFill>
                      <a:miter lim="800000"/>
                      <a:headEnd/>
                      <a:tailEnd/>
                    </a:ln>
                  </p:spPr>
                  <p:txBody>
                    <a:bodyPr anchor="ctr"/>
                    <a:lstStyle/>
                    <a:p>
                      <a:pPr algn="r" eaLnBrk="0" hangingPunct="0"/>
                      <a:r>
                        <a:rPr kumimoji="0" lang="en-US" altLang="zh-CN" sz="2000"/>
                        <a:t>         </a:t>
                      </a:r>
                    </a:p>
                  </p:txBody>
                </p:sp>
                <p:sp>
                  <p:nvSpPr>
                    <p:cNvPr id="129036" name="Line 12">
                      <a:extLst>
                        <a:ext uri="{FF2B5EF4-FFF2-40B4-BE49-F238E27FC236}">
                          <a16:creationId xmlns:a16="http://schemas.microsoft.com/office/drawing/2014/main" id="{9B8B7613-93A6-44F8-936E-64D384EE1F08}"/>
                        </a:ext>
                      </a:extLst>
                    </p:cNvPr>
                    <p:cNvSpPr>
                      <a:spLocks noChangeShapeType="1"/>
                    </p:cNvSpPr>
                    <p:nvPr/>
                  </p:nvSpPr>
                  <p:spPr bwMode="auto">
                    <a:xfrm flipH="1">
                      <a:off x="2214" y="12720"/>
                      <a:ext cx="12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37" name="Line 13">
                      <a:extLst>
                        <a:ext uri="{FF2B5EF4-FFF2-40B4-BE49-F238E27FC236}">
                          <a16:creationId xmlns:a16="http://schemas.microsoft.com/office/drawing/2014/main" id="{89FD3F3B-2782-4EBD-A163-9065E10A0424}"/>
                        </a:ext>
                      </a:extLst>
                    </p:cNvPr>
                    <p:cNvSpPr>
                      <a:spLocks noChangeShapeType="1"/>
                    </p:cNvSpPr>
                    <p:nvPr/>
                  </p:nvSpPr>
                  <p:spPr bwMode="auto">
                    <a:xfrm flipH="1">
                      <a:off x="2214" y="12720"/>
                      <a:ext cx="24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38" name="Line 14">
                      <a:extLst>
                        <a:ext uri="{FF2B5EF4-FFF2-40B4-BE49-F238E27FC236}">
                          <a16:creationId xmlns:a16="http://schemas.microsoft.com/office/drawing/2014/main" id="{A8AD1A03-A36B-46FA-8B19-163650BC764A}"/>
                        </a:ext>
                      </a:extLst>
                    </p:cNvPr>
                    <p:cNvSpPr>
                      <a:spLocks noChangeShapeType="1"/>
                    </p:cNvSpPr>
                    <p:nvPr/>
                  </p:nvSpPr>
                  <p:spPr bwMode="auto">
                    <a:xfrm flipH="1">
                      <a:off x="2214" y="1272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39" name="Line 15">
                      <a:extLst>
                        <a:ext uri="{FF2B5EF4-FFF2-40B4-BE49-F238E27FC236}">
                          <a16:creationId xmlns:a16="http://schemas.microsoft.com/office/drawing/2014/main" id="{162B59B2-F6D3-4B92-ACE2-10C9D12292D2}"/>
                        </a:ext>
                      </a:extLst>
                    </p:cNvPr>
                    <p:cNvSpPr>
                      <a:spLocks noChangeShapeType="1"/>
                    </p:cNvSpPr>
                    <p:nvPr/>
                  </p:nvSpPr>
                  <p:spPr bwMode="auto">
                    <a:xfrm flipH="1">
                      <a:off x="2334" y="12824"/>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40" name="Line 16">
                      <a:extLst>
                        <a:ext uri="{FF2B5EF4-FFF2-40B4-BE49-F238E27FC236}">
                          <a16:creationId xmlns:a16="http://schemas.microsoft.com/office/drawing/2014/main" id="{ED4E5DBB-1C5F-4136-924F-9B82577CAD42}"/>
                        </a:ext>
                      </a:extLst>
                    </p:cNvPr>
                    <p:cNvSpPr>
                      <a:spLocks noChangeShapeType="1"/>
                    </p:cNvSpPr>
                    <p:nvPr/>
                  </p:nvSpPr>
                  <p:spPr bwMode="auto">
                    <a:xfrm flipH="1">
                      <a:off x="2214" y="12720"/>
                      <a:ext cx="48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41" name="Line 17">
                      <a:extLst>
                        <a:ext uri="{FF2B5EF4-FFF2-40B4-BE49-F238E27FC236}">
                          <a16:creationId xmlns:a16="http://schemas.microsoft.com/office/drawing/2014/main" id="{36DD71A5-E114-4E6A-94C4-51B493915BA9}"/>
                        </a:ext>
                      </a:extLst>
                    </p:cNvPr>
                    <p:cNvSpPr>
                      <a:spLocks noChangeShapeType="1"/>
                    </p:cNvSpPr>
                    <p:nvPr/>
                  </p:nvSpPr>
                  <p:spPr bwMode="auto">
                    <a:xfrm flipH="1">
                      <a:off x="2454" y="12925"/>
                      <a:ext cx="24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42" name="Line 18">
                      <a:extLst>
                        <a:ext uri="{FF2B5EF4-FFF2-40B4-BE49-F238E27FC236}">
                          <a16:creationId xmlns:a16="http://schemas.microsoft.com/office/drawing/2014/main" id="{3AFFE421-B155-43E0-BD5F-29ECAF70EF8E}"/>
                        </a:ext>
                      </a:extLst>
                    </p:cNvPr>
                    <p:cNvSpPr>
                      <a:spLocks noChangeShapeType="1"/>
                    </p:cNvSpPr>
                    <p:nvPr/>
                  </p:nvSpPr>
                  <p:spPr bwMode="auto">
                    <a:xfrm flipH="1">
                      <a:off x="2544" y="13044"/>
                      <a:ext cx="12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9043" name="Line 19">
                    <a:extLst>
                      <a:ext uri="{FF2B5EF4-FFF2-40B4-BE49-F238E27FC236}">
                        <a16:creationId xmlns:a16="http://schemas.microsoft.com/office/drawing/2014/main" id="{A9602463-9E93-4C2E-94AE-C6249B7ABA05}"/>
                      </a:ext>
                    </a:extLst>
                  </p:cNvPr>
                  <p:cNvSpPr>
                    <a:spLocks noChangeShapeType="1"/>
                  </p:cNvSpPr>
                  <p:nvPr/>
                </p:nvSpPr>
                <p:spPr bwMode="auto">
                  <a:xfrm>
                    <a:off x="2745" y="12735"/>
                    <a:ext cx="0" cy="40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grpSp>
          <p:sp>
            <p:nvSpPr>
              <p:cNvPr id="129044" name="Freeform 20">
                <a:extLst>
                  <a:ext uri="{FF2B5EF4-FFF2-40B4-BE49-F238E27FC236}">
                    <a16:creationId xmlns:a16="http://schemas.microsoft.com/office/drawing/2014/main" id="{5450A3D5-4059-4C25-B0FB-619B7270DCC4}"/>
                  </a:ext>
                </a:extLst>
              </p:cNvPr>
              <p:cNvSpPr>
                <a:spLocks/>
              </p:cNvSpPr>
              <p:nvPr/>
            </p:nvSpPr>
            <p:spPr bwMode="auto">
              <a:xfrm>
                <a:off x="2934" y="12237"/>
                <a:ext cx="680" cy="693"/>
              </a:xfrm>
              <a:custGeom>
                <a:avLst/>
                <a:gdLst>
                  <a:gd name="T0" fmla="*/ 0 w 680"/>
                  <a:gd name="T1" fmla="*/ 693 h 693"/>
                  <a:gd name="T2" fmla="*/ 600 w 680"/>
                  <a:gd name="T3" fmla="*/ 589 h 693"/>
                  <a:gd name="T4" fmla="*/ 480 w 680"/>
                  <a:gd name="T5" fmla="*/ 69 h 693"/>
                  <a:gd name="T6" fmla="*/ 120 w 680"/>
                  <a:gd name="T7" fmla="*/ 173 h 693"/>
                </a:gdLst>
                <a:ahLst/>
                <a:cxnLst>
                  <a:cxn ang="0">
                    <a:pos x="T0" y="T1"/>
                  </a:cxn>
                  <a:cxn ang="0">
                    <a:pos x="T2" y="T3"/>
                  </a:cxn>
                  <a:cxn ang="0">
                    <a:pos x="T4" y="T5"/>
                  </a:cxn>
                  <a:cxn ang="0">
                    <a:pos x="T6" y="T7"/>
                  </a:cxn>
                </a:cxnLst>
                <a:rect l="0" t="0" r="r" b="b"/>
                <a:pathLst>
                  <a:path w="680" h="693">
                    <a:moveTo>
                      <a:pt x="0" y="693"/>
                    </a:moveTo>
                    <a:cubicBezTo>
                      <a:pt x="260" y="693"/>
                      <a:pt x="520" y="693"/>
                      <a:pt x="600" y="589"/>
                    </a:cubicBezTo>
                    <a:cubicBezTo>
                      <a:pt x="680" y="485"/>
                      <a:pt x="560" y="138"/>
                      <a:pt x="480" y="69"/>
                    </a:cubicBezTo>
                    <a:cubicBezTo>
                      <a:pt x="400" y="0"/>
                      <a:pt x="180" y="156"/>
                      <a:pt x="120" y="17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29045" name="Text Box 21">
              <a:extLst>
                <a:ext uri="{FF2B5EF4-FFF2-40B4-BE49-F238E27FC236}">
                  <a16:creationId xmlns:a16="http://schemas.microsoft.com/office/drawing/2014/main" id="{7FEAFB11-1A09-4EED-9953-1CB4391ED77F}"/>
                </a:ext>
              </a:extLst>
            </p:cNvPr>
            <p:cNvSpPr txBox="1">
              <a:spLocks noChangeArrowheads="1"/>
            </p:cNvSpPr>
            <p:nvPr/>
          </p:nvSpPr>
          <p:spPr bwMode="auto">
            <a:xfrm>
              <a:off x="4050" y="3922"/>
              <a:ext cx="420"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r" eaLnBrk="0" hangingPunct="0"/>
              <a:r>
                <a:rPr kumimoji="0" lang="en-US" altLang="zh-CN" sz="2000"/>
                <a:t>L</a:t>
              </a:r>
            </a:p>
          </p:txBody>
        </p:sp>
      </p:grpSp>
      <p:grpSp>
        <p:nvGrpSpPr>
          <p:cNvPr id="129046" name="Group 22">
            <a:extLst>
              <a:ext uri="{FF2B5EF4-FFF2-40B4-BE49-F238E27FC236}">
                <a16:creationId xmlns:a16="http://schemas.microsoft.com/office/drawing/2014/main" id="{45600B1C-94C6-4B63-99C6-6210FBF7EDDA}"/>
              </a:ext>
            </a:extLst>
          </p:cNvPr>
          <p:cNvGrpSpPr>
            <a:grpSpLocks/>
          </p:cNvGrpSpPr>
          <p:nvPr/>
        </p:nvGrpSpPr>
        <p:grpSpPr bwMode="auto">
          <a:xfrm>
            <a:off x="2678113" y="3721100"/>
            <a:ext cx="6196012" cy="698500"/>
            <a:chOff x="1140" y="1632"/>
            <a:chExt cx="8049" cy="997"/>
          </a:xfrm>
        </p:grpSpPr>
        <p:grpSp>
          <p:nvGrpSpPr>
            <p:cNvPr id="129047" name="Group 23">
              <a:extLst>
                <a:ext uri="{FF2B5EF4-FFF2-40B4-BE49-F238E27FC236}">
                  <a16:creationId xmlns:a16="http://schemas.microsoft.com/office/drawing/2014/main" id="{CBAF0E64-1C04-425B-B542-C6CF69EE9BC9}"/>
                </a:ext>
              </a:extLst>
            </p:cNvPr>
            <p:cNvGrpSpPr>
              <a:grpSpLocks/>
            </p:cNvGrpSpPr>
            <p:nvPr/>
          </p:nvGrpSpPr>
          <p:grpSpPr bwMode="auto">
            <a:xfrm>
              <a:off x="1254" y="1632"/>
              <a:ext cx="7935" cy="997"/>
              <a:chOff x="1254" y="1632"/>
              <a:chExt cx="7935" cy="997"/>
            </a:xfrm>
          </p:grpSpPr>
          <p:sp>
            <p:nvSpPr>
              <p:cNvPr id="129048" name="Line 24">
                <a:extLst>
                  <a:ext uri="{FF2B5EF4-FFF2-40B4-BE49-F238E27FC236}">
                    <a16:creationId xmlns:a16="http://schemas.microsoft.com/office/drawing/2014/main" id="{15DCD1EE-6DFE-4F3C-BD2D-70331DA98F7F}"/>
                  </a:ext>
                </a:extLst>
              </p:cNvPr>
              <p:cNvSpPr>
                <a:spLocks noChangeShapeType="1"/>
              </p:cNvSpPr>
              <p:nvPr/>
            </p:nvSpPr>
            <p:spPr bwMode="auto">
              <a:xfrm>
                <a:off x="1254" y="2272"/>
                <a:ext cx="60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grpSp>
            <p:nvGrpSpPr>
              <p:cNvPr id="129049" name="Group 25">
                <a:extLst>
                  <a:ext uri="{FF2B5EF4-FFF2-40B4-BE49-F238E27FC236}">
                    <a16:creationId xmlns:a16="http://schemas.microsoft.com/office/drawing/2014/main" id="{349F7E23-5BEE-4B65-81D9-B683A4701A69}"/>
                  </a:ext>
                </a:extLst>
              </p:cNvPr>
              <p:cNvGrpSpPr>
                <a:grpSpLocks/>
              </p:cNvGrpSpPr>
              <p:nvPr/>
            </p:nvGrpSpPr>
            <p:grpSpPr bwMode="auto">
              <a:xfrm>
                <a:off x="1854" y="2168"/>
                <a:ext cx="960" cy="416"/>
                <a:chOff x="1854" y="2168"/>
                <a:chExt cx="960" cy="416"/>
              </a:xfrm>
            </p:grpSpPr>
            <p:sp>
              <p:nvSpPr>
                <p:cNvPr id="129050" name="Text Box 26">
                  <a:extLst>
                    <a:ext uri="{FF2B5EF4-FFF2-40B4-BE49-F238E27FC236}">
                      <a16:creationId xmlns:a16="http://schemas.microsoft.com/office/drawing/2014/main" id="{E28CE2A8-35A1-4F0D-AFF7-7192FBED2AF8}"/>
                    </a:ext>
                  </a:extLst>
                </p:cNvPr>
                <p:cNvSpPr txBox="1">
                  <a:spLocks noChangeArrowheads="1"/>
                </p:cNvSpPr>
                <p:nvPr/>
              </p:nvSpPr>
              <p:spPr bwMode="auto">
                <a:xfrm>
                  <a:off x="1854" y="2168"/>
                  <a:ext cx="960" cy="416"/>
                </a:xfrm>
                <a:prstGeom prst="rect">
                  <a:avLst/>
                </a:prstGeom>
                <a:solidFill>
                  <a:srgbClr val="FFFFFF"/>
                </a:solidFill>
                <a:ln w="9525">
                  <a:solidFill>
                    <a:srgbClr val="000000"/>
                  </a:solidFill>
                  <a:miter lim="800000"/>
                  <a:headEnd/>
                  <a:tailEnd/>
                </a:ln>
              </p:spPr>
              <p:txBody>
                <a:bodyPr anchor="ctr"/>
                <a:lstStyle/>
                <a:p>
                  <a:pPr algn="just" eaLnBrk="0" hangingPunct="0"/>
                  <a:endParaRPr kumimoji="0" lang="zh-CN" altLang="zh-CN" sz="2000"/>
                </a:p>
              </p:txBody>
            </p:sp>
            <p:sp>
              <p:nvSpPr>
                <p:cNvPr id="129051" name="Line 27">
                  <a:extLst>
                    <a:ext uri="{FF2B5EF4-FFF2-40B4-BE49-F238E27FC236}">
                      <a16:creationId xmlns:a16="http://schemas.microsoft.com/office/drawing/2014/main" id="{4A1C3DC8-67C3-40A7-8831-2D5F737D6C8E}"/>
                    </a:ext>
                  </a:extLst>
                </p:cNvPr>
                <p:cNvSpPr>
                  <a:spLocks noChangeShapeType="1"/>
                </p:cNvSpPr>
                <p:nvPr/>
              </p:nvSpPr>
              <p:spPr bwMode="auto">
                <a:xfrm>
                  <a:off x="2454"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2" name="Line 28">
                  <a:extLst>
                    <a:ext uri="{FF2B5EF4-FFF2-40B4-BE49-F238E27FC236}">
                      <a16:creationId xmlns:a16="http://schemas.microsoft.com/office/drawing/2014/main" id="{07D0A77A-A626-42C3-A906-CC8C1C801B0D}"/>
                    </a:ext>
                  </a:extLst>
                </p:cNvPr>
                <p:cNvSpPr>
                  <a:spLocks noChangeShapeType="1"/>
                </p:cNvSpPr>
                <p:nvPr/>
              </p:nvSpPr>
              <p:spPr bwMode="auto">
                <a:xfrm flipH="1">
                  <a:off x="1854" y="2168"/>
                  <a:ext cx="12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3" name="Line 29">
                  <a:extLst>
                    <a:ext uri="{FF2B5EF4-FFF2-40B4-BE49-F238E27FC236}">
                      <a16:creationId xmlns:a16="http://schemas.microsoft.com/office/drawing/2014/main" id="{E8EB05DD-046B-48F6-A0D7-25E5ECD42070}"/>
                    </a:ext>
                  </a:extLst>
                </p:cNvPr>
                <p:cNvSpPr>
                  <a:spLocks noChangeShapeType="1"/>
                </p:cNvSpPr>
                <p:nvPr/>
              </p:nvSpPr>
              <p:spPr bwMode="auto">
                <a:xfrm flipH="1">
                  <a:off x="1854" y="2168"/>
                  <a:ext cx="24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4" name="Line 30">
                  <a:extLst>
                    <a:ext uri="{FF2B5EF4-FFF2-40B4-BE49-F238E27FC236}">
                      <a16:creationId xmlns:a16="http://schemas.microsoft.com/office/drawing/2014/main" id="{4AE58922-7C8A-4297-A655-6C7E74F0EDE7}"/>
                    </a:ext>
                  </a:extLst>
                </p:cNvPr>
                <p:cNvSpPr>
                  <a:spLocks noChangeShapeType="1"/>
                </p:cNvSpPr>
                <p:nvPr/>
              </p:nvSpPr>
              <p:spPr bwMode="auto">
                <a:xfrm flipH="1">
                  <a:off x="1854" y="216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5" name="Line 31">
                  <a:extLst>
                    <a:ext uri="{FF2B5EF4-FFF2-40B4-BE49-F238E27FC236}">
                      <a16:creationId xmlns:a16="http://schemas.microsoft.com/office/drawing/2014/main" id="{F1B62B15-9410-4BB3-B9F8-776AF18CFBE8}"/>
                    </a:ext>
                  </a:extLst>
                </p:cNvPr>
                <p:cNvSpPr>
                  <a:spLocks noChangeShapeType="1"/>
                </p:cNvSpPr>
                <p:nvPr/>
              </p:nvSpPr>
              <p:spPr bwMode="auto">
                <a:xfrm flipH="1">
                  <a:off x="1854" y="2168"/>
                  <a:ext cx="48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6" name="Line 32">
                  <a:extLst>
                    <a:ext uri="{FF2B5EF4-FFF2-40B4-BE49-F238E27FC236}">
                      <a16:creationId xmlns:a16="http://schemas.microsoft.com/office/drawing/2014/main" id="{D1015E65-13DB-460D-A41D-AE21B7F222FF}"/>
                    </a:ext>
                  </a:extLst>
                </p:cNvPr>
                <p:cNvSpPr>
                  <a:spLocks noChangeShapeType="1"/>
                </p:cNvSpPr>
                <p:nvPr/>
              </p:nvSpPr>
              <p:spPr bwMode="auto">
                <a:xfrm flipH="1">
                  <a:off x="1974" y="2168"/>
                  <a:ext cx="48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7" name="Line 33">
                  <a:extLst>
                    <a:ext uri="{FF2B5EF4-FFF2-40B4-BE49-F238E27FC236}">
                      <a16:creationId xmlns:a16="http://schemas.microsoft.com/office/drawing/2014/main" id="{DA4CBD39-E709-46B1-B9F1-3A4BAF0FD6DD}"/>
                    </a:ext>
                  </a:extLst>
                </p:cNvPr>
                <p:cNvSpPr>
                  <a:spLocks noChangeShapeType="1"/>
                </p:cNvSpPr>
                <p:nvPr/>
              </p:nvSpPr>
              <p:spPr bwMode="auto">
                <a:xfrm flipH="1">
                  <a:off x="2094" y="227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8" name="Line 34">
                  <a:extLst>
                    <a:ext uri="{FF2B5EF4-FFF2-40B4-BE49-F238E27FC236}">
                      <a16:creationId xmlns:a16="http://schemas.microsoft.com/office/drawing/2014/main" id="{5590357E-7FAA-4E85-9D64-88F0819DF7FC}"/>
                    </a:ext>
                  </a:extLst>
                </p:cNvPr>
                <p:cNvSpPr>
                  <a:spLocks noChangeShapeType="1"/>
                </p:cNvSpPr>
                <p:nvPr/>
              </p:nvSpPr>
              <p:spPr bwMode="auto">
                <a:xfrm flipH="1">
                  <a:off x="2214" y="2376"/>
                  <a:ext cx="24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59" name="Line 35">
                  <a:extLst>
                    <a:ext uri="{FF2B5EF4-FFF2-40B4-BE49-F238E27FC236}">
                      <a16:creationId xmlns:a16="http://schemas.microsoft.com/office/drawing/2014/main" id="{6A8F6749-4C00-4DED-B0F3-A565B6CDBC0D}"/>
                    </a:ext>
                  </a:extLst>
                </p:cNvPr>
                <p:cNvSpPr>
                  <a:spLocks noChangeShapeType="1"/>
                </p:cNvSpPr>
                <p:nvPr/>
              </p:nvSpPr>
              <p:spPr bwMode="auto">
                <a:xfrm flipH="1">
                  <a:off x="2334" y="2475"/>
                  <a:ext cx="12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9060" name="Text Box 36">
                <a:extLst>
                  <a:ext uri="{FF2B5EF4-FFF2-40B4-BE49-F238E27FC236}">
                    <a16:creationId xmlns:a16="http://schemas.microsoft.com/office/drawing/2014/main" id="{BAE88F87-A7FF-44B9-BADD-791109D4D5C6}"/>
                  </a:ext>
                </a:extLst>
              </p:cNvPr>
              <p:cNvSpPr txBox="1">
                <a:spLocks noChangeArrowheads="1"/>
              </p:cNvSpPr>
              <p:nvPr/>
            </p:nvSpPr>
            <p:spPr bwMode="auto">
              <a:xfrm>
                <a:off x="3054" y="2168"/>
                <a:ext cx="84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1</a:t>
                </a:r>
                <a:endParaRPr kumimoji="0" lang="en-US" altLang="zh-CN" sz="2000"/>
              </a:p>
            </p:txBody>
          </p:sp>
          <p:sp>
            <p:nvSpPr>
              <p:cNvPr id="129061" name="Line 37">
                <a:extLst>
                  <a:ext uri="{FF2B5EF4-FFF2-40B4-BE49-F238E27FC236}">
                    <a16:creationId xmlns:a16="http://schemas.microsoft.com/office/drawing/2014/main" id="{6EAD48C1-166C-40C5-B1C5-01489D6AACBC}"/>
                  </a:ext>
                </a:extLst>
              </p:cNvPr>
              <p:cNvSpPr>
                <a:spLocks noChangeShapeType="1"/>
              </p:cNvSpPr>
              <p:nvPr/>
            </p:nvSpPr>
            <p:spPr bwMode="auto">
              <a:xfrm>
                <a:off x="3534"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62" name="Line 38">
                <a:extLst>
                  <a:ext uri="{FF2B5EF4-FFF2-40B4-BE49-F238E27FC236}">
                    <a16:creationId xmlns:a16="http://schemas.microsoft.com/office/drawing/2014/main" id="{3A2B26AE-5C1C-4A7B-87C1-184C8705FB93}"/>
                  </a:ext>
                </a:extLst>
              </p:cNvPr>
              <p:cNvSpPr>
                <a:spLocks noChangeShapeType="1"/>
              </p:cNvSpPr>
              <p:nvPr/>
            </p:nvSpPr>
            <p:spPr bwMode="auto">
              <a:xfrm>
                <a:off x="2694" y="23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063" name="Text Box 39">
                <a:extLst>
                  <a:ext uri="{FF2B5EF4-FFF2-40B4-BE49-F238E27FC236}">
                    <a16:creationId xmlns:a16="http://schemas.microsoft.com/office/drawing/2014/main" id="{3F42F6F5-AB00-4648-AA0B-CEC7D6529B13}"/>
                  </a:ext>
                </a:extLst>
              </p:cNvPr>
              <p:cNvSpPr txBox="1">
                <a:spLocks noChangeArrowheads="1"/>
              </p:cNvSpPr>
              <p:nvPr/>
            </p:nvSpPr>
            <p:spPr bwMode="auto">
              <a:xfrm>
                <a:off x="4044" y="2212"/>
                <a:ext cx="720" cy="416"/>
              </a:xfrm>
              <a:prstGeom prst="rect">
                <a:avLst/>
              </a:prstGeom>
              <a:solidFill>
                <a:srgbClr val="FFFFFF"/>
              </a:solidFill>
              <a:ln w="0">
                <a:solidFill>
                  <a:srgbClr val="FFFFFF"/>
                </a:solidFill>
                <a:miter lim="800000"/>
                <a:headEnd/>
                <a:tailEnd/>
              </a:ln>
            </p:spPr>
            <p:txBody>
              <a:bodyPr anchor="ctr"/>
              <a:lstStyle/>
              <a:p>
                <a:pPr algn="just" eaLnBrk="0" hangingPunct="0"/>
                <a:r>
                  <a:rPr kumimoji="0" lang="en-US" altLang="zh-CN" sz="2000"/>
                  <a:t>…</a:t>
                </a:r>
              </a:p>
            </p:txBody>
          </p:sp>
          <p:sp>
            <p:nvSpPr>
              <p:cNvPr id="129064" name="Text Box 40">
                <a:extLst>
                  <a:ext uri="{FF2B5EF4-FFF2-40B4-BE49-F238E27FC236}">
                    <a16:creationId xmlns:a16="http://schemas.microsoft.com/office/drawing/2014/main" id="{5815B229-9F6C-4343-8B30-6BB4BD19DFB1}"/>
                  </a:ext>
                </a:extLst>
              </p:cNvPr>
              <p:cNvSpPr txBox="1">
                <a:spLocks noChangeArrowheads="1"/>
              </p:cNvSpPr>
              <p:nvPr/>
            </p:nvSpPr>
            <p:spPr bwMode="auto">
              <a:xfrm>
                <a:off x="6999" y="2213"/>
                <a:ext cx="720" cy="416"/>
              </a:xfrm>
              <a:prstGeom prst="rect">
                <a:avLst/>
              </a:prstGeom>
              <a:solidFill>
                <a:srgbClr val="FFFFFF"/>
              </a:solidFill>
              <a:ln w="0">
                <a:solidFill>
                  <a:srgbClr val="FFFFFF"/>
                </a:solidFill>
                <a:miter lim="800000"/>
                <a:headEnd/>
                <a:tailEnd/>
              </a:ln>
            </p:spPr>
            <p:txBody>
              <a:bodyPr anchor="ctr"/>
              <a:lstStyle/>
              <a:p>
                <a:pPr algn="just" eaLnBrk="0" hangingPunct="0"/>
                <a:r>
                  <a:rPr kumimoji="0" lang="en-US" altLang="zh-CN" sz="2000"/>
                  <a:t>…</a:t>
                </a:r>
              </a:p>
            </p:txBody>
          </p:sp>
          <p:grpSp>
            <p:nvGrpSpPr>
              <p:cNvPr id="129065" name="Group 41">
                <a:extLst>
                  <a:ext uri="{FF2B5EF4-FFF2-40B4-BE49-F238E27FC236}">
                    <a16:creationId xmlns:a16="http://schemas.microsoft.com/office/drawing/2014/main" id="{D8DDFA29-B91D-4A96-9338-7799568B3E76}"/>
                  </a:ext>
                </a:extLst>
              </p:cNvPr>
              <p:cNvGrpSpPr>
                <a:grpSpLocks/>
              </p:cNvGrpSpPr>
              <p:nvPr/>
            </p:nvGrpSpPr>
            <p:grpSpPr bwMode="auto">
              <a:xfrm>
                <a:off x="4629" y="2198"/>
                <a:ext cx="2580" cy="416"/>
                <a:chOff x="4629" y="2198"/>
                <a:chExt cx="2580" cy="416"/>
              </a:xfrm>
            </p:grpSpPr>
            <p:sp>
              <p:nvSpPr>
                <p:cNvPr id="129066" name="Line 42">
                  <a:extLst>
                    <a:ext uri="{FF2B5EF4-FFF2-40B4-BE49-F238E27FC236}">
                      <a16:creationId xmlns:a16="http://schemas.microsoft.com/office/drawing/2014/main" id="{803F75EE-2B5A-4E84-AD00-8405B66B5DDE}"/>
                    </a:ext>
                  </a:extLst>
                </p:cNvPr>
                <p:cNvSpPr>
                  <a:spLocks noChangeShapeType="1"/>
                </p:cNvSpPr>
                <p:nvPr/>
              </p:nvSpPr>
              <p:spPr bwMode="auto">
                <a:xfrm>
                  <a:off x="4629" y="240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29067" name="Group 43">
                  <a:extLst>
                    <a:ext uri="{FF2B5EF4-FFF2-40B4-BE49-F238E27FC236}">
                      <a16:creationId xmlns:a16="http://schemas.microsoft.com/office/drawing/2014/main" id="{A9A39D58-4016-4A36-B4FB-3B286069EFEE}"/>
                    </a:ext>
                  </a:extLst>
                </p:cNvPr>
                <p:cNvGrpSpPr>
                  <a:grpSpLocks/>
                </p:cNvGrpSpPr>
                <p:nvPr/>
              </p:nvGrpSpPr>
              <p:grpSpPr bwMode="auto">
                <a:xfrm>
                  <a:off x="5049" y="2198"/>
                  <a:ext cx="2160" cy="416"/>
                  <a:chOff x="5214" y="2168"/>
                  <a:chExt cx="2160" cy="416"/>
                </a:xfrm>
              </p:grpSpPr>
              <p:sp>
                <p:nvSpPr>
                  <p:cNvPr id="129068" name="Text Box 44">
                    <a:extLst>
                      <a:ext uri="{FF2B5EF4-FFF2-40B4-BE49-F238E27FC236}">
                        <a16:creationId xmlns:a16="http://schemas.microsoft.com/office/drawing/2014/main" id="{0445B2D8-FA9E-455C-B243-CE890A6F89A3}"/>
                      </a:ext>
                    </a:extLst>
                  </p:cNvPr>
                  <p:cNvSpPr txBox="1">
                    <a:spLocks noChangeArrowheads="1"/>
                  </p:cNvSpPr>
                  <p:nvPr/>
                </p:nvSpPr>
                <p:spPr bwMode="auto">
                  <a:xfrm>
                    <a:off x="5214" y="2168"/>
                    <a:ext cx="84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i-1</a:t>
                    </a:r>
                    <a:endParaRPr kumimoji="0" lang="en-US" altLang="zh-CN" sz="2000"/>
                  </a:p>
                </p:txBody>
              </p:sp>
              <p:sp>
                <p:nvSpPr>
                  <p:cNvPr id="129069" name="Text Box 45">
                    <a:extLst>
                      <a:ext uri="{FF2B5EF4-FFF2-40B4-BE49-F238E27FC236}">
                        <a16:creationId xmlns:a16="http://schemas.microsoft.com/office/drawing/2014/main" id="{9DB996DB-3E8E-4F5D-AC44-C52514DBDD20}"/>
                      </a:ext>
                    </a:extLst>
                  </p:cNvPr>
                  <p:cNvSpPr txBox="1">
                    <a:spLocks noChangeArrowheads="1"/>
                  </p:cNvSpPr>
                  <p:nvPr/>
                </p:nvSpPr>
                <p:spPr bwMode="auto">
                  <a:xfrm>
                    <a:off x="6294" y="2168"/>
                    <a:ext cx="84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i</a:t>
                    </a:r>
                    <a:endParaRPr kumimoji="0" lang="en-US" altLang="zh-CN" sz="2000"/>
                  </a:p>
                </p:txBody>
              </p:sp>
              <p:sp>
                <p:nvSpPr>
                  <p:cNvPr id="129070" name="Line 46">
                    <a:extLst>
                      <a:ext uri="{FF2B5EF4-FFF2-40B4-BE49-F238E27FC236}">
                        <a16:creationId xmlns:a16="http://schemas.microsoft.com/office/drawing/2014/main" id="{06413F53-792F-4BF7-BB4B-E9E2B16B4276}"/>
                      </a:ext>
                    </a:extLst>
                  </p:cNvPr>
                  <p:cNvSpPr>
                    <a:spLocks noChangeShapeType="1"/>
                  </p:cNvSpPr>
                  <p:nvPr/>
                </p:nvSpPr>
                <p:spPr bwMode="auto">
                  <a:xfrm>
                    <a:off x="5934" y="23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071" name="Line 47">
                    <a:extLst>
                      <a:ext uri="{FF2B5EF4-FFF2-40B4-BE49-F238E27FC236}">
                        <a16:creationId xmlns:a16="http://schemas.microsoft.com/office/drawing/2014/main" id="{C28ADD66-7423-4EA1-9583-08CAB3D71F5B}"/>
                      </a:ext>
                    </a:extLst>
                  </p:cNvPr>
                  <p:cNvSpPr>
                    <a:spLocks noChangeShapeType="1"/>
                  </p:cNvSpPr>
                  <p:nvPr/>
                </p:nvSpPr>
                <p:spPr bwMode="auto">
                  <a:xfrm>
                    <a:off x="7014" y="23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072" name="Line 48">
                    <a:extLst>
                      <a:ext uri="{FF2B5EF4-FFF2-40B4-BE49-F238E27FC236}">
                        <a16:creationId xmlns:a16="http://schemas.microsoft.com/office/drawing/2014/main" id="{BD16DB0A-16AA-40B4-A386-D176373BB836}"/>
                      </a:ext>
                    </a:extLst>
                  </p:cNvPr>
                  <p:cNvSpPr>
                    <a:spLocks noChangeShapeType="1"/>
                  </p:cNvSpPr>
                  <p:nvPr/>
                </p:nvSpPr>
                <p:spPr bwMode="auto">
                  <a:xfrm>
                    <a:off x="5694"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73" name="Line 49">
                    <a:extLst>
                      <a:ext uri="{FF2B5EF4-FFF2-40B4-BE49-F238E27FC236}">
                        <a16:creationId xmlns:a16="http://schemas.microsoft.com/office/drawing/2014/main" id="{BDFCC2CB-6171-4702-AC67-DE6BD93CACB2}"/>
                      </a:ext>
                    </a:extLst>
                  </p:cNvPr>
                  <p:cNvSpPr>
                    <a:spLocks noChangeShapeType="1"/>
                  </p:cNvSpPr>
                  <p:nvPr/>
                </p:nvSpPr>
                <p:spPr bwMode="auto">
                  <a:xfrm>
                    <a:off x="6774"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sp>
            <p:nvSpPr>
              <p:cNvPr id="129074" name="Line 50">
                <a:extLst>
                  <a:ext uri="{FF2B5EF4-FFF2-40B4-BE49-F238E27FC236}">
                    <a16:creationId xmlns:a16="http://schemas.microsoft.com/office/drawing/2014/main" id="{C088A733-82AC-4161-B8A0-69C590DFDA2F}"/>
                  </a:ext>
                </a:extLst>
              </p:cNvPr>
              <p:cNvSpPr>
                <a:spLocks noChangeShapeType="1"/>
              </p:cNvSpPr>
              <p:nvPr/>
            </p:nvSpPr>
            <p:spPr bwMode="auto">
              <a:xfrm>
                <a:off x="7644" y="23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29075" name="Group 51">
                <a:extLst>
                  <a:ext uri="{FF2B5EF4-FFF2-40B4-BE49-F238E27FC236}">
                    <a16:creationId xmlns:a16="http://schemas.microsoft.com/office/drawing/2014/main" id="{20535B03-CD73-4643-808A-618BFF0E98CC}"/>
                  </a:ext>
                </a:extLst>
              </p:cNvPr>
              <p:cNvGrpSpPr>
                <a:grpSpLocks/>
              </p:cNvGrpSpPr>
              <p:nvPr/>
            </p:nvGrpSpPr>
            <p:grpSpPr bwMode="auto">
              <a:xfrm>
                <a:off x="8019" y="2213"/>
                <a:ext cx="960" cy="416"/>
                <a:chOff x="9009" y="2168"/>
                <a:chExt cx="960" cy="416"/>
              </a:xfrm>
            </p:grpSpPr>
            <p:sp>
              <p:nvSpPr>
                <p:cNvPr id="129076" name="Text Box 52">
                  <a:extLst>
                    <a:ext uri="{FF2B5EF4-FFF2-40B4-BE49-F238E27FC236}">
                      <a16:creationId xmlns:a16="http://schemas.microsoft.com/office/drawing/2014/main" id="{9BCC37D4-63B0-49F3-BF4D-5A8337F780E3}"/>
                    </a:ext>
                  </a:extLst>
                </p:cNvPr>
                <p:cNvSpPr txBox="1">
                  <a:spLocks noChangeArrowheads="1"/>
                </p:cNvSpPr>
                <p:nvPr/>
              </p:nvSpPr>
              <p:spPr bwMode="auto">
                <a:xfrm>
                  <a:off x="9009" y="2168"/>
                  <a:ext cx="96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n       </a:t>
                  </a:r>
                  <a:endParaRPr kumimoji="0" lang="en-US" altLang="zh-CN" sz="2000"/>
                </a:p>
              </p:txBody>
            </p:sp>
            <p:sp>
              <p:nvSpPr>
                <p:cNvPr id="129077" name="Line 53">
                  <a:extLst>
                    <a:ext uri="{FF2B5EF4-FFF2-40B4-BE49-F238E27FC236}">
                      <a16:creationId xmlns:a16="http://schemas.microsoft.com/office/drawing/2014/main" id="{A52399FD-EA2D-4688-A940-1BC9F9A8A902}"/>
                    </a:ext>
                  </a:extLst>
                </p:cNvPr>
                <p:cNvSpPr>
                  <a:spLocks noChangeShapeType="1"/>
                </p:cNvSpPr>
                <p:nvPr/>
              </p:nvSpPr>
              <p:spPr bwMode="auto">
                <a:xfrm>
                  <a:off x="9489"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9078" name="Line 54">
                <a:extLst>
                  <a:ext uri="{FF2B5EF4-FFF2-40B4-BE49-F238E27FC236}">
                    <a16:creationId xmlns:a16="http://schemas.microsoft.com/office/drawing/2014/main" id="{955710F2-E7DA-4785-B4E1-0792BCFAC81A}"/>
                  </a:ext>
                </a:extLst>
              </p:cNvPr>
              <p:cNvSpPr>
                <a:spLocks noChangeShapeType="1"/>
              </p:cNvSpPr>
              <p:nvPr/>
            </p:nvSpPr>
            <p:spPr bwMode="auto">
              <a:xfrm>
                <a:off x="8709" y="2469"/>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79" name="Line 55">
                <a:extLst>
                  <a:ext uri="{FF2B5EF4-FFF2-40B4-BE49-F238E27FC236}">
                    <a16:creationId xmlns:a16="http://schemas.microsoft.com/office/drawing/2014/main" id="{D239A939-344A-42DA-B4D2-74FBF8733501}"/>
                  </a:ext>
                </a:extLst>
              </p:cNvPr>
              <p:cNvSpPr>
                <a:spLocks noChangeShapeType="1"/>
              </p:cNvSpPr>
              <p:nvPr/>
            </p:nvSpPr>
            <p:spPr bwMode="auto">
              <a:xfrm>
                <a:off x="2694" y="1632"/>
                <a:ext cx="0"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080" name="Line 56">
                <a:extLst>
                  <a:ext uri="{FF2B5EF4-FFF2-40B4-BE49-F238E27FC236}">
                    <a16:creationId xmlns:a16="http://schemas.microsoft.com/office/drawing/2014/main" id="{D2386C10-185B-4464-8035-88FA3D4A5887}"/>
                  </a:ext>
                </a:extLst>
              </p:cNvPr>
              <p:cNvSpPr>
                <a:spLocks noChangeShapeType="1"/>
              </p:cNvSpPr>
              <p:nvPr/>
            </p:nvSpPr>
            <p:spPr bwMode="auto">
              <a:xfrm>
                <a:off x="2715" y="1635"/>
                <a:ext cx="6435" cy="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29081" name="Line 57">
                <a:extLst>
                  <a:ext uri="{FF2B5EF4-FFF2-40B4-BE49-F238E27FC236}">
                    <a16:creationId xmlns:a16="http://schemas.microsoft.com/office/drawing/2014/main" id="{64FA922E-7BDC-4211-827E-304DA23FA9BD}"/>
                  </a:ext>
                </a:extLst>
              </p:cNvPr>
              <p:cNvSpPr>
                <a:spLocks noChangeShapeType="1"/>
              </p:cNvSpPr>
              <p:nvPr/>
            </p:nvSpPr>
            <p:spPr bwMode="auto">
              <a:xfrm>
                <a:off x="9150" y="1665"/>
                <a:ext cx="0" cy="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29082" name="Line 58">
                <a:extLst>
                  <a:ext uri="{FF2B5EF4-FFF2-40B4-BE49-F238E27FC236}">
                    <a16:creationId xmlns:a16="http://schemas.microsoft.com/office/drawing/2014/main" id="{328D895C-3264-49EE-8049-35B48EAA67A5}"/>
                  </a:ext>
                </a:extLst>
              </p:cNvPr>
              <p:cNvSpPr>
                <a:spLocks noChangeShapeType="1"/>
              </p:cNvSpPr>
              <p:nvPr/>
            </p:nvSpPr>
            <p:spPr bwMode="auto">
              <a:xfrm>
                <a:off x="3759" y="23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9083" name="Text Box 59">
              <a:extLst>
                <a:ext uri="{FF2B5EF4-FFF2-40B4-BE49-F238E27FC236}">
                  <a16:creationId xmlns:a16="http://schemas.microsoft.com/office/drawing/2014/main" id="{FC42424A-EF04-4749-9C00-FA089FC8F920}"/>
                </a:ext>
              </a:extLst>
            </p:cNvPr>
            <p:cNvSpPr txBox="1">
              <a:spLocks noChangeArrowheads="1"/>
            </p:cNvSpPr>
            <p:nvPr/>
          </p:nvSpPr>
          <p:spPr bwMode="auto">
            <a:xfrm>
              <a:off x="1140" y="1830"/>
              <a:ext cx="450"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L</a:t>
              </a:r>
            </a:p>
          </p:txBody>
        </p:sp>
      </p:grpSp>
      <p:grpSp>
        <p:nvGrpSpPr>
          <p:cNvPr id="129134" name="Group 110">
            <a:extLst>
              <a:ext uri="{FF2B5EF4-FFF2-40B4-BE49-F238E27FC236}">
                <a16:creationId xmlns:a16="http://schemas.microsoft.com/office/drawing/2014/main" id="{CA861161-4028-4097-8792-328B30CBD1FB}"/>
              </a:ext>
            </a:extLst>
          </p:cNvPr>
          <p:cNvGrpSpPr>
            <a:grpSpLocks/>
          </p:cNvGrpSpPr>
          <p:nvPr/>
        </p:nvGrpSpPr>
        <p:grpSpPr bwMode="auto">
          <a:xfrm>
            <a:off x="2438400" y="4948238"/>
            <a:ext cx="7162800" cy="1147762"/>
            <a:chOff x="720" y="2928"/>
            <a:chExt cx="4512" cy="723"/>
          </a:xfrm>
        </p:grpSpPr>
        <p:grpSp>
          <p:nvGrpSpPr>
            <p:cNvPr id="129085" name="Group 61">
              <a:extLst>
                <a:ext uri="{FF2B5EF4-FFF2-40B4-BE49-F238E27FC236}">
                  <a16:creationId xmlns:a16="http://schemas.microsoft.com/office/drawing/2014/main" id="{D95D1794-2820-4833-8430-449B2D6D8154}"/>
                </a:ext>
              </a:extLst>
            </p:cNvPr>
            <p:cNvGrpSpPr>
              <a:grpSpLocks/>
            </p:cNvGrpSpPr>
            <p:nvPr/>
          </p:nvGrpSpPr>
          <p:grpSpPr bwMode="auto">
            <a:xfrm>
              <a:off x="1237" y="2928"/>
              <a:ext cx="3557" cy="440"/>
              <a:chOff x="1302" y="5070"/>
              <a:chExt cx="7335" cy="997"/>
            </a:xfrm>
          </p:grpSpPr>
          <p:grpSp>
            <p:nvGrpSpPr>
              <p:cNvPr id="129086" name="Group 62">
                <a:extLst>
                  <a:ext uri="{FF2B5EF4-FFF2-40B4-BE49-F238E27FC236}">
                    <a16:creationId xmlns:a16="http://schemas.microsoft.com/office/drawing/2014/main" id="{309B3F63-94BE-47D5-BC3A-01BCD9F64DE8}"/>
                  </a:ext>
                </a:extLst>
              </p:cNvPr>
              <p:cNvGrpSpPr>
                <a:grpSpLocks/>
              </p:cNvGrpSpPr>
              <p:nvPr/>
            </p:nvGrpSpPr>
            <p:grpSpPr bwMode="auto">
              <a:xfrm>
                <a:off x="1302" y="5606"/>
                <a:ext cx="960" cy="416"/>
                <a:chOff x="1854" y="2168"/>
                <a:chExt cx="960" cy="416"/>
              </a:xfrm>
            </p:grpSpPr>
            <p:sp>
              <p:nvSpPr>
                <p:cNvPr id="129087" name="Text Box 63">
                  <a:extLst>
                    <a:ext uri="{FF2B5EF4-FFF2-40B4-BE49-F238E27FC236}">
                      <a16:creationId xmlns:a16="http://schemas.microsoft.com/office/drawing/2014/main" id="{C0A68D66-2E6B-4F72-B79F-2FD5263AF368}"/>
                    </a:ext>
                  </a:extLst>
                </p:cNvPr>
                <p:cNvSpPr txBox="1">
                  <a:spLocks noChangeArrowheads="1"/>
                </p:cNvSpPr>
                <p:nvPr/>
              </p:nvSpPr>
              <p:spPr bwMode="auto">
                <a:xfrm>
                  <a:off x="1854" y="2168"/>
                  <a:ext cx="960" cy="416"/>
                </a:xfrm>
                <a:prstGeom prst="rect">
                  <a:avLst/>
                </a:prstGeom>
                <a:solidFill>
                  <a:srgbClr val="FFFFFF"/>
                </a:solidFill>
                <a:ln w="9525">
                  <a:solidFill>
                    <a:srgbClr val="000000"/>
                  </a:solidFill>
                  <a:miter lim="800000"/>
                  <a:headEnd/>
                  <a:tailEnd/>
                </a:ln>
              </p:spPr>
              <p:txBody>
                <a:bodyPr anchor="ctr"/>
                <a:lstStyle/>
                <a:p>
                  <a:pPr algn="just" eaLnBrk="0" hangingPunct="0"/>
                  <a:endParaRPr kumimoji="0" lang="zh-CN" altLang="zh-CN" sz="2000"/>
                </a:p>
              </p:txBody>
            </p:sp>
            <p:sp>
              <p:nvSpPr>
                <p:cNvPr id="129088" name="Line 64">
                  <a:extLst>
                    <a:ext uri="{FF2B5EF4-FFF2-40B4-BE49-F238E27FC236}">
                      <a16:creationId xmlns:a16="http://schemas.microsoft.com/office/drawing/2014/main" id="{44DF770D-6E58-481E-B5CF-BCFDA7643F53}"/>
                    </a:ext>
                  </a:extLst>
                </p:cNvPr>
                <p:cNvSpPr>
                  <a:spLocks noChangeShapeType="1"/>
                </p:cNvSpPr>
                <p:nvPr/>
              </p:nvSpPr>
              <p:spPr bwMode="auto">
                <a:xfrm>
                  <a:off x="2454"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89" name="Line 65">
                  <a:extLst>
                    <a:ext uri="{FF2B5EF4-FFF2-40B4-BE49-F238E27FC236}">
                      <a16:creationId xmlns:a16="http://schemas.microsoft.com/office/drawing/2014/main" id="{A5E1691B-6087-42E7-A0C7-5E32B8E8EF85}"/>
                    </a:ext>
                  </a:extLst>
                </p:cNvPr>
                <p:cNvSpPr>
                  <a:spLocks noChangeShapeType="1"/>
                </p:cNvSpPr>
                <p:nvPr/>
              </p:nvSpPr>
              <p:spPr bwMode="auto">
                <a:xfrm flipH="1">
                  <a:off x="1854" y="2168"/>
                  <a:ext cx="12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0" name="Line 66">
                  <a:extLst>
                    <a:ext uri="{FF2B5EF4-FFF2-40B4-BE49-F238E27FC236}">
                      <a16:creationId xmlns:a16="http://schemas.microsoft.com/office/drawing/2014/main" id="{1B21A876-B13F-41D5-8CAF-7920F5940BA5}"/>
                    </a:ext>
                  </a:extLst>
                </p:cNvPr>
                <p:cNvSpPr>
                  <a:spLocks noChangeShapeType="1"/>
                </p:cNvSpPr>
                <p:nvPr/>
              </p:nvSpPr>
              <p:spPr bwMode="auto">
                <a:xfrm flipH="1">
                  <a:off x="1854" y="2168"/>
                  <a:ext cx="24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1" name="Line 67">
                  <a:extLst>
                    <a:ext uri="{FF2B5EF4-FFF2-40B4-BE49-F238E27FC236}">
                      <a16:creationId xmlns:a16="http://schemas.microsoft.com/office/drawing/2014/main" id="{AF8A7D32-59F8-43AF-B5F4-287F0725C0B2}"/>
                    </a:ext>
                  </a:extLst>
                </p:cNvPr>
                <p:cNvSpPr>
                  <a:spLocks noChangeShapeType="1"/>
                </p:cNvSpPr>
                <p:nvPr/>
              </p:nvSpPr>
              <p:spPr bwMode="auto">
                <a:xfrm flipH="1">
                  <a:off x="1854" y="216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2" name="Line 68">
                  <a:extLst>
                    <a:ext uri="{FF2B5EF4-FFF2-40B4-BE49-F238E27FC236}">
                      <a16:creationId xmlns:a16="http://schemas.microsoft.com/office/drawing/2014/main" id="{2108A40B-A913-4603-AFC7-EC9799AAD4C5}"/>
                    </a:ext>
                  </a:extLst>
                </p:cNvPr>
                <p:cNvSpPr>
                  <a:spLocks noChangeShapeType="1"/>
                </p:cNvSpPr>
                <p:nvPr/>
              </p:nvSpPr>
              <p:spPr bwMode="auto">
                <a:xfrm flipH="1">
                  <a:off x="1854" y="2168"/>
                  <a:ext cx="48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3" name="Line 69">
                  <a:extLst>
                    <a:ext uri="{FF2B5EF4-FFF2-40B4-BE49-F238E27FC236}">
                      <a16:creationId xmlns:a16="http://schemas.microsoft.com/office/drawing/2014/main" id="{C451B79D-468C-440F-B62B-B92356F58261}"/>
                    </a:ext>
                  </a:extLst>
                </p:cNvPr>
                <p:cNvSpPr>
                  <a:spLocks noChangeShapeType="1"/>
                </p:cNvSpPr>
                <p:nvPr/>
              </p:nvSpPr>
              <p:spPr bwMode="auto">
                <a:xfrm flipH="1">
                  <a:off x="1974" y="2168"/>
                  <a:ext cx="48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4" name="Line 70">
                  <a:extLst>
                    <a:ext uri="{FF2B5EF4-FFF2-40B4-BE49-F238E27FC236}">
                      <a16:creationId xmlns:a16="http://schemas.microsoft.com/office/drawing/2014/main" id="{1047DE0D-8579-4AD5-A0B1-99A5662558B9}"/>
                    </a:ext>
                  </a:extLst>
                </p:cNvPr>
                <p:cNvSpPr>
                  <a:spLocks noChangeShapeType="1"/>
                </p:cNvSpPr>
                <p:nvPr/>
              </p:nvSpPr>
              <p:spPr bwMode="auto">
                <a:xfrm flipH="1">
                  <a:off x="2094" y="227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5" name="Line 71">
                  <a:extLst>
                    <a:ext uri="{FF2B5EF4-FFF2-40B4-BE49-F238E27FC236}">
                      <a16:creationId xmlns:a16="http://schemas.microsoft.com/office/drawing/2014/main" id="{F540FB98-3978-4205-B98A-E3B29F0D9110}"/>
                    </a:ext>
                  </a:extLst>
                </p:cNvPr>
                <p:cNvSpPr>
                  <a:spLocks noChangeShapeType="1"/>
                </p:cNvSpPr>
                <p:nvPr/>
              </p:nvSpPr>
              <p:spPr bwMode="auto">
                <a:xfrm flipH="1">
                  <a:off x="2214" y="2376"/>
                  <a:ext cx="240"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6" name="Line 72">
                  <a:extLst>
                    <a:ext uri="{FF2B5EF4-FFF2-40B4-BE49-F238E27FC236}">
                      <a16:creationId xmlns:a16="http://schemas.microsoft.com/office/drawing/2014/main" id="{3C67B30B-063A-4F1B-92D7-0647CCE25E2A}"/>
                    </a:ext>
                  </a:extLst>
                </p:cNvPr>
                <p:cNvSpPr>
                  <a:spLocks noChangeShapeType="1"/>
                </p:cNvSpPr>
                <p:nvPr/>
              </p:nvSpPr>
              <p:spPr bwMode="auto">
                <a:xfrm flipH="1">
                  <a:off x="2334" y="2475"/>
                  <a:ext cx="12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9097" name="Text Box 73">
                <a:extLst>
                  <a:ext uri="{FF2B5EF4-FFF2-40B4-BE49-F238E27FC236}">
                    <a16:creationId xmlns:a16="http://schemas.microsoft.com/office/drawing/2014/main" id="{C85B41E7-004C-44D2-BDE8-04F7412E0F23}"/>
                  </a:ext>
                </a:extLst>
              </p:cNvPr>
              <p:cNvSpPr txBox="1">
                <a:spLocks noChangeArrowheads="1"/>
              </p:cNvSpPr>
              <p:nvPr/>
            </p:nvSpPr>
            <p:spPr bwMode="auto">
              <a:xfrm>
                <a:off x="2502" y="5606"/>
                <a:ext cx="84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1</a:t>
                </a:r>
                <a:endParaRPr kumimoji="0" lang="en-US" altLang="zh-CN" sz="2000"/>
              </a:p>
            </p:txBody>
          </p:sp>
          <p:sp>
            <p:nvSpPr>
              <p:cNvPr id="129098" name="Line 74">
                <a:extLst>
                  <a:ext uri="{FF2B5EF4-FFF2-40B4-BE49-F238E27FC236}">
                    <a16:creationId xmlns:a16="http://schemas.microsoft.com/office/drawing/2014/main" id="{2C3691FE-F0A5-4622-A52A-CA091C7981A4}"/>
                  </a:ext>
                </a:extLst>
              </p:cNvPr>
              <p:cNvSpPr>
                <a:spLocks noChangeShapeType="1"/>
              </p:cNvSpPr>
              <p:nvPr/>
            </p:nvSpPr>
            <p:spPr bwMode="auto">
              <a:xfrm>
                <a:off x="2982" y="560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099" name="Line 75">
                <a:extLst>
                  <a:ext uri="{FF2B5EF4-FFF2-40B4-BE49-F238E27FC236}">
                    <a16:creationId xmlns:a16="http://schemas.microsoft.com/office/drawing/2014/main" id="{FB621791-93DE-4C20-BB4B-BD9C97533329}"/>
                  </a:ext>
                </a:extLst>
              </p:cNvPr>
              <p:cNvSpPr>
                <a:spLocks noChangeShapeType="1"/>
              </p:cNvSpPr>
              <p:nvPr/>
            </p:nvSpPr>
            <p:spPr bwMode="auto">
              <a:xfrm>
                <a:off x="2142" y="581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100" name="Text Box 76">
                <a:extLst>
                  <a:ext uri="{FF2B5EF4-FFF2-40B4-BE49-F238E27FC236}">
                    <a16:creationId xmlns:a16="http://schemas.microsoft.com/office/drawing/2014/main" id="{9D28A851-D114-48AB-9728-02DBD5087D10}"/>
                  </a:ext>
                </a:extLst>
              </p:cNvPr>
              <p:cNvSpPr txBox="1">
                <a:spLocks noChangeArrowheads="1"/>
              </p:cNvSpPr>
              <p:nvPr/>
            </p:nvSpPr>
            <p:spPr bwMode="auto">
              <a:xfrm>
                <a:off x="3492" y="5650"/>
                <a:ext cx="720" cy="416"/>
              </a:xfrm>
              <a:prstGeom prst="rect">
                <a:avLst/>
              </a:prstGeom>
              <a:solidFill>
                <a:srgbClr val="FFFFFF"/>
              </a:solidFill>
              <a:ln w="0">
                <a:solidFill>
                  <a:srgbClr val="FFFFFF"/>
                </a:solidFill>
                <a:miter lim="800000"/>
                <a:headEnd/>
                <a:tailEnd/>
              </a:ln>
            </p:spPr>
            <p:txBody>
              <a:bodyPr anchor="ctr"/>
              <a:lstStyle/>
              <a:p>
                <a:pPr algn="just" eaLnBrk="0" hangingPunct="0"/>
                <a:r>
                  <a:rPr kumimoji="0" lang="en-US" altLang="zh-CN" sz="2000"/>
                  <a:t>…</a:t>
                </a:r>
              </a:p>
            </p:txBody>
          </p:sp>
          <p:sp>
            <p:nvSpPr>
              <p:cNvPr id="129101" name="Text Box 77">
                <a:extLst>
                  <a:ext uri="{FF2B5EF4-FFF2-40B4-BE49-F238E27FC236}">
                    <a16:creationId xmlns:a16="http://schemas.microsoft.com/office/drawing/2014/main" id="{11EA6C9E-E144-4D93-8BD0-4FEF408AACD4}"/>
                  </a:ext>
                </a:extLst>
              </p:cNvPr>
              <p:cNvSpPr txBox="1">
                <a:spLocks noChangeArrowheads="1"/>
              </p:cNvSpPr>
              <p:nvPr/>
            </p:nvSpPr>
            <p:spPr bwMode="auto">
              <a:xfrm>
                <a:off x="6447" y="5651"/>
                <a:ext cx="720" cy="416"/>
              </a:xfrm>
              <a:prstGeom prst="rect">
                <a:avLst/>
              </a:prstGeom>
              <a:solidFill>
                <a:srgbClr val="FFFFFF"/>
              </a:solidFill>
              <a:ln w="0">
                <a:solidFill>
                  <a:srgbClr val="FFFFFF"/>
                </a:solidFill>
                <a:miter lim="800000"/>
                <a:headEnd/>
                <a:tailEnd/>
              </a:ln>
            </p:spPr>
            <p:txBody>
              <a:bodyPr anchor="ctr"/>
              <a:lstStyle/>
              <a:p>
                <a:pPr algn="just" eaLnBrk="0" hangingPunct="0"/>
                <a:r>
                  <a:rPr kumimoji="0" lang="en-US" altLang="zh-CN" sz="2000"/>
                  <a:t>…</a:t>
                </a:r>
              </a:p>
            </p:txBody>
          </p:sp>
          <p:grpSp>
            <p:nvGrpSpPr>
              <p:cNvPr id="129102" name="Group 78">
                <a:extLst>
                  <a:ext uri="{FF2B5EF4-FFF2-40B4-BE49-F238E27FC236}">
                    <a16:creationId xmlns:a16="http://schemas.microsoft.com/office/drawing/2014/main" id="{C83A64A6-03C0-4D03-BE12-8A407775C82E}"/>
                  </a:ext>
                </a:extLst>
              </p:cNvPr>
              <p:cNvGrpSpPr>
                <a:grpSpLocks/>
              </p:cNvGrpSpPr>
              <p:nvPr/>
            </p:nvGrpSpPr>
            <p:grpSpPr bwMode="auto">
              <a:xfrm>
                <a:off x="4077" y="5636"/>
                <a:ext cx="2580" cy="416"/>
                <a:chOff x="4629" y="2198"/>
                <a:chExt cx="2580" cy="416"/>
              </a:xfrm>
            </p:grpSpPr>
            <p:sp>
              <p:nvSpPr>
                <p:cNvPr id="129103" name="Line 79">
                  <a:extLst>
                    <a:ext uri="{FF2B5EF4-FFF2-40B4-BE49-F238E27FC236}">
                      <a16:creationId xmlns:a16="http://schemas.microsoft.com/office/drawing/2014/main" id="{E7BC29AB-870A-48A0-8BAE-5C81783DBC0D}"/>
                    </a:ext>
                  </a:extLst>
                </p:cNvPr>
                <p:cNvSpPr>
                  <a:spLocks noChangeShapeType="1"/>
                </p:cNvSpPr>
                <p:nvPr/>
              </p:nvSpPr>
              <p:spPr bwMode="auto">
                <a:xfrm>
                  <a:off x="4629" y="240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29104" name="Group 80">
                  <a:extLst>
                    <a:ext uri="{FF2B5EF4-FFF2-40B4-BE49-F238E27FC236}">
                      <a16:creationId xmlns:a16="http://schemas.microsoft.com/office/drawing/2014/main" id="{FD2B5A92-0DD1-4C1B-BD16-94C34F232FA4}"/>
                    </a:ext>
                  </a:extLst>
                </p:cNvPr>
                <p:cNvGrpSpPr>
                  <a:grpSpLocks/>
                </p:cNvGrpSpPr>
                <p:nvPr/>
              </p:nvGrpSpPr>
              <p:grpSpPr bwMode="auto">
                <a:xfrm>
                  <a:off x="5049" y="2198"/>
                  <a:ext cx="2160" cy="416"/>
                  <a:chOff x="5214" y="2168"/>
                  <a:chExt cx="2160" cy="416"/>
                </a:xfrm>
              </p:grpSpPr>
              <p:sp>
                <p:nvSpPr>
                  <p:cNvPr id="129105" name="Text Box 81">
                    <a:extLst>
                      <a:ext uri="{FF2B5EF4-FFF2-40B4-BE49-F238E27FC236}">
                        <a16:creationId xmlns:a16="http://schemas.microsoft.com/office/drawing/2014/main" id="{CA53D9AC-9C07-40E9-9C01-A388880BC1A9}"/>
                      </a:ext>
                    </a:extLst>
                  </p:cNvPr>
                  <p:cNvSpPr txBox="1">
                    <a:spLocks noChangeArrowheads="1"/>
                  </p:cNvSpPr>
                  <p:nvPr/>
                </p:nvSpPr>
                <p:spPr bwMode="auto">
                  <a:xfrm>
                    <a:off x="5214" y="2168"/>
                    <a:ext cx="84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i-1</a:t>
                    </a:r>
                    <a:endParaRPr kumimoji="0" lang="en-US" altLang="zh-CN" sz="2000"/>
                  </a:p>
                </p:txBody>
              </p:sp>
              <p:sp>
                <p:nvSpPr>
                  <p:cNvPr id="129106" name="Text Box 82">
                    <a:extLst>
                      <a:ext uri="{FF2B5EF4-FFF2-40B4-BE49-F238E27FC236}">
                        <a16:creationId xmlns:a16="http://schemas.microsoft.com/office/drawing/2014/main" id="{9FDB636E-F985-4369-B43C-A95EBE2970F8}"/>
                      </a:ext>
                    </a:extLst>
                  </p:cNvPr>
                  <p:cNvSpPr txBox="1">
                    <a:spLocks noChangeArrowheads="1"/>
                  </p:cNvSpPr>
                  <p:nvPr/>
                </p:nvSpPr>
                <p:spPr bwMode="auto">
                  <a:xfrm>
                    <a:off x="6294" y="2168"/>
                    <a:ext cx="84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i</a:t>
                    </a:r>
                    <a:endParaRPr kumimoji="0" lang="en-US" altLang="zh-CN" sz="2000"/>
                  </a:p>
                </p:txBody>
              </p:sp>
              <p:sp>
                <p:nvSpPr>
                  <p:cNvPr id="129107" name="Line 83">
                    <a:extLst>
                      <a:ext uri="{FF2B5EF4-FFF2-40B4-BE49-F238E27FC236}">
                        <a16:creationId xmlns:a16="http://schemas.microsoft.com/office/drawing/2014/main" id="{49F031D6-0808-425D-A227-A6A61AF7753F}"/>
                      </a:ext>
                    </a:extLst>
                  </p:cNvPr>
                  <p:cNvSpPr>
                    <a:spLocks noChangeShapeType="1"/>
                  </p:cNvSpPr>
                  <p:nvPr/>
                </p:nvSpPr>
                <p:spPr bwMode="auto">
                  <a:xfrm>
                    <a:off x="5934" y="23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108" name="Line 84">
                    <a:extLst>
                      <a:ext uri="{FF2B5EF4-FFF2-40B4-BE49-F238E27FC236}">
                        <a16:creationId xmlns:a16="http://schemas.microsoft.com/office/drawing/2014/main" id="{4AB2CD4D-60FA-4D08-9FDB-FA8906AFD057}"/>
                      </a:ext>
                    </a:extLst>
                  </p:cNvPr>
                  <p:cNvSpPr>
                    <a:spLocks noChangeShapeType="1"/>
                  </p:cNvSpPr>
                  <p:nvPr/>
                </p:nvSpPr>
                <p:spPr bwMode="auto">
                  <a:xfrm>
                    <a:off x="7014" y="23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109" name="Line 85">
                    <a:extLst>
                      <a:ext uri="{FF2B5EF4-FFF2-40B4-BE49-F238E27FC236}">
                        <a16:creationId xmlns:a16="http://schemas.microsoft.com/office/drawing/2014/main" id="{B16D381E-34BC-4320-9948-494C007C8E68}"/>
                      </a:ext>
                    </a:extLst>
                  </p:cNvPr>
                  <p:cNvSpPr>
                    <a:spLocks noChangeShapeType="1"/>
                  </p:cNvSpPr>
                  <p:nvPr/>
                </p:nvSpPr>
                <p:spPr bwMode="auto">
                  <a:xfrm>
                    <a:off x="5694"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110" name="Line 86">
                    <a:extLst>
                      <a:ext uri="{FF2B5EF4-FFF2-40B4-BE49-F238E27FC236}">
                        <a16:creationId xmlns:a16="http://schemas.microsoft.com/office/drawing/2014/main" id="{841A8AF6-D592-45CE-991C-81B99A081657}"/>
                      </a:ext>
                    </a:extLst>
                  </p:cNvPr>
                  <p:cNvSpPr>
                    <a:spLocks noChangeShapeType="1"/>
                  </p:cNvSpPr>
                  <p:nvPr/>
                </p:nvSpPr>
                <p:spPr bwMode="auto">
                  <a:xfrm>
                    <a:off x="6774"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sp>
            <p:nvSpPr>
              <p:cNvPr id="129111" name="Line 87">
                <a:extLst>
                  <a:ext uri="{FF2B5EF4-FFF2-40B4-BE49-F238E27FC236}">
                    <a16:creationId xmlns:a16="http://schemas.microsoft.com/office/drawing/2014/main" id="{037C2CEB-33AE-46B6-AD1B-11CF3CB8D73F}"/>
                  </a:ext>
                </a:extLst>
              </p:cNvPr>
              <p:cNvSpPr>
                <a:spLocks noChangeShapeType="1"/>
              </p:cNvSpPr>
              <p:nvPr/>
            </p:nvSpPr>
            <p:spPr bwMode="auto">
              <a:xfrm>
                <a:off x="7092" y="581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29112" name="Group 88">
                <a:extLst>
                  <a:ext uri="{FF2B5EF4-FFF2-40B4-BE49-F238E27FC236}">
                    <a16:creationId xmlns:a16="http://schemas.microsoft.com/office/drawing/2014/main" id="{12AC57F6-C43D-4BA2-A1C4-017C3DD41EAD}"/>
                  </a:ext>
                </a:extLst>
              </p:cNvPr>
              <p:cNvGrpSpPr>
                <a:grpSpLocks/>
              </p:cNvGrpSpPr>
              <p:nvPr/>
            </p:nvGrpSpPr>
            <p:grpSpPr bwMode="auto">
              <a:xfrm>
                <a:off x="7467" y="5651"/>
                <a:ext cx="960" cy="416"/>
                <a:chOff x="9009" y="2168"/>
                <a:chExt cx="960" cy="416"/>
              </a:xfrm>
            </p:grpSpPr>
            <p:sp>
              <p:nvSpPr>
                <p:cNvPr id="129113" name="Text Box 89">
                  <a:extLst>
                    <a:ext uri="{FF2B5EF4-FFF2-40B4-BE49-F238E27FC236}">
                      <a16:creationId xmlns:a16="http://schemas.microsoft.com/office/drawing/2014/main" id="{417E9F76-C364-4820-9976-65DE111D7FF9}"/>
                    </a:ext>
                  </a:extLst>
                </p:cNvPr>
                <p:cNvSpPr txBox="1">
                  <a:spLocks noChangeArrowheads="1"/>
                </p:cNvSpPr>
                <p:nvPr/>
              </p:nvSpPr>
              <p:spPr bwMode="auto">
                <a:xfrm>
                  <a:off x="9009" y="2168"/>
                  <a:ext cx="96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a</a:t>
                  </a:r>
                  <a:r>
                    <a:rPr kumimoji="0" lang="en-US" altLang="zh-CN" sz="2000" baseline="-25000"/>
                    <a:t>n       </a:t>
                  </a:r>
                  <a:endParaRPr kumimoji="0" lang="en-US" altLang="zh-CN" sz="2000"/>
                </a:p>
              </p:txBody>
            </p:sp>
            <p:sp>
              <p:nvSpPr>
                <p:cNvPr id="129114" name="Line 90">
                  <a:extLst>
                    <a:ext uri="{FF2B5EF4-FFF2-40B4-BE49-F238E27FC236}">
                      <a16:creationId xmlns:a16="http://schemas.microsoft.com/office/drawing/2014/main" id="{A7E6FDA1-9C4E-4425-9E01-706B40C15A68}"/>
                    </a:ext>
                  </a:extLst>
                </p:cNvPr>
                <p:cNvSpPr>
                  <a:spLocks noChangeShapeType="1"/>
                </p:cNvSpPr>
                <p:nvPr/>
              </p:nvSpPr>
              <p:spPr bwMode="auto">
                <a:xfrm>
                  <a:off x="9489" y="2168"/>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9115" name="Line 91">
                <a:extLst>
                  <a:ext uri="{FF2B5EF4-FFF2-40B4-BE49-F238E27FC236}">
                    <a16:creationId xmlns:a16="http://schemas.microsoft.com/office/drawing/2014/main" id="{05BA207D-B117-4770-84C2-832989916C5B}"/>
                  </a:ext>
                </a:extLst>
              </p:cNvPr>
              <p:cNvSpPr>
                <a:spLocks noChangeShapeType="1"/>
              </p:cNvSpPr>
              <p:nvPr/>
            </p:nvSpPr>
            <p:spPr bwMode="auto">
              <a:xfrm>
                <a:off x="8157" y="5907"/>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9116" name="Line 92">
                <a:extLst>
                  <a:ext uri="{FF2B5EF4-FFF2-40B4-BE49-F238E27FC236}">
                    <a16:creationId xmlns:a16="http://schemas.microsoft.com/office/drawing/2014/main" id="{6FCE420F-E863-4971-9B85-5A7E2861EE48}"/>
                  </a:ext>
                </a:extLst>
              </p:cNvPr>
              <p:cNvSpPr>
                <a:spLocks noChangeShapeType="1"/>
              </p:cNvSpPr>
              <p:nvPr/>
            </p:nvSpPr>
            <p:spPr bwMode="auto">
              <a:xfrm>
                <a:off x="2142" y="5070"/>
                <a:ext cx="0"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9117" name="Line 93">
                <a:extLst>
                  <a:ext uri="{FF2B5EF4-FFF2-40B4-BE49-F238E27FC236}">
                    <a16:creationId xmlns:a16="http://schemas.microsoft.com/office/drawing/2014/main" id="{B55B75EF-0878-4A46-9D46-C83FF449358D}"/>
                  </a:ext>
                </a:extLst>
              </p:cNvPr>
              <p:cNvSpPr>
                <a:spLocks noChangeShapeType="1"/>
              </p:cNvSpPr>
              <p:nvPr/>
            </p:nvSpPr>
            <p:spPr bwMode="auto">
              <a:xfrm>
                <a:off x="2163" y="5073"/>
                <a:ext cx="6435" cy="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29118" name="Line 94">
                <a:extLst>
                  <a:ext uri="{FF2B5EF4-FFF2-40B4-BE49-F238E27FC236}">
                    <a16:creationId xmlns:a16="http://schemas.microsoft.com/office/drawing/2014/main" id="{5F42E7D4-A68E-4658-982C-9174E9314873}"/>
                  </a:ext>
                </a:extLst>
              </p:cNvPr>
              <p:cNvSpPr>
                <a:spLocks noChangeShapeType="1"/>
              </p:cNvSpPr>
              <p:nvPr/>
            </p:nvSpPr>
            <p:spPr bwMode="auto">
              <a:xfrm>
                <a:off x="8598" y="5103"/>
                <a:ext cx="0" cy="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29119" name="Line 95">
                <a:extLst>
                  <a:ext uri="{FF2B5EF4-FFF2-40B4-BE49-F238E27FC236}">
                    <a16:creationId xmlns:a16="http://schemas.microsoft.com/office/drawing/2014/main" id="{77803725-1110-4327-BF27-DE5B5067065C}"/>
                  </a:ext>
                </a:extLst>
              </p:cNvPr>
              <p:cNvSpPr>
                <a:spLocks noChangeShapeType="1"/>
              </p:cNvSpPr>
              <p:nvPr/>
            </p:nvSpPr>
            <p:spPr bwMode="auto">
              <a:xfrm>
                <a:off x="3207" y="581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9120" name="Text Box 96">
              <a:extLst>
                <a:ext uri="{FF2B5EF4-FFF2-40B4-BE49-F238E27FC236}">
                  <a16:creationId xmlns:a16="http://schemas.microsoft.com/office/drawing/2014/main" id="{E5856836-CD34-4796-9405-F45545485C46}"/>
                </a:ext>
              </a:extLst>
            </p:cNvPr>
            <p:cNvSpPr txBox="1">
              <a:spLocks noChangeArrowheads="1"/>
            </p:cNvSpPr>
            <p:nvPr/>
          </p:nvSpPr>
          <p:spPr bwMode="auto">
            <a:xfrm>
              <a:off x="4822" y="3290"/>
              <a:ext cx="410"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rear</a:t>
              </a:r>
            </a:p>
          </p:txBody>
        </p:sp>
        <p:sp>
          <p:nvSpPr>
            <p:cNvPr id="129121" name="Line 97">
              <a:extLst>
                <a:ext uri="{FF2B5EF4-FFF2-40B4-BE49-F238E27FC236}">
                  <a16:creationId xmlns:a16="http://schemas.microsoft.com/office/drawing/2014/main" id="{AB676F99-85EE-47F4-AFC4-6996D47AA44C}"/>
                </a:ext>
              </a:extLst>
            </p:cNvPr>
            <p:cNvSpPr>
              <a:spLocks noChangeShapeType="1"/>
            </p:cNvSpPr>
            <p:nvPr/>
          </p:nvSpPr>
          <p:spPr bwMode="auto">
            <a:xfrm flipH="1">
              <a:off x="4665" y="3362"/>
              <a:ext cx="20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29122" name="Text Box 98">
              <a:extLst>
                <a:ext uri="{FF2B5EF4-FFF2-40B4-BE49-F238E27FC236}">
                  <a16:creationId xmlns:a16="http://schemas.microsoft.com/office/drawing/2014/main" id="{88B67F83-6937-4E20-83E8-0FC14585BCDC}"/>
                </a:ext>
              </a:extLst>
            </p:cNvPr>
            <p:cNvSpPr txBox="1">
              <a:spLocks noChangeArrowheads="1"/>
            </p:cNvSpPr>
            <p:nvPr/>
          </p:nvSpPr>
          <p:spPr bwMode="auto">
            <a:xfrm>
              <a:off x="720" y="3362"/>
              <a:ext cx="106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*(rear-&gt;next)</a:t>
              </a:r>
            </a:p>
          </p:txBody>
        </p:sp>
        <p:sp>
          <p:nvSpPr>
            <p:cNvPr id="129123" name="Text Box 99">
              <a:extLst>
                <a:ext uri="{FF2B5EF4-FFF2-40B4-BE49-F238E27FC236}">
                  <a16:creationId xmlns:a16="http://schemas.microsoft.com/office/drawing/2014/main" id="{D0049D5F-930A-4F5B-A101-49CA174E94B8}"/>
                </a:ext>
              </a:extLst>
            </p:cNvPr>
            <p:cNvSpPr txBox="1">
              <a:spLocks noChangeArrowheads="1"/>
            </p:cNvSpPr>
            <p:nvPr/>
          </p:nvSpPr>
          <p:spPr bwMode="auto">
            <a:xfrm>
              <a:off x="4080" y="3360"/>
              <a:ext cx="5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*rear</a:t>
              </a:r>
            </a:p>
          </p:txBody>
        </p:sp>
      </p:grpSp>
      <p:sp>
        <p:nvSpPr>
          <p:cNvPr id="129135" name="Text Box 111">
            <a:extLst>
              <a:ext uri="{FF2B5EF4-FFF2-40B4-BE49-F238E27FC236}">
                <a16:creationId xmlns:a16="http://schemas.microsoft.com/office/drawing/2014/main" id="{F4A1000B-27AC-44D8-88B9-6767DBE0C216}"/>
              </a:ext>
            </a:extLst>
          </p:cNvPr>
          <p:cNvSpPr txBox="1">
            <a:spLocks noChangeArrowheads="1"/>
          </p:cNvSpPr>
          <p:nvPr/>
        </p:nvSpPr>
        <p:spPr bwMode="auto">
          <a:xfrm>
            <a:off x="6858000" y="249873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t>空链表</a:t>
            </a:r>
          </a:p>
        </p:txBody>
      </p:sp>
      <p:sp>
        <p:nvSpPr>
          <p:cNvPr id="129140" name="Text Box 116">
            <a:extLst>
              <a:ext uri="{FF2B5EF4-FFF2-40B4-BE49-F238E27FC236}">
                <a16:creationId xmlns:a16="http://schemas.microsoft.com/office/drawing/2014/main" id="{6B19E17D-B80B-42EA-89B7-2055D4F721DA}"/>
              </a:ext>
            </a:extLst>
          </p:cNvPr>
          <p:cNvSpPr txBox="1">
            <a:spLocks noChangeArrowheads="1"/>
          </p:cNvSpPr>
          <p:nvPr/>
        </p:nvSpPr>
        <p:spPr bwMode="auto">
          <a:xfrm>
            <a:off x="7086600" y="3276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latin typeface="宋体" panose="02010600030101010101" pitchFamily="2" charset="-122"/>
              </a:rPr>
              <a:t>带</a:t>
            </a:r>
            <a:r>
              <a:rPr lang="zh-CN" altLang="en-US" sz="2000" b="1">
                <a:latin typeface="宋体" panose="02010600030101010101" pitchFamily="2" charset="-122"/>
              </a:rPr>
              <a:t>头</a:t>
            </a:r>
            <a:r>
              <a:rPr lang="zh-CN" altLang="en-US" sz="2000">
                <a:latin typeface="宋体" panose="02010600030101010101" pitchFamily="2" charset="-122"/>
              </a:rPr>
              <a:t>结点的一般形式</a:t>
            </a:r>
            <a:r>
              <a:rPr lang="zh-CN" altLang="en-US"/>
              <a:t> </a:t>
            </a:r>
          </a:p>
        </p:txBody>
      </p:sp>
      <p:sp>
        <p:nvSpPr>
          <p:cNvPr id="129141" name="Text Box 117">
            <a:extLst>
              <a:ext uri="{FF2B5EF4-FFF2-40B4-BE49-F238E27FC236}">
                <a16:creationId xmlns:a16="http://schemas.microsoft.com/office/drawing/2014/main" id="{04A68F96-3044-47DC-8074-240789ED90E1}"/>
              </a:ext>
            </a:extLst>
          </p:cNvPr>
          <p:cNvSpPr txBox="1">
            <a:spLocks noChangeArrowheads="1"/>
          </p:cNvSpPr>
          <p:nvPr/>
        </p:nvSpPr>
        <p:spPr bwMode="auto">
          <a:xfrm>
            <a:off x="7086600" y="4495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a:latin typeface="宋体" panose="02010600030101010101" pitchFamily="2" charset="-122"/>
              </a:rPr>
              <a:t>带</a:t>
            </a:r>
            <a:r>
              <a:rPr lang="zh-CN" altLang="en-US" sz="2000" b="1">
                <a:latin typeface="宋体" panose="02010600030101010101" pitchFamily="2" charset="-122"/>
              </a:rPr>
              <a:t>尾</a:t>
            </a:r>
            <a:r>
              <a:rPr lang="zh-CN" altLang="en-US" sz="2000">
                <a:latin typeface="宋体" panose="02010600030101010101" pitchFamily="2" charset="-122"/>
              </a:rPr>
              <a:t>结点的一般形式</a:t>
            </a:r>
            <a:r>
              <a:rPr lang="zh-CN" altLang="en-US"/>
              <a:t> </a:t>
            </a:r>
          </a:p>
        </p:txBody>
      </p:sp>
      <p:sp>
        <p:nvSpPr>
          <p:cNvPr id="129142" name="AutoShape 118">
            <a:hlinkClick r:id="rId2" action="ppaction://hlinksldjump" highlightClick="1"/>
            <a:extLst>
              <a:ext uri="{FF2B5EF4-FFF2-40B4-BE49-F238E27FC236}">
                <a16:creationId xmlns:a16="http://schemas.microsoft.com/office/drawing/2014/main" id="{73BC0C33-30E0-4D63-846F-6DCA48FB96CC}"/>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520BD9AD-172F-45C2-A5E6-5D21570A66FD}"/>
              </a:ext>
            </a:extLst>
          </p:cNvPr>
          <p:cNvSpPr>
            <a:spLocks noGrp="1" noChangeArrowheads="1"/>
          </p:cNvSpPr>
          <p:nvPr>
            <p:ph type="title"/>
          </p:nvPr>
        </p:nvSpPr>
        <p:spPr/>
        <p:txBody>
          <a:bodyPr/>
          <a:lstStyle/>
          <a:p>
            <a:r>
              <a:rPr lang="zh-CN" altLang="en-US">
                <a:latin typeface="宋体" panose="02010600030101010101" pitchFamily="2" charset="-122"/>
              </a:rPr>
              <a:t>循环单链表合并为一个循环单链表</a:t>
            </a:r>
          </a:p>
        </p:txBody>
      </p:sp>
      <p:sp>
        <p:nvSpPr>
          <p:cNvPr id="130051" name="Rectangle 3">
            <a:extLst>
              <a:ext uri="{FF2B5EF4-FFF2-40B4-BE49-F238E27FC236}">
                <a16:creationId xmlns:a16="http://schemas.microsoft.com/office/drawing/2014/main" id="{FE52EB15-682C-4023-A4CF-594AA6683717}"/>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3200"/>
              <a:t>	</a:t>
            </a:r>
            <a:r>
              <a:rPr lang="zh-CN" altLang="en-US" b="1"/>
              <a:t>已知</a:t>
            </a:r>
            <a:r>
              <a:rPr lang="zh-CN" altLang="en-US"/>
              <a:t>：</a:t>
            </a:r>
            <a:r>
              <a:rPr lang="zh-CN" altLang="en-US">
                <a:latin typeface="宋体" panose="02010600030101010101" pitchFamily="2" charset="-122"/>
              </a:rPr>
              <a:t>有两个带头结点的循环单链表</a:t>
            </a:r>
            <a:r>
              <a:rPr lang="en-US" altLang="zh-CN"/>
              <a:t>LA</a:t>
            </a:r>
            <a:r>
              <a:rPr lang="zh-CN" altLang="en-US">
                <a:latin typeface="宋体" panose="02010600030101010101" pitchFamily="2" charset="-122"/>
              </a:rPr>
              <a:t>、</a:t>
            </a:r>
            <a:r>
              <a:rPr lang="en-US" altLang="zh-CN"/>
              <a:t>LB</a:t>
            </a:r>
            <a:r>
              <a:rPr lang="zh-CN" altLang="en-US">
                <a:latin typeface="宋体" panose="02010600030101010101" pitchFamily="2" charset="-122"/>
              </a:rPr>
              <a:t>，编写一个算法，将两个循环单链表合并为一个循环单链表，其头指针为</a:t>
            </a:r>
            <a:r>
              <a:rPr lang="en-US" altLang="zh-CN"/>
              <a:t>LA</a:t>
            </a:r>
            <a:r>
              <a:rPr lang="zh-CN" altLang="en-US">
                <a:latin typeface="宋体" panose="02010600030101010101" pitchFamily="2" charset="-122"/>
              </a:rPr>
              <a:t>。</a:t>
            </a:r>
          </a:p>
          <a:p>
            <a:pPr>
              <a:lnSpc>
                <a:spcPct val="90000"/>
              </a:lnSpc>
              <a:buFont typeface="Wingdings" panose="05000000000000000000" pitchFamily="2" charset="2"/>
              <a:buNone/>
            </a:pPr>
            <a:r>
              <a:rPr lang="zh-CN" altLang="en-US" b="1">
                <a:latin typeface="宋体" panose="02010600030101010101" pitchFamily="2" charset="-122"/>
              </a:rPr>
              <a:t>	算法思想</a:t>
            </a:r>
            <a:r>
              <a:rPr lang="zh-CN" altLang="en-US">
                <a:latin typeface="宋体" panose="02010600030101010101" pitchFamily="2" charset="-122"/>
              </a:rPr>
              <a:t>：先找到两个链表的尾，并分别由指针</a:t>
            </a:r>
            <a:r>
              <a:rPr lang="en-US" altLang="zh-CN">
                <a:latin typeface="宋体" panose="02010600030101010101" pitchFamily="2" charset="-122"/>
              </a:rPr>
              <a:t>p</a:t>
            </a:r>
            <a:r>
              <a:rPr lang="zh-CN" altLang="en-US">
                <a:latin typeface="宋体" panose="02010600030101010101" pitchFamily="2" charset="-122"/>
              </a:rPr>
              <a:t>、</a:t>
            </a:r>
            <a:r>
              <a:rPr lang="en-US" altLang="zh-CN">
                <a:latin typeface="宋体" panose="02010600030101010101" pitchFamily="2" charset="-122"/>
              </a:rPr>
              <a:t>q</a:t>
            </a:r>
            <a:r>
              <a:rPr lang="zh-CN" altLang="en-US">
                <a:latin typeface="宋体" panose="02010600030101010101" pitchFamily="2" charset="-122"/>
              </a:rPr>
              <a:t>指向它们，然后将第一个链表的尾与第二个表的第一个结点链接起来，并修改第二个表的尾</a:t>
            </a:r>
            <a:r>
              <a:rPr lang="en-US" altLang="zh-CN">
                <a:latin typeface="宋体" panose="02010600030101010101" pitchFamily="2" charset="-122"/>
              </a:rPr>
              <a:t>Q</a:t>
            </a:r>
            <a:r>
              <a:rPr lang="zh-CN" altLang="en-US">
                <a:latin typeface="宋体" panose="02010600030101010101" pitchFamily="2" charset="-122"/>
              </a:rPr>
              <a:t>，使它的链域指向第一个表的头结点。</a:t>
            </a:r>
          </a:p>
          <a:p>
            <a:pPr>
              <a:lnSpc>
                <a:spcPct val="90000"/>
              </a:lnSpc>
              <a:buFont typeface="Wingdings" panose="05000000000000000000" pitchFamily="2" charset="2"/>
              <a:buNone/>
            </a:pPr>
            <a:r>
              <a:rPr lang="zh-CN" altLang="en-US">
                <a:latin typeface="宋体" panose="02010600030101010101" pitchFamily="2" charset="-122"/>
              </a:rPr>
              <a:t>	</a:t>
            </a:r>
          </a:p>
        </p:txBody>
      </p:sp>
      <p:sp>
        <p:nvSpPr>
          <p:cNvPr id="5" name="日期占位符 3">
            <a:extLst>
              <a:ext uri="{FF2B5EF4-FFF2-40B4-BE49-F238E27FC236}">
                <a16:creationId xmlns:a16="http://schemas.microsoft.com/office/drawing/2014/main" id="{4F210ED9-9A80-4EAA-AA0D-FCC9BCF289D0}"/>
              </a:ext>
            </a:extLst>
          </p:cNvPr>
          <p:cNvSpPr>
            <a:spLocks noGrp="1"/>
          </p:cNvSpPr>
          <p:nvPr>
            <p:ph type="dt" sz="half" idx="4294967295"/>
          </p:nvPr>
        </p:nvSpPr>
        <p:spPr>
          <a:xfrm>
            <a:off x="9652000" y="6553200"/>
            <a:ext cx="2540000" cy="304800"/>
          </a:xfrm>
          <a:prstGeom prst="rect">
            <a:avLst/>
          </a:prstGeom>
        </p:spPr>
        <p:txBody>
          <a:bodyPr/>
          <a:lstStyle/>
          <a:p>
            <a:fld id="{8E24B1AE-039B-404D-BFEC-7D3978A41A1C}" type="datetime1">
              <a:rPr lang="zh-CN" altLang="en-US"/>
              <a:pPr/>
              <a:t>2020/2/9</a:t>
            </a:fld>
            <a:endParaRPr lang="en-US" altLang="zh-CN"/>
          </a:p>
        </p:txBody>
      </p:sp>
      <p:sp>
        <p:nvSpPr>
          <p:cNvPr id="6" name="灯片编号占位符 5">
            <a:extLst>
              <a:ext uri="{FF2B5EF4-FFF2-40B4-BE49-F238E27FC236}">
                <a16:creationId xmlns:a16="http://schemas.microsoft.com/office/drawing/2014/main" id="{2336B6A5-170B-49D2-B870-C2219C0A034C}"/>
              </a:ext>
            </a:extLst>
          </p:cNvPr>
          <p:cNvSpPr>
            <a:spLocks noGrp="1"/>
          </p:cNvSpPr>
          <p:nvPr>
            <p:ph type="sldNum" sz="quarter" idx="4294967295"/>
          </p:nvPr>
        </p:nvSpPr>
        <p:spPr>
          <a:xfrm>
            <a:off x="0" y="6343650"/>
            <a:ext cx="782638" cy="488950"/>
          </a:xfrm>
          <a:prstGeom prst="rect">
            <a:avLst/>
          </a:prstGeom>
        </p:spPr>
        <p:txBody>
          <a:bodyPr/>
          <a:lstStyle/>
          <a:p>
            <a:fld id="{54340535-8872-4172-8FC8-7640691D5B22}" type="slidenum">
              <a:rPr lang="en-US" altLang="zh-CN"/>
              <a:pPr/>
              <a:t>48</a:t>
            </a:fld>
            <a:endParaRPr lang="en-US" altLang="zh-CN"/>
          </a:p>
        </p:txBody>
      </p:sp>
      <p:sp>
        <p:nvSpPr>
          <p:cNvPr id="130052" name="AutoShape 4">
            <a:hlinkClick r:id="rId2" action="ppaction://hlinksldjump" highlightClick="1"/>
            <a:extLst>
              <a:ext uri="{FF2B5EF4-FFF2-40B4-BE49-F238E27FC236}">
                <a16:creationId xmlns:a16="http://schemas.microsoft.com/office/drawing/2014/main" id="{78A503B6-7B2A-49B1-926F-7CF24FA86ED1}"/>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80ECAF1-1DAF-4112-B89D-8EC5B738C22E}"/>
              </a:ext>
            </a:extLst>
          </p:cNvPr>
          <p:cNvSpPr>
            <a:spLocks noGrp="1" noChangeArrowheads="1"/>
          </p:cNvSpPr>
          <p:nvPr>
            <p:ph type="title"/>
          </p:nvPr>
        </p:nvSpPr>
        <p:spPr/>
        <p:txBody>
          <a:bodyPr/>
          <a:lstStyle/>
          <a:p>
            <a:r>
              <a:rPr lang="zh-CN" altLang="en-US">
                <a:latin typeface="宋体" panose="02010600030101010101" pitchFamily="2" charset="-122"/>
              </a:rPr>
              <a:t>循环单链表合并算法实现</a:t>
            </a:r>
            <a:endParaRPr lang="zh-CN" altLang="en-US"/>
          </a:p>
        </p:txBody>
      </p:sp>
      <p:sp>
        <p:nvSpPr>
          <p:cNvPr id="131075" name="Rectangle 3">
            <a:extLst>
              <a:ext uri="{FF2B5EF4-FFF2-40B4-BE49-F238E27FC236}">
                <a16:creationId xmlns:a16="http://schemas.microsoft.com/office/drawing/2014/main" id="{2196A9EB-90CD-49A3-8D33-2FB4CDAF3E41}"/>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000">
                <a:latin typeface="宋体" panose="02010600030101010101" pitchFamily="2" charset="-122"/>
              </a:rPr>
              <a:t>LinkList   merge_1(LinkList LA,LinkList LB)</a:t>
            </a:r>
          </a:p>
          <a:p>
            <a:pPr algn="just">
              <a:lnSpc>
                <a:spcPct val="90000"/>
              </a:lnSpc>
              <a:buFont typeface="Wingdings" panose="05000000000000000000" pitchFamily="2" charset="2"/>
              <a:buNone/>
            </a:pPr>
            <a:r>
              <a:rPr lang="en-US" altLang="zh-CN" sz="2000">
                <a:latin typeface="宋体" panose="02010600030101010101" pitchFamily="2" charset="-122"/>
                <a:cs typeface="Times New Roman" panose="02020603050405020304" pitchFamily="18" charset="0"/>
              </a:rPr>
              <a:t>/*</a:t>
            </a:r>
            <a:r>
              <a:rPr lang="zh-CN" altLang="en-US" sz="2000">
                <a:latin typeface="宋体" panose="02010600030101010101" pitchFamily="2" charset="-122"/>
                <a:cs typeface="Times New Roman" panose="02020603050405020304" pitchFamily="18" charset="0"/>
              </a:rPr>
              <a:t>此算法将两个链表的首尾连接起来*</a:t>
            </a:r>
            <a:r>
              <a:rPr lang="en-US" altLang="zh-CN" sz="2000">
                <a:latin typeface="宋体" panose="02010600030101010101" pitchFamily="2" charset="-122"/>
                <a:cs typeface="Times New Roman" panose="02020603050405020304" pitchFamily="18" charset="0"/>
              </a:rPr>
              <a:t>/</a:t>
            </a:r>
          </a:p>
          <a:p>
            <a:pPr>
              <a:lnSpc>
                <a:spcPct val="90000"/>
              </a:lnSpc>
              <a:buFont typeface="Wingdings" panose="05000000000000000000" pitchFamily="2" charset="2"/>
              <a:buNone/>
            </a:pPr>
            <a:r>
              <a:rPr lang="en-US" altLang="zh-CN" sz="2000">
                <a:latin typeface="宋体" panose="02010600030101010101" pitchFamily="2" charset="-122"/>
              </a:rPr>
              <a:t>{  Node *p, *q; p=LA; q=LB;</a:t>
            </a:r>
          </a:p>
          <a:p>
            <a:pPr algn="just">
              <a:lnSpc>
                <a:spcPct val="90000"/>
              </a:lnSpc>
              <a:buFont typeface="Wingdings" panose="05000000000000000000" pitchFamily="2" charset="2"/>
              <a:buNone/>
            </a:pPr>
            <a:r>
              <a:rPr lang="en-US" altLang="zh-CN" sz="2000">
                <a:latin typeface="宋体" panose="02010600030101010101" pitchFamily="2" charset="-122"/>
              </a:rPr>
              <a:t> while (p-&gt;next!=LA) p=p-&gt;next;	/*</a:t>
            </a:r>
            <a:r>
              <a:rPr lang="zh-CN" altLang="en-US" sz="2000">
                <a:latin typeface="宋体" panose="02010600030101010101" pitchFamily="2" charset="-122"/>
              </a:rPr>
              <a:t>找到表</a:t>
            </a:r>
            <a:r>
              <a:rPr lang="en-US" altLang="zh-CN" sz="2000">
                <a:latin typeface="宋体" panose="02010600030101010101" pitchFamily="2" charset="-122"/>
              </a:rPr>
              <a:t>LA</a:t>
            </a:r>
            <a:r>
              <a:rPr lang="zh-CN" altLang="en-US" sz="2000">
                <a:latin typeface="宋体" panose="02010600030101010101" pitchFamily="2" charset="-122"/>
              </a:rPr>
              <a:t>的表尾*</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while (q-&gt;next!=LB) q=q-&gt;next;	/*</a:t>
            </a:r>
            <a:r>
              <a:rPr lang="zh-CN" altLang="en-US" sz="2000">
                <a:latin typeface="宋体" panose="02010600030101010101" pitchFamily="2" charset="-122"/>
              </a:rPr>
              <a:t>找到表</a:t>
            </a:r>
            <a:r>
              <a:rPr lang="en-US" altLang="zh-CN" sz="2000">
                <a:latin typeface="宋体" panose="02010600030101010101" pitchFamily="2" charset="-122"/>
              </a:rPr>
              <a:t>LB</a:t>
            </a:r>
            <a:r>
              <a:rPr lang="zh-CN" altLang="en-US" sz="2000">
                <a:latin typeface="宋体" panose="02010600030101010101" pitchFamily="2" charset="-122"/>
              </a:rPr>
              <a:t>的表尾*</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q-&gt;next=LA;/*</a:t>
            </a:r>
            <a:r>
              <a:rPr lang="zh-CN" altLang="en-US" sz="2000">
                <a:latin typeface="宋体" panose="02010600030101010101" pitchFamily="2" charset="-122"/>
              </a:rPr>
              <a:t>修改表</a:t>
            </a:r>
            <a:r>
              <a:rPr lang="en-US" altLang="zh-CN" sz="2000">
                <a:latin typeface="宋体" panose="02010600030101010101" pitchFamily="2" charset="-122"/>
              </a:rPr>
              <a:t>LB </a:t>
            </a:r>
            <a:r>
              <a:rPr lang="zh-CN" altLang="en-US" sz="2000">
                <a:latin typeface="宋体" panose="02010600030101010101" pitchFamily="2" charset="-122"/>
              </a:rPr>
              <a:t>的尾指针，使之指向表</a:t>
            </a:r>
            <a:r>
              <a:rPr lang="en-US" altLang="zh-CN" sz="2000">
                <a:latin typeface="宋体" panose="02010600030101010101" pitchFamily="2" charset="-122"/>
              </a:rPr>
              <a:t>LA </a:t>
            </a:r>
            <a:r>
              <a:rPr lang="zh-CN" altLang="en-US" sz="2000">
                <a:latin typeface="宋体" panose="02010600030101010101" pitchFamily="2" charset="-122"/>
              </a:rPr>
              <a:t>的头结点*</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p-&gt;next=LB-&gt;next;/*</a:t>
            </a:r>
            <a:r>
              <a:rPr lang="zh-CN" altLang="en-US" sz="2000">
                <a:latin typeface="宋体" panose="02010600030101010101" pitchFamily="2" charset="-122"/>
              </a:rPr>
              <a:t>修改表</a:t>
            </a:r>
            <a:r>
              <a:rPr lang="en-US" altLang="zh-CN" sz="2000">
                <a:latin typeface="宋体" panose="02010600030101010101" pitchFamily="2" charset="-122"/>
              </a:rPr>
              <a:t>LA</a:t>
            </a:r>
            <a:r>
              <a:rPr lang="zh-CN" altLang="en-US" sz="2000">
                <a:latin typeface="宋体" panose="02010600030101010101" pitchFamily="2" charset="-122"/>
              </a:rPr>
              <a:t>的尾指针，使之指向表</a:t>
            </a:r>
            <a:r>
              <a:rPr lang="en-US" altLang="zh-CN" sz="2000">
                <a:latin typeface="宋体" panose="02010600030101010101" pitchFamily="2" charset="-122"/>
              </a:rPr>
              <a:t>LB </a:t>
            </a:r>
            <a:r>
              <a:rPr lang="zh-CN" altLang="en-US" sz="2000">
                <a:latin typeface="宋体" panose="02010600030101010101" pitchFamily="2" charset="-122"/>
              </a:rPr>
              <a:t>中的第一个结点*</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free(LB); </a:t>
            </a:r>
          </a:p>
          <a:p>
            <a:pPr algn="just">
              <a:lnSpc>
                <a:spcPct val="90000"/>
              </a:lnSpc>
              <a:buFont typeface="Wingdings" panose="05000000000000000000" pitchFamily="2" charset="2"/>
              <a:buNone/>
            </a:pPr>
            <a:r>
              <a:rPr lang="en-US" altLang="zh-CN" sz="2000">
                <a:latin typeface="宋体" panose="02010600030101010101" pitchFamily="2" charset="-122"/>
              </a:rPr>
              <a:t>return(LA);</a:t>
            </a:r>
          </a:p>
          <a:p>
            <a:pPr>
              <a:lnSpc>
                <a:spcPct val="90000"/>
              </a:lnSpc>
              <a:buFont typeface="Wingdings" panose="05000000000000000000" pitchFamily="2" charset="2"/>
              <a:buNone/>
            </a:pPr>
            <a:r>
              <a:rPr lang="en-US" altLang="zh-CN" sz="2000">
                <a:latin typeface="宋体" panose="02010600030101010101" pitchFamily="2" charset="-122"/>
              </a:rPr>
              <a:t>}</a:t>
            </a:r>
            <a:endParaRPr lang="en-US" altLang="zh-CN" sz="2000"/>
          </a:p>
        </p:txBody>
      </p:sp>
      <p:sp>
        <p:nvSpPr>
          <p:cNvPr id="5" name="日期占位符 3">
            <a:extLst>
              <a:ext uri="{FF2B5EF4-FFF2-40B4-BE49-F238E27FC236}">
                <a16:creationId xmlns:a16="http://schemas.microsoft.com/office/drawing/2014/main" id="{F12477BF-0EB8-44D4-8105-23173A049424}"/>
              </a:ext>
            </a:extLst>
          </p:cNvPr>
          <p:cNvSpPr>
            <a:spLocks noGrp="1"/>
          </p:cNvSpPr>
          <p:nvPr>
            <p:ph type="dt" sz="half" idx="4294967295"/>
          </p:nvPr>
        </p:nvSpPr>
        <p:spPr>
          <a:xfrm>
            <a:off x="9652000" y="6553200"/>
            <a:ext cx="2540000" cy="304800"/>
          </a:xfrm>
          <a:prstGeom prst="rect">
            <a:avLst/>
          </a:prstGeom>
        </p:spPr>
        <p:txBody>
          <a:bodyPr/>
          <a:lstStyle/>
          <a:p>
            <a:fld id="{EC4C27A1-D681-4FE9-8899-A54B09293FDE}" type="datetime1">
              <a:rPr lang="zh-CN" altLang="en-US"/>
              <a:pPr/>
              <a:t>2020/2/9</a:t>
            </a:fld>
            <a:endParaRPr lang="en-US" altLang="zh-CN"/>
          </a:p>
        </p:txBody>
      </p:sp>
      <p:sp>
        <p:nvSpPr>
          <p:cNvPr id="6" name="灯片编号占位符 5">
            <a:extLst>
              <a:ext uri="{FF2B5EF4-FFF2-40B4-BE49-F238E27FC236}">
                <a16:creationId xmlns:a16="http://schemas.microsoft.com/office/drawing/2014/main" id="{5911487A-C52B-47C9-8AA7-C63026EF1F23}"/>
              </a:ext>
            </a:extLst>
          </p:cNvPr>
          <p:cNvSpPr>
            <a:spLocks noGrp="1"/>
          </p:cNvSpPr>
          <p:nvPr>
            <p:ph type="sldNum" sz="quarter" idx="4294967295"/>
          </p:nvPr>
        </p:nvSpPr>
        <p:spPr>
          <a:xfrm>
            <a:off x="0" y="6343650"/>
            <a:ext cx="782638" cy="488950"/>
          </a:xfrm>
          <a:prstGeom prst="rect">
            <a:avLst/>
          </a:prstGeom>
        </p:spPr>
        <p:txBody>
          <a:bodyPr/>
          <a:lstStyle/>
          <a:p>
            <a:fld id="{4B9529B5-79F8-4E02-BB3B-A0E972A7938F}" type="slidenum">
              <a:rPr lang="en-US" altLang="zh-CN"/>
              <a:pPr/>
              <a:t>49</a:t>
            </a:fld>
            <a:endParaRPr lang="en-US" altLang="zh-CN"/>
          </a:p>
        </p:txBody>
      </p:sp>
      <p:sp>
        <p:nvSpPr>
          <p:cNvPr id="131076" name="AutoShape 4">
            <a:hlinkClick r:id="" action="ppaction://hlinkshowjump?jump=previousslide" highlightClick="1"/>
            <a:extLst>
              <a:ext uri="{FF2B5EF4-FFF2-40B4-BE49-F238E27FC236}">
                <a16:creationId xmlns:a16="http://schemas.microsoft.com/office/drawing/2014/main" id="{812E4AA5-E447-4835-8DBC-E75AC707177C}"/>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C3F0B95-6910-49D1-8019-E7E1CADBB91A}"/>
              </a:ext>
            </a:extLst>
          </p:cNvPr>
          <p:cNvSpPr>
            <a:spLocks noGrp="1" noChangeArrowheads="1"/>
          </p:cNvSpPr>
          <p:nvPr>
            <p:ph type="title"/>
          </p:nvPr>
        </p:nvSpPr>
        <p:spPr/>
        <p:txBody>
          <a:bodyPr/>
          <a:lstStyle/>
          <a:p>
            <a:r>
              <a:rPr lang="zh-CN" altLang="en-US">
                <a:latin typeface="宋体" panose="02010600030101010101" pitchFamily="2" charset="-122"/>
              </a:rPr>
              <a:t>线性表的特点</a:t>
            </a:r>
          </a:p>
        </p:txBody>
      </p:sp>
      <p:sp>
        <p:nvSpPr>
          <p:cNvPr id="47107" name="Rectangle 3">
            <a:extLst>
              <a:ext uri="{FF2B5EF4-FFF2-40B4-BE49-F238E27FC236}">
                <a16:creationId xmlns:a16="http://schemas.microsoft.com/office/drawing/2014/main" id="{AF7AD704-37F4-4076-86CF-6418C6EB4C28}"/>
              </a:ext>
            </a:extLst>
          </p:cNvPr>
          <p:cNvSpPr>
            <a:spLocks noGrp="1" noChangeArrowheads="1"/>
          </p:cNvSpPr>
          <p:nvPr>
            <p:ph idx="1"/>
          </p:nvPr>
        </p:nvSpPr>
        <p:spPr/>
        <p:txBody>
          <a:bodyPr/>
          <a:lstStyle/>
          <a:p>
            <a:pPr>
              <a:lnSpc>
                <a:spcPct val="90000"/>
              </a:lnSpc>
              <a:buFont typeface="Wingdings" panose="05000000000000000000" pitchFamily="2" charset="2"/>
              <a:buNone/>
            </a:pPr>
            <a:endParaRPr lang="en-US" altLang="zh-CN">
              <a:solidFill>
                <a:srgbClr val="FF00FF"/>
              </a:solidFill>
            </a:endParaRPr>
          </a:p>
          <a:p>
            <a:pPr lvl="1">
              <a:lnSpc>
                <a:spcPct val="90000"/>
              </a:lnSpc>
              <a:buFont typeface="Wingdings" panose="05000000000000000000" pitchFamily="2" charset="2"/>
              <a:buChar char="Ø"/>
            </a:pPr>
            <a:r>
              <a:rPr lang="zh-CN" altLang="en-US" sz="2800">
                <a:latin typeface="宋体" panose="02010600030101010101" pitchFamily="2" charset="-122"/>
                <a:cs typeface="Times New Roman" panose="02020603050405020304" pitchFamily="18" charset="0"/>
              </a:rPr>
              <a:t>同一性：线性表由同类数据元素组成，每一个</a:t>
            </a:r>
            <a:r>
              <a:rPr lang="en-US" altLang="zh-CN" sz="2800">
                <a:latin typeface="宋体" panose="02010600030101010101" pitchFamily="2" charset="-122"/>
                <a:cs typeface="Times New Roman" panose="02020603050405020304" pitchFamily="18" charset="0"/>
              </a:rPr>
              <a:t>a</a:t>
            </a:r>
            <a:r>
              <a:rPr lang="en-US" altLang="zh-CN" sz="2800" baseline="-30000">
                <a:latin typeface="宋体" panose="02010600030101010101" pitchFamily="2" charset="-122"/>
                <a:cs typeface="Times New Roman" panose="02020603050405020304" pitchFamily="18" charset="0"/>
              </a:rPr>
              <a:t>i</a:t>
            </a:r>
            <a:r>
              <a:rPr lang="zh-CN" altLang="en-US" sz="2800">
                <a:latin typeface="宋体" panose="02010600030101010101" pitchFamily="2" charset="-122"/>
                <a:cs typeface="Times New Roman" panose="02020603050405020304" pitchFamily="18" charset="0"/>
              </a:rPr>
              <a:t>必须属于同一数据对象。</a:t>
            </a:r>
          </a:p>
          <a:p>
            <a:pPr lvl="1">
              <a:lnSpc>
                <a:spcPct val="90000"/>
              </a:lnSpc>
              <a:buFont typeface="Wingdings" panose="05000000000000000000" pitchFamily="2" charset="2"/>
              <a:buChar char="Ø"/>
            </a:pPr>
            <a:r>
              <a:rPr lang="zh-CN" altLang="en-US" sz="2800">
                <a:latin typeface="宋体" panose="02010600030101010101" pitchFamily="2" charset="-122"/>
                <a:cs typeface="Times New Roman" panose="02020603050405020304" pitchFamily="18" charset="0"/>
              </a:rPr>
              <a:t>有穷性：线性表由有限个数据元素组成，表长度就是表中数据元素的个数。</a:t>
            </a:r>
          </a:p>
          <a:p>
            <a:pPr lvl="1">
              <a:lnSpc>
                <a:spcPct val="90000"/>
              </a:lnSpc>
              <a:buFont typeface="Wingdings" panose="05000000000000000000" pitchFamily="2" charset="2"/>
              <a:buChar char="Ø"/>
            </a:pPr>
            <a:r>
              <a:rPr lang="zh-CN" altLang="en-US" sz="2800">
                <a:latin typeface="宋体" panose="02010600030101010101" pitchFamily="2" charset="-122"/>
                <a:cs typeface="Times New Roman" panose="02020603050405020304" pitchFamily="18" charset="0"/>
              </a:rPr>
              <a:t>有序性：线性表中相邻数据元素之间存在着序偶关系</a:t>
            </a:r>
            <a:r>
              <a:rPr lang="en-US" altLang="zh-CN" sz="2800">
                <a:latin typeface="宋体" panose="02010600030101010101" pitchFamily="2" charset="-122"/>
                <a:cs typeface="Times New Roman" panose="02020603050405020304" pitchFamily="18" charset="0"/>
              </a:rPr>
              <a:t>&lt;a</a:t>
            </a:r>
            <a:r>
              <a:rPr lang="en-US" altLang="zh-CN" sz="2800" baseline="-30000">
                <a:latin typeface="宋体" panose="02010600030101010101" pitchFamily="2" charset="-122"/>
                <a:cs typeface="Times New Roman" panose="02020603050405020304" pitchFamily="18" charset="0"/>
              </a:rPr>
              <a:t>i</a:t>
            </a:r>
            <a:r>
              <a:rPr lang="en-US" altLang="zh-CN" sz="2800">
                <a:latin typeface="宋体" panose="02010600030101010101" pitchFamily="2" charset="-122"/>
                <a:cs typeface="Times New Roman" panose="02020603050405020304" pitchFamily="18" charset="0"/>
              </a:rPr>
              <a:t>,a</a:t>
            </a:r>
            <a:r>
              <a:rPr lang="en-US" altLang="zh-CN" sz="2800" baseline="-30000">
                <a:latin typeface="宋体" panose="02010600030101010101" pitchFamily="2" charset="-122"/>
                <a:cs typeface="Times New Roman" panose="02020603050405020304" pitchFamily="18" charset="0"/>
              </a:rPr>
              <a:t>i+1</a:t>
            </a:r>
            <a:r>
              <a:rPr lang="en-US" altLang="zh-CN" sz="2800">
                <a:latin typeface="宋体" panose="02010600030101010101" pitchFamily="2" charset="-122"/>
                <a:cs typeface="Times New Roman" panose="02020603050405020304" pitchFamily="18" charset="0"/>
              </a:rPr>
              <a:t>&gt;</a:t>
            </a:r>
            <a:r>
              <a:rPr lang="zh-CN" altLang="en-US" sz="2800">
                <a:latin typeface="宋体" panose="02010600030101010101" pitchFamily="2" charset="-122"/>
                <a:cs typeface="Times New Roman" panose="02020603050405020304" pitchFamily="18" charset="0"/>
              </a:rPr>
              <a:t>。</a:t>
            </a:r>
          </a:p>
          <a:p>
            <a:pPr>
              <a:lnSpc>
                <a:spcPct val="90000"/>
              </a:lnSpc>
              <a:buFont typeface="Wingdings" panose="05000000000000000000" pitchFamily="2" charset="2"/>
              <a:buNone/>
            </a:pPr>
            <a:r>
              <a:rPr lang="zh-CN" altLang="en-US">
                <a:latin typeface="宋体" panose="02010600030101010101" pitchFamily="2" charset="-122"/>
              </a:rPr>
              <a:t>		</a:t>
            </a:r>
          </a:p>
        </p:txBody>
      </p:sp>
      <p:sp>
        <p:nvSpPr>
          <p:cNvPr id="5" name="日期占位符 3">
            <a:extLst>
              <a:ext uri="{FF2B5EF4-FFF2-40B4-BE49-F238E27FC236}">
                <a16:creationId xmlns:a16="http://schemas.microsoft.com/office/drawing/2014/main" id="{71D1BDBE-EFCE-40A2-9C35-ED1FCFA52EE0}"/>
              </a:ext>
            </a:extLst>
          </p:cNvPr>
          <p:cNvSpPr>
            <a:spLocks noGrp="1"/>
          </p:cNvSpPr>
          <p:nvPr>
            <p:ph type="dt" sz="half" idx="4294967295"/>
          </p:nvPr>
        </p:nvSpPr>
        <p:spPr>
          <a:xfrm>
            <a:off x="9652000" y="6553200"/>
            <a:ext cx="2540000" cy="304800"/>
          </a:xfrm>
          <a:prstGeom prst="rect">
            <a:avLst/>
          </a:prstGeom>
        </p:spPr>
        <p:txBody>
          <a:bodyPr/>
          <a:lstStyle/>
          <a:p>
            <a:fld id="{0591622C-B0B0-4890-85A3-6C863670EEB0}" type="datetime1">
              <a:rPr lang="zh-CN" altLang="en-US"/>
              <a:pPr/>
              <a:t>2020/2/9</a:t>
            </a:fld>
            <a:endParaRPr lang="en-US" altLang="zh-CN"/>
          </a:p>
        </p:txBody>
      </p:sp>
      <p:sp>
        <p:nvSpPr>
          <p:cNvPr id="6" name="灯片编号占位符 5">
            <a:extLst>
              <a:ext uri="{FF2B5EF4-FFF2-40B4-BE49-F238E27FC236}">
                <a16:creationId xmlns:a16="http://schemas.microsoft.com/office/drawing/2014/main" id="{A152E14C-F897-491E-862D-D5C7E10021F0}"/>
              </a:ext>
            </a:extLst>
          </p:cNvPr>
          <p:cNvSpPr>
            <a:spLocks noGrp="1"/>
          </p:cNvSpPr>
          <p:nvPr>
            <p:ph type="sldNum" sz="quarter" idx="4294967295"/>
          </p:nvPr>
        </p:nvSpPr>
        <p:spPr>
          <a:xfrm>
            <a:off x="0" y="6343650"/>
            <a:ext cx="782638" cy="488950"/>
          </a:xfrm>
          <a:prstGeom prst="rect">
            <a:avLst/>
          </a:prstGeom>
        </p:spPr>
        <p:txBody>
          <a:bodyPr/>
          <a:lstStyle/>
          <a:p>
            <a:fld id="{EF831B65-57E2-4485-B5EB-91C92356A23D}" type="slidenum">
              <a:rPr lang="en-US" altLang="zh-CN"/>
              <a:pPr/>
              <a:t>5</a:t>
            </a:fld>
            <a:endParaRPr lang="en-US" altLang="zh-CN"/>
          </a:p>
        </p:txBody>
      </p:sp>
      <p:sp>
        <p:nvSpPr>
          <p:cNvPr id="47109" name="AutoShape 5">
            <a:hlinkClick r:id="rId2" action="ppaction://hlinksldjump" highlightClick="1"/>
            <a:extLst>
              <a:ext uri="{FF2B5EF4-FFF2-40B4-BE49-F238E27FC236}">
                <a16:creationId xmlns:a16="http://schemas.microsoft.com/office/drawing/2014/main" id="{62DE9D62-765B-442E-B36D-7036EA8D1F33}"/>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5F07E57-7D6C-41CC-99A6-6B9759DF4346}"/>
              </a:ext>
            </a:extLst>
          </p:cNvPr>
          <p:cNvSpPr>
            <a:spLocks noGrp="1" noChangeArrowheads="1"/>
          </p:cNvSpPr>
          <p:nvPr>
            <p:ph type="title"/>
          </p:nvPr>
        </p:nvSpPr>
        <p:spPr/>
        <p:txBody>
          <a:bodyPr/>
          <a:lstStyle/>
          <a:p>
            <a:r>
              <a:rPr lang="en-US" altLang="zh-CN" b="0"/>
              <a:t>2.3.4  </a:t>
            </a:r>
            <a:r>
              <a:rPr lang="zh-CN" altLang="en-US" b="0">
                <a:latin typeface="宋体" panose="02010600030101010101" pitchFamily="2" charset="-122"/>
              </a:rPr>
              <a:t>双向链表</a:t>
            </a:r>
          </a:p>
        </p:txBody>
      </p:sp>
      <p:sp>
        <p:nvSpPr>
          <p:cNvPr id="98307" name="Rectangle 3">
            <a:extLst>
              <a:ext uri="{FF2B5EF4-FFF2-40B4-BE49-F238E27FC236}">
                <a16:creationId xmlns:a16="http://schemas.microsoft.com/office/drawing/2014/main" id="{2917854F-3E85-4D96-B67E-BE249A14C78F}"/>
              </a:ext>
            </a:extLst>
          </p:cNvPr>
          <p:cNvSpPr>
            <a:spLocks noGrp="1" noChangeArrowheads="1"/>
          </p:cNvSpPr>
          <p:nvPr>
            <p:ph idx="1"/>
          </p:nvPr>
        </p:nvSpPr>
        <p:spPr/>
        <p:txBody>
          <a:bodyPr/>
          <a:lstStyle/>
          <a:p>
            <a:pPr marL="533400" indent="-533400">
              <a:buNone/>
            </a:pPr>
            <a:r>
              <a:rPr lang="en-US" altLang="zh-CN" b="1">
                <a:solidFill>
                  <a:srgbClr val="FF3300"/>
                </a:solidFill>
              </a:rPr>
              <a:t>  </a:t>
            </a:r>
            <a:r>
              <a:rPr lang="zh-CN" altLang="en-US" sz="2400" b="1">
                <a:solidFill>
                  <a:srgbClr val="FF3300"/>
                </a:solidFill>
              </a:rPr>
              <a:t>双向链表：</a:t>
            </a:r>
            <a:r>
              <a:rPr lang="zh-CN" altLang="en-US" sz="2400">
                <a:latin typeface="宋体" panose="02010600030101010101" pitchFamily="2" charset="-122"/>
              </a:rPr>
              <a:t>在单链表的每个结点里再增加一个指向其前趋的指针域</a:t>
            </a:r>
            <a:r>
              <a:rPr lang="en-US" altLang="zh-CN" sz="2400"/>
              <a:t>prior</a:t>
            </a:r>
            <a:r>
              <a:rPr lang="zh-CN" altLang="en-US" sz="2400">
                <a:latin typeface="宋体" panose="02010600030101010101" pitchFamily="2" charset="-122"/>
              </a:rPr>
              <a:t>。这样形成的链表中就有两条方向不同的链，我们称之为</a:t>
            </a:r>
            <a:r>
              <a:rPr lang="zh-CN" altLang="en-US" sz="2400" b="1">
                <a:latin typeface="宋体" panose="02010600030101010101" pitchFamily="2" charset="-122"/>
              </a:rPr>
              <a:t>双</a:t>
            </a:r>
            <a:r>
              <a:rPr lang="zh-CN" altLang="en-US" sz="2400" b="1"/>
              <a:t> </a:t>
            </a:r>
            <a:r>
              <a:rPr lang="en-US" altLang="zh-CN" sz="2400" b="1"/>
              <a:t>( </a:t>
            </a:r>
            <a:r>
              <a:rPr lang="zh-CN" altLang="en-US" sz="2400" b="1">
                <a:latin typeface="宋体" panose="02010600030101010101" pitchFamily="2" charset="-122"/>
              </a:rPr>
              <a:t>向</a:t>
            </a:r>
            <a:r>
              <a:rPr lang="en-US" altLang="zh-CN" sz="2400" b="1"/>
              <a:t>) </a:t>
            </a:r>
            <a:r>
              <a:rPr lang="zh-CN" altLang="en-US" sz="2400" b="1">
                <a:latin typeface="宋体" panose="02010600030101010101" pitchFamily="2" charset="-122"/>
              </a:rPr>
              <a:t>链表</a:t>
            </a:r>
            <a:r>
              <a:rPr lang="zh-CN" altLang="en-US" sz="2400"/>
              <a:t> </a:t>
            </a:r>
            <a:r>
              <a:rPr lang="en-US" altLang="zh-CN" sz="2400"/>
              <a:t>(Double Linked List)</a:t>
            </a:r>
            <a:r>
              <a:rPr lang="zh-CN" altLang="en-US" sz="2400">
                <a:latin typeface="宋体" panose="02010600030101010101" pitchFamily="2" charset="-122"/>
              </a:rPr>
              <a:t>。</a:t>
            </a:r>
            <a:endParaRPr lang="zh-CN" altLang="en-US" sz="2400" b="1">
              <a:solidFill>
                <a:srgbClr val="FF3300"/>
              </a:solidFill>
            </a:endParaRPr>
          </a:p>
          <a:p>
            <a:pPr marL="914400" lvl="1" indent="-457200">
              <a:buNone/>
            </a:pPr>
            <a:r>
              <a:rPr lang="zh-CN" altLang="en-US"/>
              <a:t>双向链表的</a:t>
            </a:r>
            <a:r>
              <a:rPr lang="zh-CN" altLang="en-US">
                <a:latin typeface="宋体" panose="02010600030101010101" pitchFamily="2" charset="-122"/>
              </a:rPr>
              <a:t>结构定义：</a:t>
            </a:r>
          </a:p>
          <a:p>
            <a:pPr marL="914400" lvl="1" indent="-457200" algn="just">
              <a:buNone/>
            </a:pPr>
            <a:r>
              <a:rPr lang="zh-CN" altLang="en-US">
                <a:latin typeface="宋体" panose="02010600030101010101" pitchFamily="2" charset="-122"/>
              </a:rPr>
              <a:t>	</a:t>
            </a:r>
            <a:r>
              <a:rPr lang="en-US" altLang="zh-CN">
                <a:latin typeface="宋体" panose="02010600030101010101" pitchFamily="2" charset="-122"/>
              </a:rPr>
              <a:t>typedef struct Dnode</a:t>
            </a:r>
          </a:p>
          <a:p>
            <a:pPr marL="914400" lvl="1" indent="-457200" algn="just">
              <a:buNone/>
            </a:pPr>
            <a:r>
              <a:rPr lang="en-US" altLang="zh-CN">
                <a:latin typeface="宋体" panose="02010600030101010101" pitchFamily="2" charset="-122"/>
              </a:rPr>
              <a:t>	{   ElemType data</a:t>
            </a:r>
            <a:r>
              <a:rPr lang="zh-CN" altLang="en-US">
                <a:latin typeface="宋体" panose="02010600030101010101" pitchFamily="2" charset="-122"/>
              </a:rPr>
              <a:t>；</a:t>
            </a:r>
          </a:p>
          <a:p>
            <a:pPr marL="914400" lvl="1" indent="-457200" algn="just">
              <a:buNone/>
            </a:pPr>
            <a:r>
              <a:rPr lang="zh-CN" altLang="en-US">
                <a:latin typeface="宋体" panose="02010600030101010101" pitchFamily="2" charset="-122"/>
              </a:rPr>
              <a:t>		   </a:t>
            </a:r>
            <a:r>
              <a:rPr lang="en-US" altLang="zh-CN">
                <a:latin typeface="宋体" panose="02010600030101010101" pitchFamily="2" charset="-122"/>
              </a:rPr>
              <a:t>struct DNode *prior</a:t>
            </a:r>
            <a:r>
              <a:rPr lang="zh-CN" altLang="en-US">
                <a:latin typeface="宋体" panose="02010600030101010101" pitchFamily="2" charset="-122"/>
              </a:rPr>
              <a:t>，*</a:t>
            </a:r>
            <a:r>
              <a:rPr lang="en-US" altLang="zh-CN">
                <a:latin typeface="宋体" panose="02010600030101010101" pitchFamily="2" charset="-122"/>
              </a:rPr>
              <a:t>next</a:t>
            </a:r>
            <a:r>
              <a:rPr lang="zh-CN" altLang="en-US">
                <a:latin typeface="宋体" panose="02010600030101010101" pitchFamily="2" charset="-122"/>
              </a:rPr>
              <a:t>；</a:t>
            </a:r>
          </a:p>
          <a:p>
            <a:pPr marL="914400" lvl="1" indent="-457200" algn="just">
              <a:buNone/>
            </a:pPr>
            <a:r>
              <a:rPr lang="zh-CN" altLang="en-US">
                <a:latin typeface="宋体" panose="02010600030101010101" pitchFamily="2" charset="-122"/>
              </a:rPr>
              <a:t>	 </a:t>
            </a:r>
            <a:r>
              <a:rPr lang="en-US" altLang="zh-CN">
                <a:latin typeface="宋体" panose="02010600030101010101" pitchFamily="2" charset="-122"/>
              </a:rPr>
              <a:t>} DNode,	* DoubleList</a:t>
            </a:r>
            <a:r>
              <a:rPr lang="zh-CN" altLang="en-US">
                <a:latin typeface="宋体" panose="02010600030101010101" pitchFamily="2" charset="-122"/>
              </a:rPr>
              <a:t>；</a:t>
            </a:r>
          </a:p>
          <a:p>
            <a:pPr marL="914400" lvl="1" indent="-457200" algn="just">
              <a:buNone/>
            </a:pPr>
            <a:endParaRPr lang="en-US" altLang="zh-CN">
              <a:latin typeface="宋体" panose="02010600030101010101" pitchFamily="2" charset="-122"/>
            </a:endParaRPr>
          </a:p>
        </p:txBody>
      </p:sp>
      <p:sp>
        <p:nvSpPr>
          <p:cNvPr id="5" name="日期占位符 3">
            <a:extLst>
              <a:ext uri="{FF2B5EF4-FFF2-40B4-BE49-F238E27FC236}">
                <a16:creationId xmlns:a16="http://schemas.microsoft.com/office/drawing/2014/main" id="{D3A4BCCC-F198-4653-A57B-E15A0B8D5A48}"/>
              </a:ext>
            </a:extLst>
          </p:cNvPr>
          <p:cNvSpPr>
            <a:spLocks noGrp="1"/>
          </p:cNvSpPr>
          <p:nvPr>
            <p:ph type="dt" sz="half" idx="4294967295"/>
          </p:nvPr>
        </p:nvSpPr>
        <p:spPr>
          <a:xfrm>
            <a:off x="9652000" y="6553200"/>
            <a:ext cx="2540000" cy="304800"/>
          </a:xfrm>
          <a:prstGeom prst="rect">
            <a:avLst/>
          </a:prstGeom>
        </p:spPr>
        <p:txBody>
          <a:bodyPr/>
          <a:lstStyle/>
          <a:p>
            <a:fld id="{B4BB3842-1F7D-4142-A769-C3903522905F}" type="datetime1">
              <a:rPr lang="zh-CN" altLang="en-US"/>
              <a:pPr/>
              <a:t>2020/2/9</a:t>
            </a:fld>
            <a:endParaRPr lang="en-US" altLang="zh-CN"/>
          </a:p>
        </p:txBody>
      </p:sp>
      <p:sp>
        <p:nvSpPr>
          <p:cNvPr id="6" name="灯片编号占位符 5">
            <a:extLst>
              <a:ext uri="{FF2B5EF4-FFF2-40B4-BE49-F238E27FC236}">
                <a16:creationId xmlns:a16="http://schemas.microsoft.com/office/drawing/2014/main" id="{3B003FC5-D94E-474B-BE58-B4E44D03CFF6}"/>
              </a:ext>
            </a:extLst>
          </p:cNvPr>
          <p:cNvSpPr>
            <a:spLocks noGrp="1"/>
          </p:cNvSpPr>
          <p:nvPr>
            <p:ph type="sldNum" sz="quarter" idx="4294967295"/>
          </p:nvPr>
        </p:nvSpPr>
        <p:spPr>
          <a:xfrm>
            <a:off x="0" y="6343650"/>
            <a:ext cx="782638" cy="488950"/>
          </a:xfrm>
          <a:prstGeom prst="rect">
            <a:avLst/>
          </a:prstGeom>
        </p:spPr>
        <p:txBody>
          <a:bodyPr/>
          <a:lstStyle/>
          <a:p>
            <a:fld id="{1EBC1213-D2F4-45E9-996E-CE23B543264B}" type="slidenum">
              <a:rPr lang="en-US" altLang="zh-CN"/>
              <a:pPr/>
              <a:t>50</a:t>
            </a:fld>
            <a:endParaRPr lang="en-US" altLang="zh-CN"/>
          </a:p>
        </p:txBody>
      </p:sp>
      <p:sp>
        <p:nvSpPr>
          <p:cNvPr id="98308" name="AutoShape 4">
            <a:hlinkClick r:id="rId2" action="ppaction://hlinksldjump" highlightClick="1"/>
            <a:extLst>
              <a:ext uri="{FF2B5EF4-FFF2-40B4-BE49-F238E27FC236}">
                <a16:creationId xmlns:a16="http://schemas.microsoft.com/office/drawing/2014/main" id="{B18B2F89-FB7C-485F-9401-02D5510B6D8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E5B9E8A8-9C72-4A6B-9930-9667A7ECFFF9}"/>
              </a:ext>
            </a:extLst>
          </p:cNvPr>
          <p:cNvSpPr>
            <a:spLocks noGrp="1" noChangeArrowheads="1"/>
          </p:cNvSpPr>
          <p:nvPr>
            <p:ph type="title"/>
          </p:nvPr>
        </p:nvSpPr>
        <p:spPr/>
        <p:txBody>
          <a:bodyPr/>
          <a:lstStyle/>
          <a:p>
            <a:r>
              <a:rPr lang="zh-CN" altLang="en-US">
                <a:latin typeface="宋体" panose="02010600030101010101" pitchFamily="2" charset="-122"/>
              </a:rPr>
              <a:t>双链表的结构定义</a:t>
            </a:r>
            <a:endParaRPr lang="zh-CN" altLang="en-US"/>
          </a:p>
        </p:txBody>
      </p:sp>
      <p:sp>
        <p:nvSpPr>
          <p:cNvPr id="132099" name="Rectangle 3">
            <a:extLst>
              <a:ext uri="{FF2B5EF4-FFF2-40B4-BE49-F238E27FC236}">
                <a16:creationId xmlns:a16="http://schemas.microsoft.com/office/drawing/2014/main" id="{38C89456-E8EE-43B2-B9FF-D600CD84A982}"/>
              </a:ext>
            </a:extLst>
          </p:cNvPr>
          <p:cNvSpPr>
            <a:spLocks noGrp="1" noChangeArrowheads="1"/>
          </p:cNvSpPr>
          <p:nvPr>
            <p:ph idx="1"/>
          </p:nvPr>
        </p:nvSpPr>
        <p:spPr/>
        <p:txBody>
          <a:bodyPr/>
          <a:lstStyle/>
          <a:p>
            <a:pPr algn="just"/>
            <a:r>
              <a:rPr lang="zh-CN" altLang="en-US" sz="2400">
                <a:latin typeface="宋体" panose="02010600030101010101" pitchFamily="2" charset="-122"/>
              </a:rPr>
              <a:t>双链表的结点结构 </a:t>
            </a:r>
          </a:p>
          <a:p>
            <a:pPr>
              <a:buFont typeface="Wingdings" panose="05000000000000000000" pitchFamily="2" charset="2"/>
              <a:buNone/>
            </a:pPr>
            <a:endParaRPr lang="en-US" altLang="zh-CN"/>
          </a:p>
        </p:txBody>
      </p:sp>
      <p:sp>
        <p:nvSpPr>
          <p:cNvPr id="14" name="日期占位符 3">
            <a:extLst>
              <a:ext uri="{FF2B5EF4-FFF2-40B4-BE49-F238E27FC236}">
                <a16:creationId xmlns:a16="http://schemas.microsoft.com/office/drawing/2014/main" id="{AED2BAE7-A29E-444D-BA38-EBD1996CCA2A}"/>
              </a:ext>
            </a:extLst>
          </p:cNvPr>
          <p:cNvSpPr>
            <a:spLocks noGrp="1"/>
          </p:cNvSpPr>
          <p:nvPr>
            <p:ph type="dt" sz="half" idx="4294967295"/>
          </p:nvPr>
        </p:nvSpPr>
        <p:spPr>
          <a:xfrm>
            <a:off x="9652000" y="6553200"/>
            <a:ext cx="2540000" cy="304800"/>
          </a:xfrm>
          <a:prstGeom prst="rect">
            <a:avLst/>
          </a:prstGeom>
        </p:spPr>
        <p:txBody>
          <a:bodyPr/>
          <a:lstStyle/>
          <a:p>
            <a:fld id="{B0313061-22CD-40CC-9C29-1A3279FF792D}" type="datetime1">
              <a:rPr lang="zh-CN" altLang="en-US"/>
              <a:pPr/>
              <a:t>2020/2/9</a:t>
            </a:fld>
            <a:endParaRPr lang="en-US" altLang="zh-CN"/>
          </a:p>
        </p:txBody>
      </p:sp>
      <p:sp>
        <p:nvSpPr>
          <p:cNvPr id="15" name="灯片编号占位符 5">
            <a:extLst>
              <a:ext uri="{FF2B5EF4-FFF2-40B4-BE49-F238E27FC236}">
                <a16:creationId xmlns:a16="http://schemas.microsoft.com/office/drawing/2014/main" id="{420D2196-27CE-4080-A534-376EE54F0B9D}"/>
              </a:ext>
            </a:extLst>
          </p:cNvPr>
          <p:cNvSpPr>
            <a:spLocks noGrp="1"/>
          </p:cNvSpPr>
          <p:nvPr>
            <p:ph type="sldNum" sz="quarter" idx="4294967295"/>
          </p:nvPr>
        </p:nvSpPr>
        <p:spPr>
          <a:xfrm>
            <a:off x="0" y="6343650"/>
            <a:ext cx="782638" cy="488950"/>
          </a:xfrm>
          <a:prstGeom prst="rect">
            <a:avLst/>
          </a:prstGeom>
        </p:spPr>
        <p:txBody>
          <a:bodyPr/>
          <a:lstStyle/>
          <a:p>
            <a:fld id="{A88EF879-54BB-454E-95BD-49F6D03DF4B1}" type="slidenum">
              <a:rPr lang="en-US" altLang="zh-CN"/>
              <a:pPr/>
              <a:t>51</a:t>
            </a:fld>
            <a:endParaRPr lang="en-US" altLang="zh-CN"/>
          </a:p>
        </p:txBody>
      </p:sp>
      <p:grpSp>
        <p:nvGrpSpPr>
          <p:cNvPr id="132109" name="Group 13">
            <a:extLst>
              <a:ext uri="{FF2B5EF4-FFF2-40B4-BE49-F238E27FC236}">
                <a16:creationId xmlns:a16="http://schemas.microsoft.com/office/drawing/2014/main" id="{9202A622-D676-4AC1-B264-AC83DA15DA20}"/>
              </a:ext>
            </a:extLst>
          </p:cNvPr>
          <p:cNvGrpSpPr>
            <a:grpSpLocks/>
          </p:cNvGrpSpPr>
          <p:nvPr/>
        </p:nvGrpSpPr>
        <p:grpSpPr bwMode="auto">
          <a:xfrm>
            <a:off x="3505200" y="3657600"/>
            <a:ext cx="5181600" cy="2286000"/>
            <a:chOff x="1152" y="2928"/>
            <a:chExt cx="2928" cy="894"/>
          </a:xfrm>
        </p:grpSpPr>
        <p:sp>
          <p:nvSpPr>
            <p:cNvPr id="132105" name="AutoShape 9">
              <a:extLst>
                <a:ext uri="{FF2B5EF4-FFF2-40B4-BE49-F238E27FC236}">
                  <a16:creationId xmlns:a16="http://schemas.microsoft.com/office/drawing/2014/main" id="{A061822A-D0C7-4019-85CE-2EDF5572025F}"/>
                </a:ext>
              </a:extLst>
            </p:cNvPr>
            <p:cNvSpPr>
              <a:spLocks noChangeArrowheads="1"/>
            </p:cNvSpPr>
            <p:nvPr/>
          </p:nvSpPr>
          <p:spPr bwMode="auto">
            <a:xfrm>
              <a:off x="3138" y="2928"/>
              <a:ext cx="942" cy="272"/>
            </a:xfrm>
            <a:prstGeom prst="wedgeRoundRectCallout">
              <a:avLst>
                <a:gd name="adj1" fmla="val -76042"/>
                <a:gd name="adj2" fmla="val 176444"/>
                <a:gd name="adj3" fmla="val 16667"/>
              </a:avLst>
            </a:prstGeom>
            <a:solidFill>
              <a:srgbClr val="FFFFFF"/>
            </a:solidFill>
            <a:ln w="9525">
              <a:solidFill>
                <a:srgbClr val="000000"/>
              </a:solidFill>
              <a:miter lim="800000"/>
              <a:headEnd/>
              <a:tailEnd/>
            </a:ln>
          </p:spPr>
          <p:txBody>
            <a:bodyPr/>
            <a:lstStyle/>
            <a:p>
              <a:pPr algn="just" eaLnBrk="0" hangingPunct="0"/>
              <a:r>
                <a:rPr kumimoji="0" lang="zh-CN" altLang="en-US" sz="1800"/>
                <a:t>后继指针域</a:t>
              </a:r>
            </a:p>
          </p:txBody>
        </p:sp>
        <p:grpSp>
          <p:nvGrpSpPr>
            <p:cNvPr id="132108" name="Group 12">
              <a:extLst>
                <a:ext uri="{FF2B5EF4-FFF2-40B4-BE49-F238E27FC236}">
                  <a16:creationId xmlns:a16="http://schemas.microsoft.com/office/drawing/2014/main" id="{5A87A4EC-5DE5-4301-A5C0-710730D84147}"/>
                </a:ext>
              </a:extLst>
            </p:cNvPr>
            <p:cNvGrpSpPr>
              <a:grpSpLocks/>
            </p:cNvGrpSpPr>
            <p:nvPr/>
          </p:nvGrpSpPr>
          <p:grpSpPr bwMode="auto">
            <a:xfrm>
              <a:off x="1152" y="2955"/>
              <a:ext cx="2064" cy="867"/>
              <a:chOff x="1152" y="2955"/>
              <a:chExt cx="2064" cy="867"/>
            </a:xfrm>
          </p:grpSpPr>
          <p:grpSp>
            <p:nvGrpSpPr>
              <p:cNvPr id="132101" name="Group 5">
                <a:extLst>
                  <a:ext uri="{FF2B5EF4-FFF2-40B4-BE49-F238E27FC236}">
                    <a16:creationId xmlns:a16="http://schemas.microsoft.com/office/drawing/2014/main" id="{B14E22BC-6161-43BE-A44E-6DCF7AE69D0E}"/>
                  </a:ext>
                </a:extLst>
              </p:cNvPr>
              <p:cNvGrpSpPr>
                <a:grpSpLocks/>
              </p:cNvGrpSpPr>
              <p:nvPr/>
            </p:nvGrpSpPr>
            <p:grpSpPr bwMode="auto">
              <a:xfrm>
                <a:off x="2094" y="3504"/>
                <a:ext cx="1122" cy="318"/>
                <a:chOff x="4614" y="6264"/>
                <a:chExt cx="2160" cy="520"/>
              </a:xfrm>
            </p:grpSpPr>
            <p:sp>
              <p:nvSpPr>
                <p:cNvPr id="132102" name="Text Box 6">
                  <a:extLst>
                    <a:ext uri="{FF2B5EF4-FFF2-40B4-BE49-F238E27FC236}">
                      <a16:creationId xmlns:a16="http://schemas.microsoft.com/office/drawing/2014/main" id="{5AD51C35-D817-469A-B9B0-9E65948441FE}"/>
                    </a:ext>
                  </a:extLst>
                </p:cNvPr>
                <p:cNvSpPr txBox="1">
                  <a:spLocks noChangeArrowheads="1"/>
                </p:cNvSpPr>
                <p:nvPr/>
              </p:nvSpPr>
              <p:spPr bwMode="auto">
                <a:xfrm>
                  <a:off x="4614" y="6264"/>
                  <a:ext cx="2160" cy="520"/>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800"/>
                    <a:t>prior   data   next</a:t>
                  </a:r>
                </a:p>
              </p:txBody>
            </p:sp>
            <p:sp>
              <p:nvSpPr>
                <p:cNvPr id="132103" name="Line 7">
                  <a:extLst>
                    <a:ext uri="{FF2B5EF4-FFF2-40B4-BE49-F238E27FC236}">
                      <a16:creationId xmlns:a16="http://schemas.microsoft.com/office/drawing/2014/main" id="{8C5769CC-8B5F-4BBB-B99F-BB0EA5DB76C7}"/>
                    </a:ext>
                  </a:extLst>
                </p:cNvPr>
                <p:cNvSpPr>
                  <a:spLocks noChangeShapeType="1"/>
                </p:cNvSpPr>
                <p:nvPr/>
              </p:nvSpPr>
              <p:spPr bwMode="auto">
                <a:xfrm>
                  <a:off x="5334" y="6264"/>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04" name="Line 8">
                  <a:extLst>
                    <a:ext uri="{FF2B5EF4-FFF2-40B4-BE49-F238E27FC236}">
                      <a16:creationId xmlns:a16="http://schemas.microsoft.com/office/drawing/2014/main" id="{6C0B8CA8-ED0D-4946-95CC-831618431D38}"/>
                    </a:ext>
                  </a:extLst>
                </p:cNvPr>
                <p:cNvSpPr>
                  <a:spLocks noChangeShapeType="1"/>
                </p:cNvSpPr>
                <p:nvPr/>
              </p:nvSpPr>
              <p:spPr bwMode="auto">
                <a:xfrm>
                  <a:off x="6054" y="6264"/>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2106" name="AutoShape 10">
                <a:extLst>
                  <a:ext uri="{FF2B5EF4-FFF2-40B4-BE49-F238E27FC236}">
                    <a16:creationId xmlns:a16="http://schemas.microsoft.com/office/drawing/2014/main" id="{600B407A-CF7E-40A7-BB35-45484EE0734E}"/>
                  </a:ext>
                </a:extLst>
              </p:cNvPr>
              <p:cNvSpPr>
                <a:spLocks noChangeArrowheads="1"/>
              </p:cNvSpPr>
              <p:nvPr/>
            </p:nvSpPr>
            <p:spPr bwMode="auto">
              <a:xfrm>
                <a:off x="1152" y="2955"/>
                <a:ext cx="960" cy="337"/>
              </a:xfrm>
              <a:prstGeom prst="wedgeRoundRectCallout">
                <a:avLst>
                  <a:gd name="adj1" fmla="val 61250"/>
                  <a:gd name="adj2" fmla="val 107269"/>
                  <a:gd name="adj3" fmla="val 16667"/>
                </a:avLst>
              </a:prstGeom>
              <a:solidFill>
                <a:srgbClr val="FFFFFF"/>
              </a:solidFill>
              <a:ln w="9525">
                <a:solidFill>
                  <a:srgbClr val="000000"/>
                </a:solidFill>
                <a:miter lim="800000"/>
                <a:headEnd/>
                <a:tailEnd/>
              </a:ln>
            </p:spPr>
            <p:txBody>
              <a:bodyPr/>
              <a:lstStyle/>
              <a:p>
                <a:pPr algn="just" eaLnBrk="0" hangingPunct="0"/>
                <a:r>
                  <a:rPr kumimoji="0" lang="zh-CN" altLang="en-US" sz="1800"/>
                  <a:t>前驱指针域</a:t>
                </a:r>
              </a:p>
            </p:txBody>
          </p:sp>
        </p:grpSp>
        <p:sp>
          <p:nvSpPr>
            <p:cNvPr id="132107" name="AutoShape 11">
              <a:extLst>
                <a:ext uri="{FF2B5EF4-FFF2-40B4-BE49-F238E27FC236}">
                  <a16:creationId xmlns:a16="http://schemas.microsoft.com/office/drawing/2014/main" id="{8E9436A0-8100-4450-B66E-86FEEF270632}"/>
                </a:ext>
              </a:extLst>
            </p:cNvPr>
            <p:cNvSpPr>
              <a:spLocks noChangeArrowheads="1"/>
            </p:cNvSpPr>
            <p:nvPr/>
          </p:nvSpPr>
          <p:spPr bwMode="auto">
            <a:xfrm>
              <a:off x="2352" y="2928"/>
              <a:ext cx="594" cy="346"/>
            </a:xfrm>
            <a:prstGeom prst="wedgeRoundRectCallout">
              <a:avLst>
                <a:gd name="adj1" fmla="val 3537"/>
                <a:gd name="adj2" fmla="val 113875"/>
                <a:gd name="adj3" fmla="val 16667"/>
              </a:avLst>
            </a:prstGeom>
            <a:solidFill>
              <a:srgbClr val="FFFFFF"/>
            </a:solidFill>
            <a:ln w="9525">
              <a:solidFill>
                <a:srgbClr val="000000"/>
              </a:solidFill>
              <a:miter lim="800000"/>
              <a:headEnd/>
              <a:tailEnd/>
            </a:ln>
          </p:spPr>
          <p:txBody>
            <a:bodyPr/>
            <a:lstStyle/>
            <a:p>
              <a:pPr algn="just" eaLnBrk="0" hangingPunct="0"/>
              <a:r>
                <a:rPr kumimoji="0" lang="zh-CN" altLang="en-US" sz="1800"/>
                <a:t>数据域</a:t>
              </a:r>
            </a:p>
          </p:txBody>
        </p:sp>
      </p:grpSp>
      <p:sp>
        <p:nvSpPr>
          <p:cNvPr id="132110" name="AutoShape 14">
            <a:hlinkClick r:id="" action="ppaction://hlinkshowjump?jump=previousslide" highlightClick="1"/>
            <a:extLst>
              <a:ext uri="{FF2B5EF4-FFF2-40B4-BE49-F238E27FC236}">
                <a16:creationId xmlns:a16="http://schemas.microsoft.com/office/drawing/2014/main" id="{13A80C0E-11BB-4FD0-B036-180B774B638A}"/>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00054B09-B115-4FDF-89F7-42EE6104D474}"/>
              </a:ext>
            </a:extLst>
          </p:cNvPr>
          <p:cNvSpPr>
            <a:spLocks noGrp="1" noChangeArrowheads="1"/>
          </p:cNvSpPr>
          <p:nvPr>
            <p:ph type="title"/>
          </p:nvPr>
        </p:nvSpPr>
        <p:spPr/>
        <p:txBody>
          <a:bodyPr/>
          <a:lstStyle/>
          <a:p>
            <a:r>
              <a:rPr lang="zh-CN" altLang="en-US">
                <a:latin typeface="宋体" panose="02010600030101010101" pitchFamily="2" charset="-122"/>
              </a:rPr>
              <a:t>双向循环链表示意图</a:t>
            </a:r>
            <a:endParaRPr lang="zh-CN" altLang="en-US"/>
          </a:p>
        </p:txBody>
      </p:sp>
      <p:sp>
        <p:nvSpPr>
          <p:cNvPr id="133123" name="Rectangle 3">
            <a:extLst>
              <a:ext uri="{FF2B5EF4-FFF2-40B4-BE49-F238E27FC236}">
                <a16:creationId xmlns:a16="http://schemas.microsoft.com/office/drawing/2014/main" id="{1208871D-E505-40C4-A848-A57EEE1BD282}"/>
              </a:ext>
            </a:extLst>
          </p:cNvPr>
          <p:cNvSpPr>
            <a:spLocks noGrp="1" noChangeArrowheads="1"/>
          </p:cNvSpPr>
          <p:nvPr>
            <p:ph idx="1"/>
          </p:nvPr>
        </p:nvSpPr>
        <p:spPr/>
        <p:txBody>
          <a:bodyPr/>
          <a:lstStyle/>
          <a:p>
            <a:pPr>
              <a:buFont typeface="Wingdings" panose="05000000000000000000" pitchFamily="2" charset="2"/>
              <a:buNone/>
            </a:pPr>
            <a:endParaRPr lang="zh-CN" altLang="zh-CN"/>
          </a:p>
        </p:txBody>
      </p:sp>
      <p:sp>
        <p:nvSpPr>
          <p:cNvPr id="60" name="日期占位符 3">
            <a:extLst>
              <a:ext uri="{FF2B5EF4-FFF2-40B4-BE49-F238E27FC236}">
                <a16:creationId xmlns:a16="http://schemas.microsoft.com/office/drawing/2014/main" id="{B8E10142-031B-45D4-A28D-DF40CA407509}"/>
              </a:ext>
            </a:extLst>
          </p:cNvPr>
          <p:cNvSpPr>
            <a:spLocks noGrp="1"/>
          </p:cNvSpPr>
          <p:nvPr>
            <p:ph type="dt" sz="half" idx="4294967295"/>
          </p:nvPr>
        </p:nvSpPr>
        <p:spPr>
          <a:xfrm>
            <a:off x="9652000" y="6553200"/>
            <a:ext cx="2540000" cy="304800"/>
          </a:xfrm>
          <a:prstGeom prst="rect">
            <a:avLst/>
          </a:prstGeom>
        </p:spPr>
        <p:txBody>
          <a:bodyPr/>
          <a:lstStyle/>
          <a:p>
            <a:fld id="{CDB9136D-A211-45E4-8130-09C083018FB7}" type="datetime1">
              <a:rPr lang="zh-CN" altLang="en-US"/>
              <a:pPr/>
              <a:t>2020/2/9</a:t>
            </a:fld>
            <a:endParaRPr lang="en-US" altLang="zh-CN"/>
          </a:p>
        </p:txBody>
      </p:sp>
      <p:sp>
        <p:nvSpPr>
          <p:cNvPr id="61" name="灯片编号占位符 5">
            <a:extLst>
              <a:ext uri="{FF2B5EF4-FFF2-40B4-BE49-F238E27FC236}">
                <a16:creationId xmlns:a16="http://schemas.microsoft.com/office/drawing/2014/main" id="{E2520E96-0AF7-48D8-982E-B9E6A35A445C}"/>
              </a:ext>
            </a:extLst>
          </p:cNvPr>
          <p:cNvSpPr>
            <a:spLocks noGrp="1"/>
          </p:cNvSpPr>
          <p:nvPr>
            <p:ph type="sldNum" sz="quarter" idx="4294967295"/>
          </p:nvPr>
        </p:nvSpPr>
        <p:spPr>
          <a:xfrm>
            <a:off x="0" y="6343650"/>
            <a:ext cx="782638" cy="488950"/>
          </a:xfrm>
          <a:prstGeom prst="rect">
            <a:avLst/>
          </a:prstGeom>
        </p:spPr>
        <p:txBody>
          <a:bodyPr/>
          <a:lstStyle/>
          <a:p>
            <a:fld id="{C806B7F2-E048-44DB-89CD-CE1305529BB8}" type="slidenum">
              <a:rPr lang="en-US" altLang="zh-CN"/>
              <a:pPr/>
              <a:t>52</a:t>
            </a:fld>
            <a:endParaRPr lang="en-US" altLang="zh-CN"/>
          </a:p>
        </p:txBody>
      </p:sp>
      <p:grpSp>
        <p:nvGrpSpPr>
          <p:cNvPr id="133183" name="Group 63">
            <a:extLst>
              <a:ext uri="{FF2B5EF4-FFF2-40B4-BE49-F238E27FC236}">
                <a16:creationId xmlns:a16="http://schemas.microsoft.com/office/drawing/2014/main" id="{4931F4D8-C50E-4415-B7AB-D035DA0E069B}"/>
              </a:ext>
            </a:extLst>
          </p:cNvPr>
          <p:cNvGrpSpPr>
            <a:grpSpLocks/>
          </p:cNvGrpSpPr>
          <p:nvPr/>
        </p:nvGrpSpPr>
        <p:grpSpPr bwMode="auto">
          <a:xfrm>
            <a:off x="3032130" y="2819400"/>
            <a:ext cx="6111875" cy="2743200"/>
            <a:chOff x="950" y="1776"/>
            <a:chExt cx="3850" cy="1728"/>
          </a:xfrm>
        </p:grpSpPr>
        <p:grpSp>
          <p:nvGrpSpPr>
            <p:cNvPr id="133124" name="Group 4">
              <a:extLst>
                <a:ext uri="{FF2B5EF4-FFF2-40B4-BE49-F238E27FC236}">
                  <a16:creationId xmlns:a16="http://schemas.microsoft.com/office/drawing/2014/main" id="{66EDA6BA-0BB4-45F9-B827-06CFCF4D6DA6}"/>
                </a:ext>
              </a:extLst>
            </p:cNvPr>
            <p:cNvGrpSpPr>
              <a:grpSpLocks/>
            </p:cNvGrpSpPr>
            <p:nvPr/>
          </p:nvGrpSpPr>
          <p:grpSpPr bwMode="auto">
            <a:xfrm>
              <a:off x="950" y="2705"/>
              <a:ext cx="3850" cy="799"/>
              <a:chOff x="1125" y="11685"/>
              <a:chExt cx="8559" cy="1131"/>
            </a:xfrm>
          </p:grpSpPr>
          <p:sp>
            <p:nvSpPr>
              <p:cNvPr id="133125" name="Text Box 5">
                <a:extLst>
                  <a:ext uri="{FF2B5EF4-FFF2-40B4-BE49-F238E27FC236}">
                    <a16:creationId xmlns:a16="http://schemas.microsoft.com/office/drawing/2014/main" id="{3661762F-C011-4E7D-9F87-37F7A5A98AC5}"/>
                  </a:ext>
                </a:extLst>
              </p:cNvPr>
              <p:cNvSpPr txBox="1">
                <a:spLocks noChangeArrowheads="1"/>
              </p:cNvSpPr>
              <p:nvPr/>
            </p:nvSpPr>
            <p:spPr bwMode="auto">
              <a:xfrm>
                <a:off x="3489" y="11984"/>
                <a:ext cx="156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       a</a:t>
                </a:r>
                <a:r>
                  <a:rPr kumimoji="0" lang="en-US" altLang="zh-CN" sz="2000" baseline="-25000"/>
                  <a:t>1</a:t>
                </a:r>
                <a:endParaRPr kumimoji="0" lang="en-US" altLang="zh-CN" sz="2000"/>
              </a:p>
            </p:txBody>
          </p:sp>
          <p:sp>
            <p:nvSpPr>
              <p:cNvPr id="133126" name="Line 6">
                <a:extLst>
                  <a:ext uri="{FF2B5EF4-FFF2-40B4-BE49-F238E27FC236}">
                    <a16:creationId xmlns:a16="http://schemas.microsoft.com/office/drawing/2014/main" id="{311B1E86-77A3-4786-BD39-D87C6900F6AE}"/>
                  </a:ext>
                </a:extLst>
              </p:cNvPr>
              <p:cNvSpPr>
                <a:spLocks noChangeShapeType="1"/>
              </p:cNvSpPr>
              <p:nvPr/>
            </p:nvSpPr>
            <p:spPr bwMode="auto">
              <a:xfrm>
                <a:off x="4569" y="1198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27" name="Text Box 7">
                <a:extLst>
                  <a:ext uri="{FF2B5EF4-FFF2-40B4-BE49-F238E27FC236}">
                    <a16:creationId xmlns:a16="http://schemas.microsoft.com/office/drawing/2014/main" id="{348E16E8-7EED-4F59-87CE-0FAAB067A054}"/>
                  </a:ext>
                </a:extLst>
              </p:cNvPr>
              <p:cNvSpPr txBox="1">
                <a:spLocks noChangeArrowheads="1"/>
              </p:cNvSpPr>
              <p:nvPr/>
            </p:nvSpPr>
            <p:spPr bwMode="auto">
              <a:xfrm>
                <a:off x="5769" y="11984"/>
                <a:ext cx="156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       a</a:t>
                </a:r>
                <a:r>
                  <a:rPr kumimoji="0" lang="en-US" altLang="zh-CN" sz="2000" baseline="-25000"/>
                  <a:t>2</a:t>
                </a:r>
                <a:endParaRPr kumimoji="0" lang="en-US" altLang="zh-CN" sz="2000"/>
              </a:p>
            </p:txBody>
          </p:sp>
          <p:sp>
            <p:nvSpPr>
              <p:cNvPr id="133128" name="Text Box 8">
                <a:extLst>
                  <a:ext uri="{FF2B5EF4-FFF2-40B4-BE49-F238E27FC236}">
                    <a16:creationId xmlns:a16="http://schemas.microsoft.com/office/drawing/2014/main" id="{8F7692CC-E187-4C86-9F64-4551DAD30BED}"/>
                  </a:ext>
                </a:extLst>
              </p:cNvPr>
              <p:cNvSpPr txBox="1">
                <a:spLocks noChangeArrowheads="1"/>
              </p:cNvSpPr>
              <p:nvPr/>
            </p:nvSpPr>
            <p:spPr bwMode="auto">
              <a:xfrm>
                <a:off x="7809" y="11999"/>
                <a:ext cx="156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      a</a:t>
                </a:r>
                <a:r>
                  <a:rPr kumimoji="0" lang="en-US" altLang="zh-CN" sz="2000" baseline="-25000"/>
                  <a:t>3</a:t>
                </a:r>
                <a:endParaRPr kumimoji="0" lang="en-US" altLang="zh-CN" sz="2000"/>
              </a:p>
            </p:txBody>
          </p:sp>
          <p:sp>
            <p:nvSpPr>
              <p:cNvPr id="133129" name="Line 9">
                <a:extLst>
                  <a:ext uri="{FF2B5EF4-FFF2-40B4-BE49-F238E27FC236}">
                    <a16:creationId xmlns:a16="http://schemas.microsoft.com/office/drawing/2014/main" id="{2D7EE94C-855E-4B16-81F8-38F39EA05B15}"/>
                  </a:ext>
                </a:extLst>
              </p:cNvPr>
              <p:cNvSpPr>
                <a:spLocks noChangeShapeType="1"/>
              </p:cNvSpPr>
              <p:nvPr/>
            </p:nvSpPr>
            <p:spPr bwMode="auto">
              <a:xfrm>
                <a:off x="4089" y="1198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30" name="Line 10">
                <a:extLst>
                  <a:ext uri="{FF2B5EF4-FFF2-40B4-BE49-F238E27FC236}">
                    <a16:creationId xmlns:a16="http://schemas.microsoft.com/office/drawing/2014/main" id="{717E278F-CFFE-4FB9-9E86-A4C5635A8F98}"/>
                  </a:ext>
                </a:extLst>
              </p:cNvPr>
              <p:cNvSpPr>
                <a:spLocks noChangeShapeType="1"/>
              </p:cNvSpPr>
              <p:nvPr/>
            </p:nvSpPr>
            <p:spPr bwMode="auto">
              <a:xfrm>
                <a:off x="6369" y="1198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31" name="Line 11">
                <a:extLst>
                  <a:ext uri="{FF2B5EF4-FFF2-40B4-BE49-F238E27FC236}">
                    <a16:creationId xmlns:a16="http://schemas.microsoft.com/office/drawing/2014/main" id="{60088392-E7D2-4441-B7DA-31A3773859C8}"/>
                  </a:ext>
                </a:extLst>
              </p:cNvPr>
              <p:cNvSpPr>
                <a:spLocks noChangeShapeType="1"/>
              </p:cNvSpPr>
              <p:nvPr/>
            </p:nvSpPr>
            <p:spPr bwMode="auto">
              <a:xfrm>
                <a:off x="8259" y="1201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32" name="Line 12">
                <a:extLst>
                  <a:ext uri="{FF2B5EF4-FFF2-40B4-BE49-F238E27FC236}">
                    <a16:creationId xmlns:a16="http://schemas.microsoft.com/office/drawing/2014/main" id="{8A943141-14E5-4610-B90A-F9682F9C5240}"/>
                  </a:ext>
                </a:extLst>
              </p:cNvPr>
              <p:cNvSpPr>
                <a:spLocks noChangeShapeType="1"/>
              </p:cNvSpPr>
              <p:nvPr/>
            </p:nvSpPr>
            <p:spPr bwMode="auto">
              <a:xfrm>
                <a:off x="8889" y="1201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33" name="Line 13">
                <a:extLst>
                  <a:ext uri="{FF2B5EF4-FFF2-40B4-BE49-F238E27FC236}">
                    <a16:creationId xmlns:a16="http://schemas.microsoft.com/office/drawing/2014/main" id="{452CA9D4-2E33-430D-946C-ECD23B6D539C}"/>
                  </a:ext>
                </a:extLst>
              </p:cNvPr>
              <p:cNvSpPr>
                <a:spLocks noChangeShapeType="1"/>
              </p:cNvSpPr>
              <p:nvPr/>
            </p:nvSpPr>
            <p:spPr bwMode="auto">
              <a:xfrm>
                <a:off x="6849" y="1198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34" name="Rectangle 14" descr="浅色上对角线">
                <a:extLst>
                  <a:ext uri="{FF2B5EF4-FFF2-40B4-BE49-F238E27FC236}">
                    <a16:creationId xmlns:a16="http://schemas.microsoft.com/office/drawing/2014/main" id="{25B9C47A-836C-4BA4-B7F9-753BAB07AF64}"/>
                  </a:ext>
                </a:extLst>
              </p:cNvPr>
              <p:cNvSpPr>
                <a:spLocks noChangeArrowheads="1"/>
              </p:cNvSpPr>
              <p:nvPr/>
            </p:nvSpPr>
            <p:spPr bwMode="auto">
              <a:xfrm>
                <a:off x="2049" y="11984"/>
                <a:ext cx="600" cy="416"/>
              </a:xfrm>
              <a:prstGeom prst="rect">
                <a:avLst/>
              </a:prstGeom>
              <a:pattFill prst="ltUpDiag">
                <a:fgClr>
                  <a:srgbClr val="000000"/>
                </a:fgClr>
                <a:bgClr>
                  <a:srgbClr val="FFFFFF"/>
                </a:bgClr>
              </a:pattFill>
              <a:ln w="9525">
                <a:solidFill>
                  <a:srgbClr val="000000"/>
                </a:solidFill>
                <a:miter lim="800000"/>
                <a:headEnd/>
                <a:tailEnd/>
              </a:ln>
            </p:spPr>
            <p:txBody>
              <a:bodyPr anchor="ctr"/>
              <a:lstStyle/>
              <a:p>
                <a:endParaRPr lang="zh-CN" altLang="en-US"/>
              </a:p>
            </p:txBody>
          </p:sp>
          <p:sp>
            <p:nvSpPr>
              <p:cNvPr id="133135" name="Text Box 15">
                <a:extLst>
                  <a:ext uri="{FF2B5EF4-FFF2-40B4-BE49-F238E27FC236}">
                    <a16:creationId xmlns:a16="http://schemas.microsoft.com/office/drawing/2014/main" id="{51A454EC-2300-4BCB-BE0C-CB7DA7877AC5}"/>
                  </a:ext>
                </a:extLst>
              </p:cNvPr>
              <p:cNvSpPr txBox="1">
                <a:spLocks noChangeArrowheads="1"/>
              </p:cNvSpPr>
              <p:nvPr/>
            </p:nvSpPr>
            <p:spPr bwMode="auto">
              <a:xfrm>
                <a:off x="2649" y="11984"/>
                <a:ext cx="360" cy="416"/>
              </a:xfrm>
              <a:prstGeom prst="rect">
                <a:avLst/>
              </a:prstGeom>
              <a:solidFill>
                <a:srgbClr val="FFFFFF"/>
              </a:solidFill>
              <a:ln w="9525">
                <a:solidFill>
                  <a:srgbClr val="000000"/>
                </a:solidFill>
                <a:miter lim="800000"/>
                <a:headEnd/>
                <a:tailEnd/>
              </a:ln>
            </p:spPr>
            <p:txBody>
              <a:bodyPr anchor="ctr"/>
              <a:lstStyle/>
              <a:p>
                <a:pPr algn="just" eaLnBrk="0" hangingPunct="0"/>
                <a:endParaRPr kumimoji="0" lang="zh-CN" altLang="zh-CN" sz="2000"/>
              </a:p>
            </p:txBody>
          </p:sp>
          <p:sp>
            <p:nvSpPr>
              <p:cNvPr id="133136" name="Rectangle 16">
                <a:extLst>
                  <a:ext uri="{FF2B5EF4-FFF2-40B4-BE49-F238E27FC236}">
                    <a16:creationId xmlns:a16="http://schemas.microsoft.com/office/drawing/2014/main" id="{D13915EF-B19A-48A5-BACF-76CE262AAEB3}"/>
                  </a:ext>
                </a:extLst>
              </p:cNvPr>
              <p:cNvSpPr>
                <a:spLocks noChangeArrowheads="1"/>
              </p:cNvSpPr>
              <p:nvPr/>
            </p:nvSpPr>
            <p:spPr bwMode="auto">
              <a:xfrm>
                <a:off x="1689" y="11984"/>
                <a:ext cx="360" cy="416"/>
              </a:xfrm>
              <a:prstGeom prst="rect">
                <a:avLst/>
              </a:prstGeom>
              <a:solidFill>
                <a:srgbClr val="FFFFFF"/>
              </a:solidFill>
              <a:ln w="9525">
                <a:solidFill>
                  <a:srgbClr val="000000"/>
                </a:solidFill>
                <a:miter lim="800000"/>
                <a:headEnd/>
                <a:tailEnd/>
              </a:ln>
            </p:spPr>
            <p:txBody>
              <a:bodyPr anchor="ctr"/>
              <a:lstStyle/>
              <a:p>
                <a:endParaRPr lang="zh-CN" altLang="en-US"/>
              </a:p>
            </p:txBody>
          </p:sp>
          <p:sp>
            <p:nvSpPr>
              <p:cNvPr id="133137" name="Text Box 17">
                <a:extLst>
                  <a:ext uri="{FF2B5EF4-FFF2-40B4-BE49-F238E27FC236}">
                    <a16:creationId xmlns:a16="http://schemas.microsoft.com/office/drawing/2014/main" id="{46FE322C-7561-43D5-92CB-F9A9909A769A}"/>
                  </a:ext>
                </a:extLst>
              </p:cNvPr>
              <p:cNvSpPr txBox="1">
                <a:spLocks noChangeArrowheads="1"/>
              </p:cNvSpPr>
              <p:nvPr/>
            </p:nvSpPr>
            <p:spPr bwMode="auto">
              <a:xfrm>
                <a:off x="1125" y="11685"/>
                <a:ext cx="42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L</a:t>
                </a:r>
              </a:p>
            </p:txBody>
          </p:sp>
          <p:grpSp>
            <p:nvGrpSpPr>
              <p:cNvPr id="133138" name="Group 18">
                <a:extLst>
                  <a:ext uri="{FF2B5EF4-FFF2-40B4-BE49-F238E27FC236}">
                    <a16:creationId xmlns:a16="http://schemas.microsoft.com/office/drawing/2014/main" id="{4666B728-D789-4495-AD60-7D534A7216B7}"/>
                  </a:ext>
                </a:extLst>
              </p:cNvPr>
              <p:cNvGrpSpPr>
                <a:grpSpLocks/>
              </p:cNvGrpSpPr>
              <p:nvPr/>
            </p:nvGrpSpPr>
            <p:grpSpPr bwMode="auto">
              <a:xfrm>
                <a:off x="1359" y="11787"/>
                <a:ext cx="8325" cy="1029"/>
                <a:chOff x="1359" y="11787"/>
                <a:chExt cx="8325" cy="1029"/>
              </a:xfrm>
            </p:grpSpPr>
            <p:grpSp>
              <p:nvGrpSpPr>
                <p:cNvPr id="133139" name="Group 19">
                  <a:extLst>
                    <a:ext uri="{FF2B5EF4-FFF2-40B4-BE49-F238E27FC236}">
                      <a16:creationId xmlns:a16="http://schemas.microsoft.com/office/drawing/2014/main" id="{AD07CAD7-8BD2-4CBA-B9AF-3A099D2DEF6B}"/>
                    </a:ext>
                  </a:extLst>
                </p:cNvPr>
                <p:cNvGrpSpPr>
                  <a:grpSpLocks/>
                </p:cNvGrpSpPr>
                <p:nvPr/>
              </p:nvGrpSpPr>
              <p:grpSpPr bwMode="auto">
                <a:xfrm>
                  <a:off x="1359" y="11787"/>
                  <a:ext cx="8325" cy="1021"/>
                  <a:chOff x="1359" y="11787"/>
                  <a:chExt cx="8325" cy="1021"/>
                </a:xfrm>
              </p:grpSpPr>
              <p:sp>
                <p:nvSpPr>
                  <p:cNvPr id="133140" name="Line 20">
                    <a:extLst>
                      <a:ext uri="{FF2B5EF4-FFF2-40B4-BE49-F238E27FC236}">
                        <a16:creationId xmlns:a16="http://schemas.microsoft.com/office/drawing/2014/main" id="{074729CF-9560-4674-B0E0-097581D16228}"/>
                      </a:ext>
                    </a:extLst>
                  </p:cNvPr>
                  <p:cNvSpPr>
                    <a:spLocks noChangeShapeType="1"/>
                  </p:cNvSpPr>
                  <p:nvPr/>
                </p:nvSpPr>
                <p:spPr bwMode="auto">
                  <a:xfrm>
                    <a:off x="1824" y="12808"/>
                    <a:ext cx="7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41" name="Line 21">
                    <a:extLst>
                      <a:ext uri="{FF2B5EF4-FFF2-40B4-BE49-F238E27FC236}">
                        <a16:creationId xmlns:a16="http://schemas.microsoft.com/office/drawing/2014/main" id="{E5CA7FA5-6FFD-48B2-B725-4254E9EDF346}"/>
                      </a:ext>
                    </a:extLst>
                  </p:cNvPr>
                  <p:cNvSpPr>
                    <a:spLocks noChangeShapeType="1"/>
                  </p:cNvSpPr>
                  <p:nvPr/>
                </p:nvSpPr>
                <p:spPr bwMode="auto">
                  <a:xfrm flipV="1">
                    <a:off x="2274" y="1238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42" name="Line 22">
                    <a:extLst>
                      <a:ext uri="{FF2B5EF4-FFF2-40B4-BE49-F238E27FC236}">
                        <a16:creationId xmlns:a16="http://schemas.microsoft.com/office/drawing/2014/main" id="{C2E94652-32E7-447D-BBAF-854ABAA9EF66}"/>
                      </a:ext>
                    </a:extLst>
                  </p:cNvPr>
                  <p:cNvSpPr>
                    <a:spLocks noChangeShapeType="1"/>
                  </p:cNvSpPr>
                  <p:nvPr/>
                </p:nvSpPr>
                <p:spPr bwMode="auto">
                  <a:xfrm>
                    <a:off x="9684" y="11787"/>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43" name="Line 23">
                    <a:extLst>
                      <a:ext uri="{FF2B5EF4-FFF2-40B4-BE49-F238E27FC236}">
                        <a16:creationId xmlns:a16="http://schemas.microsoft.com/office/drawing/2014/main" id="{44BC3DC4-5D0C-4FA1-B45D-8EACFB538EB9}"/>
                      </a:ext>
                    </a:extLst>
                  </p:cNvPr>
                  <p:cNvSpPr>
                    <a:spLocks noChangeShapeType="1"/>
                  </p:cNvSpPr>
                  <p:nvPr/>
                </p:nvSpPr>
                <p:spPr bwMode="auto">
                  <a:xfrm flipH="1">
                    <a:off x="4329" y="12689"/>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44" name="Line 24">
                    <a:extLst>
                      <a:ext uri="{FF2B5EF4-FFF2-40B4-BE49-F238E27FC236}">
                        <a16:creationId xmlns:a16="http://schemas.microsoft.com/office/drawing/2014/main" id="{31150253-440A-4E14-A9BD-E41F8A679BA1}"/>
                      </a:ext>
                    </a:extLst>
                  </p:cNvPr>
                  <p:cNvSpPr>
                    <a:spLocks noChangeShapeType="1"/>
                  </p:cNvSpPr>
                  <p:nvPr/>
                </p:nvSpPr>
                <p:spPr bwMode="auto">
                  <a:xfrm flipH="1">
                    <a:off x="2274" y="1267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45" name="Line 25">
                    <a:extLst>
                      <a:ext uri="{FF2B5EF4-FFF2-40B4-BE49-F238E27FC236}">
                        <a16:creationId xmlns:a16="http://schemas.microsoft.com/office/drawing/2014/main" id="{30816F54-D84E-4E8D-874B-1F182A7F3054}"/>
                      </a:ext>
                    </a:extLst>
                  </p:cNvPr>
                  <p:cNvSpPr>
                    <a:spLocks noChangeShapeType="1"/>
                  </p:cNvSpPr>
                  <p:nvPr/>
                </p:nvSpPr>
                <p:spPr bwMode="auto">
                  <a:xfrm flipV="1">
                    <a:off x="6504" y="1239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46" name="Line 26">
                    <a:extLst>
                      <a:ext uri="{FF2B5EF4-FFF2-40B4-BE49-F238E27FC236}">
                        <a16:creationId xmlns:a16="http://schemas.microsoft.com/office/drawing/2014/main" id="{2157D400-BAD1-424F-9066-42FB532674A9}"/>
                      </a:ext>
                    </a:extLst>
                  </p:cNvPr>
                  <p:cNvSpPr>
                    <a:spLocks noChangeShapeType="1"/>
                  </p:cNvSpPr>
                  <p:nvPr/>
                </p:nvSpPr>
                <p:spPr bwMode="auto">
                  <a:xfrm>
                    <a:off x="2889" y="12192"/>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47" name="Line 27">
                    <a:extLst>
                      <a:ext uri="{FF2B5EF4-FFF2-40B4-BE49-F238E27FC236}">
                        <a16:creationId xmlns:a16="http://schemas.microsoft.com/office/drawing/2014/main" id="{61CA9B8B-F1B8-4BF1-BF76-038CAFFDEDC1}"/>
                      </a:ext>
                    </a:extLst>
                  </p:cNvPr>
                  <p:cNvSpPr>
                    <a:spLocks noChangeShapeType="1"/>
                  </p:cNvSpPr>
                  <p:nvPr/>
                </p:nvSpPr>
                <p:spPr bwMode="auto">
                  <a:xfrm>
                    <a:off x="4989" y="12237"/>
                    <a:ext cx="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48" name="Line 28">
                    <a:extLst>
                      <a:ext uri="{FF2B5EF4-FFF2-40B4-BE49-F238E27FC236}">
                        <a16:creationId xmlns:a16="http://schemas.microsoft.com/office/drawing/2014/main" id="{52D94553-4A8F-45B2-8A30-10FEF89AEAFC}"/>
                      </a:ext>
                    </a:extLst>
                  </p:cNvPr>
                  <p:cNvSpPr>
                    <a:spLocks noChangeShapeType="1"/>
                  </p:cNvSpPr>
                  <p:nvPr/>
                </p:nvSpPr>
                <p:spPr bwMode="auto">
                  <a:xfrm>
                    <a:off x="7110" y="12225"/>
                    <a:ext cx="82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33149" name="Line 29">
                    <a:extLst>
                      <a:ext uri="{FF2B5EF4-FFF2-40B4-BE49-F238E27FC236}">
                        <a16:creationId xmlns:a16="http://schemas.microsoft.com/office/drawing/2014/main" id="{0EF939E4-ED30-4B8F-BF9D-234B2C54C757}"/>
                      </a:ext>
                    </a:extLst>
                  </p:cNvPr>
                  <p:cNvSpPr>
                    <a:spLocks noChangeShapeType="1"/>
                  </p:cNvSpPr>
                  <p:nvPr/>
                </p:nvSpPr>
                <p:spPr bwMode="auto">
                  <a:xfrm>
                    <a:off x="3729" y="1225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50" name="Line 30">
                    <a:extLst>
                      <a:ext uri="{FF2B5EF4-FFF2-40B4-BE49-F238E27FC236}">
                        <a16:creationId xmlns:a16="http://schemas.microsoft.com/office/drawing/2014/main" id="{1FA1FCBA-AEBC-4690-9AF9-6C2310EC90DF}"/>
                      </a:ext>
                    </a:extLst>
                  </p:cNvPr>
                  <p:cNvSpPr>
                    <a:spLocks noChangeShapeType="1"/>
                  </p:cNvSpPr>
                  <p:nvPr/>
                </p:nvSpPr>
                <p:spPr bwMode="auto">
                  <a:xfrm flipV="1">
                    <a:off x="4314" y="1236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51" name="Line 31">
                    <a:extLst>
                      <a:ext uri="{FF2B5EF4-FFF2-40B4-BE49-F238E27FC236}">
                        <a16:creationId xmlns:a16="http://schemas.microsoft.com/office/drawing/2014/main" id="{7B017DB1-FA59-47A7-A1E0-F8AFF0243313}"/>
                      </a:ext>
                    </a:extLst>
                  </p:cNvPr>
                  <p:cNvSpPr>
                    <a:spLocks noChangeShapeType="1"/>
                  </p:cNvSpPr>
                  <p:nvPr/>
                </p:nvSpPr>
                <p:spPr bwMode="auto">
                  <a:xfrm>
                    <a:off x="6114" y="12269"/>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52" name="Line 32">
                    <a:extLst>
                      <a:ext uri="{FF2B5EF4-FFF2-40B4-BE49-F238E27FC236}">
                        <a16:creationId xmlns:a16="http://schemas.microsoft.com/office/drawing/2014/main" id="{14964381-3498-4AA9-8D87-CF001A8056A3}"/>
                      </a:ext>
                    </a:extLst>
                  </p:cNvPr>
                  <p:cNvSpPr>
                    <a:spLocks noChangeShapeType="1"/>
                  </p:cNvSpPr>
                  <p:nvPr/>
                </p:nvSpPr>
                <p:spPr bwMode="auto">
                  <a:xfrm flipH="1">
                    <a:off x="6480" y="12720"/>
                    <a:ext cx="16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33153" name="Line 33">
                    <a:extLst>
                      <a:ext uri="{FF2B5EF4-FFF2-40B4-BE49-F238E27FC236}">
                        <a16:creationId xmlns:a16="http://schemas.microsoft.com/office/drawing/2014/main" id="{0E918884-9A20-4A40-BFCC-FFC2F3E1BAF3}"/>
                      </a:ext>
                    </a:extLst>
                  </p:cNvPr>
                  <p:cNvSpPr>
                    <a:spLocks noChangeShapeType="1"/>
                  </p:cNvSpPr>
                  <p:nvPr/>
                </p:nvSpPr>
                <p:spPr bwMode="auto">
                  <a:xfrm>
                    <a:off x="8079" y="12237"/>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54" name="Line 34">
                    <a:extLst>
                      <a:ext uri="{FF2B5EF4-FFF2-40B4-BE49-F238E27FC236}">
                        <a16:creationId xmlns:a16="http://schemas.microsoft.com/office/drawing/2014/main" id="{5FDBC7F4-762B-4BA6-A9EB-A05A26BC3631}"/>
                      </a:ext>
                    </a:extLst>
                  </p:cNvPr>
                  <p:cNvSpPr>
                    <a:spLocks noChangeShapeType="1"/>
                  </p:cNvSpPr>
                  <p:nvPr/>
                </p:nvSpPr>
                <p:spPr bwMode="auto">
                  <a:xfrm>
                    <a:off x="9084" y="12267"/>
                    <a:ext cx="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55" name="Line 35">
                    <a:extLst>
                      <a:ext uri="{FF2B5EF4-FFF2-40B4-BE49-F238E27FC236}">
                        <a16:creationId xmlns:a16="http://schemas.microsoft.com/office/drawing/2014/main" id="{99B6C42C-EBAA-4605-8296-DDDA3B2276A3}"/>
                      </a:ext>
                    </a:extLst>
                  </p:cNvPr>
                  <p:cNvSpPr>
                    <a:spLocks noChangeShapeType="1"/>
                  </p:cNvSpPr>
                  <p:nvPr/>
                </p:nvSpPr>
                <p:spPr bwMode="auto">
                  <a:xfrm flipH="1">
                    <a:off x="2355" y="11805"/>
                    <a:ext cx="7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33156" name="Line 36">
                    <a:extLst>
                      <a:ext uri="{FF2B5EF4-FFF2-40B4-BE49-F238E27FC236}">
                        <a16:creationId xmlns:a16="http://schemas.microsoft.com/office/drawing/2014/main" id="{226AD1C8-2C33-4FED-A46A-8279562B06AC}"/>
                      </a:ext>
                    </a:extLst>
                  </p:cNvPr>
                  <p:cNvSpPr>
                    <a:spLocks noChangeShapeType="1"/>
                  </p:cNvSpPr>
                  <p:nvPr/>
                </p:nvSpPr>
                <p:spPr bwMode="auto">
                  <a:xfrm>
                    <a:off x="2370" y="11820"/>
                    <a:ext cx="15" cy="16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33157" name="Line 37">
                    <a:extLst>
                      <a:ext uri="{FF2B5EF4-FFF2-40B4-BE49-F238E27FC236}">
                        <a16:creationId xmlns:a16="http://schemas.microsoft.com/office/drawing/2014/main" id="{DFD364E9-93C4-4E14-96DA-AFA1649867F4}"/>
                      </a:ext>
                    </a:extLst>
                  </p:cNvPr>
                  <p:cNvSpPr>
                    <a:spLocks noChangeShapeType="1"/>
                  </p:cNvSpPr>
                  <p:nvPr/>
                </p:nvSpPr>
                <p:spPr bwMode="auto">
                  <a:xfrm flipV="1">
                    <a:off x="9024" y="12380"/>
                    <a:ext cx="0" cy="4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58" name="Line 38">
                    <a:extLst>
                      <a:ext uri="{FF2B5EF4-FFF2-40B4-BE49-F238E27FC236}">
                        <a16:creationId xmlns:a16="http://schemas.microsoft.com/office/drawing/2014/main" id="{9FFBAB00-1719-48A5-B8C6-A86FDD8B9899}"/>
                      </a:ext>
                    </a:extLst>
                  </p:cNvPr>
                  <p:cNvSpPr>
                    <a:spLocks noChangeShapeType="1"/>
                  </p:cNvSpPr>
                  <p:nvPr/>
                </p:nvSpPr>
                <p:spPr bwMode="auto">
                  <a:xfrm>
                    <a:off x="1359" y="12156"/>
                    <a:ext cx="60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grpSp>
            <p:sp>
              <p:nvSpPr>
                <p:cNvPr id="133159" name="Line 39">
                  <a:extLst>
                    <a:ext uri="{FF2B5EF4-FFF2-40B4-BE49-F238E27FC236}">
                      <a16:creationId xmlns:a16="http://schemas.microsoft.com/office/drawing/2014/main" id="{AEDBE0FB-5C7A-4E64-9792-22CB0004731F}"/>
                    </a:ext>
                  </a:extLst>
                </p:cNvPr>
                <p:cNvSpPr>
                  <a:spLocks noChangeShapeType="1"/>
                </p:cNvSpPr>
                <p:nvPr/>
              </p:nvSpPr>
              <p:spPr bwMode="auto">
                <a:xfrm>
                  <a:off x="1809" y="1219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grpSp>
          <p:nvGrpSpPr>
            <p:cNvPr id="133160" name="Group 40">
              <a:extLst>
                <a:ext uri="{FF2B5EF4-FFF2-40B4-BE49-F238E27FC236}">
                  <a16:creationId xmlns:a16="http://schemas.microsoft.com/office/drawing/2014/main" id="{54512217-F098-4979-9C8C-EB2C9647E8FF}"/>
                </a:ext>
              </a:extLst>
            </p:cNvPr>
            <p:cNvGrpSpPr>
              <a:grpSpLocks/>
            </p:cNvGrpSpPr>
            <p:nvPr/>
          </p:nvGrpSpPr>
          <p:grpSpPr bwMode="auto">
            <a:xfrm>
              <a:off x="2064" y="1776"/>
              <a:ext cx="1479" cy="720"/>
              <a:chOff x="1725" y="4906"/>
              <a:chExt cx="3249" cy="1018"/>
            </a:xfrm>
          </p:grpSpPr>
          <p:sp>
            <p:nvSpPr>
              <p:cNvPr id="133161" name="Line 41">
                <a:extLst>
                  <a:ext uri="{FF2B5EF4-FFF2-40B4-BE49-F238E27FC236}">
                    <a16:creationId xmlns:a16="http://schemas.microsoft.com/office/drawing/2014/main" id="{AC33F081-09BB-4C73-975F-43BA13A4A359}"/>
                  </a:ext>
                </a:extLst>
              </p:cNvPr>
              <p:cNvSpPr>
                <a:spLocks noChangeShapeType="1"/>
              </p:cNvSpPr>
              <p:nvPr/>
            </p:nvSpPr>
            <p:spPr bwMode="auto">
              <a:xfrm>
                <a:off x="4014" y="582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62" name="Line 42">
                <a:extLst>
                  <a:ext uri="{FF2B5EF4-FFF2-40B4-BE49-F238E27FC236}">
                    <a16:creationId xmlns:a16="http://schemas.microsoft.com/office/drawing/2014/main" id="{AD913BE9-0101-47A5-AF30-620E2028A872}"/>
                  </a:ext>
                </a:extLst>
              </p:cNvPr>
              <p:cNvSpPr>
                <a:spLocks noChangeShapeType="1"/>
              </p:cNvSpPr>
              <p:nvPr/>
            </p:nvSpPr>
            <p:spPr bwMode="auto">
              <a:xfrm>
                <a:off x="4014" y="592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63" name="Line 43">
                <a:extLst>
                  <a:ext uri="{FF2B5EF4-FFF2-40B4-BE49-F238E27FC236}">
                    <a16:creationId xmlns:a16="http://schemas.microsoft.com/office/drawing/2014/main" id="{E35912AE-274E-41F5-9038-0F60DF38938E}"/>
                  </a:ext>
                </a:extLst>
              </p:cNvPr>
              <p:cNvSpPr>
                <a:spLocks noChangeShapeType="1"/>
              </p:cNvSpPr>
              <p:nvPr/>
            </p:nvSpPr>
            <p:spPr bwMode="auto">
              <a:xfrm>
                <a:off x="2019" y="5498"/>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64" name="Line 44">
                <a:extLst>
                  <a:ext uri="{FF2B5EF4-FFF2-40B4-BE49-F238E27FC236}">
                    <a16:creationId xmlns:a16="http://schemas.microsoft.com/office/drawing/2014/main" id="{2C64C778-EF0D-4A65-8596-E066AF93A114}"/>
                  </a:ext>
                </a:extLst>
              </p:cNvPr>
              <p:cNvSpPr>
                <a:spLocks noChangeShapeType="1"/>
              </p:cNvSpPr>
              <p:nvPr/>
            </p:nvSpPr>
            <p:spPr bwMode="auto">
              <a:xfrm flipV="1">
                <a:off x="2214" y="4916"/>
                <a:ext cx="0" cy="6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65" name="Line 45">
                <a:extLst>
                  <a:ext uri="{FF2B5EF4-FFF2-40B4-BE49-F238E27FC236}">
                    <a16:creationId xmlns:a16="http://schemas.microsoft.com/office/drawing/2014/main" id="{AC0C9EFE-EF96-48A6-A051-FA37E7AF39F1}"/>
                  </a:ext>
                </a:extLst>
              </p:cNvPr>
              <p:cNvSpPr>
                <a:spLocks noChangeShapeType="1"/>
              </p:cNvSpPr>
              <p:nvPr/>
            </p:nvSpPr>
            <p:spPr bwMode="auto">
              <a:xfrm>
                <a:off x="3294" y="490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33166" name="Line 46">
                <a:extLst>
                  <a:ext uri="{FF2B5EF4-FFF2-40B4-BE49-F238E27FC236}">
                    <a16:creationId xmlns:a16="http://schemas.microsoft.com/office/drawing/2014/main" id="{8DFB1C2C-2A12-423A-8B79-AB6950D520FC}"/>
                  </a:ext>
                </a:extLst>
              </p:cNvPr>
              <p:cNvSpPr>
                <a:spLocks noChangeShapeType="1"/>
              </p:cNvSpPr>
              <p:nvPr/>
            </p:nvSpPr>
            <p:spPr bwMode="auto">
              <a:xfrm>
                <a:off x="2214" y="490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67" name="Line 47">
                <a:extLst>
                  <a:ext uri="{FF2B5EF4-FFF2-40B4-BE49-F238E27FC236}">
                    <a16:creationId xmlns:a16="http://schemas.microsoft.com/office/drawing/2014/main" id="{ACD0073D-CAA5-43C0-B6CF-4673EA93A26C}"/>
                  </a:ext>
                </a:extLst>
              </p:cNvPr>
              <p:cNvSpPr>
                <a:spLocks noChangeShapeType="1"/>
              </p:cNvSpPr>
              <p:nvPr/>
            </p:nvSpPr>
            <p:spPr bwMode="auto">
              <a:xfrm flipV="1">
                <a:off x="4974" y="490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68" name="Line 48">
                <a:extLst>
                  <a:ext uri="{FF2B5EF4-FFF2-40B4-BE49-F238E27FC236}">
                    <a16:creationId xmlns:a16="http://schemas.microsoft.com/office/drawing/2014/main" id="{40B3AB5C-9F59-4427-BC15-1B1AD9794D9A}"/>
                  </a:ext>
                </a:extLst>
              </p:cNvPr>
              <p:cNvSpPr>
                <a:spLocks noChangeShapeType="1"/>
              </p:cNvSpPr>
              <p:nvPr/>
            </p:nvSpPr>
            <p:spPr bwMode="auto">
              <a:xfrm flipH="1">
                <a:off x="3774" y="4906"/>
                <a:ext cx="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69" name="Line 49">
                <a:extLst>
                  <a:ext uri="{FF2B5EF4-FFF2-40B4-BE49-F238E27FC236}">
                    <a16:creationId xmlns:a16="http://schemas.microsoft.com/office/drawing/2014/main" id="{C17CA515-DAB3-497A-9940-4F652124348F}"/>
                  </a:ext>
                </a:extLst>
              </p:cNvPr>
              <p:cNvSpPr>
                <a:spLocks noChangeShapeType="1"/>
              </p:cNvSpPr>
              <p:nvPr/>
            </p:nvSpPr>
            <p:spPr bwMode="auto">
              <a:xfrm>
                <a:off x="3774" y="490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33170" name="Group 50">
                <a:extLst>
                  <a:ext uri="{FF2B5EF4-FFF2-40B4-BE49-F238E27FC236}">
                    <a16:creationId xmlns:a16="http://schemas.microsoft.com/office/drawing/2014/main" id="{C4A3E841-96AE-46A8-8156-4C627B96DF55}"/>
                  </a:ext>
                </a:extLst>
              </p:cNvPr>
              <p:cNvGrpSpPr>
                <a:grpSpLocks/>
              </p:cNvGrpSpPr>
              <p:nvPr/>
            </p:nvGrpSpPr>
            <p:grpSpPr bwMode="auto">
              <a:xfrm>
                <a:off x="2694" y="5254"/>
                <a:ext cx="1800" cy="520"/>
                <a:chOff x="2694" y="10384"/>
                <a:chExt cx="1800" cy="520"/>
              </a:xfrm>
            </p:grpSpPr>
            <p:sp>
              <p:nvSpPr>
                <p:cNvPr id="133171" name="Rectangle 51" descr="浅色上对角线">
                  <a:extLst>
                    <a:ext uri="{FF2B5EF4-FFF2-40B4-BE49-F238E27FC236}">
                      <a16:creationId xmlns:a16="http://schemas.microsoft.com/office/drawing/2014/main" id="{73E79C63-87D7-450B-9BCD-7CA74646B5E5}"/>
                    </a:ext>
                  </a:extLst>
                </p:cNvPr>
                <p:cNvSpPr>
                  <a:spLocks noChangeArrowheads="1"/>
                </p:cNvSpPr>
                <p:nvPr/>
              </p:nvSpPr>
              <p:spPr bwMode="auto">
                <a:xfrm>
                  <a:off x="3174" y="10384"/>
                  <a:ext cx="720" cy="520"/>
                </a:xfrm>
                <a:prstGeom prst="rect">
                  <a:avLst/>
                </a:prstGeom>
                <a:pattFill prst="ltUpDiag">
                  <a:fgClr>
                    <a:srgbClr val="000000"/>
                  </a:fgClr>
                  <a:bgClr>
                    <a:srgbClr val="FFFFFF"/>
                  </a:bgClr>
                </a:pattFill>
                <a:ln w="9525">
                  <a:solidFill>
                    <a:srgbClr val="000000"/>
                  </a:solidFill>
                  <a:miter lim="800000"/>
                  <a:headEnd/>
                  <a:tailEnd/>
                </a:ln>
              </p:spPr>
              <p:txBody>
                <a:bodyPr anchor="ctr"/>
                <a:lstStyle/>
                <a:p>
                  <a:endParaRPr lang="zh-CN" altLang="en-US"/>
                </a:p>
              </p:txBody>
            </p:sp>
            <p:sp>
              <p:nvSpPr>
                <p:cNvPr id="133172" name="Text Box 52">
                  <a:extLst>
                    <a:ext uri="{FF2B5EF4-FFF2-40B4-BE49-F238E27FC236}">
                      <a16:creationId xmlns:a16="http://schemas.microsoft.com/office/drawing/2014/main" id="{C00B34B4-F59A-46E1-9C90-A2CECB51908D}"/>
                    </a:ext>
                  </a:extLst>
                </p:cNvPr>
                <p:cNvSpPr txBox="1">
                  <a:spLocks noChangeArrowheads="1"/>
                </p:cNvSpPr>
                <p:nvPr/>
              </p:nvSpPr>
              <p:spPr bwMode="auto">
                <a:xfrm>
                  <a:off x="3894" y="10384"/>
                  <a:ext cx="600" cy="520"/>
                </a:xfrm>
                <a:prstGeom prst="rect">
                  <a:avLst/>
                </a:prstGeom>
                <a:solidFill>
                  <a:srgbClr val="FFFFFF"/>
                </a:solidFill>
                <a:ln w="9525">
                  <a:solidFill>
                    <a:srgbClr val="000000"/>
                  </a:solidFill>
                  <a:miter lim="800000"/>
                  <a:headEnd/>
                  <a:tailEnd/>
                </a:ln>
              </p:spPr>
              <p:txBody>
                <a:bodyPr anchor="ctr"/>
                <a:lstStyle/>
                <a:p>
                  <a:pPr algn="just" eaLnBrk="0" hangingPunct="0"/>
                  <a:endParaRPr kumimoji="0" lang="zh-CN" altLang="zh-CN" sz="2000"/>
                </a:p>
              </p:txBody>
            </p:sp>
            <p:sp>
              <p:nvSpPr>
                <p:cNvPr id="133173" name="Text Box 53">
                  <a:extLst>
                    <a:ext uri="{FF2B5EF4-FFF2-40B4-BE49-F238E27FC236}">
                      <a16:creationId xmlns:a16="http://schemas.microsoft.com/office/drawing/2014/main" id="{E0BB9D21-97F9-4394-9A01-F71F4A9BDDC7}"/>
                    </a:ext>
                  </a:extLst>
                </p:cNvPr>
                <p:cNvSpPr txBox="1">
                  <a:spLocks noChangeArrowheads="1"/>
                </p:cNvSpPr>
                <p:nvPr/>
              </p:nvSpPr>
              <p:spPr bwMode="auto">
                <a:xfrm>
                  <a:off x="2694" y="10384"/>
                  <a:ext cx="480" cy="520"/>
                </a:xfrm>
                <a:prstGeom prst="rect">
                  <a:avLst/>
                </a:prstGeom>
                <a:solidFill>
                  <a:srgbClr val="FFFFFF"/>
                </a:solidFill>
                <a:ln w="9525">
                  <a:solidFill>
                    <a:srgbClr val="000000"/>
                  </a:solidFill>
                  <a:miter lim="800000"/>
                  <a:headEnd/>
                  <a:tailEnd/>
                </a:ln>
              </p:spPr>
              <p:txBody>
                <a:bodyPr anchor="ctr"/>
                <a:lstStyle/>
                <a:p>
                  <a:pPr algn="just" eaLnBrk="0" hangingPunct="0"/>
                  <a:endParaRPr kumimoji="0" lang="zh-CN" altLang="zh-CN" sz="2000"/>
                </a:p>
              </p:txBody>
            </p:sp>
          </p:grpSp>
          <p:sp>
            <p:nvSpPr>
              <p:cNvPr id="133174" name="Line 54">
                <a:extLst>
                  <a:ext uri="{FF2B5EF4-FFF2-40B4-BE49-F238E27FC236}">
                    <a16:creationId xmlns:a16="http://schemas.microsoft.com/office/drawing/2014/main" id="{43BEA728-48C8-4CB4-8A17-F8BE5CA846EE}"/>
                  </a:ext>
                </a:extLst>
              </p:cNvPr>
              <p:cNvSpPr>
                <a:spLocks noChangeShapeType="1"/>
              </p:cNvSpPr>
              <p:nvPr/>
            </p:nvSpPr>
            <p:spPr bwMode="auto">
              <a:xfrm>
                <a:off x="4374" y="5540"/>
                <a:ext cx="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175" name="Text Box 55">
                <a:extLst>
                  <a:ext uri="{FF2B5EF4-FFF2-40B4-BE49-F238E27FC236}">
                    <a16:creationId xmlns:a16="http://schemas.microsoft.com/office/drawing/2014/main" id="{89DCED21-28D6-46A9-BF27-06AC46639F9F}"/>
                  </a:ext>
                </a:extLst>
              </p:cNvPr>
              <p:cNvSpPr txBox="1">
                <a:spLocks noChangeArrowheads="1"/>
              </p:cNvSpPr>
              <p:nvPr/>
            </p:nvSpPr>
            <p:spPr bwMode="auto">
              <a:xfrm>
                <a:off x="1725" y="5234"/>
                <a:ext cx="495"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L</a:t>
                </a:r>
              </a:p>
            </p:txBody>
          </p:sp>
        </p:grpSp>
      </p:grpSp>
      <p:sp>
        <p:nvSpPr>
          <p:cNvPr id="133177" name="Text Box 57">
            <a:extLst>
              <a:ext uri="{FF2B5EF4-FFF2-40B4-BE49-F238E27FC236}">
                <a16:creationId xmlns:a16="http://schemas.microsoft.com/office/drawing/2014/main" id="{32A50B49-0753-4977-A89B-DF5BF9CE455B}"/>
              </a:ext>
            </a:extLst>
          </p:cNvPr>
          <p:cNvSpPr txBox="1">
            <a:spLocks noChangeArrowheads="1"/>
          </p:cNvSpPr>
          <p:nvPr/>
        </p:nvSpPr>
        <p:spPr bwMode="auto">
          <a:xfrm>
            <a:off x="7696200" y="2743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a:latin typeface="宋体" panose="02010600030101010101" pitchFamily="2" charset="-122"/>
              </a:rPr>
              <a:t>空的双向循环链表</a:t>
            </a:r>
            <a:r>
              <a:rPr lang="zh-CN" altLang="en-US"/>
              <a:t> </a:t>
            </a:r>
          </a:p>
        </p:txBody>
      </p:sp>
      <p:sp>
        <p:nvSpPr>
          <p:cNvPr id="133179" name="Text Box 59">
            <a:extLst>
              <a:ext uri="{FF2B5EF4-FFF2-40B4-BE49-F238E27FC236}">
                <a16:creationId xmlns:a16="http://schemas.microsoft.com/office/drawing/2014/main" id="{B6CEFB80-4FD2-4654-8B6E-80FEB4CFD6A6}"/>
              </a:ext>
            </a:extLst>
          </p:cNvPr>
          <p:cNvSpPr txBox="1">
            <a:spLocks noChangeArrowheads="1"/>
          </p:cNvSpPr>
          <p:nvPr/>
        </p:nvSpPr>
        <p:spPr bwMode="auto">
          <a:xfrm>
            <a:off x="7696200" y="3962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a:latin typeface="宋体" panose="02010600030101010101" pitchFamily="2" charset="-122"/>
              </a:rPr>
              <a:t>非空的双向循环链表</a:t>
            </a:r>
            <a:r>
              <a:rPr lang="zh-CN" altLang="en-US"/>
              <a:t> </a:t>
            </a:r>
          </a:p>
        </p:txBody>
      </p:sp>
      <p:sp>
        <p:nvSpPr>
          <p:cNvPr id="133182" name="AutoShape 62">
            <a:hlinkClick r:id="rId2" action="ppaction://hlinksldjump" highlightClick="1"/>
            <a:extLst>
              <a:ext uri="{FF2B5EF4-FFF2-40B4-BE49-F238E27FC236}">
                <a16:creationId xmlns:a16="http://schemas.microsoft.com/office/drawing/2014/main" id="{85658C3A-6730-40E0-A93A-4A5B7427DD9D}"/>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B295B9B-BEBF-460D-A5BD-AF979A5E8604}"/>
              </a:ext>
            </a:extLst>
          </p:cNvPr>
          <p:cNvSpPr>
            <a:spLocks noGrp="1" noChangeArrowheads="1"/>
          </p:cNvSpPr>
          <p:nvPr>
            <p:ph type="title"/>
          </p:nvPr>
        </p:nvSpPr>
        <p:spPr/>
        <p:txBody>
          <a:bodyPr/>
          <a:lstStyle/>
          <a:p>
            <a:r>
              <a:rPr lang="zh-CN" altLang="en-US" sz="3200">
                <a:latin typeface="宋体" panose="02010600030101010101" pitchFamily="2" charset="-122"/>
              </a:rPr>
              <a:t>双向链表的前插操作</a:t>
            </a:r>
            <a:endParaRPr lang="zh-CN" altLang="en-US"/>
          </a:p>
        </p:txBody>
      </p:sp>
      <p:sp>
        <p:nvSpPr>
          <p:cNvPr id="138243" name="Rectangle 3">
            <a:extLst>
              <a:ext uri="{FF2B5EF4-FFF2-40B4-BE49-F238E27FC236}">
                <a16:creationId xmlns:a16="http://schemas.microsoft.com/office/drawing/2014/main" id="{163E517A-BB7A-4D46-BDEF-DD8A1C3B792C}"/>
              </a:ext>
            </a:extLst>
          </p:cNvPr>
          <p:cNvSpPr>
            <a:spLocks noGrp="1" noChangeArrowheads="1"/>
          </p:cNvSpPr>
          <p:nvPr>
            <p:ph idx="1"/>
          </p:nvPr>
        </p:nvSpPr>
        <p:spPr/>
        <p:txBody>
          <a:bodyPr/>
          <a:lstStyle/>
          <a:p>
            <a:r>
              <a:rPr lang="zh-CN" altLang="en-US" sz="2400"/>
              <a:t>算法描述：</a:t>
            </a:r>
            <a:r>
              <a:rPr lang="zh-CN" altLang="en-US" sz="2400">
                <a:latin typeface="宋体" panose="02010600030101010101" pitchFamily="2" charset="-122"/>
              </a:rPr>
              <a:t>欲在双向链表第</a:t>
            </a:r>
            <a:r>
              <a:rPr lang="en-US" altLang="zh-CN" sz="2400"/>
              <a:t>i</a:t>
            </a:r>
            <a:r>
              <a:rPr lang="zh-CN" altLang="en-US" sz="2400">
                <a:latin typeface="宋体" panose="02010600030101010101" pitchFamily="2" charset="-122"/>
              </a:rPr>
              <a:t>个结点之前插入一个的新的结点，则指针的变化情况如图所示。</a:t>
            </a:r>
            <a:endParaRPr lang="zh-CN" altLang="en-US"/>
          </a:p>
        </p:txBody>
      </p:sp>
      <p:sp>
        <p:nvSpPr>
          <p:cNvPr id="46" name="日期占位符 3">
            <a:extLst>
              <a:ext uri="{FF2B5EF4-FFF2-40B4-BE49-F238E27FC236}">
                <a16:creationId xmlns:a16="http://schemas.microsoft.com/office/drawing/2014/main" id="{C7CBAFBD-4DA7-4499-B1DB-9FEDA041D47F}"/>
              </a:ext>
            </a:extLst>
          </p:cNvPr>
          <p:cNvSpPr>
            <a:spLocks noGrp="1"/>
          </p:cNvSpPr>
          <p:nvPr>
            <p:ph type="dt" sz="half" idx="4294967295"/>
          </p:nvPr>
        </p:nvSpPr>
        <p:spPr>
          <a:xfrm>
            <a:off x="9652000" y="6553200"/>
            <a:ext cx="2540000" cy="304800"/>
          </a:xfrm>
          <a:prstGeom prst="rect">
            <a:avLst/>
          </a:prstGeom>
        </p:spPr>
        <p:txBody>
          <a:bodyPr/>
          <a:lstStyle/>
          <a:p>
            <a:fld id="{8AC3CA4F-28AB-4C6E-AEB9-8FFC11EE899A}" type="datetime1">
              <a:rPr lang="zh-CN" altLang="en-US"/>
              <a:pPr/>
              <a:t>2020/2/9</a:t>
            </a:fld>
            <a:endParaRPr lang="en-US" altLang="zh-CN"/>
          </a:p>
        </p:txBody>
      </p:sp>
      <p:sp>
        <p:nvSpPr>
          <p:cNvPr id="47" name="灯片编号占位符 5">
            <a:extLst>
              <a:ext uri="{FF2B5EF4-FFF2-40B4-BE49-F238E27FC236}">
                <a16:creationId xmlns:a16="http://schemas.microsoft.com/office/drawing/2014/main" id="{F123791C-6CE2-465E-83B0-88C0011F559A}"/>
              </a:ext>
            </a:extLst>
          </p:cNvPr>
          <p:cNvSpPr>
            <a:spLocks noGrp="1"/>
          </p:cNvSpPr>
          <p:nvPr>
            <p:ph type="sldNum" sz="quarter" idx="4294967295"/>
          </p:nvPr>
        </p:nvSpPr>
        <p:spPr>
          <a:xfrm>
            <a:off x="0" y="6343650"/>
            <a:ext cx="782638" cy="488950"/>
          </a:xfrm>
          <a:prstGeom prst="rect">
            <a:avLst/>
          </a:prstGeom>
        </p:spPr>
        <p:txBody>
          <a:bodyPr/>
          <a:lstStyle/>
          <a:p>
            <a:fld id="{8E41776A-466E-4CFD-9C51-9C6592D449A7}" type="slidenum">
              <a:rPr lang="en-US" altLang="zh-CN"/>
              <a:pPr/>
              <a:t>53</a:t>
            </a:fld>
            <a:endParaRPr lang="en-US" altLang="zh-CN"/>
          </a:p>
        </p:txBody>
      </p:sp>
      <p:grpSp>
        <p:nvGrpSpPr>
          <p:cNvPr id="138244" name="Group 4">
            <a:extLst>
              <a:ext uri="{FF2B5EF4-FFF2-40B4-BE49-F238E27FC236}">
                <a16:creationId xmlns:a16="http://schemas.microsoft.com/office/drawing/2014/main" id="{8C01FE07-BAB1-474D-A20F-8B98CE378451}"/>
              </a:ext>
            </a:extLst>
          </p:cNvPr>
          <p:cNvGrpSpPr>
            <a:grpSpLocks/>
          </p:cNvGrpSpPr>
          <p:nvPr/>
        </p:nvGrpSpPr>
        <p:grpSpPr bwMode="auto">
          <a:xfrm>
            <a:off x="4191000" y="3124200"/>
            <a:ext cx="5105400" cy="2590800"/>
            <a:chOff x="1890" y="9662"/>
            <a:chExt cx="6300" cy="2600"/>
          </a:xfrm>
        </p:grpSpPr>
        <p:grpSp>
          <p:nvGrpSpPr>
            <p:cNvPr id="138245" name="Group 5">
              <a:extLst>
                <a:ext uri="{FF2B5EF4-FFF2-40B4-BE49-F238E27FC236}">
                  <a16:creationId xmlns:a16="http://schemas.microsoft.com/office/drawing/2014/main" id="{1D77A794-AE02-4755-B803-8BA0E0FCAC88}"/>
                </a:ext>
              </a:extLst>
            </p:cNvPr>
            <p:cNvGrpSpPr>
              <a:grpSpLocks/>
            </p:cNvGrpSpPr>
            <p:nvPr/>
          </p:nvGrpSpPr>
          <p:grpSpPr bwMode="auto">
            <a:xfrm>
              <a:off x="3069" y="10646"/>
              <a:ext cx="3996" cy="1616"/>
              <a:chOff x="3069" y="10646"/>
              <a:chExt cx="3996" cy="1616"/>
            </a:xfrm>
          </p:grpSpPr>
          <p:sp>
            <p:nvSpPr>
              <p:cNvPr id="138246" name="Freeform 6">
                <a:extLst>
                  <a:ext uri="{FF2B5EF4-FFF2-40B4-BE49-F238E27FC236}">
                    <a16:creationId xmlns:a16="http://schemas.microsoft.com/office/drawing/2014/main" id="{8D7FA483-27DC-45FF-B5D6-C75BB5723D42}"/>
                  </a:ext>
                </a:extLst>
              </p:cNvPr>
              <p:cNvSpPr>
                <a:spLocks/>
              </p:cNvSpPr>
              <p:nvPr/>
            </p:nvSpPr>
            <p:spPr bwMode="auto">
              <a:xfrm>
                <a:off x="4069" y="10646"/>
                <a:ext cx="260" cy="1040"/>
              </a:xfrm>
              <a:custGeom>
                <a:avLst/>
                <a:gdLst>
                  <a:gd name="T0" fmla="*/ 140 w 260"/>
                  <a:gd name="T1" fmla="*/ 0 h 1040"/>
                  <a:gd name="T2" fmla="*/ 20 w 260"/>
                  <a:gd name="T3" fmla="*/ 520 h 1040"/>
                  <a:gd name="T4" fmla="*/ 260 w 260"/>
                  <a:gd name="T5" fmla="*/ 1040 h 1040"/>
                </a:gdLst>
                <a:ahLst/>
                <a:cxnLst>
                  <a:cxn ang="0">
                    <a:pos x="T0" y="T1"/>
                  </a:cxn>
                  <a:cxn ang="0">
                    <a:pos x="T2" y="T3"/>
                  </a:cxn>
                  <a:cxn ang="0">
                    <a:pos x="T4" y="T5"/>
                  </a:cxn>
                </a:cxnLst>
                <a:rect l="0" t="0" r="r" b="b"/>
                <a:pathLst>
                  <a:path w="260" h="1040">
                    <a:moveTo>
                      <a:pt x="140" y="0"/>
                    </a:moveTo>
                    <a:cubicBezTo>
                      <a:pt x="70" y="173"/>
                      <a:pt x="0" y="347"/>
                      <a:pt x="20" y="520"/>
                    </a:cubicBezTo>
                    <a:cubicBezTo>
                      <a:pt x="40" y="693"/>
                      <a:pt x="150" y="866"/>
                      <a:pt x="260" y="1040"/>
                    </a:cubicBezTo>
                  </a:path>
                </a:pathLst>
              </a:custGeom>
              <a:noFill/>
              <a:ln w="9525"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47" name="Line 7">
                <a:extLst>
                  <a:ext uri="{FF2B5EF4-FFF2-40B4-BE49-F238E27FC236}">
                    <a16:creationId xmlns:a16="http://schemas.microsoft.com/office/drawing/2014/main" id="{2B1D6F6A-1168-497F-BD10-55724BE8EA4A}"/>
                  </a:ext>
                </a:extLst>
              </p:cNvPr>
              <p:cNvSpPr>
                <a:spLocks noChangeShapeType="1"/>
              </p:cNvSpPr>
              <p:nvPr/>
            </p:nvSpPr>
            <p:spPr bwMode="auto">
              <a:xfrm flipV="1">
                <a:off x="3849" y="10854"/>
                <a:ext cx="0" cy="1248"/>
              </a:xfrm>
              <a:prstGeom prst="line">
                <a:avLst/>
              </a:prstGeom>
              <a:noFill/>
              <a:ln w="317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48" name="Line 8">
                <a:extLst>
                  <a:ext uri="{FF2B5EF4-FFF2-40B4-BE49-F238E27FC236}">
                    <a16:creationId xmlns:a16="http://schemas.microsoft.com/office/drawing/2014/main" id="{9C518830-C42E-40BC-B046-4816DEFCC011}"/>
                  </a:ext>
                </a:extLst>
              </p:cNvPr>
              <p:cNvSpPr>
                <a:spLocks noChangeShapeType="1"/>
              </p:cNvSpPr>
              <p:nvPr/>
            </p:nvSpPr>
            <p:spPr bwMode="auto">
              <a:xfrm flipV="1">
                <a:off x="6492" y="10854"/>
                <a:ext cx="0" cy="1248"/>
              </a:xfrm>
              <a:prstGeom prst="line">
                <a:avLst/>
              </a:prstGeom>
              <a:noFill/>
              <a:ln w="317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49" name="Freeform 9">
                <a:extLst>
                  <a:ext uri="{FF2B5EF4-FFF2-40B4-BE49-F238E27FC236}">
                    <a16:creationId xmlns:a16="http://schemas.microsoft.com/office/drawing/2014/main" id="{3424DA40-6F94-4EB7-8ADA-1F602754D29E}"/>
                  </a:ext>
                </a:extLst>
              </p:cNvPr>
              <p:cNvSpPr>
                <a:spLocks/>
              </p:cNvSpPr>
              <p:nvPr/>
            </p:nvSpPr>
            <p:spPr bwMode="auto">
              <a:xfrm>
                <a:off x="5889" y="10750"/>
                <a:ext cx="260" cy="1144"/>
              </a:xfrm>
              <a:custGeom>
                <a:avLst/>
                <a:gdLst>
                  <a:gd name="T0" fmla="*/ 0 w 260"/>
                  <a:gd name="T1" fmla="*/ 0 h 1144"/>
                  <a:gd name="T2" fmla="*/ 240 w 260"/>
                  <a:gd name="T3" fmla="*/ 520 h 1144"/>
                  <a:gd name="T4" fmla="*/ 120 w 260"/>
                  <a:gd name="T5" fmla="*/ 1144 h 1144"/>
                </a:gdLst>
                <a:ahLst/>
                <a:cxnLst>
                  <a:cxn ang="0">
                    <a:pos x="T0" y="T1"/>
                  </a:cxn>
                  <a:cxn ang="0">
                    <a:pos x="T2" y="T3"/>
                  </a:cxn>
                  <a:cxn ang="0">
                    <a:pos x="T4" y="T5"/>
                  </a:cxn>
                </a:cxnLst>
                <a:rect l="0" t="0" r="r" b="b"/>
                <a:pathLst>
                  <a:path w="260" h="1144">
                    <a:moveTo>
                      <a:pt x="0" y="0"/>
                    </a:moveTo>
                    <a:cubicBezTo>
                      <a:pt x="110" y="164"/>
                      <a:pt x="220" y="329"/>
                      <a:pt x="240" y="520"/>
                    </a:cubicBezTo>
                    <a:cubicBezTo>
                      <a:pt x="260" y="711"/>
                      <a:pt x="190" y="927"/>
                      <a:pt x="120" y="1144"/>
                    </a:cubicBezTo>
                  </a:path>
                </a:pathLst>
              </a:custGeom>
              <a:noFill/>
              <a:ln w="9525"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38250" name="Group 10">
                <a:extLst>
                  <a:ext uri="{FF2B5EF4-FFF2-40B4-BE49-F238E27FC236}">
                    <a16:creationId xmlns:a16="http://schemas.microsoft.com/office/drawing/2014/main" id="{0C3DE5E2-1A1E-4C7B-B804-978B64A902A2}"/>
                  </a:ext>
                </a:extLst>
              </p:cNvPr>
              <p:cNvGrpSpPr>
                <a:grpSpLocks/>
              </p:cNvGrpSpPr>
              <p:nvPr/>
            </p:nvGrpSpPr>
            <p:grpSpPr bwMode="auto">
              <a:xfrm>
                <a:off x="4344" y="11727"/>
                <a:ext cx="1680" cy="535"/>
                <a:chOff x="4494" y="6775"/>
                <a:chExt cx="1680" cy="520"/>
              </a:xfrm>
            </p:grpSpPr>
            <p:grpSp>
              <p:nvGrpSpPr>
                <p:cNvPr id="138251" name="Group 11">
                  <a:extLst>
                    <a:ext uri="{FF2B5EF4-FFF2-40B4-BE49-F238E27FC236}">
                      <a16:creationId xmlns:a16="http://schemas.microsoft.com/office/drawing/2014/main" id="{0FA890F8-6F91-4792-871D-FC8B66946DDC}"/>
                    </a:ext>
                  </a:extLst>
                </p:cNvPr>
                <p:cNvGrpSpPr>
                  <a:grpSpLocks/>
                </p:cNvGrpSpPr>
                <p:nvPr/>
              </p:nvGrpSpPr>
              <p:grpSpPr bwMode="auto">
                <a:xfrm>
                  <a:off x="4494" y="6879"/>
                  <a:ext cx="1560" cy="416"/>
                  <a:chOff x="4494" y="6879"/>
                  <a:chExt cx="1560" cy="416"/>
                </a:xfrm>
              </p:grpSpPr>
              <p:sp>
                <p:nvSpPr>
                  <p:cNvPr id="138252" name="Text Box 12">
                    <a:extLst>
                      <a:ext uri="{FF2B5EF4-FFF2-40B4-BE49-F238E27FC236}">
                        <a16:creationId xmlns:a16="http://schemas.microsoft.com/office/drawing/2014/main" id="{6726CE37-CA21-4870-8A6B-DCD80B5993A7}"/>
                      </a:ext>
                    </a:extLst>
                  </p:cNvPr>
                  <p:cNvSpPr txBox="1">
                    <a:spLocks noChangeArrowheads="1"/>
                  </p:cNvSpPr>
                  <p:nvPr/>
                </p:nvSpPr>
                <p:spPr bwMode="auto">
                  <a:xfrm>
                    <a:off x="4494" y="6879"/>
                    <a:ext cx="156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a:t>        e</a:t>
                    </a:r>
                  </a:p>
                </p:txBody>
              </p:sp>
              <p:sp>
                <p:nvSpPr>
                  <p:cNvPr id="138253" name="Line 13">
                    <a:extLst>
                      <a:ext uri="{FF2B5EF4-FFF2-40B4-BE49-F238E27FC236}">
                        <a16:creationId xmlns:a16="http://schemas.microsoft.com/office/drawing/2014/main" id="{15C96FF7-2671-427A-91CB-AB13907936D2}"/>
                      </a:ext>
                    </a:extLst>
                  </p:cNvPr>
                  <p:cNvSpPr>
                    <a:spLocks noChangeShapeType="1"/>
                  </p:cNvSpPr>
                  <p:nvPr/>
                </p:nvSpPr>
                <p:spPr bwMode="auto">
                  <a:xfrm>
                    <a:off x="4974" y="6879"/>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4" name="Line 14">
                    <a:extLst>
                      <a:ext uri="{FF2B5EF4-FFF2-40B4-BE49-F238E27FC236}">
                        <a16:creationId xmlns:a16="http://schemas.microsoft.com/office/drawing/2014/main" id="{42751042-7583-4DB8-8064-A9A9A812FABC}"/>
                      </a:ext>
                    </a:extLst>
                  </p:cNvPr>
                  <p:cNvSpPr>
                    <a:spLocks noChangeShapeType="1"/>
                  </p:cNvSpPr>
                  <p:nvPr/>
                </p:nvSpPr>
                <p:spPr bwMode="auto">
                  <a:xfrm>
                    <a:off x="5694" y="6879"/>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8255" name="Line 15">
                  <a:extLst>
                    <a:ext uri="{FF2B5EF4-FFF2-40B4-BE49-F238E27FC236}">
                      <a16:creationId xmlns:a16="http://schemas.microsoft.com/office/drawing/2014/main" id="{BDBCE1B5-A1F2-4E3A-8E2C-CDECC300617A}"/>
                    </a:ext>
                  </a:extLst>
                </p:cNvPr>
                <p:cNvSpPr>
                  <a:spLocks noChangeShapeType="1"/>
                </p:cNvSpPr>
                <p:nvPr/>
              </p:nvSpPr>
              <p:spPr bwMode="auto">
                <a:xfrm>
                  <a:off x="4494" y="6775"/>
                  <a:ext cx="120" cy="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56" name="Line 16">
                  <a:extLst>
                    <a:ext uri="{FF2B5EF4-FFF2-40B4-BE49-F238E27FC236}">
                      <a16:creationId xmlns:a16="http://schemas.microsoft.com/office/drawing/2014/main" id="{C671F56B-D6A2-4E34-88F1-6412584D1B9F}"/>
                    </a:ext>
                  </a:extLst>
                </p:cNvPr>
                <p:cNvSpPr>
                  <a:spLocks noChangeShapeType="1"/>
                </p:cNvSpPr>
                <p:nvPr/>
              </p:nvSpPr>
              <p:spPr bwMode="auto">
                <a:xfrm flipH="1">
                  <a:off x="6054" y="6920"/>
                  <a:ext cx="120" cy="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8257" name="Text Box 17">
                <a:extLst>
                  <a:ext uri="{FF2B5EF4-FFF2-40B4-BE49-F238E27FC236}">
                    <a16:creationId xmlns:a16="http://schemas.microsoft.com/office/drawing/2014/main" id="{B8B3B044-71B7-4816-B44E-5192058B8EDE}"/>
                  </a:ext>
                </a:extLst>
              </p:cNvPr>
              <p:cNvSpPr txBox="1">
                <a:spLocks noChangeArrowheads="1"/>
              </p:cNvSpPr>
              <p:nvPr/>
            </p:nvSpPr>
            <p:spPr bwMode="auto">
              <a:xfrm>
                <a:off x="3069" y="11778"/>
                <a:ext cx="480" cy="416"/>
              </a:xfrm>
              <a:prstGeom prst="rect">
                <a:avLst/>
              </a:prstGeom>
              <a:solidFill>
                <a:srgbClr val="FFFFFF"/>
              </a:solidFill>
              <a:ln w="0">
                <a:solidFill>
                  <a:srgbClr val="FFFFFF"/>
                </a:solidFill>
                <a:miter lim="800000"/>
                <a:headEnd/>
                <a:tailEnd/>
              </a:ln>
            </p:spPr>
            <p:txBody>
              <a:bodyPr/>
              <a:lstStyle/>
              <a:p>
                <a:pPr algn="just" eaLnBrk="0" hangingPunct="0"/>
                <a:r>
                  <a:rPr kumimoji="0" lang="en-US" altLang="zh-CN">
                    <a:latin typeface="宋体" panose="02010600030101010101" pitchFamily="2" charset="-122"/>
                  </a:rPr>
                  <a:t>s</a:t>
                </a:r>
              </a:p>
            </p:txBody>
          </p:sp>
          <p:sp>
            <p:nvSpPr>
              <p:cNvPr id="138258" name="Line 18">
                <a:extLst>
                  <a:ext uri="{FF2B5EF4-FFF2-40B4-BE49-F238E27FC236}">
                    <a16:creationId xmlns:a16="http://schemas.microsoft.com/office/drawing/2014/main" id="{AD945912-55E3-457A-AA9A-797368BAEE61}"/>
                  </a:ext>
                </a:extLst>
              </p:cNvPr>
              <p:cNvSpPr>
                <a:spLocks noChangeShapeType="1"/>
              </p:cNvSpPr>
              <p:nvPr/>
            </p:nvSpPr>
            <p:spPr bwMode="auto">
              <a:xfrm flipV="1">
                <a:off x="3564" y="11896"/>
                <a:ext cx="840" cy="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59" name="Text Box 19">
                <a:extLst>
                  <a:ext uri="{FF2B5EF4-FFF2-40B4-BE49-F238E27FC236}">
                    <a16:creationId xmlns:a16="http://schemas.microsoft.com/office/drawing/2014/main" id="{370A8F2F-8E41-4B2C-A17C-D52D2D51F5C5}"/>
                  </a:ext>
                </a:extLst>
              </p:cNvPr>
              <p:cNvSpPr txBox="1">
                <a:spLocks noChangeArrowheads="1"/>
              </p:cNvSpPr>
              <p:nvPr/>
            </p:nvSpPr>
            <p:spPr bwMode="auto">
              <a:xfrm>
                <a:off x="3330" y="11207"/>
                <a:ext cx="630"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latin typeface="宋体" panose="02010600030101010101" pitchFamily="2" charset="-122"/>
                  </a:rPr>
                  <a:t>①</a:t>
                </a:r>
                <a:endParaRPr kumimoji="0" lang="en-US" altLang="zh-CN"/>
              </a:p>
            </p:txBody>
          </p:sp>
          <p:sp>
            <p:nvSpPr>
              <p:cNvPr id="138260" name="Text Box 20">
                <a:extLst>
                  <a:ext uri="{FF2B5EF4-FFF2-40B4-BE49-F238E27FC236}">
                    <a16:creationId xmlns:a16="http://schemas.microsoft.com/office/drawing/2014/main" id="{86FFA3F1-8CEA-4F36-8958-7C00631245A7}"/>
                  </a:ext>
                </a:extLst>
              </p:cNvPr>
              <p:cNvSpPr txBox="1">
                <a:spLocks noChangeArrowheads="1"/>
              </p:cNvSpPr>
              <p:nvPr/>
            </p:nvSpPr>
            <p:spPr bwMode="auto">
              <a:xfrm>
                <a:off x="4050" y="10997"/>
                <a:ext cx="630"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②</a:t>
                </a:r>
              </a:p>
            </p:txBody>
          </p:sp>
          <p:sp>
            <p:nvSpPr>
              <p:cNvPr id="138261" name="Text Box 21">
                <a:extLst>
                  <a:ext uri="{FF2B5EF4-FFF2-40B4-BE49-F238E27FC236}">
                    <a16:creationId xmlns:a16="http://schemas.microsoft.com/office/drawing/2014/main" id="{B87F0906-442C-4A2C-B526-886319BDFB55}"/>
                  </a:ext>
                </a:extLst>
              </p:cNvPr>
              <p:cNvSpPr txBox="1">
                <a:spLocks noChangeArrowheads="1"/>
              </p:cNvSpPr>
              <p:nvPr/>
            </p:nvSpPr>
            <p:spPr bwMode="auto">
              <a:xfrm>
                <a:off x="6435" y="11297"/>
                <a:ext cx="63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③</a:t>
                </a:r>
              </a:p>
            </p:txBody>
          </p:sp>
          <p:sp>
            <p:nvSpPr>
              <p:cNvPr id="138262" name="Text Box 22">
                <a:extLst>
                  <a:ext uri="{FF2B5EF4-FFF2-40B4-BE49-F238E27FC236}">
                    <a16:creationId xmlns:a16="http://schemas.microsoft.com/office/drawing/2014/main" id="{7B451DD7-D150-443C-B82E-43BC87ABDC22}"/>
                  </a:ext>
                </a:extLst>
              </p:cNvPr>
              <p:cNvSpPr txBox="1">
                <a:spLocks noChangeArrowheads="1"/>
              </p:cNvSpPr>
              <p:nvPr/>
            </p:nvSpPr>
            <p:spPr bwMode="auto">
              <a:xfrm>
                <a:off x="5490" y="11074"/>
                <a:ext cx="63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④</a:t>
                </a:r>
              </a:p>
            </p:txBody>
          </p:sp>
          <p:sp>
            <p:nvSpPr>
              <p:cNvPr id="138263" name="Line 23">
                <a:extLst>
                  <a:ext uri="{FF2B5EF4-FFF2-40B4-BE49-F238E27FC236}">
                    <a16:creationId xmlns:a16="http://schemas.microsoft.com/office/drawing/2014/main" id="{EBB954BC-4E3B-4B34-8AF6-9D43EF6D5093}"/>
                  </a:ext>
                </a:extLst>
              </p:cNvPr>
              <p:cNvSpPr>
                <a:spLocks noChangeShapeType="1"/>
              </p:cNvSpPr>
              <p:nvPr/>
            </p:nvSpPr>
            <p:spPr bwMode="auto">
              <a:xfrm flipH="1">
                <a:off x="3804" y="12110"/>
                <a:ext cx="720" cy="0"/>
              </a:xfrm>
              <a:prstGeom prst="line">
                <a:avLst/>
              </a:prstGeom>
              <a:noFill/>
              <a:ln w="31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64" name="Line 24">
                <a:extLst>
                  <a:ext uri="{FF2B5EF4-FFF2-40B4-BE49-F238E27FC236}">
                    <a16:creationId xmlns:a16="http://schemas.microsoft.com/office/drawing/2014/main" id="{072E680C-4F41-4F7E-97FF-ABD2221BA6AE}"/>
                  </a:ext>
                </a:extLst>
              </p:cNvPr>
              <p:cNvSpPr>
                <a:spLocks noChangeShapeType="1"/>
              </p:cNvSpPr>
              <p:nvPr/>
            </p:nvSpPr>
            <p:spPr bwMode="auto">
              <a:xfrm>
                <a:off x="5799" y="12093"/>
                <a:ext cx="720" cy="0"/>
              </a:xfrm>
              <a:prstGeom prst="line">
                <a:avLst/>
              </a:prstGeom>
              <a:noFill/>
              <a:ln w="31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8265" name="Group 25">
              <a:extLst>
                <a:ext uri="{FF2B5EF4-FFF2-40B4-BE49-F238E27FC236}">
                  <a16:creationId xmlns:a16="http://schemas.microsoft.com/office/drawing/2014/main" id="{6AEBDBB5-A505-45AC-A65E-66D973867F2A}"/>
                </a:ext>
              </a:extLst>
            </p:cNvPr>
            <p:cNvGrpSpPr>
              <a:grpSpLocks/>
            </p:cNvGrpSpPr>
            <p:nvPr/>
          </p:nvGrpSpPr>
          <p:grpSpPr bwMode="auto">
            <a:xfrm>
              <a:off x="1890" y="9662"/>
              <a:ext cx="6300" cy="1230"/>
              <a:chOff x="1890" y="9662"/>
              <a:chExt cx="6300" cy="1230"/>
            </a:xfrm>
          </p:grpSpPr>
          <p:sp>
            <p:nvSpPr>
              <p:cNvPr id="138266" name="Text Box 26">
                <a:extLst>
                  <a:ext uri="{FF2B5EF4-FFF2-40B4-BE49-F238E27FC236}">
                    <a16:creationId xmlns:a16="http://schemas.microsoft.com/office/drawing/2014/main" id="{1ADF3E00-EF8F-4749-A014-551068C4179C}"/>
                  </a:ext>
                </a:extLst>
              </p:cNvPr>
              <p:cNvSpPr txBox="1">
                <a:spLocks noChangeArrowheads="1"/>
              </p:cNvSpPr>
              <p:nvPr/>
            </p:nvSpPr>
            <p:spPr bwMode="auto">
              <a:xfrm flipH="1">
                <a:off x="7455" y="10352"/>
                <a:ext cx="735"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 …</a:t>
                </a:r>
              </a:p>
            </p:txBody>
          </p:sp>
          <p:grpSp>
            <p:nvGrpSpPr>
              <p:cNvPr id="138267" name="Group 27">
                <a:extLst>
                  <a:ext uri="{FF2B5EF4-FFF2-40B4-BE49-F238E27FC236}">
                    <a16:creationId xmlns:a16="http://schemas.microsoft.com/office/drawing/2014/main" id="{3470638C-F86B-4132-BFDC-CFBD8A08845E}"/>
                  </a:ext>
                </a:extLst>
              </p:cNvPr>
              <p:cNvGrpSpPr>
                <a:grpSpLocks/>
              </p:cNvGrpSpPr>
              <p:nvPr/>
            </p:nvGrpSpPr>
            <p:grpSpPr bwMode="auto">
              <a:xfrm>
                <a:off x="1890" y="9662"/>
                <a:ext cx="5529" cy="1200"/>
                <a:chOff x="1890" y="9662"/>
                <a:chExt cx="5529" cy="1200"/>
              </a:xfrm>
            </p:grpSpPr>
            <p:grpSp>
              <p:nvGrpSpPr>
                <p:cNvPr id="138268" name="Group 28">
                  <a:extLst>
                    <a:ext uri="{FF2B5EF4-FFF2-40B4-BE49-F238E27FC236}">
                      <a16:creationId xmlns:a16="http://schemas.microsoft.com/office/drawing/2014/main" id="{32F88D1E-66B9-484A-9DDD-197E127A47B2}"/>
                    </a:ext>
                  </a:extLst>
                </p:cNvPr>
                <p:cNvGrpSpPr>
                  <a:grpSpLocks/>
                </p:cNvGrpSpPr>
                <p:nvPr/>
              </p:nvGrpSpPr>
              <p:grpSpPr bwMode="auto">
                <a:xfrm>
                  <a:off x="5424" y="10351"/>
                  <a:ext cx="1560" cy="416"/>
                  <a:chOff x="5814" y="4469"/>
                  <a:chExt cx="1560" cy="416"/>
                </a:xfrm>
              </p:grpSpPr>
              <p:sp>
                <p:nvSpPr>
                  <p:cNvPr id="138269" name="Text Box 29">
                    <a:extLst>
                      <a:ext uri="{FF2B5EF4-FFF2-40B4-BE49-F238E27FC236}">
                        <a16:creationId xmlns:a16="http://schemas.microsoft.com/office/drawing/2014/main" id="{43255953-39DD-4DD8-A09E-D0E5C8AE5651}"/>
                      </a:ext>
                    </a:extLst>
                  </p:cNvPr>
                  <p:cNvSpPr txBox="1">
                    <a:spLocks noChangeArrowheads="1"/>
                  </p:cNvSpPr>
                  <p:nvPr/>
                </p:nvSpPr>
                <p:spPr bwMode="auto">
                  <a:xfrm>
                    <a:off x="5814" y="4469"/>
                    <a:ext cx="156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a:t>       b</a:t>
                    </a:r>
                  </a:p>
                </p:txBody>
              </p:sp>
              <p:sp>
                <p:nvSpPr>
                  <p:cNvPr id="138270" name="Line 30">
                    <a:extLst>
                      <a:ext uri="{FF2B5EF4-FFF2-40B4-BE49-F238E27FC236}">
                        <a16:creationId xmlns:a16="http://schemas.microsoft.com/office/drawing/2014/main" id="{3F94BBCE-AF64-4331-A922-36E33FCDCCB0}"/>
                      </a:ext>
                    </a:extLst>
                  </p:cNvPr>
                  <p:cNvSpPr>
                    <a:spLocks noChangeShapeType="1"/>
                  </p:cNvSpPr>
                  <p:nvPr/>
                </p:nvSpPr>
                <p:spPr bwMode="auto">
                  <a:xfrm>
                    <a:off x="6294" y="4469"/>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71" name="Line 31">
                    <a:extLst>
                      <a:ext uri="{FF2B5EF4-FFF2-40B4-BE49-F238E27FC236}">
                        <a16:creationId xmlns:a16="http://schemas.microsoft.com/office/drawing/2014/main" id="{9CB19551-59CA-41FA-AA77-914B1B12585D}"/>
                      </a:ext>
                    </a:extLst>
                  </p:cNvPr>
                  <p:cNvSpPr>
                    <a:spLocks noChangeShapeType="1"/>
                  </p:cNvSpPr>
                  <p:nvPr/>
                </p:nvSpPr>
                <p:spPr bwMode="auto">
                  <a:xfrm>
                    <a:off x="6894" y="4469"/>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8272" name="Line 32">
                  <a:extLst>
                    <a:ext uri="{FF2B5EF4-FFF2-40B4-BE49-F238E27FC236}">
                      <a16:creationId xmlns:a16="http://schemas.microsoft.com/office/drawing/2014/main" id="{E4B8185D-E70E-4D3B-99A8-54944D39BD4D}"/>
                    </a:ext>
                  </a:extLst>
                </p:cNvPr>
                <p:cNvSpPr>
                  <a:spLocks noChangeShapeType="1"/>
                </p:cNvSpPr>
                <p:nvPr/>
              </p:nvSpPr>
              <p:spPr bwMode="auto">
                <a:xfrm>
                  <a:off x="6819" y="10485"/>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73" name="Line 33">
                  <a:extLst>
                    <a:ext uri="{FF2B5EF4-FFF2-40B4-BE49-F238E27FC236}">
                      <a16:creationId xmlns:a16="http://schemas.microsoft.com/office/drawing/2014/main" id="{C150F45F-6DDD-49DB-B167-0B165D6D2143}"/>
                    </a:ext>
                  </a:extLst>
                </p:cNvPr>
                <p:cNvSpPr>
                  <a:spLocks noChangeShapeType="1"/>
                </p:cNvSpPr>
                <p:nvPr/>
              </p:nvSpPr>
              <p:spPr bwMode="auto">
                <a:xfrm flipH="1">
                  <a:off x="6819" y="10690"/>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74" name="Line 34">
                  <a:extLst>
                    <a:ext uri="{FF2B5EF4-FFF2-40B4-BE49-F238E27FC236}">
                      <a16:creationId xmlns:a16="http://schemas.microsoft.com/office/drawing/2014/main" id="{44478591-A5F0-4237-A5CB-D5D43080EDCC}"/>
                    </a:ext>
                  </a:extLst>
                </p:cNvPr>
                <p:cNvSpPr>
                  <a:spLocks noChangeShapeType="1"/>
                </p:cNvSpPr>
                <p:nvPr/>
              </p:nvSpPr>
              <p:spPr bwMode="auto">
                <a:xfrm>
                  <a:off x="5559" y="10071"/>
                  <a:ext cx="72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75" name="Text Box 35">
                  <a:extLst>
                    <a:ext uri="{FF2B5EF4-FFF2-40B4-BE49-F238E27FC236}">
                      <a16:creationId xmlns:a16="http://schemas.microsoft.com/office/drawing/2014/main" id="{F32567ED-5474-411D-96DF-63BA342FBB06}"/>
                    </a:ext>
                  </a:extLst>
                </p:cNvPr>
                <p:cNvSpPr txBox="1">
                  <a:spLocks noChangeArrowheads="1"/>
                </p:cNvSpPr>
                <p:nvPr/>
              </p:nvSpPr>
              <p:spPr bwMode="auto">
                <a:xfrm>
                  <a:off x="5250" y="9662"/>
                  <a:ext cx="555"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p</a:t>
                  </a:r>
                </a:p>
              </p:txBody>
            </p:sp>
            <p:grpSp>
              <p:nvGrpSpPr>
                <p:cNvPr id="138276" name="Group 36">
                  <a:extLst>
                    <a:ext uri="{FF2B5EF4-FFF2-40B4-BE49-F238E27FC236}">
                      <a16:creationId xmlns:a16="http://schemas.microsoft.com/office/drawing/2014/main" id="{52F134A5-BEF3-4C65-9901-A1065C3BB702}"/>
                    </a:ext>
                  </a:extLst>
                </p:cNvPr>
                <p:cNvGrpSpPr>
                  <a:grpSpLocks/>
                </p:cNvGrpSpPr>
                <p:nvPr/>
              </p:nvGrpSpPr>
              <p:grpSpPr bwMode="auto">
                <a:xfrm>
                  <a:off x="1890" y="10322"/>
                  <a:ext cx="2604" cy="540"/>
                  <a:chOff x="2025" y="4425"/>
                  <a:chExt cx="2604" cy="540"/>
                </a:xfrm>
              </p:grpSpPr>
              <p:sp>
                <p:nvSpPr>
                  <p:cNvPr id="138277" name="Text Box 37">
                    <a:extLst>
                      <a:ext uri="{FF2B5EF4-FFF2-40B4-BE49-F238E27FC236}">
                        <a16:creationId xmlns:a16="http://schemas.microsoft.com/office/drawing/2014/main" id="{AD5EF92E-0D74-4577-9B0B-DA85CBFA9E02}"/>
                      </a:ext>
                    </a:extLst>
                  </p:cNvPr>
                  <p:cNvSpPr txBox="1">
                    <a:spLocks noChangeArrowheads="1"/>
                  </p:cNvSpPr>
                  <p:nvPr/>
                </p:nvSpPr>
                <p:spPr bwMode="auto">
                  <a:xfrm>
                    <a:off x="3069" y="4469"/>
                    <a:ext cx="156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a:t>       a</a:t>
                    </a:r>
                  </a:p>
                </p:txBody>
              </p:sp>
              <p:sp>
                <p:nvSpPr>
                  <p:cNvPr id="138278" name="Line 38">
                    <a:extLst>
                      <a:ext uri="{FF2B5EF4-FFF2-40B4-BE49-F238E27FC236}">
                        <a16:creationId xmlns:a16="http://schemas.microsoft.com/office/drawing/2014/main" id="{F23AF846-F941-4B68-8CA1-6B675EF8C8E4}"/>
                      </a:ext>
                    </a:extLst>
                  </p:cNvPr>
                  <p:cNvSpPr>
                    <a:spLocks noChangeShapeType="1"/>
                  </p:cNvSpPr>
                  <p:nvPr/>
                </p:nvSpPr>
                <p:spPr bwMode="auto">
                  <a:xfrm>
                    <a:off x="2769" y="4618"/>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79" name="Line 39">
                    <a:extLst>
                      <a:ext uri="{FF2B5EF4-FFF2-40B4-BE49-F238E27FC236}">
                        <a16:creationId xmlns:a16="http://schemas.microsoft.com/office/drawing/2014/main" id="{10A4FB03-6F35-4722-9DD6-450C912CA21B}"/>
                      </a:ext>
                    </a:extLst>
                  </p:cNvPr>
                  <p:cNvSpPr>
                    <a:spLocks noChangeShapeType="1"/>
                  </p:cNvSpPr>
                  <p:nvPr/>
                </p:nvSpPr>
                <p:spPr bwMode="auto">
                  <a:xfrm flipH="1">
                    <a:off x="2829" y="4793"/>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80" name="Text Box 40">
                    <a:extLst>
                      <a:ext uri="{FF2B5EF4-FFF2-40B4-BE49-F238E27FC236}">
                        <a16:creationId xmlns:a16="http://schemas.microsoft.com/office/drawing/2014/main" id="{2A82BB29-2203-4237-BB7D-389EA2B3A756}"/>
                      </a:ext>
                    </a:extLst>
                  </p:cNvPr>
                  <p:cNvSpPr txBox="1">
                    <a:spLocks noChangeArrowheads="1"/>
                  </p:cNvSpPr>
                  <p:nvPr/>
                </p:nvSpPr>
                <p:spPr bwMode="auto">
                  <a:xfrm flipH="1">
                    <a:off x="2025" y="4425"/>
                    <a:ext cx="735"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 …</a:t>
                    </a:r>
                  </a:p>
                </p:txBody>
              </p:sp>
              <p:sp>
                <p:nvSpPr>
                  <p:cNvPr id="138281" name="Line 41">
                    <a:extLst>
                      <a:ext uri="{FF2B5EF4-FFF2-40B4-BE49-F238E27FC236}">
                        <a16:creationId xmlns:a16="http://schemas.microsoft.com/office/drawing/2014/main" id="{A6F44A9E-80F9-442B-933D-053E5A4E1C9A}"/>
                      </a:ext>
                    </a:extLst>
                  </p:cNvPr>
                  <p:cNvSpPr>
                    <a:spLocks noChangeShapeType="1"/>
                  </p:cNvSpPr>
                  <p:nvPr/>
                </p:nvSpPr>
                <p:spPr bwMode="auto">
                  <a:xfrm>
                    <a:off x="3540" y="4485"/>
                    <a:ext cx="0" cy="39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82" name="Line 42">
                    <a:extLst>
                      <a:ext uri="{FF2B5EF4-FFF2-40B4-BE49-F238E27FC236}">
                        <a16:creationId xmlns:a16="http://schemas.microsoft.com/office/drawing/2014/main" id="{13FF9484-2FED-46F9-9C39-2D77425FE40D}"/>
                      </a:ext>
                    </a:extLst>
                  </p:cNvPr>
                  <p:cNvSpPr>
                    <a:spLocks noChangeShapeType="1"/>
                  </p:cNvSpPr>
                  <p:nvPr/>
                </p:nvSpPr>
                <p:spPr bwMode="auto">
                  <a:xfrm>
                    <a:off x="4125" y="4485"/>
                    <a:ext cx="0" cy="40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8283" name="Line 43">
                  <a:extLst>
                    <a:ext uri="{FF2B5EF4-FFF2-40B4-BE49-F238E27FC236}">
                      <a16:creationId xmlns:a16="http://schemas.microsoft.com/office/drawing/2014/main" id="{43095AAB-FC6D-4C2E-8624-999CF2AE4B34}"/>
                    </a:ext>
                  </a:extLst>
                </p:cNvPr>
                <p:cNvSpPr>
                  <a:spLocks noChangeShapeType="1"/>
                </p:cNvSpPr>
                <p:nvPr/>
              </p:nvSpPr>
              <p:spPr bwMode="auto">
                <a:xfrm flipH="1">
                  <a:off x="4419" y="10645"/>
                  <a:ext cx="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84" name="Line 44">
                  <a:extLst>
                    <a:ext uri="{FF2B5EF4-FFF2-40B4-BE49-F238E27FC236}">
                      <a16:creationId xmlns:a16="http://schemas.microsoft.com/office/drawing/2014/main" id="{A5F76009-FB5F-41FA-857F-717272190386}"/>
                    </a:ext>
                  </a:extLst>
                </p:cNvPr>
                <p:cNvSpPr>
                  <a:spLocks noChangeShapeType="1"/>
                </p:cNvSpPr>
                <p:nvPr/>
              </p:nvSpPr>
              <p:spPr bwMode="auto">
                <a:xfrm>
                  <a:off x="4374" y="10470"/>
                  <a:ext cx="13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38285" name="AutoShape 45">
            <a:hlinkClick r:id="rId2" action="ppaction://hlinksldjump" highlightClick="1"/>
            <a:extLst>
              <a:ext uri="{FF2B5EF4-FFF2-40B4-BE49-F238E27FC236}">
                <a16:creationId xmlns:a16="http://schemas.microsoft.com/office/drawing/2014/main" id="{F62940BD-37BB-4E10-971E-DF2125796295}"/>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BB08CEFE-173F-4945-996A-E9D88766B2ED}"/>
              </a:ext>
            </a:extLst>
          </p:cNvPr>
          <p:cNvSpPr>
            <a:spLocks noGrp="1" noChangeArrowheads="1"/>
          </p:cNvSpPr>
          <p:nvPr>
            <p:ph type="title"/>
          </p:nvPr>
        </p:nvSpPr>
        <p:spPr/>
        <p:txBody>
          <a:bodyPr/>
          <a:lstStyle/>
          <a:p>
            <a:r>
              <a:rPr lang="zh-CN" altLang="en-US" sz="3200">
                <a:latin typeface="宋体" panose="02010600030101010101" pitchFamily="2" charset="-122"/>
              </a:rPr>
              <a:t>双向链表的前插操作算法实现</a:t>
            </a:r>
            <a:endParaRPr lang="zh-CN" altLang="en-US"/>
          </a:p>
        </p:txBody>
      </p:sp>
      <p:sp>
        <p:nvSpPr>
          <p:cNvPr id="136195" name="Rectangle 3">
            <a:extLst>
              <a:ext uri="{FF2B5EF4-FFF2-40B4-BE49-F238E27FC236}">
                <a16:creationId xmlns:a16="http://schemas.microsoft.com/office/drawing/2014/main" id="{9BDC9BFE-8EE7-48F0-A636-DE0A4F2512E1}"/>
              </a:ext>
            </a:extLst>
          </p:cNvPr>
          <p:cNvSpPr>
            <a:spLocks noGrp="1" noChangeArrowheads="1"/>
          </p:cNvSpPr>
          <p:nvPr>
            <p:ph idx="1"/>
          </p:nvPr>
        </p:nvSpPr>
        <p:spPr/>
        <p:txBody>
          <a:bodyPr>
            <a:normAutofit/>
          </a:bodyPr>
          <a:lstStyle/>
          <a:p>
            <a:pPr algn="just">
              <a:lnSpc>
                <a:spcPct val="90000"/>
              </a:lnSpc>
              <a:buFont typeface="Wingdings" panose="05000000000000000000" pitchFamily="2" charset="2"/>
              <a:buNone/>
            </a:pPr>
            <a:r>
              <a:rPr lang="en-US" altLang="zh-CN" sz="2000">
                <a:latin typeface="宋体" panose="02010600030101010101" pitchFamily="2" charset="-122"/>
              </a:rPr>
              <a:t>void</a:t>
            </a: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DlinkIns(DoubleList L,int i,ElemType e)</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 DNode  *s,*p;</a:t>
            </a:r>
          </a:p>
          <a:p>
            <a:pPr algn="just">
              <a:lnSpc>
                <a:spcPct val="90000"/>
              </a:lnSpc>
              <a:buFont typeface="Wingdings" panose="05000000000000000000" pitchFamily="2" charset="2"/>
              <a:buNone/>
            </a:pPr>
            <a:r>
              <a:rPr lang="en-US" altLang="zh-CN" sz="2000">
                <a:latin typeface="宋体" panose="02010600030101010101" pitchFamily="2" charset="-122"/>
              </a:rPr>
              <a:t>	  … /*</a:t>
            </a:r>
            <a:r>
              <a:rPr lang="zh-CN" altLang="en-US" sz="2000">
                <a:latin typeface="宋体" panose="02010600030101010101" pitchFamily="2" charset="-122"/>
              </a:rPr>
              <a:t>首先检查待插入的位置</a:t>
            </a:r>
            <a:r>
              <a:rPr lang="en-US" altLang="zh-CN" sz="2000">
                <a:latin typeface="宋体" panose="02010600030101010101" pitchFamily="2" charset="-122"/>
              </a:rPr>
              <a:t>i</a:t>
            </a:r>
            <a:r>
              <a:rPr lang="zh-CN" altLang="en-US" sz="2000">
                <a:latin typeface="宋体" panose="02010600030101010101" pitchFamily="2" charset="-122"/>
              </a:rPr>
              <a:t>是否合法*</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 /*</a:t>
            </a:r>
            <a:r>
              <a:rPr lang="zh-CN" altLang="en-US" sz="2000">
                <a:latin typeface="宋体" panose="02010600030101010101" pitchFamily="2" charset="-122"/>
              </a:rPr>
              <a:t>若位置</a:t>
            </a:r>
            <a:r>
              <a:rPr lang="en-US" altLang="zh-CN" sz="2000">
                <a:latin typeface="宋体" panose="02010600030101010101" pitchFamily="2" charset="-122"/>
              </a:rPr>
              <a:t>i</a:t>
            </a:r>
            <a:r>
              <a:rPr lang="zh-CN" altLang="en-US" sz="2000">
                <a:latin typeface="宋体" panose="02010600030101010101" pitchFamily="2" charset="-122"/>
              </a:rPr>
              <a:t>合法，则让指针</a:t>
            </a:r>
            <a:r>
              <a:rPr lang="en-US" altLang="zh-CN" sz="2000">
                <a:latin typeface="宋体" panose="02010600030101010101" pitchFamily="2" charset="-122"/>
              </a:rPr>
              <a:t>p</a:t>
            </a:r>
            <a:r>
              <a:rPr lang="zh-CN" altLang="en-US" sz="2000">
                <a:latin typeface="宋体" panose="02010600030101010101" pitchFamily="2" charset="-122"/>
              </a:rPr>
              <a:t>指向它*</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s=(DNode*)malloc(sizeof(DNode));</a:t>
            </a:r>
          </a:p>
          <a:p>
            <a:pPr algn="just">
              <a:lnSpc>
                <a:spcPct val="90000"/>
              </a:lnSpc>
              <a:buFont typeface="Wingdings" panose="05000000000000000000" pitchFamily="2" charset="2"/>
              <a:buNone/>
            </a:pPr>
            <a:r>
              <a:rPr lang="en-US" altLang="zh-CN" sz="2000">
                <a:latin typeface="宋体" panose="02010600030101010101" pitchFamily="2" charset="-122"/>
              </a:rPr>
              <a:t>  if (s)</a:t>
            </a:r>
          </a:p>
          <a:p>
            <a:pPr algn="just">
              <a:lnSpc>
                <a:spcPct val="90000"/>
              </a:lnSpc>
              <a:buFont typeface="Wingdings" panose="05000000000000000000" pitchFamily="2" charset="2"/>
              <a:buNone/>
            </a:pPr>
            <a:r>
              <a:rPr lang="en-US" altLang="zh-CN" sz="2000">
                <a:latin typeface="宋体" panose="02010600030101010101" pitchFamily="2" charset="-122"/>
              </a:rPr>
              <a:t>   {  s-&gt;data=e;</a:t>
            </a:r>
          </a:p>
          <a:p>
            <a:pPr algn="just">
              <a:lnSpc>
                <a:spcPct val="90000"/>
              </a:lnSpc>
              <a:buFont typeface="Wingdings" panose="05000000000000000000" pitchFamily="2" charset="2"/>
              <a:buNone/>
            </a:pPr>
            <a:r>
              <a:rPr lang="en-US" altLang="zh-CN" sz="2000">
                <a:latin typeface="宋体" panose="02010600030101010101" pitchFamily="2" charset="-122"/>
              </a:rPr>
              <a:t>      s-&gt;prior=p-&gt;prior; p-&gt;prior-&gt;next=s;</a:t>
            </a:r>
          </a:p>
          <a:p>
            <a:pPr algn="just">
              <a:lnSpc>
                <a:spcPct val="90000"/>
              </a:lnSpc>
              <a:buFont typeface="Wingdings" panose="05000000000000000000" pitchFamily="2" charset="2"/>
              <a:buNone/>
            </a:pPr>
            <a:r>
              <a:rPr lang="en-US" altLang="zh-CN" sz="2000">
                <a:latin typeface="宋体" panose="02010600030101010101" pitchFamily="2" charset="-122"/>
              </a:rPr>
              <a:t>      s-&gt;next=p; p-&gt;prior=s; return TRUE;</a:t>
            </a:r>
          </a:p>
          <a:p>
            <a:pPr algn="just">
              <a:lnSpc>
                <a:spcPct val="90000"/>
              </a:lnSpc>
              <a:buFont typeface="Wingdings" panose="05000000000000000000" pitchFamily="2" charset="2"/>
              <a:buNone/>
            </a:pPr>
            <a:r>
              <a:rPr lang="en-US" altLang="zh-CN" sz="2000">
                <a:latin typeface="宋体" panose="02010600030101010101" pitchFamily="2" charset="-122"/>
              </a:rPr>
              <a:t>  }</a:t>
            </a: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else</a:t>
            </a: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return FALSE;</a:t>
            </a:r>
          </a:p>
          <a:p>
            <a:pPr algn="just">
              <a:lnSpc>
                <a:spcPct val="90000"/>
              </a:lnSpc>
              <a:buFont typeface="Wingdings" panose="05000000000000000000" pitchFamily="2" charset="2"/>
              <a:buNone/>
            </a:pPr>
            <a:r>
              <a:rPr lang="en-US" altLang="zh-CN" sz="2000">
                <a:latin typeface="宋体" panose="02010600030101010101" pitchFamily="2" charset="-122"/>
              </a:rPr>
              <a:t>}</a:t>
            </a:r>
            <a:r>
              <a:rPr lang="en-US" altLang="zh-CN" sz="2000"/>
              <a:t>   </a:t>
            </a:r>
            <a:r>
              <a:rPr lang="zh-CN" altLang="en-US" sz="2000"/>
              <a:t>算法演示连接。</a:t>
            </a:r>
          </a:p>
        </p:txBody>
      </p:sp>
      <p:sp>
        <p:nvSpPr>
          <p:cNvPr id="5" name="日期占位符 3">
            <a:extLst>
              <a:ext uri="{FF2B5EF4-FFF2-40B4-BE49-F238E27FC236}">
                <a16:creationId xmlns:a16="http://schemas.microsoft.com/office/drawing/2014/main" id="{99BEB49A-FC38-45CA-8A18-073A5FC7ADAE}"/>
              </a:ext>
            </a:extLst>
          </p:cNvPr>
          <p:cNvSpPr>
            <a:spLocks noGrp="1"/>
          </p:cNvSpPr>
          <p:nvPr>
            <p:ph type="dt" sz="half" idx="4294967295"/>
          </p:nvPr>
        </p:nvSpPr>
        <p:spPr>
          <a:xfrm>
            <a:off x="9652000" y="6553200"/>
            <a:ext cx="2540000" cy="304800"/>
          </a:xfrm>
          <a:prstGeom prst="rect">
            <a:avLst/>
          </a:prstGeom>
        </p:spPr>
        <p:txBody>
          <a:bodyPr/>
          <a:lstStyle/>
          <a:p>
            <a:fld id="{BD3591AF-F35F-42D5-A1AE-0654E231B362}" type="datetime1">
              <a:rPr lang="zh-CN" altLang="en-US"/>
              <a:pPr/>
              <a:t>2020/2/9</a:t>
            </a:fld>
            <a:endParaRPr lang="en-US" altLang="zh-CN"/>
          </a:p>
        </p:txBody>
      </p:sp>
      <p:sp>
        <p:nvSpPr>
          <p:cNvPr id="6" name="灯片编号占位符 5">
            <a:extLst>
              <a:ext uri="{FF2B5EF4-FFF2-40B4-BE49-F238E27FC236}">
                <a16:creationId xmlns:a16="http://schemas.microsoft.com/office/drawing/2014/main" id="{D9F5077B-4C5C-4CDD-9EE5-D9EB9BEDAC6E}"/>
              </a:ext>
            </a:extLst>
          </p:cNvPr>
          <p:cNvSpPr>
            <a:spLocks noGrp="1"/>
          </p:cNvSpPr>
          <p:nvPr>
            <p:ph type="sldNum" sz="quarter" idx="4294967295"/>
          </p:nvPr>
        </p:nvSpPr>
        <p:spPr>
          <a:xfrm>
            <a:off x="0" y="6343650"/>
            <a:ext cx="782638" cy="488950"/>
          </a:xfrm>
          <a:prstGeom prst="rect">
            <a:avLst/>
          </a:prstGeom>
        </p:spPr>
        <p:txBody>
          <a:bodyPr/>
          <a:lstStyle/>
          <a:p>
            <a:fld id="{99B19EC8-5C11-4577-997D-5EA76F5F4AEF}" type="slidenum">
              <a:rPr lang="en-US" altLang="zh-CN"/>
              <a:pPr/>
              <a:t>54</a:t>
            </a:fld>
            <a:endParaRPr lang="en-US" altLang="zh-CN"/>
          </a:p>
        </p:txBody>
      </p:sp>
      <p:sp>
        <p:nvSpPr>
          <p:cNvPr id="136196" name="AutoShape 4">
            <a:hlinkClick r:id="" action="ppaction://hlinkshowjump?jump=previousslide" highlightClick="1"/>
            <a:extLst>
              <a:ext uri="{FF2B5EF4-FFF2-40B4-BE49-F238E27FC236}">
                <a16:creationId xmlns:a16="http://schemas.microsoft.com/office/drawing/2014/main" id="{0C334B47-200E-4F3B-810A-A8ECAC85ED08}"/>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91FE3FA0-7325-45A2-AAE1-ECD9B8975A76}"/>
              </a:ext>
            </a:extLst>
          </p:cNvPr>
          <p:cNvSpPr>
            <a:spLocks noGrp="1" noChangeArrowheads="1"/>
          </p:cNvSpPr>
          <p:nvPr>
            <p:ph type="title"/>
          </p:nvPr>
        </p:nvSpPr>
        <p:spPr/>
        <p:txBody>
          <a:bodyPr/>
          <a:lstStyle/>
          <a:p>
            <a:r>
              <a:rPr lang="zh-CN" altLang="en-US" sz="3200">
                <a:latin typeface="宋体" panose="02010600030101010101" pitchFamily="2" charset="-122"/>
              </a:rPr>
              <a:t>双向链表的删除操作</a:t>
            </a:r>
            <a:endParaRPr lang="zh-CN" altLang="en-US"/>
          </a:p>
        </p:txBody>
      </p:sp>
      <p:sp>
        <p:nvSpPr>
          <p:cNvPr id="137219" name="Rectangle 3">
            <a:extLst>
              <a:ext uri="{FF2B5EF4-FFF2-40B4-BE49-F238E27FC236}">
                <a16:creationId xmlns:a16="http://schemas.microsoft.com/office/drawing/2014/main" id="{2285F5C5-705B-4633-8374-1CCC5C7EBAF1}"/>
              </a:ext>
            </a:extLst>
          </p:cNvPr>
          <p:cNvSpPr>
            <a:spLocks noGrp="1" noChangeArrowheads="1"/>
          </p:cNvSpPr>
          <p:nvPr>
            <p:ph idx="1"/>
          </p:nvPr>
        </p:nvSpPr>
        <p:spPr/>
        <p:txBody>
          <a:bodyPr/>
          <a:lstStyle/>
          <a:p>
            <a:r>
              <a:rPr lang="zh-CN" altLang="en-US" sz="2400"/>
              <a:t>算法描述：</a:t>
            </a:r>
            <a:r>
              <a:rPr lang="zh-CN" altLang="en-US" sz="2400">
                <a:latin typeface="宋体" panose="02010600030101010101" pitchFamily="2" charset="-122"/>
              </a:rPr>
              <a:t>欲删除双向链表中的第</a:t>
            </a:r>
            <a:r>
              <a:rPr lang="en-US" altLang="zh-CN" sz="2400"/>
              <a:t>i</a:t>
            </a:r>
            <a:r>
              <a:rPr lang="zh-CN" altLang="en-US" sz="2400">
                <a:latin typeface="宋体" panose="02010600030101010101" pitchFamily="2" charset="-122"/>
              </a:rPr>
              <a:t>个结点，则指针的变化情况如图所示。</a:t>
            </a:r>
            <a:endParaRPr lang="zh-CN" altLang="en-US"/>
          </a:p>
        </p:txBody>
      </p:sp>
      <p:sp>
        <p:nvSpPr>
          <p:cNvPr id="37" name="日期占位符 3">
            <a:extLst>
              <a:ext uri="{FF2B5EF4-FFF2-40B4-BE49-F238E27FC236}">
                <a16:creationId xmlns:a16="http://schemas.microsoft.com/office/drawing/2014/main" id="{F96AF809-0664-4F07-9857-7B52668CC695}"/>
              </a:ext>
            </a:extLst>
          </p:cNvPr>
          <p:cNvSpPr>
            <a:spLocks noGrp="1"/>
          </p:cNvSpPr>
          <p:nvPr>
            <p:ph type="dt" sz="half" idx="4294967295"/>
          </p:nvPr>
        </p:nvSpPr>
        <p:spPr>
          <a:xfrm>
            <a:off x="9652000" y="6553200"/>
            <a:ext cx="2540000" cy="304800"/>
          </a:xfrm>
          <a:prstGeom prst="rect">
            <a:avLst/>
          </a:prstGeom>
        </p:spPr>
        <p:txBody>
          <a:bodyPr/>
          <a:lstStyle/>
          <a:p>
            <a:fld id="{B40AA5A3-8552-42ED-808A-A40B9299A459}" type="datetime1">
              <a:rPr lang="zh-CN" altLang="en-US"/>
              <a:pPr/>
              <a:t>2020/2/9</a:t>
            </a:fld>
            <a:endParaRPr lang="en-US" altLang="zh-CN"/>
          </a:p>
        </p:txBody>
      </p:sp>
      <p:sp>
        <p:nvSpPr>
          <p:cNvPr id="38" name="灯片编号占位符 5">
            <a:extLst>
              <a:ext uri="{FF2B5EF4-FFF2-40B4-BE49-F238E27FC236}">
                <a16:creationId xmlns:a16="http://schemas.microsoft.com/office/drawing/2014/main" id="{506D1209-31FC-4DC1-AA38-DE92AFBA625E}"/>
              </a:ext>
            </a:extLst>
          </p:cNvPr>
          <p:cNvSpPr>
            <a:spLocks noGrp="1"/>
          </p:cNvSpPr>
          <p:nvPr>
            <p:ph type="sldNum" sz="quarter" idx="4294967295"/>
          </p:nvPr>
        </p:nvSpPr>
        <p:spPr>
          <a:xfrm>
            <a:off x="0" y="6343650"/>
            <a:ext cx="782638" cy="488950"/>
          </a:xfrm>
          <a:prstGeom prst="rect">
            <a:avLst/>
          </a:prstGeom>
        </p:spPr>
        <p:txBody>
          <a:bodyPr/>
          <a:lstStyle/>
          <a:p>
            <a:fld id="{5EDF5CF4-B9F8-4353-BE49-22E83D873FC1}" type="slidenum">
              <a:rPr lang="en-US" altLang="zh-CN"/>
              <a:pPr/>
              <a:t>55</a:t>
            </a:fld>
            <a:endParaRPr lang="en-US" altLang="zh-CN"/>
          </a:p>
        </p:txBody>
      </p:sp>
      <p:sp>
        <p:nvSpPr>
          <p:cNvPr id="137220" name="AutoShape 4">
            <a:hlinkClick r:id="rId2" action="ppaction://hlinksldjump" highlightClick="1"/>
            <a:extLst>
              <a:ext uri="{FF2B5EF4-FFF2-40B4-BE49-F238E27FC236}">
                <a16:creationId xmlns:a16="http://schemas.microsoft.com/office/drawing/2014/main" id="{706EC952-2537-41D8-A2BD-6D9B49BD70BB}"/>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7221" name="Group 5">
            <a:extLst>
              <a:ext uri="{FF2B5EF4-FFF2-40B4-BE49-F238E27FC236}">
                <a16:creationId xmlns:a16="http://schemas.microsoft.com/office/drawing/2014/main" id="{EF2EFC3C-708E-4A3B-B157-FD4EB7D36FD7}"/>
              </a:ext>
            </a:extLst>
          </p:cNvPr>
          <p:cNvGrpSpPr>
            <a:grpSpLocks/>
          </p:cNvGrpSpPr>
          <p:nvPr/>
        </p:nvGrpSpPr>
        <p:grpSpPr bwMode="auto">
          <a:xfrm>
            <a:off x="3276600" y="3276600"/>
            <a:ext cx="6400800" cy="2514600"/>
            <a:chOff x="1335" y="1029"/>
            <a:chExt cx="7995" cy="2451"/>
          </a:xfrm>
        </p:grpSpPr>
        <p:grpSp>
          <p:nvGrpSpPr>
            <p:cNvPr id="137222" name="Group 6">
              <a:extLst>
                <a:ext uri="{FF2B5EF4-FFF2-40B4-BE49-F238E27FC236}">
                  <a16:creationId xmlns:a16="http://schemas.microsoft.com/office/drawing/2014/main" id="{6880ACC2-3337-42B7-8A18-3600DDCDD8C3}"/>
                </a:ext>
              </a:extLst>
            </p:cNvPr>
            <p:cNvGrpSpPr>
              <a:grpSpLocks/>
            </p:cNvGrpSpPr>
            <p:nvPr/>
          </p:nvGrpSpPr>
          <p:grpSpPr bwMode="auto">
            <a:xfrm>
              <a:off x="1335" y="1029"/>
              <a:ext cx="7569" cy="2451"/>
              <a:chOff x="1470" y="1119"/>
              <a:chExt cx="7569" cy="2451"/>
            </a:xfrm>
          </p:grpSpPr>
          <p:grpSp>
            <p:nvGrpSpPr>
              <p:cNvPr id="137223" name="Group 7">
                <a:extLst>
                  <a:ext uri="{FF2B5EF4-FFF2-40B4-BE49-F238E27FC236}">
                    <a16:creationId xmlns:a16="http://schemas.microsoft.com/office/drawing/2014/main" id="{B8D627CF-1663-4612-85BC-EFD6CBF30392}"/>
                  </a:ext>
                </a:extLst>
              </p:cNvPr>
              <p:cNvGrpSpPr>
                <a:grpSpLocks/>
              </p:cNvGrpSpPr>
              <p:nvPr/>
            </p:nvGrpSpPr>
            <p:grpSpPr bwMode="auto">
              <a:xfrm>
                <a:off x="1719" y="1119"/>
                <a:ext cx="7320" cy="2451"/>
                <a:chOff x="1929" y="1179"/>
                <a:chExt cx="7320" cy="2451"/>
              </a:xfrm>
            </p:grpSpPr>
            <p:sp>
              <p:nvSpPr>
                <p:cNvPr id="137224" name="Line 8">
                  <a:extLst>
                    <a:ext uri="{FF2B5EF4-FFF2-40B4-BE49-F238E27FC236}">
                      <a16:creationId xmlns:a16="http://schemas.microsoft.com/office/drawing/2014/main" id="{FE7E1296-2164-4679-93E6-D2DAC7BD14B1}"/>
                    </a:ext>
                  </a:extLst>
                </p:cNvPr>
                <p:cNvSpPr>
                  <a:spLocks noChangeShapeType="1"/>
                </p:cNvSpPr>
                <p:nvPr/>
              </p:nvSpPr>
              <p:spPr bwMode="auto">
                <a:xfrm flipV="1">
                  <a:off x="3054" y="2903"/>
                  <a:ext cx="0" cy="312"/>
                </a:xfrm>
                <a:prstGeom prst="line">
                  <a:avLst/>
                </a:prstGeom>
                <a:noFill/>
                <a:ln w="317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7225" name="Group 9">
                  <a:extLst>
                    <a:ext uri="{FF2B5EF4-FFF2-40B4-BE49-F238E27FC236}">
                      <a16:creationId xmlns:a16="http://schemas.microsoft.com/office/drawing/2014/main" id="{F7AEB2DA-55D7-4C5F-8B0B-ACA192450224}"/>
                    </a:ext>
                  </a:extLst>
                </p:cNvPr>
                <p:cNvGrpSpPr>
                  <a:grpSpLocks/>
                </p:cNvGrpSpPr>
                <p:nvPr/>
              </p:nvGrpSpPr>
              <p:grpSpPr bwMode="auto">
                <a:xfrm>
                  <a:off x="1929" y="1179"/>
                  <a:ext cx="7320" cy="2451"/>
                  <a:chOff x="1974" y="1149"/>
                  <a:chExt cx="7320" cy="2451"/>
                </a:xfrm>
              </p:grpSpPr>
              <p:sp>
                <p:nvSpPr>
                  <p:cNvPr id="137226" name="Text Box 10">
                    <a:extLst>
                      <a:ext uri="{FF2B5EF4-FFF2-40B4-BE49-F238E27FC236}">
                        <a16:creationId xmlns:a16="http://schemas.microsoft.com/office/drawing/2014/main" id="{0A70F0F7-8D07-49FD-BC78-58989059426F}"/>
                      </a:ext>
                    </a:extLst>
                  </p:cNvPr>
                  <p:cNvSpPr txBox="1">
                    <a:spLocks noChangeArrowheads="1"/>
                  </p:cNvSpPr>
                  <p:nvPr/>
                </p:nvSpPr>
                <p:spPr bwMode="auto">
                  <a:xfrm>
                    <a:off x="2259" y="2345"/>
                    <a:ext cx="156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a:t>     a</a:t>
                    </a:r>
                  </a:p>
                </p:txBody>
              </p:sp>
              <p:grpSp>
                <p:nvGrpSpPr>
                  <p:cNvPr id="137227" name="Group 11">
                    <a:extLst>
                      <a:ext uri="{FF2B5EF4-FFF2-40B4-BE49-F238E27FC236}">
                        <a16:creationId xmlns:a16="http://schemas.microsoft.com/office/drawing/2014/main" id="{D8268647-D19E-4CD3-8216-759107920A08}"/>
                      </a:ext>
                    </a:extLst>
                  </p:cNvPr>
                  <p:cNvGrpSpPr>
                    <a:grpSpLocks/>
                  </p:cNvGrpSpPr>
                  <p:nvPr/>
                </p:nvGrpSpPr>
                <p:grpSpPr bwMode="auto">
                  <a:xfrm>
                    <a:off x="1974" y="1149"/>
                    <a:ext cx="7320" cy="2451"/>
                    <a:chOff x="1974" y="1149"/>
                    <a:chExt cx="7320" cy="2451"/>
                  </a:xfrm>
                </p:grpSpPr>
                <p:sp>
                  <p:nvSpPr>
                    <p:cNvPr id="137228" name="Text Box 12">
                      <a:extLst>
                        <a:ext uri="{FF2B5EF4-FFF2-40B4-BE49-F238E27FC236}">
                          <a16:creationId xmlns:a16="http://schemas.microsoft.com/office/drawing/2014/main" id="{5F476026-AE2B-44CE-B949-13FDB95D9CAD}"/>
                        </a:ext>
                      </a:extLst>
                    </p:cNvPr>
                    <p:cNvSpPr txBox="1">
                      <a:spLocks noChangeArrowheads="1"/>
                    </p:cNvSpPr>
                    <p:nvPr/>
                  </p:nvSpPr>
                  <p:spPr bwMode="auto">
                    <a:xfrm>
                      <a:off x="4854" y="2345"/>
                      <a:ext cx="156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a:t>      b</a:t>
                      </a:r>
                    </a:p>
                  </p:txBody>
                </p:sp>
                <p:sp>
                  <p:nvSpPr>
                    <p:cNvPr id="137229" name="Text Box 13">
                      <a:extLst>
                        <a:ext uri="{FF2B5EF4-FFF2-40B4-BE49-F238E27FC236}">
                          <a16:creationId xmlns:a16="http://schemas.microsoft.com/office/drawing/2014/main" id="{B0340275-C903-4FA3-A4DD-0AD3468B6B58}"/>
                        </a:ext>
                      </a:extLst>
                    </p:cNvPr>
                    <p:cNvSpPr txBox="1">
                      <a:spLocks noChangeArrowheads="1"/>
                    </p:cNvSpPr>
                    <p:nvPr/>
                  </p:nvSpPr>
                  <p:spPr bwMode="auto">
                    <a:xfrm>
                      <a:off x="7374" y="2345"/>
                      <a:ext cx="1560" cy="41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a:t>       c</a:t>
                      </a:r>
                    </a:p>
                  </p:txBody>
                </p:sp>
                <p:sp>
                  <p:nvSpPr>
                    <p:cNvPr id="137230" name="Line 14">
                      <a:extLst>
                        <a:ext uri="{FF2B5EF4-FFF2-40B4-BE49-F238E27FC236}">
                          <a16:creationId xmlns:a16="http://schemas.microsoft.com/office/drawing/2014/main" id="{67419AF8-CA5D-4CF5-B2E4-7F7F17612E3C}"/>
                        </a:ext>
                      </a:extLst>
                    </p:cNvPr>
                    <p:cNvSpPr>
                      <a:spLocks noChangeShapeType="1"/>
                    </p:cNvSpPr>
                    <p:nvPr/>
                  </p:nvSpPr>
                  <p:spPr bwMode="auto">
                    <a:xfrm>
                      <a:off x="2574" y="2345"/>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1" name="Line 15">
                      <a:extLst>
                        <a:ext uri="{FF2B5EF4-FFF2-40B4-BE49-F238E27FC236}">
                          <a16:creationId xmlns:a16="http://schemas.microsoft.com/office/drawing/2014/main" id="{02F2DA20-571F-407C-97E5-607582784519}"/>
                        </a:ext>
                      </a:extLst>
                    </p:cNvPr>
                    <p:cNvSpPr>
                      <a:spLocks noChangeShapeType="1"/>
                    </p:cNvSpPr>
                    <p:nvPr/>
                  </p:nvSpPr>
                  <p:spPr bwMode="auto">
                    <a:xfrm>
                      <a:off x="3294" y="2345"/>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2" name="Line 16">
                      <a:extLst>
                        <a:ext uri="{FF2B5EF4-FFF2-40B4-BE49-F238E27FC236}">
                          <a16:creationId xmlns:a16="http://schemas.microsoft.com/office/drawing/2014/main" id="{FC2731EF-8D00-4BE0-B483-525561136D8D}"/>
                        </a:ext>
                      </a:extLst>
                    </p:cNvPr>
                    <p:cNvSpPr>
                      <a:spLocks noChangeShapeType="1"/>
                    </p:cNvSpPr>
                    <p:nvPr/>
                  </p:nvSpPr>
                  <p:spPr bwMode="auto">
                    <a:xfrm>
                      <a:off x="5334" y="2345"/>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3" name="Line 17">
                      <a:extLst>
                        <a:ext uri="{FF2B5EF4-FFF2-40B4-BE49-F238E27FC236}">
                          <a16:creationId xmlns:a16="http://schemas.microsoft.com/office/drawing/2014/main" id="{D12B2716-9059-4650-BCC9-E4C8B11F2C46}"/>
                        </a:ext>
                      </a:extLst>
                    </p:cNvPr>
                    <p:cNvSpPr>
                      <a:spLocks noChangeShapeType="1"/>
                    </p:cNvSpPr>
                    <p:nvPr/>
                  </p:nvSpPr>
                  <p:spPr bwMode="auto">
                    <a:xfrm>
                      <a:off x="5934" y="2345"/>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4" name="Line 18">
                      <a:extLst>
                        <a:ext uri="{FF2B5EF4-FFF2-40B4-BE49-F238E27FC236}">
                          <a16:creationId xmlns:a16="http://schemas.microsoft.com/office/drawing/2014/main" id="{F7A63018-297F-42A8-89AD-593E89A9458B}"/>
                        </a:ext>
                      </a:extLst>
                    </p:cNvPr>
                    <p:cNvSpPr>
                      <a:spLocks noChangeShapeType="1"/>
                    </p:cNvSpPr>
                    <p:nvPr/>
                  </p:nvSpPr>
                  <p:spPr bwMode="auto">
                    <a:xfrm>
                      <a:off x="7974" y="2345"/>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5" name="Line 19">
                      <a:extLst>
                        <a:ext uri="{FF2B5EF4-FFF2-40B4-BE49-F238E27FC236}">
                          <a16:creationId xmlns:a16="http://schemas.microsoft.com/office/drawing/2014/main" id="{75504668-CDD8-477B-8D51-EF6E65964B5D}"/>
                        </a:ext>
                      </a:extLst>
                    </p:cNvPr>
                    <p:cNvSpPr>
                      <a:spLocks noChangeShapeType="1"/>
                    </p:cNvSpPr>
                    <p:nvPr/>
                  </p:nvSpPr>
                  <p:spPr bwMode="auto">
                    <a:xfrm>
                      <a:off x="8574" y="2345"/>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6" name="Line 20">
                      <a:extLst>
                        <a:ext uri="{FF2B5EF4-FFF2-40B4-BE49-F238E27FC236}">
                          <a16:creationId xmlns:a16="http://schemas.microsoft.com/office/drawing/2014/main" id="{FE277DD8-1607-4C39-81BB-4CF2311AA915}"/>
                        </a:ext>
                      </a:extLst>
                    </p:cNvPr>
                    <p:cNvSpPr>
                      <a:spLocks noChangeShapeType="1"/>
                    </p:cNvSpPr>
                    <p:nvPr/>
                  </p:nvSpPr>
                  <p:spPr bwMode="auto">
                    <a:xfrm>
                      <a:off x="3654" y="2536"/>
                      <a:ext cx="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7" name="Line 21">
                      <a:extLst>
                        <a:ext uri="{FF2B5EF4-FFF2-40B4-BE49-F238E27FC236}">
                          <a16:creationId xmlns:a16="http://schemas.microsoft.com/office/drawing/2014/main" id="{47CC36FD-8634-4995-94C0-D02FF6E83FC4}"/>
                        </a:ext>
                      </a:extLst>
                    </p:cNvPr>
                    <p:cNvSpPr>
                      <a:spLocks noChangeShapeType="1"/>
                    </p:cNvSpPr>
                    <p:nvPr/>
                  </p:nvSpPr>
                  <p:spPr bwMode="auto">
                    <a:xfrm flipH="1">
                      <a:off x="3834" y="2651"/>
                      <a:ext cx="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8" name="Line 22">
                      <a:extLst>
                        <a:ext uri="{FF2B5EF4-FFF2-40B4-BE49-F238E27FC236}">
                          <a16:creationId xmlns:a16="http://schemas.microsoft.com/office/drawing/2014/main" id="{BC669DFD-6C04-4B0C-A1C9-C6F56F87563C}"/>
                        </a:ext>
                      </a:extLst>
                    </p:cNvPr>
                    <p:cNvSpPr>
                      <a:spLocks noChangeShapeType="1"/>
                    </p:cNvSpPr>
                    <p:nvPr/>
                  </p:nvSpPr>
                  <p:spPr bwMode="auto">
                    <a:xfrm>
                      <a:off x="2064" y="2536"/>
                      <a:ext cx="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9" name="Line 23">
                      <a:extLst>
                        <a:ext uri="{FF2B5EF4-FFF2-40B4-BE49-F238E27FC236}">
                          <a16:creationId xmlns:a16="http://schemas.microsoft.com/office/drawing/2014/main" id="{08D4BCB2-775E-465B-9D11-E2CB7D6D9F05}"/>
                        </a:ext>
                      </a:extLst>
                    </p:cNvPr>
                    <p:cNvSpPr>
                      <a:spLocks noChangeShapeType="1"/>
                    </p:cNvSpPr>
                    <p:nvPr/>
                  </p:nvSpPr>
                  <p:spPr bwMode="auto">
                    <a:xfrm flipH="1">
                      <a:off x="1974" y="2681"/>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0" name="Line 24">
                      <a:extLst>
                        <a:ext uri="{FF2B5EF4-FFF2-40B4-BE49-F238E27FC236}">
                          <a16:creationId xmlns:a16="http://schemas.microsoft.com/office/drawing/2014/main" id="{526CFF63-8189-4239-A6F2-B22283B5AA89}"/>
                        </a:ext>
                      </a:extLst>
                    </p:cNvPr>
                    <p:cNvSpPr>
                      <a:spLocks noChangeShapeType="1"/>
                    </p:cNvSpPr>
                    <p:nvPr/>
                  </p:nvSpPr>
                  <p:spPr bwMode="auto">
                    <a:xfrm>
                      <a:off x="8814" y="2476"/>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1" name="Line 25">
                      <a:extLst>
                        <a:ext uri="{FF2B5EF4-FFF2-40B4-BE49-F238E27FC236}">
                          <a16:creationId xmlns:a16="http://schemas.microsoft.com/office/drawing/2014/main" id="{4DAE3A7D-C400-4804-B270-3C17E8F524FD}"/>
                        </a:ext>
                      </a:extLst>
                    </p:cNvPr>
                    <p:cNvSpPr>
                      <a:spLocks noChangeShapeType="1"/>
                    </p:cNvSpPr>
                    <p:nvPr/>
                  </p:nvSpPr>
                  <p:spPr bwMode="auto">
                    <a:xfrm flipH="1">
                      <a:off x="8814" y="266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2" name="Line 26">
                      <a:extLst>
                        <a:ext uri="{FF2B5EF4-FFF2-40B4-BE49-F238E27FC236}">
                          <a16:creationId xmlns:a16="http://schemas.microsoft.com/office/drawing/2014/main" id="{B4C7BE0B-2382-47F6-98BA-70B478224293}"/>
                        </a:ext>
                      </a:extLst>
                    </p:cNvPr>
                    <p:cNvSpPr>
                      <a:spLocks noChangeShapeType="1"/>
                    </p:cNvSpPr>
                    <p:nvPr/>
                  </p:nvSpPr>
                  <p:spPr bwMode="auto">
                    <a:xfrm>
                      <a:off x="6174" y="2536"/>
                      <a:ext cx="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3" name="Line 27">
                      <a:extLst>
                        <a:ext uri="{FF2B5EF4-FFF2-40B4-BE49-F238E27FC236}">
                          <a16:creationId xmlns:a16="http://schemas.microsoft.com/office/drawing/2014/main" id="{3C61FD1D-A430-4C49-8658-81C4F70B66E5}"/>
                        </a:ext>
                      </a:extLst>
                    </p:cNvPr>
                    <p:cNvSpPr>
                      <a:spLocks noChangeShapeType="1"/>
                    </p:cNvSpPr>
                    <p:nvPr/>
                  </p:nvSpPr>
                  <p:spPr bwMode="auto">
                    <a:xfrm flipH="1">
                      <a:off x="6204" y="2681"/>
                      <a:ext cx="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4" name="Text Box 28">
                      <a:extLst>
                        <a:ext uri="{FF2B5EF4-FFF2-40B4-BE49-F238E27FC236}">
                          <a16:creationId xmlns:a16="http://schemas.microsoft.com/office/drawing/2014/main" id="{464531BE-A97B-4B64-B76D-CE186DE28C86}"/>
                        </a:ext>
                      </a:extLst>
                    </p:cNvPr>
                    <p:cNvSpPr txBox="1">
                      <a:spLocks noChangeArrowheads="1"/>
                    </p:cNvSpPr>
                    <p:nvPr/>
                  </p:nvSpPr>
                  <p:spPr bwMode="auto">
                    <a:xfrm>
                      <a:off x="5334" y="1149"/>
                      <a:ext cx="540" cy="416"/>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a:t>p</a:t>
                      </a:r>
                    </a:p>
                  </p:txBody>
                </p:sp>
                <p:sp>
                  <p:nvSpPr>
                    <p:cNvPr id="137245" name="Line 29">
                      <a:extLst>
                        <a:ext uri="{FF2B5EF4-FFF2-40B4-BE49-F238E27FC236}">
                          <a16:creationId xmlns:a16="http://schemas.microsoft.com/office/drawing/2014/main" id="{C743683C-D354-4381-A709-1FEE9C3F85FC}"/>
                        </a:ext>
                      </a:extLst>
                    </p:cNvPr>
                    <p:cNvSpPr>
                      <a:spLocks noChangeShapeType="1"/>
                    </p:cNvSpPr>
                    <p:nvPr/>
                  </p:nvSpPr>
                  <p:spPr bwMode="auto">
                    <a:xfrm>
                      <a:off x="5574" y="1652"/>
                      <a:ext cx="0"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6" name="Freeform 30">
                      <a:extLst>
                        <a:ext uri="{FF2B5EF4-FFF2-40B4-BE49-F238E27FC236}">
                          <a16:creationId xmlns:a16="http://schemas.microsoft.com/office/drawing/2014/main" id="{04E4A272-6416-42BB-AB9E-511BB044F4C1}"/>
                        </a:ext>
                      </a:extLst>
                    </p:cNvPr>
                    <p:cNvSpPr>
                      <a:spLocks/>
                    </p:cNvSpPr>
                    <p:nvPr/>
                  </p:nvSpPr>
                  <p:spPr bwMode="auto">
                    <a:xfrm>
                      <a:off x="3054" y="1947"/>
                      <a:ext cx="5040" cy="520"/>
                    </a:xfrm>
                    <a:custGeom>
                      <a:avLst/>
                      <a:gdLst>
                        <a:gd name="T0" fmla="*/ 600 w 5040"/>
                        <a:gd name="T1" fmla="*/ 520 h 520"/>
                        <a:gd name="T2" fmla="*/ 600 w 5040"/>
                        <a:gd name="T3" fmla="*/ 104 h 520"/>
                        <a:gd name="T4" fmla="*/ 4200 w 5040"/>
                        <a:gd name="T5" fmla="*/ 0 h 520"/>
                        <a:gd name="T6" fmla="*/ 5040 w 5040"/>
                        <a:gd name="T7" fmla="*/ 104 h 520"/>
                      </a:gdLst>
                      <a:ahLst/>
                      <a:cxnLst>
                        <a:cxn ang="0">
                          <a:pos x="T0" y="T1"/>
                        </a:cxn>
                        <a:cxn ang="0">
                          <a:pos x="T2" y="T3"/>
                        </a:cxn>
                        <a:cxn ang="0">
                          <a:pos x="T4" y="T5"/>
                        </a:cxn>
                        <a:cxn ang="0">
                          <a:pos x="T6" y="T7"/>
                        </a:cxn>
                      </a:cxnLst>
                      <a:rect l="0" t="0" r="r" b="b"/>
                      <a:pathLst>
                        <a:path w="5040" h="520">
                          <a:moveTo>
                            <a:pt x="600" y="520"/>
                          </a:moveTo>
                          <a:cubicBezTo>
                            <a:pt x="300" y="355"/>
                            <a:pt x="0" y="191"/>
                            <a:pt x="600" y="104"/>
                          </a:cubicBezTo>
                          <a:cubicBezTo>
                            <a:pt x="1200" y="17"/>
                            <a:pt x="3460" y="0"/>
                            <a:pt x="4200" y="0"/>
                          </a:cubicBezTo>
                          <a:cubicBezTo>
                            <a:pt x="4940" y="0"/>
                            <a:pt x="4880" y="87"/>
                            <a:pt x="5040" y="104"/>
                          </a:cubicBezTo>
                        </a:path>
                      </a:pathLst>
                    </a:custGeom>
                    <a:noFill/>
                    <a:ln w="317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7" name="Line 31">
                      <a:extLst>
                        <a:ext uri="{FF2B5EF4-FFF2-40B4-BE49-F238E27FC236}">
                          <a16:creationId xmlns:a16="http://schemas.microsoft.com/office/drawing/2014/main" id="{47445754-EAE4-4373-B02E-E7545DA4642B}"/>
                        </a:ext>
                      </a:extLst>
                    </p:cNvPr>
                    <p:cNvSpPr>
                      <a:spLocks noChangeShapeType="1"/>
                    </p:cNvSpPr>
                    <p:nvPr/>
                  </p:nvSpPr>
                  <p:spPr bwMode="auto">
                    <a:xfrm>
                      <a:off x="8094" y="2137"/>
                      <a:ext cx="12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8" name="Freeform 32">
                      <a:extLst>
                        <a:ext uri="{FF2B5EF4-FFF2-40B4-BE49-F238E27FC236}">
                          <a16:creationId xmlns:a16="http://schemas.microsoft.com/office/drawing/2014/main" id="{DF8D9A4F-6ADB-4A19-AA28-AF0503C79C54}"/>
                        </a:ext>
                      </a:extLst>
                    </p:cNvPr>
                    <p:cNvSpPr>
                      <a:spLocks/>
                    </p:cNvSpPr>
                    <p:nvPr/>
                  </p:nvSpPr>
                  <p:spPr bwMode="auto">
                    <a:xfrm>
                      <a:off x="3054" y="2799"/>
                      <a:ext cx="5460" cy="589"/>
                    </a:xfrm>
                    <a:custGeom>
                      <a:avLst/>
                      <a:gdLst>
                        <a:gd name="T0" fmla="*/ 4680 w 5460"/>
                        <a:gd name="T1" fmla="*/ 0 h 589"/>
                        <a:gd name="T2" fmla="*/ 4680 w 5460"/>
                        <a:gd name="T3" fmla="*/ 520 h 589"/>
                        <a:gd name="T4" fmla="*/ 0 w 5460"/>
                        <a:gd name="T5" fmla="*/ 416 h 589"/>
                      </a:gdLst>
                      <a:ahLst/>
                      <a:cxnLst>
                        <a:cxn ang="0">
                          <a:pos x="T0" y="T1"/>
                        </a:cxn>
                        <a:cxn ang="0">
                          <a:pos x="T2" y="T3"/>
                        </a:cxn>
                        <a:cxn ang="0">
                          <a:pos x="T4" y="T5"/>
                        </a:cxn>
                      </a:cxnLst>
                      <a:rect l="0" t="0" r="r" b="b"/>
                      <a:pathLst>
                        <a:path w="5460" h="589">
                          <a:moveTo>
                            <a:pt x="4680" y="0"/>
                          </a:moveTo>
                          <a:cubicBezTo>
                            <a:pt x="5070" y="225"/>
                            <a:pt x="5460" y="451"/>
                            <a:pt x="4680" y="520"/>
                          </a:cubicBezTo>
                          <a:cubicBezTo>
                            <a:pt x="3900" y="589"/>
                            <a:pt x="760" y="433"/>
                            <a:pt x="0" y="416"/>
                          </a:cubicBezTo>
                        </a:path>
                      </a:pathLst>
                    </a:custGeom>
                    <a:noFill/>
                    <a:ln w="317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9" name="Text Box 33">
                      <a:extLst>
                        <a:ext uri="{FF2B5EF4-FFF2-40B4-BE49-F238E27FC236}">
                          <a16:creationId xmlns:a16="http://schemas.microsoft.com/office/drawing/2014/main" id="{5E1BBD9E-DB95-4A79-BAD4-3B608D40065D}"/>
                        </a:ext>
                      </a:extLst>
                    </p:cNvPr>
                    <p:cNvSpPr txBox="1">
                      <a:spLocks noChangeArrowheads="1"/>
                    </p:cNvSpPr>
                    <p:nvPr/>
                  </p:nvSpPr>
                  <p:spPr bwMode="auto">
                    <a:xfrm>
                      <a:off x="4950" y="3150"/>
                      <a:ext cx="585"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②</a:t>
                      </a:r>
                    </a:p>
                  </p:txBody>
                </p:sp>
                <p:sp>
                  <p:nvSpPr>
                    <p:cNvPr id="137250" name="Text Box 34">
                      <a:extLst>
                        <a:ext uri="{FF2B5EF4-FFF2-40B4-BE49-F238E27FC236}">
                          <a16:creationId xmlns:a16="http://schemas.microsoft.com/office/drawing/2014/main" id="{6C4486A6-ADDB-44C8-A49A-95A473BFD964}"/>
                        </a:ext>
                      </a:extLst>
                    </p:cNvPr>
                    <p:cNvSpPr txBox="1">
                      <a:spLocks noChangeArrowheads="1"/>
                    </p:cNvSpPr>
                    <p:nvPr/>
                  </p:nvSpPr>
                  <p:spPr bwMode="auto">
                    <a:xfrm>
                      <a:off x="4080" y="1635"/>
                      <a:ext cx="585"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①</a:t>
                      </a:r>
                    </a:p>
                  </p:txBody>
                </p:sp>
              </p:grpSp>
            </p:grpSp>
          </p:grpSp>
          <p:sp>
            <p:nvSpPr>
              <p:cNvPr id="137251" name="Text Box 35">
                <a:extLst>
                  <a:ext uri="{FF2B5EF4-FFF2-40B4-BE49-F238E27FC236}">
                    <a16:creationId xmlns:a16="http://schemas.microsoft.com/office/drawing/2014/main" id="{8F91AE81-04E0-4655-969E-4C4602E8EDEC}"/>
                  </a:ext>
                </a:extLst>
              </p:cNvPr>
              <p:cNvSpPr txBox="1">
                <a:spLocks noChangeArrowheads="1"/>
              </p:cNvSpPr>
              <p:nvPr/>
            </p:nvSpPr>
            <p:spPr bwMode="auto">
              <a:xfrm>
                <a:off x="1470" y="2340"/>
                <a:ext cx="46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a:t>
                </a:r>
              </a:p>
            </p:txBody>
          </p:sp>
        </p:grpSp>
        <p:sp>
          <p:nvSpPr>
            <p:cNvPr id="137252" name="Text Box 36">
              <a:extLst>
                <a:ext uri="{FF2B5EF4-FFF2-40B4-BE49-F238E27FC236}">
                  <a16:creationId xmlns:a16="http://schemas.microsoft.com/office/drawing/2014/main" id="{E1D431A3-2D9F-4465-90BB-12CF35EB16E5}"/>
                </a:ext>
              </a:extLst>
            </p:cNvPr>
            <p:cNvSpPr txBox="1">
              <a:spLocks noChangeArrowheads="1"/>
            </p:cNvSpPr>
            <p:nvPr/>
          </p:nvSpPr>
          <p:spPr bwMode="auto">
            <a:xfrm>
              <a:off x="8790" y="2235"/>
              <a:ext cx="540" cy="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a:t>…</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C0E8EC3-9584-4FD2-A88F-D8B733C10885}"/>
              </a:ext>
            </a:extLst>
          </p:cNvPr>
          <p:cNvSpPr>
            <a:spLocks noGrp="1" noChangeArrowheads="1"/>
          </p:cNvSpPr>
          <p:nvPr>
            <p:ph type="title"/>
          </p:nvPr>
        </p:nvSpPr>
        <p:spPr/>
        <p:txBody>
          <a:bodyPr/>
          <a:lstStyle/>
          <a:p>
            <a:r>
              <a:rPr lang="zh-CN" altLang="en-US" sz="3200">
                <a:latin typeface="宋体" panose="02010600030101010101" pitchFamily="2" charset="-122"/>
              </a:rPr>
              <a:t>双向链表的删除操作算法实现</a:t>
            </a:r>
            <a:endParaRPr lang="zh-CN" altLang="en-US"/>
          </a:p>
        </p:txBody>
      </p:sp>
      <p:sp>
        <p:nvSpPr>
          <p:cNvPr id="139267" name="Rectangle 3">
            <a:extLst>
              <a:ext uri="{FF2B5EF4-FFF2-40B4-BE49-F238E27FC236}">
                <a16:creationId xmlns:a16="http://schemas.microsoft.com/office/drawing/2014/main" id="{F18A5322-9649-452F-82A0-444CF59C4910}"/>
              </a:ext>
            </a:extLst>
          </p:cNvPr>
          <p:cNvSpPr>
            <a:spLocks noGrp="1" noChangeArrowheads="1"/>
          </p:cNvSpPr>
          <p:nvPr>
            <p:ph idx="1"/>
          </p:nvPr>
        </p:nvSpPr>
        <p:spPr/>
        <p:txBody>
          <a:bodyPr/>
          <a:lstStyle/>
          <a:p>
            <a:pPr algn="just">
              <a:buFont typeface="Wingdings" panose="05000000000000000000" pitchFamily="2" charset="2"/>
              <a:buNone/>
            </a:pPr>
            <a:r>
              <a:rPr lang="en-US" altLang="zh-CN" sz="2000">
                <a:latin typeface="宋体" panose="02010600030101010101" pitchFamily="2" charset="-122"/>
              </a:rPr>
              <a:t>int</a:t>
            </a: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DlinkDel(DoubleList L,int i,ElemType *e)</a:t>
            </a:r>
          </a:p>
          <a:p>
            <a:pPr algn="just">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	DNode  *p;</a:t>
            </a:r>
          </a:p>
          <a:p>
            <a:pPr algn="just">
              <a:buFont typeface="Wingdings" panose="05000000000000000000" pitchFamily="2" charset="2"/>
              <a:buNone/>
            </a:pPr>
            <a:r>
              <a:rPr lang="en-US" altLang="zh-CN" sz="2000">
                <a:latin typeface="宋体" panose="02010600030101010101" pitchFamily="2" charset="-122"/>
              </a:rPr>
              <a:t>		… /*</a:t>
            </a:r>
            <a:r>
              <a:rPr lang="zh-CN" altLang="en-US" sz="2000">
                <a:latin typeface="宋体" panose="02010600030101010101" pitchFamily="2" charset="-122"/>
              </a:rPr>
              <a:t>首先检查待插入的位置</a:t>
            </a:r>
            <a:r>
              <a:rPr lang="en-US" altLang="zh-CN" sz="2000">
                <a:latin typeface="宋体" panose="02010600030101010101" pitchFamily="2" charset="-122"/>
              </a:rPr>
              <a:t>i</a:t>
            </a:r>
            <a:r>
              <a:rPr lang="zh-CN" altLang="en-US" sz="2000">
                <a:latin typeface="宋体" panose="02010600030101010101" pitchFamily="2" charset="-122"/>
              </a:rPr>
              <a:t>是否合法*</a:t>
            </a:r>
            <a:r>
              <a:rPr lang="en-US" altLang="zh-CN" sz="2000">
                <a:latin typeface="宋体" panose="02010600030101010101" pitchFamily="2" charset="-122"/>
              </a:rPr>
              <a:t>/</a:t>
            </a:r>
          </a:p>
          <a:p>
            <a:pPr algn="just">
              <a:buFont typeface="Wingdings" panose="05000000000000000000" pitchFamily="2" charset="2"/>
              <a:buNone/>
            </a:pPr>
            <a:r>
              <a:rPr lang="en-US" altLang="zh-CN" sz="2000">
                <a:latin typeface="宋体" panose="02010600030101010101" pitchFamily="2" charset="-122"/>
                <a:ea typeface="PMingLiU" panose="020B0604030504040204" pitchFamily="18" charset="-120"/>
              </a:rPr>
              <a:t>		</a:t>
            </a:r>
            <a:r>
              <a:rPr lang="en-US" altLang="zh-CN" sz="2000">
                <a:latin typeface="宋体" panose="02010600030101010101" pitchFamily="2" charset="-122"/>
              </a:rPr>
              <a:t>… /*</a:t>
            </a:r>
            <a:r>
              <a:rPr lang="zh-CN" altLang="en-US" sz="2000">
                <a:latin typeface="宋体" panose="02010600030101010101" pitchFamily="2" charset="-122"/>
              </a:rPr>
              <a:t>若位置</a:t>
            </a:r>
            <a:r>
              <a:rPr lang="en-US" altLang="zh-CN" sz="2000">
                <a:latin typeface="宋体" panose="02010600030101010101" pitchFamily="2" charset="-122"/>
              </a:rPr>
              <a:t>i</a:t>
            </a:r>
            <a:r>
              <a:rPr lang="zh-CN" altLang="en-US" sz="2000">
                <a:latin typeface="宋体" panose="02010600030101010101" pitchFamily="2" charset="-122"/>
              </a:rPr>
              <a:t>合法，则让指针</a:t>
            </a:r>
            <a:r>
              <a:rPr lang="en-US" altLang="zh-CN" sz="2000">
                <a:latin typeface="宋体" panose="02010600030101010101" pitchFamily="2" charset="-122"/>
              </a:rPr>
              <a:t>p</a:t>
            </a:r>
            <a:r>
              <a:rPr lang="zh-CN" altLang="en-US" sz="2000">
                <a:latin typeface="宋体" panose="02010600030101010101" pitchFamily="2" charset="-122"/>
              </a:rPr>
              <a:t>指向它*</a:t>
            </a:r>
            <a:r>
              <a:rPr lang="en-US" altLang="zh-CN" sz="2000">
                <a:latin typeface="宋体" panose="02010600030101010101" pitchFamily="2" charset="-122"/>
              </a:rPr>
              <a:t>/</a:t>
            </a:r>
          </a:p>
          <a:p>
            <a:pPr algn="just">
              <a:buFont typeface="Wingdings" panose="05000000000000000000" pitchFamily="2" charset="2"/>
              <a:buNone/>
            </a:pPr>
            <a:r>
              <a:rPr lang="en-US" altLang="zh-CN" sz="2000">
                <a:latin typeface="宋体" panose="02010600030101010101" pitchFamily="2" charset="-122"/>
              </a:rPr>
              <a:t>  	*e=p-&gt;data;</a:t>
            </a:r>
          </a:p>
          <a:p>
            <a:pPr algn="just">
              <a:buFont typeface="Wingdings" panose="05000000000000000000" pitchFamily="2" charset="2"/>
              <a:buNone/>
            </a:pPr>
            <a:r>
              <a:rPr lang="en-US" altLang="zh-CN" sz="2000">
                <a:latin typeface="宋体" panose="02010600030101010101" pitchFamily="2" charset="-122"/>
              </a:rPr>
              <a:t>  	p-&gt;prior-&gt;next=p-&gt;next;</a:t>
            </a:r>
          </a:p>
          <a:p>
            <a:pPr algn="just">
              <a:buFont typeface="Wingdings" panose="05000000000000000000" pitchFamily="2" charset="2"/>
              <a:buNone/>
            </a:pPr>
            <a:r>
              <a:rPr lang="en-US" altLang="zh-CN" sz="2000">
                <a:latin typeface="宋体" panose="02010600030101010101" pitchFamily="2" charset="-122"/>
              </a:rPr>
              <a:t>  	p-&gt;next-&gt;prior=p-&gt;prior;</a:t>
            </a:r>
          </a:p>
          <a:p>
            <a:pPr algn="just">
              <a:buFont typeface="Wingdings" panose="05000000000000000000" pitchFamily="2" charset="2"/>
              <a:buNone/>
            </a:pPr>
            <a:r>
              <a:rPr lang="en-US" altLang="zh-CN" sz="2000">
                <a:latin typeface="宋体" panose="02010600030101010101" pitchFamily="2" charset="-122"/>
              </a:rPr>
              <a:t>  	free(p);</a:t>
            </a:r>
          </a:p>
          <a:p>
            <a:pPr algn="just">
              <a:buFont typeface="Wingdings" panose="05000000000000000000" pitchFamily="2" charset="2"/>
              <a:buNone/>
            </a:pPr>
            <a:r>
              <a:rPr lang="en-US" altLang="zh-CN" sz="2000">
                <a:latin typeface="宋体" panose="02010600030101010101" pitchFamily="2" charset="-122"/>
              </a:rPr>
              <a:t>   	return TRUE;</a:t>
            </a:r>
          </a:p>
          <a:p>
            <a:pPr>
              <a:buFont typeface="Wingdings" panose="05000000000000000000" pitchFamily="2" charset="2"/>
              <a:buNone/>
            </a:pPr>
            <a:r>
              <a:rPr lang="en-US" altLang="zh-CN" sz="2000">
                <a:latin typeface="宋体" panose="02010600030101010101" pitchFamily="2" charset="-122"/>
              </a:rPr>
              <a:t>   } </a:t>
            </a:r>
          </a:p>
        </p:txBody>
      </p:sp>
      <p:sp>
        <p:nvSpPr>
          <p:cNvPr id="5" name="日期占位符 3">
            <a:extLst>
              <a:ext uri="{FF2B5EF4-FFF2-40B4-BE49-F238E27FC236}">
                <a16:creationId xmlns:a16="http://schemas.microsoft.com/office/drawing/2014/main" id="{1AB82131-2107-4968-9698-289BD9C0F347}"/>
              </a:ext>
            </a:extLst>
          </p:cNvPr>
          <p:cNvSpPr>
            <a:spLocks noGrp="1"/>
          </p:cNvSpPr>
          <p:nvPr>
            <p:ph type="dt" sz="half" idx="4294967295"/>
          </p:nvPr>
        </p:nvSpPr>
        <p:spPr>
          <a:xfrm>
            <a:off x="9652000" y="6553200"/>
            <a:ext cx="2540000" cy="304800"/>
          </a:xfrm>
          <a:prstGeom prst="rect">
            <a:avLst/>
          </a:prstGeom>
        </p:spPr>
        <p:txBody>
          <a:bodyPr/>
          <a:lstStyle/>
          <a:p>
            <a:fld id="{FE5BE96B-DA6B-4A3F-9764-3C7C47AC3BE4}" type="datetime1">
              <a:rPr lang="zh-CN" altLang="en-US"/>
              <a:pPr/>
              <a:t>2020/2/9</a:t>
            </a:fld>
            <a:endParaRPr lang="en-US" altLang="zh-CN"/>
          </a:p>
        </p:txBody>
      </p:sp>
      <p:sp>
        <p:nvSpPr>
          <p:cNvPr id="6" name="灯片编号占位符 5">
            <a:extLst>
              <a:ext uri="{FF2B5EF4-FFF2-40B4-BE49-F238E27FC236}">
                <a16:creationId xmlns:a16="http://schemas.microsoft.com/office/drawing/2014/main" id="{D43B10E4-66DF-4246-AE96-6381D6449F52}"/>
              </a:ext>
            </a:extLst>
          </p:cNvPr>
          <p:cNvSpPr>
            <a:spLocks noGrp="1"/>
          </p:cNvSpPr>
          <p:nvPr>
            <p:ph type="sldNum" sz="quarter" idx="4294967295"/>
          </p:nvPr>
        </p:nvSpPr>
        <p:spPr>
          <a:xfrm>
            <a:off x="0" y="6343650"/>
            <a:ext cx="782638" cy="488950"/>
          </a:xfrm>
          <a:prstGeom prst="rect">
            <a:avLst/>
          </a:prstGeom>
        </p:spPr>
        <p:txBody>
          <a:bodyPr/>
          <a:lstStyle/>
          <a:p>
            <a:fld id="{B43077F9-42A5-40DF-BF16-35DFE8329452}" type="slidenum">
              <a:rPr lang="en-US" altLang="zh-CN"/>
              <a:pPr/>
              <a:t>56</a:t>
            </a:fld>
            <a:endParaRPr lang="en-US" altLang="zh-CN"/>
          </a:p>
        </p:txBody>
      </p:sp>
      <p:sp>
        <p:nvSpPr>
          <p:cNvPr id="139268" name="AutoShape 4">
            <a:hlinkClick r:id="" action="ppaction://hlinkshowjump?jump=previousslide" highlightClick="1"/>
            <a:extLst>
              <a:ext uri="{FF2B5EF4-FFF2-40B4-BE49-F238E27FC236}">
                <a16:creationId xmlns:a16="http://schemas.microsoft.com/office/drawing/2014/main" id="{DA3DF3A6-744B-4F6D-BFD5-7CEEF03FDC7C}"/>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12DE40B-F372-4456-96EB-7E05C8CC7DE5}"/>
              </a:ext>
            </a:extLst>
          </p:cNvPr>
          <p:cNvSpPr>
            <a:spLocks noGrp="1" noChangeArrowheads="1"/>
          </p:cNvSpPr>
          <p:nvPr>
            <p:ph type="title"/>
          </p:nvPr>
        </p:nvSpPr>
        <p:spPr/>
        <p:txBody>
          <a:bodyPr/>
          <a:lstStyle/>
          <a:p>
            <a:r>
              <a:rPr lang="en-US" altLang="zh-CN" b="0"/>
              <a:t>*2.3.5  </a:t>
            </a:r>
            <a:r>
              <a:rPr lang="zh-CN" altLang="en-US" b="0">
                <a:latin typeface="宋体" panose="02010600030101010101" pitchFamily="2" charset="-122"/>
              </a:rPr>
              <a:t>静态链表</a:t>
            </a:r>
            <a:endParaRPr lang="zh-CN" altLang="en-US"/>
          </a:p>
        </p:txBody>
      </p:sp>
      <p:sp>
        <p:nvSpPr>
          <p:cNvPr id="99331" name="Rectangle 3">
            <a:extLst>
              <a:ext uri="{FF2B5EF4-FFF2-40B4-BE49-F238E27FC236}">
                <a16:creationId xmlns:a16="http://schemas.microsoft.com/office/drawing/2014/main" id="{9EB08AE2-587D-4D09-A448-0D11F0FE95E6}"/>
              </a:ext>
            </a:extLst>
          </p:cNvPr>
          <p:cNvSpPr>
            <a:spLocks noGrp="1" noChangeArrowheads="1"/>
          </p:cNvSpPr>
          <p:nvPr>
            <p:ph idx="1"/>
          </p:nvPr>
        </p:nvSpPr>
        <p:spPr/>
        <p:txBody>
          <a:bodyPr/>
          <a:lstStyle/>
          <a:p>
            <a:pPr marL="457200" indent="-457200">
              <a:lnSpc>
                <a:spcPct val="90000"/>
              </a:lnSpc>
            </a:pPr>
            <a:r>
              <a:rPr lang="zh-CN" altLang="en-US" sz="2400"/>
              <a:t>基本概念：</a:t>
            </a:r>
          </a:p>
          <a:p>
            <a:pPr marL="838200" lvl="1" indent="-381000">
              <a:lnSpc>
                <a:spcPct val="90000"/>
              </a:lnSpc>
              <a:buNone/>
            </a:pPr>
            <a:r>
              <a:rPr lang="zh-CN" altLang="en-US" sz="2000"/>
              <a:t>	</a:t>
            </a:r>
            <a:r>
              <a:rPr lang="zh-CN" altLang="en-US" sz="2000" b="1">
                <a:latin typeface="宋体" panose="02010600030101010101" pitchFamily="2" charset="-122"/>
              </a:rPr>
              <a:t>游标实现链表的方法</a:t>
            </a:r>
            <a:r>
              <a:rPr lang="zh-CN" altLang="en-US" sz="2000">
                <a:latin typeface="宋体" panose="02010600030101010101" pitchFamily="2" charset="-122"/>
              </a:rPr>
              <a:t>：定义一个较大的结构数组作为备用结点空间（即存储池）。当申请结点时，每个结点应含有两个域：</a:t>
            </a:r>
            <a:r>
              <a:rPr lang="en-US" altLang="zh-CN" sz="2000"/>
              <a:t>data</a:t>
            </a:r>
            <a:r>
              <a:rPr lang="zh-CN" altLang="en-US" sz="2000">
                <a:latin typeface="宋体" panose="02010600030101010101" pitchFamily="2" charset="-122"/>
              </a:rPr>
              <a:t>域和</a:t>
            </a:r>
            <a:r>
              <a:rPr lang="en-US" altLang="zh-CN" sz="2000"/>
              <a:t>next</a:t>
            </a:r>
            <a:r>
              <a:rPr lang="zh-CN" altLang="en-US" sz="2000">
                <a:latin typeface="宋体" panose="02010600030101010101" pitchFamily="2" charset="-122"/>
              </a:rPr>
              <a:t>域。</a:t>
            </a:r>
            <a:r>
              <a:rPr lang="en-US" altLang="zh-CN" sz="2000"/>
              <a:t>data</a:t>
            </a:r>
            <a:r>
              <a:rPr lang="zh-CN" altLang="en-US" sz="2000">
                <a:latin typeface="宋体" panose="02010600030101010101" pitchFamily="2" charset="-122"/>
              </a:rPr>
              <a:t>域存放结点的数据信息，</a:t>
            </a:r>
            <a:r>
              <a:rPr lang="en-US" altLang="zh-CN" sz="2000"/>
              <a:t>next</a:t>
            </a:r>
            <a:r>
              <a:rPr lang="zh-CN" altLang="en-US" sz="2000">
                <a:latin typeface="宋体" panose="02010600030101010101" pitchFamily="2" charset="-122"/>
              </a:rPr>
              <a:t>域为游标指示器，指示后继结点在结构数组中的相对位置（即数组下标）。数组的第</a:t>
            </a:r>
            <a:r>
              <a:rPr lang="en-US" altLang="zh-CN" sz="2000"/>
              <a:t>0</a:t>
            </a:r>
            <a:r>
              <a:rPr lang="zh-CN" altLang="en-US" sz="2000">
                <a:latin typeface="宋体" panose="02010600030101010101" pitchFamily="2" charset="-122"/>
              </a:rPr>
              <a:t>个分量可以设计成表的头结点，头结点的</a:t>
            </a:r>
            <a:r>
              <a:rPr lang="en-US" altLang="zh-CN" sz="2000"/>
              <a:t>next</a:t>
            </a:r>
            <a:r>
              <a:rPr lang="zh-CN" altLang="en-US" sz="2000">
                <a:latin typeface="宋体" panose="02010600030101010101" pitchFamily="2" charset="-122"/>
              </a:rPr>
              <a:t>域指示了表中第一个结点的位置，为</a:t>
            </a:r>
            <a:r>
              <a:rPr lang="en-US" altLang="zh-CN" sz="2000"/>
              <a:t>0</a:t>
            </a:r>
            <a:r>
              <a:rPr lang="zh-CN" altLang="en-US" sz="2000">
                <a:latin typeface="宋体" panose="02010600030101010101" pitchFamily="2" charset="-122"/>
              </a:rPr>
              <a:t>表示静态单链表的结束。我们把这种用游标指示器实现的单链表叫做</a:t>
            </a:r>
            <a:r>
              <a:rPr lang="zh-CN" altLang="en-US" sz="2000" b="1">
                <a:latin typeface="宋体" panose="02010600030101010101" pitchFamily="2" charset="-122"/>
              </a:rPr>
              <a:t>静态单链表</a:t>
            </a:r>
            <a:r>
              <a:rPr lang="en-US" altLang="zh-CN" sz="2000"/>
              <a:t>(Static Linked List)</a:t>
            </a:r>
            <a:r>
              <a:rPr lang="zh-CN" altLang="en-US" sz="2000">
                <a:latin typeface="宋体" panose="02010600030101010101" pitchFamily="2" charset="-122"/>
              </a:rPr>
              <a:t>。</a:t>
            </a:r>
            <a:r>
              <a:rPr lang="zh-CN" altLang="en-US" sz="2000">
                <a:latin typeface="宋体" panose="02010600030101010101" pitchFamily="2" charset="-122"/>
                <a:hlinkClick r:id="rId2" action="ppaction://hlinksldjump"/>
              </a:rPr>
              <a:t>静态链表的结构定义</a:t>
            </a:r>
            <a:r>
              <a:rPr lang="zh-CN" altLang="en-US" sz="2000">
                <a:latin typeface="宋体" panose="02010600030101010101" pitchFamily="2" charset="-122"/>
              </a:rPr>
              <a:t>，</a:t>
            </a:r>
            <a:r>
              <a:rPr lang="zh-CN" altLang="en-US" sz="2000">
                <a:latin typeface="宋体" panose="02010600030101010101" pitchFamily="2" charset="-122"/>
                <a:hlinkClick r:id="rId3" action="ppaction://hlinksldjump"/>
              </a:rPr>
              <a:t>静态链表的插入和删除操作示例</a:t>
            </a:r>
            <a:r>
              <a:rPr lang="zh-CN" altLang="en-US" sz="2000">
                <a:latin typeface="宋体" panose="02010600030101010101" pitchFamily="2" charset="-122"/>
              </a:rPr>
              <a:t>。 </a:t>
            </a:r>
            <a:endParaRPr lang="zh-CN" altLang="en-US" sz="2000"/>
          </a:p>
          <a:p>
            <a:pPr marL="457200" indent="-457200">
              <a:lnSpc>
                <a:spcPct val="90000"/>
              </a:lnSpc>
            </a:pPr>
            <a:r>
              <a:rPr lang="zh-CN" altLang="en-US" sz="2400"/>
              <a:t>基本操作：</a:t>
            </a:r>
          </a:p>
          <a:p>
            <a:pPr marL="838200" lvl="1" indent="-381000">
              <a:lnSpc>
                <a:spcPct val="90000"/>
              </a:lnSpc>
              <a:buNone/>
            </a:pPr>
            <a:r>
              <a:rPr lang="zh-CN" altLang="en-US" sz="2000">
                <a:latin typeface="宋体" panose="02010600030101010101" pitchFamily="2" charset="-122"/>
                <a:hlinkClick r:id="rId4" action="ppaction://hlinksldjump"/>
              </a:rPr>
              <a:t>初始化</a:t>
            </a:r>
            <a:r>
              <a:rPr lang="zh-CN" altLang="en-US" sz="2000">
                <a:latin typeface="宋体" panose="02010600030101010101" pitchFamily="2" charset="-122"/>
              </a:rPr>
              <a:t>、</a:t>
            </a:r>
            <a:r>
              <a:rPr lang="zh-CN" altLang="en-US" sz="2000">
                <a:latin typeface="宋体" panose="02010600030101010101" pitchFamily="2" charset="-122"/>
                <a:hlinkClick r:id="rId5" action="ppaction://hlinksldjump"/>
              </a:rPr>
              <a:t>分配结点与结点回收</a:t>
            </a:r>
            <a:r>
              <a:rPr lang="zh-CN" altLang="en-US" sz="2000">
                <a:latin typeface="宋体" panose="02010600030101010101" pitchFamily="2" charset="-122"/>
              </a:rPr>
              <a:t>、</a:t>
            </a:r>
            <a:r>
              <a:rPr lang="zh-CN" altLang="en-US" sz="2000">
                <a:latin typeface="宋体" panose="02010600030101010101" pitchFamily="2" charset="-122"/>
                <a:hlinkClick r:id="rId6" action="ppaction://hlinksldjump"/>
              </a:rPr>
              <a:t>前插操作</a:t>
            </a:r>
            <a:r>
              <a:rPr lang="zh-CN" altLang="en-US" sz="2000">
                <a:latin typeface="宋体" panose="02010600030101010101" pitchFamily="2" charset="-122"/>
              </a:rPr>
              <a:t>、</a:t>
            </a:r>
            <a:r>
              <a:rPr lang="zh-CN" altLang="en-US" sz="2000">
                <a:latin typeface="宋体" panose="02010600030101010101" pitchFamily="2" charset="-122"/>
                <a:hlinkClick r:id="rId7" action="ppaction://hlinksldjump"/>
              </a:rPr>
              <a:t>删除</a:t>
            </a:r>
            <a:r>
              <a:rPr lang="zh-CN" altLang="en-US" sz="2000">
                <a:latin typeface="宋体" panose="02010600030101010101" pitchFamily="2" charset="-122"/>
              </a:rPr>
              <a:t>。</a:t>
            </a:r>
            <a:r>
              <a:rPr lang="zh-CN" altLang="en-US" sz="1800">
                <a:latin typeface="宋体" panose="02010600030101010101" pitchFamily="2" charset="-122"/>
              </a:rPr>
              <a:t> </a:t>
            </a:r>
          </a:p>
          <a:p>
            <a:pPr marL="838200" lvl="1" indent="-381000">
              <a:lnSpc>
                <a:spcPct val="90000"/>
              </a:lnSpc>
              <a:buFontTx/>
              <a:buAutoNum type="arabicPeriod"/>
            </a:pPr>
            <a:endParaRPr lang="en-US" altLang="zh-CN" sz="1800">
              <a:latin typeface="宋体" panose="02010600030101010101" pitchFamily="2" charset="-122"/>
            </a:endParaRPr>
          </a:p>
        </p:txBody>
      </p:sp>
      <p:sp>
        <p:nvSpPr>
          <p:cNvPr id="5" name="日期占位符 3">
            <a:extLst>
              <a:ext uri="{FF2B5EF4-FFF2-40B4-BE49-F238E27FC236}">
                <a16:creationId xmlns:a16="http://schemas.microsoft.com/office/drawing/2014/main" id="{1B04AF39-2FB2-40B4-8B9D-8EE3EF1A8420}"/>
              </a:ext>
            </a:extLst>
          </p:cNvPr>
          <p:cNvSpPr>
            <a:spLocks noGrp="1"/>
          </p:cNvSpPr>
          <p:nvPr>
            <p:ph type="dt" sz="half" idx="4294967295"/>
          </p:nvPr>
        </p:nvSpPr>
        <p:spPr>
          <a:xfrm>
            <a:off x="9652000" y="6553200"/>
            <a:ext cx="2540000" cy="304800"/>
          </a:xfrm>
          <a:prstGeom prst="rect">
            <a:avLst/>
          </a:prstGeom>
        </p:spPr>
        <p:txBody>
          <a:bodyPr/>
          <a:lstStyle/>
          <a:p>
            <a:fld id="{0FEAB9AF-8A81-413E-8ECD-5AF7FC2C11C7}" type="datetime1">
              <a:rPr lang="zh-CN" altLang="en-US"/>
              <a:pPr/>
              <a:t>2020/2/9</a:t>
            </a:fld>
            <a:endParaRPr lang="en-US" altLang="zh-CN"/>
          </a:p>
        </p:txBody>
      </p:sp>
      <p:sp>
        <p:nvSpPr>
          <p:cNvPr id="6" name="灯片编号占位符 5">
            <a:extLst>
              <a:ext uri="{FF2B5EF4-FFF2-40B4-BE49-F238E27FC236}">
                <a16:creationId xmlns:a16="http://schemas.microsoft.com/office/drawing/2014/main" id="{3AE15986-8268-4716-BBC3-1627CAADAF2D}"/>
              </a:ext>
            </a:extLst>
          </p:cNvPr>
          <p:cNvSpPr>
            <a:spLocks noGrp="1"/>
          </p:cNvSpPr>
          <p:nvPr>
            <p:ph type="sldNum" sz="quarter" idx="4294967295"/>
          </p:nvPr>
        </p:nvSpPr>
        <p:spPr>
          <a:xfrm>
            <a:off x="0" y="6343650"/>
            <a:ext cx="782638" cy="488950"/>
          </a:xfrm>
          <a:prstGeom prst="rect">
            <a:avLst/>
          </a:prstGeom>
        </p:spPr>
        <p:txBody>
          <a:bodyPr/>
          <a:lstStyle/>
          <a:p>
            <a:fld id="{35B95126-34C0-48BE-9C93-ACE0662368C4}" type="slidenum">
              <a:rPr lang="en-US" altLang="zh-CN"/>
              <a:pPr/>
              <a:t>57</a:t>
            </a:fld>
            <a:endParaRPr lang="en-US" altLang="zh-CN"/>
          </a:p>
        </p:txBody>
      </p:sp>
      <p:sp>
        <p:nvSpPr>
          <p:cNvPr id="99332" name="AutoShape 4">
            <a:hlinkClick r:id="rId8" action="ppaction://hlinksldjump" highlightClick="1"/>
            <a:extLst>
              <a:ext uri="{FF2B5EF4-FFF2-40B4-BE49-F238E27FC236}">
                <a16:creationId xmlns:a16="http://schemas.microsoft.com/office/drawing/2014/main" id="{1C17F768-AF07-4541-BE7E-68E1844F06FF}"/>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E176B5E-319D-4036-BAE3-F4996D6BEACF}"/>
              </a:ext>
            </a:extLst>
          </p:cNvPr>
          <p:cNvSpPr>
            <a:spLocks noGrp="1" noChangeArrowheads="1"/>
          </p:cNvSpPr>
          <p:nvPr>
            <p:ph type="title"/>
          </p:nvPr>
        </p:nvSpPr>
        <p:spPr/>
        <p:txBody>
          <a:bodyPr/>
          <a:lstStyle/>
          <a:p>
            <a:r>
              <a:rPr lang="zh-CN" altLang="en-US">
                <a:latin typeface="宋体" panose="02010600030101010101" pitchFamily="2" charset="-122"/>
              </a:rPr>
              <a:t>静态链表的结构定义</a:t>
            </a:r>
            <a:endParaRPr lang="zh-CN" altLang="en-US"/>
          </a:p>
        </p:txBody>
      </p:sp>
      <p:sp>
        <p:nvSpPr>
          <p:cNvPr id="141315" name="Rectangle 3">
            <a:extLst>
              <a:ext uri="{FF2B5EF4-FFF2-40B4-BE49-F238E27FC236}">
                <a16:creationId xmlns:a16="http://schemas.microsoft.com/office/drawing/2014/main" id="{060572B2-4023-4593-81F5-D893DA5FCA54}"/>
              </a:ext>
            </a:extLst>
          </p:cNvPr>
          <p:cNvSpPr>
            <a:spLocks noGrp="1" noChangeArrowheads="1"/>
          </p:cNvSpPr>
          <p:nvPr>
            <p:ph idx="1"/>
          </p:nvPr>
        </p:nvSpPr>
        <p:spPr/>
        <p:txBody>
          <a:bodyPr/>
          <a:lstStyle/>
          <a:p>
            <a:pPr algn="just">
              <a:buFont typeface="Wingdings" panose="05000000000000000000" pitchFamily="2" charset="2"/>
              <a:buNone/>
            </a:pPr>
            <a:r>
              <a:rPr lang="en-US" altLang="zh-CN">
                <a:latin typeface="宋体" panose="02010600030101010101" pitchFamily="2" charset="-122"/>
              </a:rPr>
              <a:t>#define  Maxsize= </a:t>
            </a:r>
            <a:r>
              <a:rPr lang="zh-CN" altLang="en-US">
                <a:latin typeface="宋体" panose="02010600030101010101" pitchFamily="2" charset="-122"/>
              </a:rPr>
              <a:t>链表可能达到的最大长度</a:t>
            </a:r>
          </a:p>
          <a:p>
            <a:pPr algn="just">
              <a:buFont typeface="Wingdings" panose="05000000000000000000" pitchFamily="2" charset="2"/>
              <a:buNone/>
            </a:pPr>
            <a:r>
              <a:rPr lang="en-US" altLang="zh-CN">
                <a:latin typeface="宋体" panose="02010600030101010101" pitchFamily="2" charset="-122"/>
              </a:rPr>
              <a:t>typedef  struct</a:t>
            </a:r>
          </a:p>
          <a:p>
            <a:pPr algn="just">
              <a:buFont typeface="Wingdings" panose="05000000000000000000" pitchFamily="2" charset="2"/>
              <a:buNone/>
            </a:pPr>
            <a:r>
              <a:rPr lang="en-US" altLang="zh-CN">
                <a:latin typeface="宋体" panose="02010600030101010101" pitchFamily="2" charset="-122"/>
              </a:rPr>
              <a:t>{</a:t>
            </a:r>
          </a:p>
          <a:p>
            <a:pPr algn="just">
              <a:buFont typeface="Wingdings" panose="05000000000000000000" pitchFamily="2" charset="2"/>
              <a:buNone/>
            </a:pPr>
            <a:r>
              <a:rPr lang="en-US" altLang="zh-CN">
                <a:latin typeface="宋体" panose="02010600030101010101" pitchFamily="2" charset="-122"/>
              </a:rPr>
              <a:t>  ElemType data;</a:t>
            </a:r>
          </a:p>
          <a:p>
            <a:pPr algn="just">
              <a:buFont typeface="Wingdings" panose="05000000000000000000" pitchFamily="2" charset="2"/>
              <a:buNone/>
            </a:pPr>
            <a:r>
              <a:rPr lang="en-US" altLang="zh-CN">
                <a:latin typeface="宋体" panose="02010600030101010101" pitchFamily="2" charset="-122"/>
              </a:rPr>
              <a:t>  int cursor;</a:t>
            </a:r>
          </a:p>
          <a:p>
            <a:pPr>
              <a:buFont typeface="Wingdings" panose="05000000000000000000" pitchFamily="2" charset="2"/>
              <a:buNone/>
            </a:pPr>
            <a:r>
              <a:rPr lang="en-US" altLang="zh-CN">
                <a:latin typeface="宋体" panose="02010600030101010101" pitchFamily="2" charset="-122"/>
              </a:rPr>
              <a:t>   }Component, StaticList[Maxsize];</a:t>
            </a:r>
            <a:r>
              <a:rPr lang="en-US" altLang="zh-CN"/>
              <a:t> </a:t>
            </a:r>
          </a:p>
        </p:txBody>
      </p:sp>
      <p:sp>
        <p:nvSpPr>
          <p:cNvPr id="5" name="日期占位符 3">
            <a:extLst>
              <a:ext uri="{FF2B5EF4-FFF2-40B4-BE49-F238E27FC236}">
                <a16:creationId xmlns:a16="http://schemas.microsoft.com/office/drawing/2014/main" id="{2252D044-13E1-4B04-8A56-0A7F1C0A1299}"/>
              </a:ext>
            </a:extLst>
          </p:cNvPr>
          <p:cNvSpPr>
            <a:spLocks noGrp="1"/>
          </p:cNvSpPr>
          <p:nvPr>
            <p:ph type="dt" sz="half" idx="4294967295"/>
          </p:nvPr>
        </p:nvSpPr>
        <p:spPr>
          <a:xfrm>
            <a:off x="9652000" y="6553200"/>
            <a:ext cx="2540000" cy="304800"/>
          </a:xfrm>
          <a:prstGeom prst="rect">
            <a:avLst/>
          </a:prstGeom>
        </p:spPr>
        <p:txBody>
          <a:bodyPr/>
          <a:lstStyle/>
          <a:p>
            <a:fld id="{CE24C46D-594F-4661-9706-8BC556468E2B}" type="datetime1">
              <a:rPr lang="zh-CN" altLang="en-US"/>
              <a:pPr/>
              <a:t>2020/2/9</a:t>
            </a:fld>
            <a:endParaRPr lang="en-US" altLang="zh-CN"/>
          </a:p>
        </p:txBody>
      </p:sp>
      <p:sp>
        <p:nvSpPr>
          <p:cNvPr id="6" name="灯片编号占位符 5">
            <a:extLst>
              <a:ext uri="{FF2B5EF4-FFF2-40B4-BE49-F238E27FC236}">
                <a16:creationId xmlns:a16="http://schemas.microsoft.com/office/drawing/2014/main" id="{54D53EEE-D94C-430D-8255-4180AC9501C0}"/>
              </a:ext>
            </a:extLst>
          </p:cNvPr>
          <p:cNvSpPr>
            <a:spLocks noGrp="1"/>
          </p:cNvSpPr>
          <p:nvPr>
            <p:ph type="sldNum" sz="quarter" idx="4294967295"/>
          </p:nvPr>
        </p:nvSpPr>
        <p:spPr>
          <a:xfrm>
            <a:off x="0" y="6343650"/>
            <a:ext cx="782638" cy="488950"/>
          </a:xfrm>
          <a:prstGeom prst="rect">
            <a:avLst/>
          </a:prstGeom>
        </p:spPr>
        <p:txBody>
          <a:bodyPr/>
          <a:lstStyle/>
          <a:p>
            <a:fld id="{CE2C00CE-65AE-4E75-864B-14C5A9668B30}" type="slidenum">
              <a:rPr lang="en-US" altLang="zh-CN"/>
              <a:pPr/>
              <a:t>58</a:t>
            </a:fld>
            <a:endParaRPr lang="en-US" altLang="zh-CN"/>
          </a:p>
        </p:txBody>
      </p:sp>
      <p:sp>
        <p:nvSpPr>
          <p:cNvPr id="141316" name="AutoShape 4">
            <a:hlinkClick r:id="rId2" action="ppaction://hlinksldjump" highlightClick="1"/>
            <a:extLst>
              <a:ext uri="{FF2B5EF4-FFF2-40B4-BE49-F238E27FC236}">
                <a16:creationId xmlns:a16="http://schemas.microsoft.com/office/drawing/2014/main" id="{D2E41ED0-D2B0-4CA6-A587-137A7A377138}"/>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CEA82C07-FF85-479B-BCEB-FFFD1068A464}"/>
              </a:ext>
            </a:extLst>
          </p:cNvPr>
          <p:cNvSpPr>
            <a:spLocks noGrp="1" noChangeArrowheads="1"/>
          </p:cNvSpPr>
          <p:nvPr>
            <p:ph type="title"/>
          </p:nvPr>
        </p:nvSpPr>
        <p:spPr/>
        <p:txBody>
          <a:bodyPr/>
          <a:lstStyle/>
          <a:p>
            <a:r>
              <a:rPr lang="zh-CN" altLang="en-US">
                <a:latin typeface="宋体" panose="02010600030101010101" pitchFamily="2" charset="-122"/>
              </a:rPr>
              <a:t>静态链表的插入和删除操作示例</a:t>
            </a:r>
            <a:endParaRPr lang="zh-CN" altLang="en-US"/>
          </a:p>
        </p:txBody>
      </p:sp>
      <p:sp>
        <p:nvSpPr>
          <p:cNvPr id="142339" name="Rectangle 3">
            <a:extLst>
              <a:ext uri="{FF2B5EF4-FFF2-40B4-BE49-F238E27FC236}">
                <a16:creationId xmlns:a16="http://schemas.microsoft.com/office/drawing/2014/main" id="{51887CE1-7DCB-437F-9FA3-436B3DA08070}"/>
              </a:ext>
            </a:extLst>
          </p:cNvPr>
          <p:cNvSpPr>
            <a:spLocks noGrp="1" noChangeArrowheads="1"/>
          </p:cNvSpPr>
          <p:nvPr>
            <p:ph idx="1"/>
          </p:nvPr>
        </p:nvSpPr>
        <p:spPr/>
        <p:txBody>
          <a:bodyPr/>
          <a:lstStyle/>
          <a:p>
            <a:pPr>
              <a:buFont typeface="Wingdings" panose="05000000000000000000" pitchFamily="2" charset="2"/>
              <a:buNone/>
            </a:pPr>
            <a:r>
              <a:rPr lang="zh-CN" altLang="en-US" sz="2000" b="1"/>
              <a:t>已知</a:t>
            </a:r>
            <a:r>
              <a:rPr lang="zh-CN" altLang="en-US" sz="2000"/>
              <a:t>：</a:t>
            </a:r>
            <a:r>
              <a:rPr lang="zh-CN" altLang="en-US" sz="2000">
                <a:latin typeface="宋体" panose="02010600030101010101" pitchFamily="2" charset="-122"/>
              </a:rPr>
              <a:t>线性表</a:t>
            </a:r>
            <a:r>
              <a:rPr lang="zh-CN" altLang="en-US" sz="2000"/>
              <a:t> </a:t>
            </a:r>
            <a:r>
              <a:rPr lang="en-US" altLang="zh-CN" sz="2000"/>
              <a:t>a</a:t>
            </a:r>
            <a:r>
              <a:rPr lang="zh-CN" altLang="en-US" sz="2000">
                <a:latin typeface="宋体" panose="02010600030101010101" pitchFamily="2" charset="-122"/>
              </a:rPr>
              <a:t>，</a:t>
            </a:r>
            <a:r>
              <a:rPr lang="en-US" altLang="zh-CN" sz="2000"/>
              <a:t>b</a:t>
            </a:r>
            <a:r>
              <a:rPr lang="zh-CN" altLang="en-US" sz="2000">
                <a:latin typeface="宋体" panose="02010600030101010101" pitchFamily="2" charset="-122"/>
              </a:rPr>
              <a:t>，</a:t>
            </a:r>
            <a:r>
              <a:rPr lang="en-US" altLang="zh-CN" sz="2000"/>
              <a:t>c</a:t>
            </a:r>
            <a:r>
              <a:rPr lang="zh-CN" altLang="en-US" sz="2000">
                <a:latin typeface="宋体" panose="02010600030101010101" pitchFamily="2" charset="-122"/>
              </a:rPr>
              <a:t>，</a:t>
            </a:r>
            <a:r>
              <a:rPr lang="en-US" altLang="zh-CN" sz="2000"/>
              <a:t>d</a:t>
            </a:r>
            <a:r>
              <a:rPr lang="zh-CN" altLang="en-US" sz="2000">
                <a:latin typeface="宋体" panose="02010600030101010101" pitchFamily="2" charset="-122"/>
              </a:rPr>
              <a:t>，</a:t>
            </a:r>
            <a:r>
              <a:rPr lang="en-US" altLang="zh-CN" sz="2000"/>
              <a:t>f</a:t>
            </a:r>
            <a:r>
              <a:rPr lang="zh-CN" altLang="en-US" sz="2000">
                <a:latin typeface="宋体" panose="02010600030101010101" pitchFamily="2" charset="-122"/>
              </a:rPr>
              <a:t>，</a:t>
            </a:r>
            <a:r>
              <a:rPr lang="en-US" altLang="zh-CN" sz="2000"/>
              <a:t>g</a:t>
            </a:r>
            <a:r>
              <a:rPr lang="zh-CN" altLang="en-US" sz="2000">
                <a:latin typeface="宋体" panose="02010600030101010101" pitchFamily="2" charset="-122"/>
              </a:rPr>
              <a:t>，</a:t>
            </a:r>
            <a:r>
              <a:rPr lang="en-US" altLang="zh-CN" sz="2000"/>
              <a:t>h</a:t>
            </a:r>
            <a:r>
              <a:rPr lang="zh-CN" altLang="en-US" sz="2000">
                <a:latin typeface="宋体" panose="02010600030101010101" pitchFamily="2" charset="-122"/>
              </a:rPr>
              <a:t>，</a:t>
            </a:r>
            <a:r>
              <a:rPr lang="en-US" altLang="zh-CN" sz="2000"/>
              <a:t>i</a:t>
            </a:r>
            <a:r>
              <a:rPr lang="zh-CN" altLang="en-US" sz="2000">
                <a:latin typeface="宋体" panose="02010600030101010101" pitchFamily="2" charset="-122"/>
              </a:rPr>
              <a:t>），</a:t>
            </a:r>
            <a:r>
              <a:rPr lang="en-US" altLang="zh-CN" sz="2000"/>
              <a:t>Maxsize=11 </a:t>
            </a:r>
          </a:p>
        </p:txBody>
      </p:sp>
      <p:sp>
        <p:nvSpPr>
          <p:cNvPr id="52" name="日期占位符 3">
            <a:extLst>
              <a:ext uri="{FF2B5EF4-FFF2-40B4-BE49-F238E27FC236}">
                <a16:creationId xmlns:a16="http://schemas.microsoft.com/office/drawing/2014/main" id="{EAE163E8-BDFE-4F64-B71C-8986AC3087B7}"/>
              </a:ext>
            </a:extLst>
          </p:cNvPr>
          <p:cNvSpPr>
            <a:spLocks noGrp="1"/>
          </p:cNvSpPr>
          <p:nvPr>
            <p:ph type="dt" sz="half" idx="4294967295"/>
          </p:nvPr>
        </p:nvSpPr>
        <p:spPr>
          <a:xfrm>
            <a:off x="9652000" y="6553200"/>
            <a:ext cx="2540000" cy="304800"/>
          </a:xfrm>
          <a:prstGeom prst="rect">
            <a:avLst/>
          </a:prstGeom>
        </p:spPr>
        <p:txBody>
          <a:bodyPr/>
          <a:lstStyle/>
          <a:p>
            <a:fld id="{80DE29E8-409D-4689-8001-EFECE7D0403C}" type="datetime1">
              <a:rPr lang="zh-CN" altLang="en-US"/>
              <a:pPr/>
              <a:t>2020/2/9</a:t>
            </a:fld>
            <a:endParaRPr lang="en-US" altLang="zh-CN"/>
          </a:p>
        </p:txBody>
      </p:sp>
      <p:sp>
        <p:nvSpPr>
          <p:cNvPr id="53" name="灯片编号占位符 5">
            <a:extLst>
              <a:ext uri="{FF2B5EF4-FFF2-40B4-BE49-F238E27FC236}">
                <a16:creationId xmlns:a16="http://schemas.microsoft.com/office/drawing/2014/main" id="{792A795D-ABEE-4DC4-A7D5-76558D2B34A2}"/>
              </a:ext>
            </a:extLst>
          </p:cNvPr>
          <p:cNvSpPr>
            <a:spLocks noGrp="1"/>
          </p:cNvSpPr>
          <p:nvPr>
            <p:ph type="sldNum" sz="quarter" idx="4294967295"/>
          </p:nvPr>
        </p:nvSpPr>
        <p:spPr>
          <a:xfrm>
            <a:off x="0" y="6343650"/>
            <a:ext cx="782638" cy="488950"/>
          </a:xfrm>
          <a:prstGeom prst="rect">
            <a:avLst/>
          </a:prstGeom>
        </p:spPr>
        <p:txBody>
          <a:bodyPr/>
          <a:lstStyle/>
          <a:p>
            <a:fld id="{91FC9C71-3397-40D5-B637-550348A3714C}" type="slidenum">
              <a:rPr lang="en-US" altLang="zh-CN"/>
              <a:pPr/>
              <a:t>59</a:t>
            </a:fld>
            <a:endParaRPr lang="en-US" altLang="zh-CN"/>
          </a:p>
        </p:txBody>
      </p:sp>
      <p:sp>
        <p:nvSpPr>
          <p:cNvPr id="142340" name="AutoShape 4">
            <a:hlinkClick r:id="rId2" action="ppaction://hlinksldjump" highlightClick="1"/>
            <a:extLst>
              <a:ext uri="{FF2B5EF4-FFF2-40B4-BE49-F238E27FC236}">
                <a16:creationId xmlns:a16="http://schemas.microsoft.com/office/drawing/2014/main" id="{0B4C4733-4732-4C58-961D-8D57D39E5B4F}"/>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93" name="Group 57">
            <a:extLst>
              <a:ext uri="{FF2B5EF4-FFF2-40B4-BE49-F238E27FC236}">
                <a16:creationId xmlns:a16="http://schemas.microsoft.com/office/drawing/2014/main" id="{E47015AE-8D1F-4AA4-B705-7F37CD401F36}"/>
              </a:ext>
            </a:extLst>
          </p:cNvPr>
          <p:cNvGrpSpPr>
            <a:grpSpLocks/>
          </p:cNvGrpSpPr>
          <p:nvPr/>
        </p:nvGrpSpPr>
        <p:grpSpPr bwMode="auto">
          <a:xfrm>
            <a:off x="3200400" y="2743200"/>
            <a:ext cx="5562600" cy="3962400"/>
            <a:chOff x="1344" y="1776"/>
            <a:chExt cx="3504" cy="2496"/>
          </a:xfrm>
        </p:grpSpPr>
        <p:sp>
          <p:nvSpPr>
            <p:cNvPr id="142356" name="Text Box 20">
              <a:extLst>
                <a:ext uri="{FF2B5EF4-FFF2-40B4-BE49-F238E27FC236}">
                  <a16:creationId xmlns:a16="http://schemas.microsoft.com/office/drawing/2014/main" id="{19CFF9E7-361D-462C-AE55-A4006586065A}"/>
                </a:ext>
              </a:extLst>
            </p:cNvPr>
            <p:cNvSpPr txBox="1">
              <a:spLocks noChangeArrowheads="1"/>
            </p:cNvSpPr>
            <p:nvPr/>
          </p:nvSpPr>
          <p:spPr bwMode="auto">
            <a:xfrm>
              <a:off x="3840" y="1900"/>
              <a:ext cx="304" cy="1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0</a:t>
              </a:r>
            </a:p>
            <a:p>
              <a:pPr algn="just" eaLnBrk="0" hangingPunct="0"/>
              <a:r>
                <a:rPr kumimoji="0" lang="en-US" altLang="zh-CN" sz="2000"/>
                <a:t>1</a:t>
              </a:r>
            </a:p>
            <a:p>
              <a:pPr algn="just" eaLnBrk="0" hangingPunct="0"/>
              <a:r>
                <a:rPr kumimoji="0" lang="en-US" altLang="zh-CN" sz="2000"/>
                <a:t>2</a:t>
              </a:r>
            </a:p>
            <a:p>
              <a:pPr algn="just" eaLnBrk="0" hangingPunct="0"/>
              <a:r>
                <a:rPr kumimoji="0" lang="en-US" altLang="zh-CN" sz="2000"/>
                <a:t>3</a:t>
              </a:r>
            </a:p>
            <a:p>
              <a:pPr algn="just" eaLnBrk="0" hangingPunct="0"/>
              <a:r>
                <a:rPr kumimoji="0" lang="en-US" altLang="zh-CN" sz="2000"/>
                <a:t>4</a:t>
              </a:r>
            </a:p>
            <a:p>
              <a:pPr algn="just" eaLnBrk="0" hangingPunct="0"/>
              <a:r>
                <a:rPr kumimoji="0" lang="en-US" altLang="zh-CN" sz="2000"/>
                <a:t>5</a:t>
              </a:r>
            </a:p>
            <a:p>
              <a:pPr algn="just" eaLnBrk="0" hangingPunct="0"/>
              <a:r>
                <a:rPr kumimoji="0" lang="en-US" altLang="zh-CN" sz="2000"/>
                <a:t>6</a:t>
              </a:r>
            </a:p>
            <a:p>
              <a:pPr algn="just" eaLnBrk="0" hangingPunct="0"/>
              <a:r>
                <a:rPr kumimoji="0" lang="en-US" altLang="zh-CN" sz="2000"/>
                <a:t>7</a:t>
              </a:r>
            </a:p>
            <a:p>
              <a:pPr algn="just" eaLnBrk="0" hangingPunct="0"/>
              <a:r>
                <a:rPr kumimoji="0" lang="en-US" altLang="zh-CN" sz="2000"/>
                <a:t>8</a:t>
              </a:r>
            </a:p>
            <a:p>
              <a:pPr algn="just" eaLnBrk="0" hangingPunct="0"/>
              <a:r>
                <a:rPr kumimoji="0" lang="en-US" altLang="zh-CN" sz="2000"/>
                <a:t>9</a:t>
              </a:r>
            </a:p>
            <a:p>
              <a:pPr algn="just" eaLnBrk="0" hangingPunct="0"/>
              <a:r>
                <a:rPr kumimoji="0" lang="en-US" altLang="zh-CN" sz="2000"/>
                <a:t>10</a:t>
              </a:r>
            </a:p>
          </p:txBody>
        </p:sp>
        <p:sp>
          <p:nvSpPr>
            <p:cNvPr id="142372" name="Text Box 36">
              <a:extLst>
                <a:ext uri="{FF2B5EF4-FFF2-40B4-BE49-F238E27FC236}">
                  <a16:creationId xmlns:a16="http://schemas.microsoft.com/office/drawing/2014/main" id="{7BC182BE-09C7-471A-B244-89A371C585AF}"/>
                </a:ext>
              </a:extLst>
            </p:cNvPr>
            <p:cNvSpPr txBox="1">
              <a:spLocks noChangeArrowheads="1"/>
            </p:cNvSpPr>
            <p:nvPr/>
          </p:nvSpPr>
          <p:spPr bwMode="auto">
            <a:xfrm>
              <a:off x="2544" y="1776"/>
              <a:ext cx="304" cy="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0</a:t>
              </a:r>
            </a:p>
            <a:p>
              <a:pPr algn="just" eaLnBrk="0" hangingPunct="0"/>
              <a:r>
                <a:rPr kumimoji="0" lang="en-US" altLang="zh-CN" sz="2000"/>
                <a:t>1</a:t>
              </a:r>
            </a:p>
            <a:p>
              <a:pPr algn="just" eaLnBrk="0" hangingPunct="0"/>
              <a:r>
                <a:rPr kumimoji="0" lang="en-US" altLang="zh-CN" sz="2000"/>
                <a:t>2</a:t>
              </a:r>
            </a:p>
            <a:p>
              <a:pPr algn="just" eaLnBrk="0" hangingPunct="0"/>
              <a:r>
                <a:rPr kumimoji="0" lang="en-US" altLang="zh-CN" sz="2000"/>
                <a:t>3</a:t>
              </a:r>
            </a:p>
            <a:p>
              <a:pPr algn="just" eaLnBrk="0" hangingPunct="0"/>
              <a:r>
                <a:rPr kumimoji="0" lang="en-US" altLang="zh-CN" sz="2000"/>
                <a:t>4</a:t>
              </a:r>
            </a:p>
            <a:p>
              <a:pPr algn="just" eaLnBrk="0" hangingPunct="0"/>
              <a:r>
                <a:rPr kumimoji="0" lang="en-US" altLang="zh-CN" sz="2000"/>
                <a:t>5</a:t>
              </a:r>
            </a:p>
            <a:p>
              <a:pPr algn="just" eaLnBrk="0" hangingPunct="0"/>
              <a:r>
                <a:rPr kumimoji="0" lang="en-US" altLang="zh-CN" sz="2000"/>
                <a:t>6</a:t>
              </a:r>
            </a:p>
            <a:p>
              <a:pPr algn="just" eaLnBrk="0" hangingPunct="0"/>
              <a:r>
                <a:rPr kumimoji="0" lang="en-US" altLang="zh-CN" sz="2000"/>
                <a:t>7</a:t>
              </a:r>
            </a:p>
            <a:p>
              <a:pPr algn="just" eaLnBrk="0" hangingPunct="0"/>
              <a:r>
                <a:rPr kumimoji="0" lang="en-US" altLang="zh-CN" sz="2000"/>
                <a:t>8</a:t>
              </a:r>
            </a:p>
            <a:p>
              <a:pPr algn="just" eaLnBrk="0" hangingPunct="0"/>
              <a:r>
                <a:rPr kumimoji="0" lang="en-US" altLang="zh-CN" sz="2000"/>
                <a:t>9</a:t>
              </a:r>
            </a:p>
            <a:p>
              <a:pPr algn="just" eaLnBrk="0" hangingPunct="0"/>
              <a:r>
                <a:rPr kumimoji="0" lang="en-US" altLang="zh-CN" sz="2000"/>
                <a:t>10</a:t>
              </a:r>
            </a:p>
          </p:txBody>
        </p:sp>
        <p:grpSp>
          <p:nvGrpSpPr>
            <p:cNvPr id="142392" name="Group 56">
              <a:extLst>
                <a:ext uri="{FF2B5EF4-FFF2-40B4-BE49-F238E27FC236}">
                  <a16:creationId xmlns:a16="http://schemas.microsoft.com/office/drawing/2014/main" id="{1C2ED359-BDFA-4BF3-8419-594D40EFC596}"/>
                </a:ext>
              </a:extLst>
            </p:cNvPr>
            <p:cNvGrpSpPr>
              <a:grpSpLocks/>
            </p:cNvGrpSpPr>
            <p:nvPr/>
          </p:nvGrpSpPr>
          <p:grpSpPr bwMode="auto">
            <a:xfrm>
              <a:off x="1594" y="1776"/>
              <a:ext cx="3254" cy="2256"/>
              <a:chOff x="1664" y="1872"/>
              <a:chExt cx="3254" cy="1843"/>
            </a:xfrm>
          </p:grpSpPr>
          <p:grpSp>
            <p:nvGrpSpPr>
              <p:cNvPr id="142343" name="Group 7">
                <a:extLst>
                  <a:ext uri="{FF2B5EF4-FFF2-40B4-BE49-F238E27FC236}">
                    <a16:creationId xmlns:a16="http://schemas.microsoft.com/office/drawing/2014/main" id="{5A99D225-63A1-4017-9C19-461C0B0C99E2}"/>
                  </a:ext>
                </a:extLst>
              </p:cNvPr>
              <p:cNvGrpSpPr>
                <a:grpSpLocks/>
              </p:cNvGrpSpPr>
              <p:nvPr/>
            </p:nvGrpSpPr>
            <p:grpSpPr bwMode="auto">
              <a:xfrm>
                <a:off x="4178" y="1879"/>
                <a:ext cx="740" cy="1829"/>
                <a:chOff x="1245" y="9570"/>
                <a:chExt cx="1350" cy="3945"/>
              </a:xfrm>
            </p:grpSpPr>
            <p:sp>
              <p:nvSpPr>
                <p:cNvPr id="142344" name="Text Box 8">
                  <a:extLst>
                    <a:ext uri="{FF2B5EF4-FFF2-40B4-BE49-F238E27FC236}">
                      <a16:creationId xmlns:a16="http://schemas.microsoft.com/office/drawing/2014/main" id="{41872559-FBA4-4420-A096-F001237B513C}"/>
                    </a:ext>
                  </a:extLst>
                </p:cNvPr>
                <p:cNvSpPr txBox="1">
                  <a:spLocks noChangeArrowheads="1"/>
                </p:cNvSpPr>
                <p:nvPr/>
              </p:nvSpPr>
              <p:spPr bwMode="auto">
                <a:xfrm>
                  <a:off x="1260" y="9570"/>
                  <a:ext cx="1305" cy="393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a:t>
                  </a:r>
                </a:p>
                <a:p>
                  <a:pPr algn="just" eaLnBrk="0" hangingPunct="0"/>
                  <a:r>
                    <a:rPr kumimoji="0" lang="en-US" altLang="zh-CN" sz="2000"/>
                    <a:t>a         2</a:t>
                  </a:r>
                </a:p>
                <a:p>
                  <a:pPr algn="just" eaLnBrk="0" hangingPunct="0"/>
                  <a:r>
                    <a:rPr kumimoji="0" lang="en-US" altLang="zh-CN" sz="2000"/>
                    <a:t>b         3</a:t>
                  </a:r>
                </a:p>
                <a:p>
                  <a:pPr algn="just" eaLnBrk="0" hangingPunct="0"/>
                  <a:r>
                    <a:rPr kumimoji="0" lang="en-US" altLang="zh-CN" sz="2000"/>
                    <a:t>c         4</a:t>
                  </a:r>
                </a:p>
                <a:p>
                  <a:pPr algn="just" eaLnBrk="0" hangingPunct="0"/>
                  <a:r>
                    <a:rPr kumimoji="0" lang="en-US" altLang="zh-CN" sz="2000"/>
                    <a:t>d         9</a:t>
                  </a:r>
                </a:p>
                <a:p>
                  <a:pPr algn="just" eaLnBrk="0" hangingPunct="0"/>
                  <a:r>
                    <a:rPr kumimoji="0" lang="en-US" altLang="zh-CN" sz="2000"/>
                    <a:t>f          6</a:t>
                  </a:r>
                </a:p>
                <a:p>
                  <a:pPr algn="just" eaLnBrk="0" hangingPunct="0"/>
                  <a:r>
                    <a:rPr kumimoji="0" lang="en-US" altLang="zh-CN" sz="2000"/>
                    <a:t>g         8</a:t>
                  </a:r>
                </a:p>
                <a:p>
                  <a:pPr algn="just" eaLnBrk="0" hangingPunct="0"/>
                  <a:r>
                    <a:rPr kumimoji="0" lang="en-US" altLang="zh-CN" sz="2000"/>
                    <a:t>h         8</a:t>
                  </a:r>
                </a:p>
                <a:p>
                  <a:pPr algn="just" eaLnBrk="0" hangingPunct="0"/>
                  <a:r>
                    <a:rPr kumimoji="0" lang="en-US" altLang="zh-CN" sz="2000"/>
                    <a:t>i          0</a:t>
                  </a:r>
                </a:p>
                <a:p>
                  <a:pPr algn="just" eaLnBrk="0" hangingPunct="0"/>
                  <a:r>
                    <a:rPr kumimoji="0" lang="en-US" altLang="zh-CN" sz="2000"/>
                    <a:t>e        5</a:t>
                  </a:r>
                </a:p>
              </p:txBody>
            </p:sp>
            <p:sp>
              <p:nvSpPr>
                <p:cNvPr id="142345" name="Line 9">
                  <a:extLst>
                    <a:ext uri="{FF2B5EF4-FFF2-40B4-BE49-F238E27FC236}">
                      <a16:creationId xmlns:a16="http://schemas.microsoft.com/office/drawing/2014/main" id="{21DFFD6A-671E-45B4-9E01-4FEA8B024FAC}"/>
                    </a:ext>
                  </a:extLst>
                </p:cNvPr>
                <p:cNvSpPr>
                  <a:spLocks noChangeShapeType="1"/>
                </p:cNvSpPr>
                <p:nvPr/>
              </p:nvSpPr>
              <p:spPr bwMode="auto">
                <a:xfrm>
                  <a:off x="1245" y="999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46" name="Line 10">
                  <a:extLst>
                    <a:ext uri="{FF2B5EF4-FFF2-40B4-BE49-F238E27FC236}">
                      <a16:creationId xmlns:a16="http://schemas.microsoft.com/office/drawing/2014/main" id="{B52A422D-5525-45D3-9D4A-4A81A848E7B0}"/>
                    </a:ext>
                  </a:extLst>
                </p:cNvPr>
                <p:cNvSpPr>
                  <a:spLocks noChangeShapeType="1"/>
                </p:cNvSpPr>
                <p:nvPr/>
              </p:nvSpPr>
              <p:spPr bwMode="auto">
                <a:xfrm>
                  <a:off x="1260" y="1038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47" name="Line 11">
                  <a:extLst>
                    <a:ext uri="{FF2B5EF4-FFF2-40B4-BE49-F238E27FC236}">
                      <a16:creationId xmlns:a16="http://schemas.microsoft.com/office/drawing/2014/main" id="{D365452A-DF65-4248-A6EB-94CD9DA26BFD}"/>
                    </a:ext>
                  </a:extLst>
                </p:cNvPr>
                <p:cNvSpPr>
                  <a:spLocks noChangeShapeType="1"/>
                </p:cNvSpPr>
                <p:nvPr/>
              </p:nvSpPr>
              <p:spPr bwMode="auto">
                <a:xfrm>
                  <a:off x="1275" y="10755"/>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48" name="Line 12">
                  <a:extLst>
                    <a:ext uri="{FF2B5EF4-FFF2-40B4-BE49-F238E27FC236}">
                      <a16:creationId xmlns:a16="http://schemas.microsoft.com/office/drawing/2014/main" id="{F56D6982-260C-48B3-9771-CC26331FF3AB}"/>
                    </a:ext>
                  </a:extLst>
                </p:cNvPr>
                <p:cNvSpPr>
                  <a:spLocks noChangeShapeType="1"/>
                </p:cNvSpPr>
                <p:nvPr/>
              </p:nvSpPr>
              <p:spPr bwMode="auto">
                <a:xfrm>
                  <a:off x="1260" y="1107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49" name="Line 13">
                  <a:extLst>
                    <a:ext uri="{FF2B5EF4-FFF2-40B4-BE49-F238E27FC236}">
                      <a16:creationId xmlns:a16="http://schemas.microsoft.com/office/drawing/2014/main" id="{A9137CE7-8E4C-4EFD-BCFC-7F7370EE1578}"/>
                    </a:ext>
                  </a:extLst>
                </p:cNvPr>
                <p:cNvSpPr>
                  <a:spLocks noChangeShapeType="1"/>
                </p:cNvSpPr>
                <p:nvPr/>
              </p:nvSpPr>
              <p:spPr bwMode="auto">
                <a:xfrm>
                  <a:off x="1275" y="1137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0" name="Line 14">
                  <a:extLst>
                    <a:ext uri="{FF2B5EF4-FFF2-40B4-BE49-F238E27FC236}">
                      <a16:creationId xmlns:a16="http://schemas.microsoft.com/office/drawing/2014/main" id="{BC22D3C2-2E13-4371-87ED-7EA527E19B3F}"/>
                    </a:ext>
                  </a:extLst>
                </p:cNvPr>
                <p:cNvSpPr>
                  <a:spLocks noChangeShapeType="1"/>
                </p:cNvSpPr>
                <p:nvPr/>
              </p:nvSpPr>
              <p:spPr bwMode="auto">
                <a:xfrm>
                  <a:off x="1260" y="1170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1" name="Line 15">
                  <a:extLst>
                    <a:ext uri="{FF2B5EF4-FFF2-40B4-BE49-F238E27FC236}">
                      <a16:creationId xmlns:a16="http://schemas.microsoft.com/office/drawing/2014/main" id="{387AFF58-65E3-44C6-BDC1-08E989DA055C}"/>
                    </a:ext>
                  </a:extLst>
                </p:cNvPr>
                <p:cNvSpPr>
                  <a:spLocks noChangeShapeType="1"/>
                </p:cNvSpPr>
                <p:nvPr/>
              </p:nvSpPr>
              <p:spPr bwMode="auto">
                <a:xfrm>
                  <a:off x="1275" y="1203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2" name="Line 16">
                  <a:extLst>
                    <a:ext uri="{FF2B5EF4-FFF2-40B4-BE49-F238E27FC236}">
                      <a16:creationId xmlns:a16="http://schemas.microsoft.com/office/drawing/2014/main" id="{8A90B008-7D6B-476F-AB67-8B1FFB03600A}"/>
                    </a:ext>
                  </a:extLst>
                </p:cNvPr>
                <p:cNvSpPr>
                  <a:spLocks noChangeShapeType="1"/>
                </p:cNvSpPr>
                <p:nvPr/>
              </p:nvSpPr>
              <p:spPr bwMode="auto">
                <a:xfrm>
                  <a:off x="1260" y="1236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3" name="Line 17">
                  <a:extLst>
                    <a:ext uri="{FF2B5EF4-FFF2-40B4-BE49-F238E27FC236}">
                      <a16:creationId xmlns:a16="http://schemas.microsoft.com/office/drawing/2014/main" id="{A65AF8BB-1FC3-472D-AC90-4F422EC010D1}"/>
                    </a:ext>
                  </a:extLst>
                </p:cNvPr>
                <p:cNvSpPr>
                  <a:spLocks noChangeShapeType="1"/>
                </p:cNvSpPr>
                <p:nvPr/>
              </p:nvSpPr>
              <p:spPr bwMode="auto">
                <a:xfrm>
                  <a:off x="1275" y="12675"/>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4" name="Line 18">
                  <a:extLst>
                    <a:ext uri="{FF2B5EF4-FFF2-40B4-BE49-F238E27FC236}">
                      <a16:creationId xmlns:a16="http://schemas.microsoft.com/office/drawing/2014/main" id="{85131358-F8FF-4C9E-86CF-97DD9A069D51}"/>
                    </a:ext>
                  </a:extLst>
                </p:cNvPr>
                <p:cNvSpPr>
                  <a:spLocks noChangeShapeType="1"/>
                </p:cNvSpPr>
                <p:nvPr/>
              </p:nvSpPr>
              <p:spPr bwMode="auto">
                <a:xfrm>
                  <a:off x="1275" y="13080"/>
                  <a:ext cx="12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5" name="Line 19">
                  <a:extLst>
                    <a:ext uri="{FF2B5EF4-FFF2-40B4-BE49-F238E27FC236}">
                      <a16:creationId xmlns:a16="http://schemas.microsoft.com/office/drawing/2014/main" id="{3F23D8D0-81F9-4C5F-BA4F-66C2A5BBC94F}"/>
                    </a:ext>
                  </a:extLst>
                </p:cNvPr>
                <p:cNvSpPr>
                  <a:spLocks noChangeShapeType="1"/>
                </p:cNvSpPr>
                <p:nvPr/>
              </p:nvSpPr>
              <p:spPr bwMode="auto">
                <a:xfrm>
                  <a:off x="1920" y="9585"/>
                  <a:ext cx="0" cy="39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42359" name="Group 23">
                <a:extLst>
                  <a:ext uri="{FF2B5EF4-FFF2-40B4-BE49-F238E27FC236}">
                    <a16:creationId xmlns:a16="http://schemas.microsoft.com/office/drawing/2014/main" id="{D7120BA7-F052-4086-95CF-6C5379BB9BBA}"/>
                  </a:ext>
                </a:extLst>
              </p:cNvPr>
              <p:cNvGrpSpPr>
                <a:grpSpLocks/>
              </p:cNvGrpSpPr>
              <p:nvPr/>
            </p:nvGrpSpPr>
            <p:grpSpPr bwMode="auto">
              <a:xfrm>
                <a:off x="2888" y="1872"/>
                <a:ext cx="740" cy="1829"/>
                <a:chOff x="1245" y="9570"/>
                <a:chExt cx="1350" cy="3945"/>
              </a:xfrm>
            </p:grpSpPr>
            <p:sp>
              <p:nvSpPr>
                <p:cNvPr id="142360" name="Text Box 24">
                  <a:extLst>
                    <a:ext uri="{FF2B5EF4-FFF2-40B4-BE49-F238E27FC236}">
                      <a16:creationId xmlns:a16="http://schemas.microsoft.com/office/drawing/2014/main" id="{C6DFF3DA-5A81-4506-AC4B-B2B7163A5614}"/>
                    </a:ext>
                  </a:extLst>
                </p:cNvPr>
                <p:cNvSpPr txBox="1">
                  <a:spLocks noChangeArrowheads="1"/>
                </p:cNvSpPr>
                <p:nvPr/>
              </p:nvSpPr>
              <p:spPr bwMode="auto">
                <a:xfrm>
                  <a:off x="1260" y="9570"/>
                  <a:ext cx="1305" cy="393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a:t>
                  </a:r>
                </a:p>
                <a:p>
                  <a:pPr algn="just" eaLnBrk="0" hangingPunct="0"/>
                  <a:r>
                    <a:rPr kumimoji="0" lang="en-US" altLang="zh-CN" sz="2000"/>
                    <a:t>a       2</a:t>
                  </a:r>
                </a:p>
                <a:p>
                  <a:pPr algn="just" eaLnBrk="0" hangingPunct="0"/>
                  <a:r>
                    <a:rPr kumimoji="0" lang="en-US" altLang="zh-CN" sz="2000"/>
                    <a:t>b       3</a:t>
                  </a:r>
                </a:p>
                <a:p>
                  <a:pPr algn="just" eaLnBrk="0" hangingPunct="0"/>
                  <a:r>
                    <a:rPr kumimoji="0" lang="en-US" altLang="zh-CN" sz="2000"/>
                    <a:t>c       4</a:t>
                  </a:r>
                </a:p>
                <a:p>
                  <a:pPr algn="just" eaLnBrk="0" hangingPunct="0"/>
                  <a:r>
                    <a:rPr kumimoji="0" lang="en-US" altLang="zh-CN" sz="2000"/>
                    <a:t>d       9</a:t>
                  </a:r>
                </a:p>
                <a:p>
                  <a:pPr algn="just" eaLnBrk="0" hangingPunct="0"/>
                  <a:r>
                    <a:rPr kumimoji="0" lang="en-US" altLang="zh-CN" sz="2000"/>
                    <a:t>f        6</a:t>
                  </a:r>
                </a:p>
                <a:p>
                  <a:pPr algn="just" eaLnBrk="0" hangingPunct="0"/>
                  <a:r>
                    <a:rPr kumimoji="0" lang="en-US" altLang="zh-CN" sz="2000"/>
                    <a:t>g       7</a:t>
                  </a:r>
                </a:p>
                <a:p>
                  <a:pPr algn="just" eaLnBrk="0" hangingPunct="0"/>
                  <a:r>
                    <a:rPr kumimoji="0" lang="en-US" altLang="zh-CN" sz="2000"/>
                    <a:t>h       8</a:t>
                  </a:r>
                </a:p>
                <a:p>
                  <a:pPr algn="just" eaLnBrk="0" hangingPunct="0"/>
                  <a:r>
                    <a:rPr kumimoji="0" lang="en-US" altLang="zh-CN" sz="2000"/>
                    <a:t>i        0</a:t>
                  </a:r>
                </a:p>
                <a:p>
                  <a:pPr algn="just" eaLnBrk="0" hangingPunct="0"/>
                  <a:r>
                    <a:rPr kumimoji="0" lang="en-US" altLang="zh-CN" sz="2000"/>
                    <a:t>e       5</a:t>
                  </a:r>
                </a:p>
              </p:txBody>
            </p:sp>
            <p:sp>
              <p:nvSpPr>
                <p:cNvPr id="142361" name="Line 25">
                  <a:extLst>
                    <a:ext uri="{FF2B5EF4-FFF2-40B4-BE49-F238E27FC236}">
                      <a16:creationId xmlns:a16="http://schemas.microsoft.com/office/drawing/2014/main" id="{65348F41-F112-425A-9A53-73459EF723AB}"/>
                    </a:ext>
                  </a:extLst>
                </p:cNvPr>
                <p:cNvSpPr>
                  <a:spLocks noChangeShapeType="1"/>
                </p:cNvSpPr>
                <p:nvPr/>
              </p:nvSpPr>
              <p:spPr bwMode="auto">
                <a:xfrm>
                  <a:off x="1245" y="999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2" name="Line 26">
                  <a:extLst>
                    <a:ext uri="{FF2B5EF4-FFF2-40B4-BE49-F238E27FC236}">
                      <a16:creationId xmlns:a16="http://schemas.microsoft.com/office/drawing/2014/main" id="{8AC460B0-93DD-43D0-9B36-B75C94C3EA44}"/>
                    </a:ext>
                  </a:extLst>
                </p:cNvPr>
                <p:cNvSpPr>
                  <a:spLocks noChangeShapeType="1"/>
                </p:cNvSpPr>
                <p:nvPr/>
              </p:nvSpPr>
              <p:spPr bwMode="auto">
                <a:xfrm>
                  <a:off x="1260" y="1038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3" name="Line 27">
                  <a:extLst>
                    <a:ext uri="{FF2B5EF4-FFF2-40B4-BE49-F238E27FC236}">
                      <a16:creationId xmlns:a16="http://schemas.microsoft.com/office/drawing/2014/main" id="{5625FDF1-4BF8-4C6D-ABDC-87B2DFAE7AE8}"/>
                    </a:ext>
                  </a:extLst>
                </p:cNvPr>
                <p:cNvSpPr>
                  <a:spLocks noChangeShapeType="1"/>
                </p:cNvSpPr>
                <p:nvPr/>
              </p:nvSpPr>
              <p:spPr bwMode="auto">
                <a:xfrm>
                  <a:off x="1275" y="10755"/>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4" name="Line 28">
                  <a:extLst>
                    <a:ext uri="{FF2B5EF4-FFF2-40B4-BE49-F238E27FC236}">
                      <a16:creationId xmlns:a16="http://schemas.microsoft.com/office/drawing/2014/main" id="{D74C6B09-5C4D-4181-A719-FCBAC7E5E4DC}"/>
                    </a:ext>
                  </a:extLst>
                </p:cNvPr>
                <p:cNvSpPr>
                  <a:spLocks noChangeShapeType="1"/>
                </p:cNvSpPr>
                <p:nvPr/>
              </p:nvSpPr>
              <p:spPr bwMode="auto">
                <a:xfrm>
                  <a:off x="1260" y="1107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5" name="Line 29">
                  <a:extLst>
                    <a:ext uri="{FF2B5EF4-FFF2-40B4-BE49-F238E27FC236}">
                      <a16:creationId xmlns:a16="http://schemas.microsoft.com/office/drawing/2014/main" id="{879707FE-F5CF-46D1-B195-8EE48AC6A6DE}"/>
                    </a:ext>
                  </a:extLst>
                </p:cNvPr>
                <p:cNvSpPr>
                  <a:spLocks noChangeShapeType="1"/>
                </p:cNvSpPr>
                <p:nvPr/>
              </p:nvSpPr>
              <p:spPr bwMode="auto">
                <a:xfrm>
                  <a:off x="1275" y="1137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6" name="Line 30">
                  <a:extLst>
                    <a:ext uri="{FF2B5EF4-FFF2-40B4-BE49-F238E27FC236}">
                      <a16:creationId xmlns:a16="http://schemas.microsoft.com/office/drawing/2014/main" id="{87552F52-8087-4E50-83D7-082F1A4523ED}"/>
                    </a:ext>
                  </a:extLst>
                </p:cNvPr>
                <p:cNvSpPr>
                  <a:spLocks noChangeShapeType="1"/>
                </p:cNvSpPr>
                <p:nvPr/>
              </p:nvSpPr>
              <p:spPr bwMode="auto">
                <a:xfrm>
                  <a:off x="1260" y="1170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7" name="Line 31">
                  <a:extLst>
                    <a:ext uri="{FF2B5EF4-FFF2-40B4-BE49-F238E27FC236}">
                      <a16:creationId xmlns:a16="http://schemas.microsoft.com/office/drawing/2014/main" id="{5D7DE409-BBEF-4653-8F02-61FA3D10987B}"/>
                    </a:ext>
                  </a:extLst>
                </p:cNvPr>
                <p:cNvSpPr>
                  <a:spLocks noChangeShapeType="1"/>
                </p:cNvSpPr>
                <p:nvPr/>
              </p:nvSpPr>
              <p:spPr bwMode="auto">
                <a:xfrm>
                  <a:off x="1275" y="1203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8" name="Line 32">
                  <a:extLst>
                    <a:ext uri="{FF2B5EF4-FFF2-40B4-BE49-F238E27FC236}">
                      <a16:creationId xmlns:a16="http://schemas.microsoft.com/office/drawing/2014/main" id="{9EEDA926-3984-4CC7-BBDC-4187C5D6E70A}"/>
                    </a:ext>
                  </a:extLst>
                </p:cNvPr>
                <p:cNvSpPr>
                  <a:spLocks noChangeShapeType="1"/>
                </p:cNvSpPr>
                <p:nvPr/>
              </p:nvSpPr>
              <p:spPr bwMode="auto">
                <a:xfrm>
                  <a:off x="1260" y="1236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9" name="Line 33">
                  <a:extLst>
                    <a:ext uri="{FF2B5EF4-FFF2-40B4-BE49-F238E27FC236}">
                      <a16:creationId xmlns:a16="http://schemas.microsoft.com/office/drawing/2014/main" id="{92898E32-96E6-4266-AEDB-31485DA0818E}"/>
                    </a:ext>
                  </a:extLst>
                </p:cNvPr>
                <p:cNvSpPr>
                  <a:spLocks noChangeShapeType="1"/>
                </p:cNvSpPr>
                <p:nvPr/>
              </p:nvSpPr>
              <p:spPr bwMode="auto">
                <a:xfrm>
                  <a:off x="1275" y="12675"/>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70" name="Line 34">
                  <a:extLst>
                    <a:ext uri="{FF2B5EF4-FFF2-40B4-BE49-F238E27FC236}">
                      <a16:creationId xmlns:a16="http://schemas.microsoft.com/office/drawing/2014/main" id="{F04D05B4-8BCD-4E8C-AF06-878379837408}"/>
                    </a:ext>
                  </a:extLst>
                </p:cNvPr>
                <p:cNvSpPr>
                  <a:spLocks noChangeShapeType="1"/>
                </p:cNvSpPr>
                <p:nvPr/>
              </p:nvSpPr>
              <p:spPr bwMode="auto">
                <a:xfrm>
                  <a:off x="1275" y="13080"/>
                  <a:ext cx="12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71" name="Line 35">
                  <a:extLst>
                    <a:ext uri="{FF2B5EF4-FFF2-40B4-BE49-F238E27FC236}">
                      <a16:creationId xmlns:a16="http://schemas.microsoft.com/office/drawing/2014/main" id="{E38E8DB9-2953-44E8-BB75-8E5D7392BDA8}"/>
                    </a:ext>
                  </a:extLst>
                </p:cNvPr>
                <p:cNvSpPr>
                  <a:spLocks noChangeShapeType="1"/>
                </p:cNvSpPr>
                <p:nvPr/>
              </p:nvSpPr>
              <p:spPr bwMode="auto">
                <a:xfrm>
                  <a:off x="1920" y="9585"/>
                  <a:ext cx="0" cy="39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42375" name="Group 39">
                <a:extLst>
                  <a:ext uri="{FF2B5EF4-FFF2-40B4-BE49-F238E27FC236}">
                    <a16:creationId xmlns:a16="http://schemas.microsoft.com/office/drawing/2014/main" id="{1A3C7652-8D28-496A-A2F3-08D1FB6FF92A}"/>
                  </a:ext>
                </a:extLst>
              </p:cNvPr>
              <p:cNvGrpSpPr>
                <a:grpSpLocks/>
              </p:cNvGrpSpPr>
              <p:nvPr/>
            </p:nvGrpSpPr>
            <p:grpSpPr bwMode="auto">
              <a:xfrm>
                <a:off x="1664" y="1886"/>
                <a:ext cx="740" cy="1829"/>
                <a:chOff x="1245" y="9570"/>
                <a:chExt cx="1350" cy="3945"/>
              </a:xfrm>
            </p:grpSpPr>
            <p:sp>
              <p:nvSpPr>
                <p:cNvPr id="142376" name="Text Box 40">
                  <a:extLst>
                    <a:ext uri="{FF2B5EF4-FFF2-40B4-BE49-F238E27FC236}">
                      <a16:creationId xmlns:a16="http://schemas.microsoft.com/office/drawing/2014/main" id="{A99A1976-D086-4455-9CF2-7CEE246615F8}"/>
                    </a:ext>
                  </a:extLst>
                </p:cNvPr>
                <p:cNvSpPr txBox="1">
                  <a:spLocks noChangeArrowheads="1"/>
                </p:cNvSpPr>
                <p:nvPr/>
              </p:nvSpPr>
              <p:spPr bwMode="auto">
                <a:xfrm>
                  <a:off x="1260" y="9570"/>
                  <a:ext cx="1305" cy="393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000"/>
                    <a:t>1</a:t>
                  </a:r>
                </a:p>
                <a:p>
                  <a:pPr algn="just" eaLnBrk="0" hangingPunct="0"/>
                  <a:r>
                    <a:rPr kumimoji="0" lang="en-US" altLang="zh-CN" sz="2000"/>
                    <a:t>a        2</a:t>
                  </a:r>
                </a:p>
                <a:p>
                  <a:pPr algn="just" eaLnBrk="0" hangingPunct="0"/>
                  <a:r>
                    <a:rPr kumimoji="0" lang="en-US" altLang="zh-CN" sz="2000"/>
                    <a:t>b        3</a:t>
                  </a:r>
                </a:p>
                <a:p>
                  <a:pPr algn="just" eaLnBrk="0" hangingPunct="0"/>
                  <a:r>
                    <a:rPr kumimoji="0" lang="en-US" altLang="zh-CN" sz="2000"/>
                    <a:t>c        4</a:t>
                  </a:r>
                </a:p>
                <a:p>
                  <a:pPr algn="just" eaLnBrk="0" hangingPunct="0"/>
                  <a:r>
                    <a:rPr kumimoji="0" lang="en-US" altLang="zh-CN" sz="2000"/>
                    <a:t>d        5</a:t>
                  </a:r>
                </a:p>
                <a:p>
                  <a:pPr algn="just" eaLnBrk="0" hangingPunct="0"/>
                  <a:r>
                    <a:rPr kumimoji="0" lang="en-US" altLang="zh-CN" sz="2000"/>
                    <a:t>f         6</a:t>
                  </a:r>
                </a:p>
                <a:p>
                  <a:pPr algn="just" eaLnBrk="0" hangingPunct="0"/>
                  <a:r>
                    <a:rPr kumimoji="0" lang="en-US" altLang="zh-CN" sz="2000"/>
                    <a:t>g        7</a:t>
                  </a:r>
                </a:p>
                <a:p>
                  <a:pPr algn="just" eaLnBrk="0" hangingPunct="0"/>
                  <a:r>
                    <a:rPr kumimoji="0" lang="en-US" altLang="zh-CN" sz="2000"/>
                    <a:t>h        8</a:t>
                  </a:r>
                </a:p>
                <a:p>
                  <a:pPr algn="just" eaLnBrk="0" hangingPunct="0"/>
                  <a:r>
                    <a:rPr kumimoji="0" lang="en-US" altLang="zh-CN" sz="2000"/>
                    <a:t>i         0</a:t>
                  </a:r>
                </a:p>
                <a:p>
                  <a:pPr algn="just" eaLnBrk="0" hangingPunct="0"/>
                  <a:endParaRPr kumimoji="0" lang="en-US" altLang="zh-CN" sz="2000"/>
                </a:p>
              </p:txBody>
            </p:sp>
            <p:sp>
              <p:nvSpPr>
                <p:cNvPr id="142377" name="Line 41">
                  <a:extLst>
                    <a:ext uri="{FF2B5EF4-FFF2-40B4-BE49-F238E27FC236}">
                      <a16:creationId xmlns:a16="http://schemas.microsoft.com/office/drawing/2014/main" id="{8015A28D-3072-44C3-807F-D355AB877834}"/>
                    </a:ext>
                  </a:extLst>
                </p:cNvPr>
                <p:cNvSpPr>
                  <a:spLocks noChangeShapeType="1"/>
                </p:cNvSpPr>
                <p:nvPr/>
              </p:nvSpPr>
              <p:spPr bwMode="auto">
                <a:xfrm>
                  <a:off x="1245" y="999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78" name="Line 42">
                  <a:extLst>
                    <a:ext uri="{FF2B5EF4-FFF2-40B4-BE49-F238E27FC236}">
                      <a16:creationId xmlns:a16="http://schemas.microsoft.com/office/drawing/2014/main" id="{A2ACB01E-1400-462D-8A20-8478452502B6}"/>
                    </a:ext>
                  </a:extLst>
                </p:cNvPr>
                <p:cNvSpPr>
                  <a:spLocks noChangeShapeType="1"/>
                </p:cNvSpPr>
                <p:nvPr/>
              </p:nvSpPr>
              <p:spPr bwMode="auto">
                <a:xfrm>
                  <a:off x="1260" y="1038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79" name="Line 43">
                  <a:extLst>
                    <a:ext uri="{FF2B5EF4-FFF2-40B4-BE49-F238E27FC236}">
                      <a16:creationId xmlns:a16="http://schemas.microsoft.com/office/drawing/2014/main" id="{F1702A1F-C587-4239-85B1-DC64347B755D}"/>
                    </a:ext>
                  </a:extLst>
                </p:cNvPr>
                <p:cNvSpPr>
                  <a:spLocks noChangeShapeType="1"/>
                </p:cNvSpPr>
                <p:nvPr/>
              </p:nvSpPr>
              <p:spPr bwMode="auto">
                <a:xfrm>
                  <a:off x="1275" y="10755"/>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0" name="Line 44">
                  <a:extLst>
                    <a:ext uri="{FF2B5EF4-FFF2-40B4-BE49-F238E27FC236}">
                      <a16:creationId xmlns:a16="http://schemas.microsoft.com/office/drawing/2014/main" id="{E9EE2AEE-4B49-4EB5-B360-DD96E4D4A8D9}"/>
                    </a:ext>
                  </a:extLst>
                </p:cNvPr>
                <p:cNvSpPr>
                  <a:spLocks noChangeShapeType="1"/>
                </p:cNvSpPr>
                <p:nvPr/>
              </p:nvSpPr>
              <p:spPr bwMode="auto">
                <a:xfrm>
                  <a:off x="1260" y="1107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1" name="Line 45">
                  <a:extLst>
                    <a:ext uri="{FF2B5EF4-FFF2-40B4-BE49-F238E27FC236}">
                      <a16:creationId xmlns:a16="http://schemas.microsoft.com/office/drawing/2014/main" id="{6A539785-1259-4775-9518-3E667453E2B2}"/>
                    </a:ext>
                  </a:extLst>
                </p:cNvPr>
                <p:cNvSpPr>
                  <a:spLocks noChangeShapeType="1"/>
                </p:cNvSpPr>
                <p:nvPr/>
              </p:nvSpPr>
              <p:spPr bwMode="auto">
                <a:xfrm>
                  <a:off x="1275" y="1137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2" name="Line 46">
                  <a:extLst>
                    <a:ext uri="{FF2B5EF4-FFF2-40B4-BE49-F238E27FC236}">
                      <a16:creationId xmlns:a16="http://schemas.microsoft.com/office/drawing/2014/main" id="{3C8EEAB2-FC41-41BD-9322-65D07C24283C}"/>
                    </a:ext>
                  </a:extLst>
                </p:cNvPr>
                <p:cNvSpPr>
                  <a:spLocks noChangeShapeType="1"/>
                </p:cNvSpPr>
                <p:nvPr/>
              </p:nvSpPr>
              <p:spPr bwMode="auto">
                <a:xfrm>
                  <a:off x="1260" y="1170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3" name="Line 47">
                  <a:extLst>
                    <a:ext uri="{FF2B5EF4-FFF2-40B4-BE49-F238E27FC236}">
                      <a16:creationId xmlns:a16="http://schemas.microsoft.com/office/drawing/2014/main" id="{136C68B2-2ED6-4FAB-8285-D7B0EEDFD8FD}"/>
                    </a:ext>
                  </a:extLst>
                </p:cNvPr>
                <p:cNvSpPr>
                  <a:spLocks noChangeShapeType="1"/>
                </p:cNvSpPr>
                <p:nvPr/>
              </p:nvSpPr>
              <p:spPr bwMode="auto">
                <a:xfrm>
                  <a:off x="1275" y="1203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4" name="Line 48">
                  <a:extLst>
                    <a:ext uri="{FF2B5EF4-FFF2-40B4-BE49-F238E27FC236}">
                      <a16:creationId xmlns:a16="http://schemas.microsoft.com/office/drawing/2014/main" id="{370703B3-A3FF-4CA2-9D84-E85CB4F47091}"/>
                    </a:ext>
                  </a:extLst>
                </p:cNvPr>
                <p:cNvSpPr>
                  <a:spLocks noChangeShapeType="1"/>
                </p:cNvSpPr>
                <p:nvPr/>
              </p:nvSpPr>
              <p:spPr bwMode="auto">
                <a:xfrm>
                  <a:off x="1260" y="12360"/>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5" name="Line 49">
                  <a:extLst>
                    <a:ext uri="{FF2B5EF4-FFF2-40B4-BE49-F238E27FC236}">
                      <a16:creationId xmlns:a16="http://schemas.microsoft.com/office/drawing/2014/main" id="{0AD13DC9-1441-4C29-954F-52BC186A20E1}"/>
                    </a:ext>
                  </a:extLst>
                </p:cNvPr>
                <p:cNvSpPr>
                  <a:spLocks noChangeShapeType="1"/>
                </p:cNvSpPr>
                <p:nvPr/>
              </p:nvSpPr>
              <p:spPr bwMode="auto">
                <a:xfrm>
                  <a:off x="1275" y="12675"/>
                  <a:ext cx="1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6" name="Line 50">
                  <a:extLst>
                    <a:ext uri="{FF2B5EF4-FFF2-40B4-BE49-F238E27FC236}">
                      <a16:creationId xmlns:a16="http://schemas.microsoft.com/office/drawing/2014/main" id="{27C0B2EC-104D-456D-914D-85A93968C813}"/>
                    </a:ext>
                  </a:extLst>
                </p:cNvPr>
                <p:cNvSpPr>
                  <a:spLocks noChangeShapeType="1"/>
                </p:cNvSpPr>
                <p:nvPr/>
              </p:nvSpPr>
              <p:spPr bwMode="auto">
                <a:xfrm>
                  <a:off x="1275" y="13080"/>
                  <a:ext cx="12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87" name="Line 51">
                  <a:extLst>
                    <a:ext uri="{FF2B5EF4-FFF2-40B4-BE49-F238E27FC236}">
                      <a16:creationId xmlns:a16="http://schemas.microsoft.com/office/drawing/2014/main" id="{7C2C18F7-9F08-49C0-81A2-F549681ECFF8}"/>
                    </a:ext>
                  </a:extLst>
                </p:cNvPr>
                <p:cNvSpPr>
                  <a:spLocks noChangeShapeType="1"/>
                </p:cNvSpPr>
                <p:nvPr/>
              </p:nvSpPr>
              <p:spPr bwMode="auto">
                <a:xfrm>
                  <a:off x="1920" y="9585"/>
                  <a:ext cx="0" cy="39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42388" name="Text Box 52">
              <a:extLst>
                <a:ext uri="{FF2B5EF4-FFF2-40B4-BE49-F238E27FC236}">
                  <a16:creationId xmlns:a16="http://schemas.microsoft.com/office/drawing/2014/main" id="{BE774652-A624-4B3A-9996-3FC715C2CFA3}"/>
                </a:ext>
              </a:extLst>
            </p:cNvPr>
            <p:cNvSpPr txBox="1">
              <a:spLocks noChangeArrowheads="1"/>
            </p:cNvSpPr>
            <p:nvPr/>
          </p:nvSpPr>
          <p:spPr bwMode="auto">
            <a:xfrm>
              <a:off x="1344" y="1824"/>
              <a:ext cx="304" cy="1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endParaRPr kumimoji="0" lang="en-US" altLang="zh-CN" sz="2000"/>
            </a:p>
            <a:p>
              <a:pPr algn="just" eaLnBrk="0" hangingPunct="0"/>
              <a:r>
                <a:rPr kumimoji="0" lang="en-US" altLang="zh-CN" sz="2000"/>
                <a:t>0</a:t>
              </a:r>
            </a:p>
            <a:p>
              <a:pPr algn="just" eaLnBrk="0" hangingPunct="0"/>
              <a:r>
                <a:rPr kumimoji="0" lang="en-US" altLang="zh-CN" sz="2000"/>
                <a:t>1</a:t>
              </a:r>
            </a:p>
            <a:p>
              <a:pPr algn="just" eaLnBrk="0" hangingPunct="0"/>
              <a:r>
                <a:rPr kumimoji="0" lang="en-US" altLang="zh-CN" sz="2000"/>
                <a:t>2</a:t>
              </a:r>
            </a:p>
            <a:p>
              <a:pPr algn="just" eaLnBrk="0" hangingPunct="0"/>
              <a:r>
                <a:rPr kumimoji="0" lang="en-US" altLang="zh-CN" sz="2000"/>
                <a:t>3</a:t>
              </a:r>
            </a:p>
            <a:p>
              <a:pPr algn="just" eaLnBrk="0" hangingPunct="0"/>
              <a:r>
                <a:rPr kumimoji="0" lang="en-US" altLang="zh-CN" sz="2000"/>
                <a:t>4</a:t>
              </a:r>
            </a:p>
            <a:p>
              <a:pPr algn="just" eaLnBrk="0" hangingPunct="0"/>
              <a:r>
                <a:rPr kumimoji="0" lang="en-US" altLang="zh-CN" sz="2000"/>
                <a:t>5</a:t>
              </a:r>
            </a:p>
            <a:p>
              <a:pPr algn="just" eaLnBrk="0" hangingPunct="0"/>
              <a:r>
                <a:rPr kumimoji="0" lang="en-US" altLang="zh-CN" sz="2000"/>
                <a:t>6</a:t>
              </a:r>
            </a:p>
            <a:p>
              <a:pPr algn="just" eaLnBrk="0" hangingPunct="0"/>
              <a:r>
                <a:rPr kumimoji="0" lang="en-US" altLang="zh-CN" sz="2000"/>
                <a:t>7</a:t>
              </a:r>
            </a:p>
            <a:p>
              <a:pPr algn="just" eaLnBrk="0" hangingPunct="0"/>
              <a:r>
                <a:rPr kumimoji="0" lang="en-US" altLang="zh-CN" sz="2000"/>
                <a:t>8</a:t>
              </a:r>
            </a:p>
            <a:p>
              <a:pPr algn="just" eaLnBrk="0" hangingPunct="0"/>
              <a:r>
                <a:rPr kumimoji="0" lang="en-US" altLang="zh-CN" sz="2000"/>
                <a:t>9</a:t>
              </a:r>
            </a:p>
            <a:p>
              <a:pPr algn="just" eaLnBrk="0" hangingPunct="0"/>
              <a:r>
                <a:rPr kumimoji="0" lang="en-US" altLang="zh-CN" sz="2000"/>
                <a:t>10</a:t>
              </a:r>
            </a:p>
          </p:txBody>
        </p:sp>
        <p:sp>
          <p:nvSpPr>
            <p:cNvPr id="142389" name="Text Box 53">
              <a:extLst>
                <a:ext uri="{FF2B5EF4-FFF2-40B4-BE49-F238E27FC236}">
                  <a16:creationId xmlns:a16="http://schemas.microsoft.com/office/drawing/2014/main" id="{29BB117F-AA7A-4991-8EAC-E9D3154A1829}"/>
                </a:ext>
              </a:extLst>
            </p:cNvPr>
            <p:cNvSpPr txBox="1">
              <a:spLocks noChangeArrowheads="1"/>
            </p:cNvSpPr>
            <p:nvPr/>
          </p:nvSpPr>
          <p:spPr bwMode="auto">
            <a:xfrm>
              <a:off x="1584" y="4070"/>
              <a:ext cx="84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(a)</a:t>
              </a:r>
              <a:r>
                <a:rPr kumimoji="0" lang="zh-CN" altLang="en-US" sz="2000"/>
                <a:t>初始化</a:t>
              </a:r>
            </a:p>
          </p:txBody>
        </p:sp>
        <p:sp>
          <p:nvSpPr>
            <p:cNvPr id="142390" name="Text Box 54">
              <a:extLst>
                <a:ext uri="{FF2B5EF4-FFF2-40B4-BE49-F238E27FC236}">
                  <a16:creationId xmlns:a16="http://schemas.microsoft.com/office/drawing/2014/main" id="{D3DEC776-4D20-471D-A183-7CF11B7F1FC5}"/>
                </a:ext>
              </a:extLst>
            </p:cNvPr>
            <p:cNvSpPr txBox="1">
              <a:spLocks noChangeArrowheads="1"/>
            </p:cNvSpPr>
            <p:nvPr/>
          </p:nvSpPr>
          <p:spPr bwMode="auto">
            <a:xfrm>
              <a:off x="2640" y="4070"/>
              <a:ext cx="912"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(b)</a:t>
              </a:r>
              <a:r>
                <a:rPr kumimoji="0" lang="zh-CN" altLang="en-US" sz="2000"/>
                <a:t>插入</a:t>
              </a:r>
              <a:r>
                <a:rPr kumimoji="0" lang="en-US" altLang="zh-CN" sz="2000"/>
                <a:t>e</a:t>
              </a:r>
              <a:r>
                <a:rPr kumimoji="0" lang="zh-CN" altLang="en-US" sz="2000"/>
                <a:t>后 </a:t>
              </a:r>
            </a:p>
          </p:txBody>
        </p:sp>
        <p:sp>
          <p:nvSpPr>
            <p:cNvPr id="142391" name="Text Box 55">
              <a:extLst>
                <a:ext uri="{FF2B5EF4-FFF2-40B4-BE49-F238E27FC236}">
                  <a16:creationId xmlns:a16="http://schemas.microsoft.com/office/drawing/2014/main" id="{4276DDC4-1426-4BCC-9190-24A4B87D8B39}"/>
                </a:ext>
              </a:extLst>
            </p:cNvPr>
            <p:cNvSpPr txBox="1">
              <a:spLocks noChangeArrowheads="1"/>
            </p:cNvSpPr>
            <p:nvPr/>
          </p:nvSpPr>
          <p:spPr bwMode="auto">
            <a:xfrm>
              <a:off x="3936" y="4070"/>
              <a:ext cx="896"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0" hangingPunct="0"/>
              <a:r>
                <a:rPr kumimoji="0" lang="en-US" altLang="zh-CN" sz="2000"/>
                <a:t>(c)</a:t>
              </a:r>
              <a:r>
                <a:rPr kumimoji="0" lang="zh-CN" altLang="en-US" sz="2000"/>
                <a:t>删除</a:t>
              </a:r>
              <a:r>
                <a:rPr kumimoji="0" lang="en-US" altLang="zh-CN" sz="2000"/>
                <a:t>h</a:t>
              </a:r>
              <a:r>
                <a:rPr kumimoji="0" lang="zh-CN" altLang="en-US" sz="2000"/>
                <a:t>后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B52790D-6284-4429-A3A3-C1B30D1DF59F}"/>
              </a:ext>
            </a:extLst>
          </p:cNvPr>
          <p:cNvSpPr>
            <a:spLocks noGrp="1" noChangeArrowheads="1"/>
          </p:cNvSpPr>
          <p:nvPr>
            <p:ph type="title"/>
          </p:nvPr>
        </p:nvSpPr>
        <p:spPr/>
        <p:txBody>
          <a:bodyPr/>
          <a:lstStyle/>
          <a:p>
            <a:r>
              <a:rPr lang="en-US" altLang="zh-CN" b="0">
                <a:latin typeface="宋体" panose="02010600030101010101" pitchFamily="2" charset="-122"/>
              </a:rPr>
              <a:t>2.1.2  </a:t>
            </a:r>
            <a:r>
              <a:rPr lang="zh-CN" altLang="en-US" b="0">
                <a:latin typeface="宋体" panose="02010600030101010101" pitchFamily="2" charset="-122"/>
              </a:rPr>
              <a:t>线性表的抽象数据类型定义</a:t>
            </a:r>
          </a:p>
        </p:txBody>
      </p:sp>
      <p:sp>
        <p:nvSpPr>
          <p:cNvPr id="45059" name="Rectangle 3">
            <a:extLst>
              <a:ext uri="{FF2B5EF4-FFF2-40B4-BE49-F238E27FC236}">
                <a16:creationId xmlns:a16="http://schemas.microsoft.com/office/drawing/2014/main" id="{793FB3DD-2965-4066-B9ED-D00B00B344B2}"/>
              </a:ext>
            </a:extLst>
          </p:cNvPr>
          <p:cNvSpPr>
            <a:spLocks noGrp="1" noChangeArrowheads="1"/>
          </p:cNvSpPr>
          <p:nvPr>
            <p:ph idx="1"/>
          </p:nvPr>
        </p:nvSpPr>
        <p:spPr/>
        <p:txBody>
          <a:bodyPr/>
          <a:lstStyle/>
          <a:p>
            <a:pPr>
              <a:lnSpc>
                <a:spcPct val="90000"/>
              </a:lnSpc>
            </a:pPr>
            <a:r>
              <a:rPr lang="zh-CN" altLang="en-US" sz="2400" b="1">
                <a:solidFill>
                  <a:srgbClr val="FF00FF"/>
                </a:solidFill>
                <a:latin typeface="Times New Roman" panose="02020603050405020304" pitchFamily="18" charset="0"/>
              </a:rPr>
              <a:t>抽象数据类型定义</a:t>
            </a:r>
            <a:r>
              <a:rPr lang="zh-CN" altLang="en-US" sz="2400" b="1">
                <a:solidFill>
                  <a:srgbClr val="FF00FF"/>
                </a:solidFill>
              </a:rPr>
              <a:t> </a:t>
            </a:r>
            <a:r>
              <a:rPr lang="zh-CN" altLang="en-US" sz="2400">
                <a:solidFill>
                  <a:srgbClr val="FF00FF"/>
                </a:solidFill>
              </a:rPr>
              <a:t>：</a:t>
            </a:r>
          </a:p>
          <a:p>
            <a:pPr lvl="1">
              <a:lnSpc>
                <a:spcPct val="90000"/>
              </a:lnSpc>
              <a:buFontTx/>
              <a:buNone/>
            </a:pPr>
            <a:r>
              <a:rPr lang="en-US" altLang="zh-CN" sz="1800" b="1"/>
              <a:t>ADT  LinearList</a:t>
            </a:r>
            <a:r>
              <a:rPr lang="en-US" altLang="zh-CN" sz="1800"/>
              <a:t>{</a:t>
            </a:r>
          </a:p>
          <a:p>
            <a:pPr lvl="1">
              <a:lnSpc>
                <a:spcPct val="90000"/>
              </a:lnSpc>
              <a:buFontTx/>
              <a:buNone/>
            </a:pPr>
            <a:r>
              <a:rPr lang="en-US" altLang="zh-CN" sz="1800" b="1">
                <a:latin typeface="Times New Roman" panose="02020603050405020304" pitchFamily="18" charset="0"/>
              </a:rPr>
              <a:t>	</a:t>
            </a:r>
            <a:r>
              <a:rPr lang="zh-CN" altLang="en-US" sz="1800" b="1">
                <a:latin typeface="Times New Roman" panose="02020603050405020304" pitchFamily="18" charset="0"/>
              </a:rPr>
              <a:t>数据元素</a:t>
            </a:r>
            <a:r>
              <a:rPr lang="zh-CN" altLang="en-US" sz="1800">
                <a:latin typeface="Times New Roman" panose="02020603050405020304" pitchFamily="18" charset="0"/>
              </a:rPr>
              <a:t>：</a:t>
            </a:r>
            <a:r>
              <a:rPr lang="en-US" altLang="zh-CN" sz="1800"/>
              <a:t>D={a</a:t>
            </a:r>
            <a:r>
              <a:rPr lang="en-US" altLang="zh-CN" sz="1800" baseline="-30000"/>
              <a:t>i</a:t>
            </a:r>
            <a:r>
              <a:rPr lang="en-US" altLang="zh-CN" sz="1800"/>
              <a:t>| a</a:t>
            </a:r>
            <a:r>
              <a:rPr lang="en-US" altLang="zh-CN" sz="1800" baseline="-30000"/>
              <a:t>i</a:t>
            </a:r>
            <a:r>
              <a:rPr lang="en-US" altLang="zh-CN" sz="1800">
                <a:latin typeface="Times New Roman" panose="02020603050405020304" pitchFamily="18" charset="0"/>
              </a:rPr>
              <a:t>∈</a:t>
            </a:r>
            <a:r>
              <a:rPr lang="en-US" altLang="zh-CN" sz="1800"/>
              <a:t>D</a:t>
            </a:r>
            <a:r>
              <a:rPr lang="en-US" altLang="zh-CN" sz="1800" baseline="-30000"/>
              <a:t>0</a:t>
            </a:r>
            <a:r>
              <a:rPr lang="en-US" altLang="zh-CN" sz="1800"/>
              <a:t>, i=1,2,</a:t>
            </a:r>
            <a:r>
              <a:rPr lang="en-US" altLang="zh-CN" sz="1800">
                <a:latin typeface="Times New Roman" panose="02020603050405020304" pitchFamily="18" charset="0"/>
              </a:rPr>
              <a:t>…</a:t>
            </a:r>
            <a:r>
              <a:rPr lang="zh-CN" altLang="en-US" sz="1800"/>
              <a:t>，</a:t>
            </a:r>
            <a:r>
              <a:rPr lang="en-US" altLang="zh-CN" sz="1800"/>
              <a:t>n </a:t>
            </a:r>
            <a:r>
              <a:rPr lang="en-US" altLang="zh-CN" sz="1800">
                <a:ea typeface="PMingLiU" panose="020B0604030504040204" pitchFamily="18" charset="-120"/>
              </a:rPr>
              <a:t>	</a:t>
            </a:r>
            <a:r>
              <a:rPr lang="en-US" altLang="zh-CN" sz="1800"/>
              <a:t>n</a:t>
            </a:r>
            <a:r>
              <a:rPr lang="en-US" altLang="zh-CN" sz="1800">
                <a:latin typeface="Times New Roman" panose="02020603050405020304" pitchFamily="18" charset="0"/>
              </a:rPr>
              <a:t>≥</a:t>
            </a:r>
            <a:r>
              <a:rPr lang="en-US" altLang="zh-CN" sz="1800"/>
              <a:t>0 </a:t>
            </a:r>
            <a:r>
              <a:rPr lang="zh-CN" altLang="en-US" sz="1800">
                <a:latin typeface="Times New Roman" panose="02020603050405020304" pitchFamily="18" charset="0"/>
              </a:rPr>
              <a:t>，</a:t>
            </a:r>
            <a:r>
              <a:rPr lang="en-US" altLang="zh-CN" sz="1800"/>
              <a:t>D</a:t>
            </a:r>
            <a:r>
              <a:rPr lang="en-US" altLang="zh-CN" sz="1800" baseline="-30000"/>
              <a:t>0</a:t>
            </a:r>
            <a:r>
              <a:rPr lang="zh-CN" altLang="en-US" sz="1800">
                <a:latin typeface="Times New Roman" panose="02020603050405020304" pitchFamily="18" charset="0"/>
              </a:rPr>
              <a:t>为某一数据对象</a:t>
            </a:r>
            <a:r>
              <a:rPr lang="en-US" altLang="zh-CN" sz="1800"/>
              <a:t>}</a:t>
            </a:r>
          </a:p>
          <a:p>
            <a:pPr lvl="1">
              <a:lnSpc>
                <a:spcPct val="90000"/>
              </a:lnSpc>
              <a:buFontTx/>
              <a:buNone/>
            </a:pPr>
            <a:r>
              <a:rPr lang="en-US" altLang="zh-CN" sz="1800" b="1">
                <a:latin typeface="Times New Roman" panose="02020603050405020304" pitchFamily="18" charset="0"/>
              </a:rPr>
              <a:t>     </a:t>
            </a:r>
            <a:r>
              <a:rPr lang="zh-CN" altLang="en-US" sz="1800" b="1">
                <a:latin typeface="Times New Roman" panose="02020603050405020304" pitchFamily="18" charset="0"/>
              </a:rPr>
              <a:t>关系</a:t>
            </a:r>
            <a:r>
              <a:rPr lang="zh-CN" altLang="en-US" sz="1800">
                <a:latin typeface="Times New Roman" panose="02020603050405020304" pitchFamily="18" charset="0"/>
              </a:rPr>
              <a:t>：Ｓ＝｛</a:t>
            </a:r>
            <a:r>
              <a:rPr lang="en-US" altLang="zh-CN" sz="1800"/>
              <a:t>&lt;a</a:t>
            </a:r>
            <a:r>
              <a:rPr lang="en-US" altLang="zh-CN" sz="1800" baseline="-30000"/>
              <a:t>i</a:t>
            </a:r>
            <a:r>
              <a:rPr lang="en-US" altLang="zh-CN" sz="1800"/>
              <a:t>,a</a:t>
            </a:r>
            <a:r>
              <a:rPr lang="en-US" altLang="zh-CN" sz="1800" baseline="-30000"/>
              <a:t>i+1</a:t>
            </a:r>
            <a:r>
              <a:rPr lang="en-US" altLang="zh-CN" sz="1800"/>
              <a:t>&gt; | a</a:t>
            </a:r>
            <a:r>
              <a:rPr lang="en-US" altLang="zh-CN" sz="1800" baseline="-30000"/>
              <a:t>i</a:t>
            </a:r>
            <a:r>
              <a:rPr lang="en-US" altLang="zh-CN" sz="1800"/>
              <a:t>, a</a:t>
            </a:r>
            <a:r>
              <a:rPr lang="en-US" altLang="zh-CN" sz="1800" baseline="-30000"/>
              <a:t>i+1</a:t>
            </a:r>
            <a:r>
              <a:rPr lang="en-US" altLang="zh-CN" sz="1800">
                <a:latin typeface="Times New Roman" panose="02020603050405020304" pitchFamily="18" charset="0"/>
              </a:rPr>
              <a:t>∈</a:t>
            </a:r>
            <a:r>
              <a:rPr lang="en-US" altLang="zh-CN" sz="1800"/>
              <a:t>D</a:t>
            </a:r>
            <a:r>
              <a:rPr lang="en-US" altLang="zh-CN" sz="1800" baseline="-30000"/>
              <a:t>0</a:t>
            </a:r>
            <a:r>
              <a:rPr lang="zh-CN" altLang="en-US" sz="1800">
                <a:latin typeface="Times New Roman" panose="02020603050405020304" pitchFamily="18" charset="0"/>
              </a:rPr>
              <a:t>，</a:t>
            </a:r>
            <a:r>
              <a:rPr lang="en-US" altLang="zh-CN" sz="1800"/>
              <a:t>i=1,2, </a:t>
            </a:r>
            <a:r>
              <a:rPr lang="en-US" altLang="zh-CN" sz="1800">
                <a:latin typeface="Times New Roman" panose="02020603050405020304" pitchFamily="18" charset="0"/>
              </a:rPr>
              <a:t>…</a:t>
            </a:r>
            <a:r>
              <a:rPr lang="en-US" altLang="zh-CN" sz="1800"/>
              <a:t>,n-1</a:t>
            </a:r>
            <a:r>
              <a:rPr lang="zh-CN" altLang="en-US" sz="1800">
                <a:latin typeface="Times New Roman" panose="02020603050405020304" pitchFamily="18" charset="0"/>
              </a:rPr>
              <a:t>｝</a:t>
            </a:r>
          </a:p>
          <a:p>
            <a:pPr lvl="1">
              <a:lnSpc>
                <a:spcPct val="90000"/>
              </a:lnSpc>
              <a:buFontTx/>
              <a:buNone/>
            </a:pPr>
            <a:r>
              <a:rPr lang="zh-CN" altLang="en-US" sz="1800" b="1">
                <a:latin typeface="Times New Roman" panose="02020603050405020304" pitchFamily="18" charset="0"/>
              </a:rPr>
              <a:t>     基本操作</a:t>
            </a:r>
            <a:r>
              <a:rPr lang="zh-CN" altLang="en-US" sz="1800">
                <a:latin typeface="Times New Roman" panose="02020603050405020304" pitchFamily="18" charset="0"/>
              </a:rPr>
              <a:t>：</a:t>
            </a:r>
          </a:p>
          <a:p>
            <a:pPr lvl="1">
              <a:lnSpc>
                <a:spcPct val="90000"/>
              </a:lnSpc>
              <a:buFontTx/>
              <a:buNone/>
            </a:pPr>
            <a:r>
              <a:rPr lang="zh-CN" altLang="en-US" sz="1800">
                <a:latin typeface="Times New Roman" panose="02020603050405020304" pitchFamily="18" charset="0"/>
              </a:rPr>
              <a:t>    （</a:t>
            </a:r>
            <a:r>
              <a:rPr lang="en-US" altLang="zh-CN" sz="1800"/>
              <a:t>1</a:t>
            </a:r>
            <a:r>
              <a:rPr lang="zh-CN" altLang="en-US" sz="1800">
                <a:latin typeface="Times New Roman" panose="02020603050405020304" pitchFamily="18" charset="0"/>
              </a:rPr>
              <a:t>）</a:t>
            </a:r>
            <a:r>
              <a:rPr lang="en-US" altLang="zh-CN" sz="1800"/>
              <a:t>InitList</a:t>
            </a:r>
            <a:r>
              <a:rPr lang="zh-CN" altLang="en-US" sz="1800">
                <a:latin typeface="Times New Roman" panose="02020603050405020304" pitchFamily="18" charset="0"/>
              </a:rPr>
              <a:t>（</a:t>
            </a:r>
            <a:r>
              <a:rPr lang="en-US" altLang="zh-CN" sz="1800"/>
              <a:t>L</a:t>
            </a:r>
            <a:r>
              <a:rPr lang="zh-CN" altLang="en-US" sz="1800">
                <a:latin typeface="Times New Roman" panose="02020603050405020304" pitchFamily="18" charset="0"/>
              </a:rPr>
              <a:t>）       操作前提：</a:t>
            </a:r>
            <a:r>
              <a:rPr lang="en-US" altLang="zh-CN" sz="1800"/>
              <a:t>L</a:t>
            </a:r>
            <a:r>
              <a:rPr lang="zh-CN" altLang="en-US" sz="1800">
                <a:latin typeface="Times New Roman" panose="02020603050405020304" pitchFamily="18" charset="0"/>
              </a:rPr>
              <a:t>为未初始化线性表。</a:t>
            </a:r>
          </a:p>
          <a:p>
            <a:pPr lvl="1">
              <a:lnSpc>
                <a:spcPct val="90000"/>
              </a:lnSpc>
              <a:buFontTx/>
              <a:buNone/>
            </a:pPr>
            <a:r>
              <a:rPr lang="zh-CN" altLang="en-US" sz="1800">
                <a:latin typeface="Times New Roman" panose="02020603050405020304" pitchFamily="18" charset="0"/>
              </a:rPr>
              <a:t>		                                   操作结果：将</a:t>
            </a:r>
            <a:r>
              <a:rPr lang="en-US" altLang="zh-CN" sz="1800"/>
              <a:t>L</a:t>
            </a:r>
            <a:r>
              <a:rPr lang="zh-CN" altLang="en-US" sz="1800">
                <a:latin typeface="Times New Roman" panose="02020603050405020304" pitchFamily="18" charset="0"/>
              </a:rPr>
              <a:t>初始化为空表。</a:t>
            </a:r>
          </a:p>
          <a:p>
            <a:pPr lvl="1">
              <a:lnSpc>
                <a:spcPct val="90000"/>
              </a:lnSpc>
              <a:buFontTx/>
              <a:buNone/>
            </a:pPr>
            <a:r>
              <a:rPr lang="zh-CN" altLang="en-US" sz="1800">
                <a:latin typeface="Times New Roman" panose="02020603050405020304" pitchFamily="18" charset="0"/>
              </a:rPr>
              <a:t>    （</a:t>
            </a:r>
            <a:r>
              <a:rPr lang="en-US" altLang="zh-CN" sz="1800"/>
              <a:t>2</a:t>
            </a:r>
            <a:r>
              <a:rPr lang="zh-CN" altLang="en-US" sz="1800">
                <a:latin typeface="Times New Roman" panose="02020603050405020304" pitchFamily="18" charset="0"/>
              </a:rPr>
              <a:t>）</a:t>
            </a:r>
            <a:r>
              <a:rPr lang="en-US" altLang="zh-CN" sz="1800"/>
              <a:t>DestroyList(L)    </a:t>
            </a:r>
            <a:r>
              <a:rPr lang="zh-CN" altLang="en-US" sz="1800">
                <a:latin typeface="Times New Roman" panose="02020603050405020304" pitchFamily="18" charset="0"/>
              </a:rPr>
              <a:t>操作前提：线性表</a:t>
            </a:r>
            <a:r>
              <a:rPr lang="en-US" altLang="zh-CN" sz="1800"/>
              <a:t>L</a:t>
            </a:r>
            <a:r>
              <a:rPr lang="zh-CN" altLang="en-US" sz="1800">
                <a:latin typeface="Times New Roman" panose="02020603050405020304" pitchFamily="18" charset="0"/>
              </a:rPr>
              <a:t>已存在。</a:t>
            </a:r>
          </a:p>
          <a:p>
            <a:pPr lvl="1">
              <a:lnSpc>
                <a:spcPct val="90000"/>
              </a:lnSpc>
              <a:buFontTx/>
              <a:buNone/>
            </a:pPr>
            <a:r>
              <a:rPr lang="zh-CN" altLang="en-US" sz="1800">
                <a:latin typeface="Times New Roman" panose="02020603050405020304" pitchFamily="18" charset="0"/>
              </a:rPr>
              <a:t>                                            操作结果：将</a:t>
            </a:r>
            <a:r>
              <a:rPr lang="en-US" altLang="zh-CN" sz="1800"/>
              <a:t>L</a:t>
            </a:r>
            <a:r>
              <a:rPr lang="zh-CN" altLang="en-US" sz="1800">
                <a:latin typeface="Times New Roman" panose="02020603050405020304" pitchFamily="18" charset="0"/>
              </a:rPr>
              <a:t>销毁。</a:t>
            </a:r>
          </a:p>
          <a:p>
            <a:pPr lvl="1">
              <a:lnSpc>
                <a:spcPct val="90000"/>
              </a:lnSpc>
              <a:buFontTx/>
              <a:buNone/>
            </a:pPr>
            <a:r>
              <a:rPr lang="zh-CN" altLang="en-US" sz="1800">
                <a:latin typeface="Times New Roman" panose="02020603050405020304" pitchFamily="18" charset="0"/>
              </a:rPr>
              <a:t>    （</a:t>
            </a:r>
            <a:r>
              <a:rPr lang="en-US" altLang="zh-CN" sz="1800"/>
              <a:t>3</a:t>
            </a:r>
            <a:r>
              <a:rPr lang="zh-CN" altLang="en-US" sz="1800">
                <a:latin typeface="Times New Roman" panose="02020603050405020304" pitchFamily="18" charset="0"/>
              </a:rPr>
              <a:t>）</a:t>
            </a:r>
            <a:r>
              <a:rPr lang="en-US" altLang="zh-CN" sz="1800"/>
              <a:t>ClearList(L)        </a:t>
            </a:r>
            <a:r>
              <a:rPr lang="zh-CN" altLang="en-US" sz="1800">
                <a:latin typeface="Times New Roman" panose="02020603050405020304" pitchFamily="18" charset="0"/>
              </a:rPr>
              <a:t>操作前提：线性表</a:t>
            </a:r>
            <a:r>
              <a:rPr lang="en-US" altLang="zh-CN" sz="1800"/>
              <a:t>L</a:t>
            </a:r>
            <a:r>
              <a:rPr lang="zh-CN" altLang="en-US" sz="1800">
                <a:latin typeface="Times New Roman" panose="02020603050405020304" pitchFamily="18" charset="0"/>
              </a:rPr>
              <a:t>已存在</a:t>
            </a:r>
            <a:r>
              <a:rPr lang="zh-CN" altLang="en-US" sz="1800"/>
              <a:t> </a:t>
            </a:r>
            <a:r>
              <a:rPr lang="zh-CN" altLang="en-US" sz="1800">
                <a:latin typeface="Times New Roman" panose="02020603050405020304" pitchFamily="18" charset="0"/>
              </a:rPr>
              <a:t>。</a:t>
            </a:r>
          </a:p>
          <a:p>
            <a:pPr lvl="1">
              <a:lnSpc>
                <a:spcPct val="90000"/>
              </a:lnSpc>
              <a:buFontTx/>
              <a:buNone/>
            </a:pPr>
            <a:r>
              <a:rPr lang="zh-CN" altLang="en-US" sz="1800">
                <a:latin typeface="Times New Roman" panose="02020603050405020304" pitchFamily="18" charset="0"/>
              </a:rPr>
              <a:t>                                            操作结果：将表</a:t>
            </a:r>
            <a:r>
              <a:rPr lang="en-US" altLang="zh-CN" sz="1800"/>
              <a:t>L</a:t>
            </a:r>
            <a:r>
              <a:rPr lang="zh-CN" altLang="en-US" sz="1800">
                <a:latin typeface="Times New Roman" panose="02020603050405020304" pitchFamily="18" charset="0"/>
              </a:rPr>
              <a:t>置为空表。</a:t>
            </a:r>
          </a:p>
          <a:p>
            <a:pPr lvl="1">
              <a:lnSpc>
                <a:spcPct val="90000"/>
              </a:lnSpc>
              <a:buFontTx/>
              <a:buNone/>
            </a:pPr>
            <a:r>
              <a:rPr lang="zh-CN" altLang="en-US" sz="1800">
                <a:latin typeface="Times New Roman" panose="02020603050405020304" pitchFamily="18" charset="0"/>
              </a:rPr>
              <a:t>       </a:t>
            </a:r>
            <a:r>
              <a:rPr lang="en-US" altLang="zh-CN" sz="1800">
                <a:latin typeface="Times New Roman" panose="02020603050405020304" pitchFamily="18" charset="0"/>
              </a:rPr>
              <a:t>………</a:t>
            </a:r>
          </a:p>
          <a:p>
            <a:pPr lvl="1">
              <a:lnSpc>
                <a:spcPct val="90000"/>
              </a:lnSpc>
              <a:buFontTx/>
              <a:buNone/>
            </a:pPr>
            <a:r>
              <a:rPr lang="en-US" altLang="zh-CN" sz="1800"/>
              <a:t>}</a:t>
            </a:r>
            <a:r>
              <a:rPr lang="en-US" altLang="zh-CN" sz="1800" b="1"/>
              <a:t>ADT</a:t>
            </a:r>
            <a:r>
              <a:rPr lang="en-US" altLang="zh-CN" sz="1800"/>
              <a:t>  </a:t>
            </a:r>
            <a:r>
              <a:rPr lang="en-US" altLang="zh-CN" sz="1800" b="1"/>
              <a:t>LinearList</a:t>
            </a:r>
            <a:endParaRPr lang="en-US" altLang="zh-CN" sz="2000"/>
          </a:p>
        </p:txBody>
      </p:sp>
      <p:sp>
        <p:nvSpPr>
          <p:cNvPr id="5" name="日期占位符 3">
            <a:extLst>
              <a:ext uri="{FF2B5EF4-FFF2-40B4-BE49-F238E27FC236}">
                <a16:creationId xmlns:a16="http://schemas.microsoft.com/office/drawing/2014/main" id="{F4AE972E-A5E2-40EC-9674-EDF9A5D089BE}"/>
              </a:ext>
            </a:extLst>
          </p:cNvPr>
          <p:cNvSpPr>
            <a:spLocks noGrp="1"/>
          </p:cNvSpPr>
          <p:nvPr>
            <p:ph type="dt" sz="half" idx="4294967295"/>
          </p:nvPr>
        </p:nvSpPr>
        <p:spPr>
          <a:xfrm>
            <a:off x="9652000" y="6553200"/>
            <a:ext cx="2540000" cy="304800"/>
          </a:xfrm>
          <a:prstGeom prst="rect">
            <a:avLst/>
          </a:prstGeom>
        </p:spPr>
        <p:txBody>
          <a:bodyPr/>
          <a:lstStyle/>
          <a:p>
            <a:fld id="{CC276E4B-7368-4ADE-817B-AFCEB160EAB1}" type="datetime1">
              <a:rPr lang="zh-CN" altLang="en-US"/>
              <a:pPr/>
              <a:t>2020/2/9</a:t>
            </a:fld>
            <a:endParaRPr lang="en-US" altLang="zh-CN"/>
          </a:p>
        </p:txBody>
      </p:sp>
      <p:sp>
        <p:nvSpPr>
          <p:cNvPr id="6" name="灯片编号占位符 5">
            <a:extLst>
              <a:ext uri="{FF2B5EF4-FFF2-40B4-BE49-F238E27FC236}">
                <a16:creationId xmlns:a16="http://schemas.microsoft.com/office/drawing/2014/main" id="{D0D6A5BA-BCB7-4443-BF75-1D331504A77F}"/>
              </a:ext>
            </a:extLst>
          </p:cNvPr>
          <p:cNvSpPr>
            <a:spLocks noGrp="1"/>
          </p:cNvSpPr>
          <p:nvPr>
            <p:ph type="sldNum" sz="quarter" idx="4294967295"/>
          </p:nvPr>
        </p:nvSpPr>
        <p:spPr>
          <a:xfrm>
            <a:off x="0" y="6343650"/>
            <a:ext cx="782638" cy="488950"/>
          </a:xfrm>
          <a:prstGeom prst="rect">
            <a:avLst/>
          </a:prstGeom>
        </p:spPr>
        <p:txBody>
          <a:bodyPr/>
          <a:lstStyle/>
          <a:p>
            <a:fld id="{8024E75A-CD20-4159-972F-DCAE49FB43B9}" type="slidenum">
              <a:rPr lang="en-US" altLang="zh-CN"/>
              <a:pPr/>
              <a:t>6</a:t>
            </a:fld>
            <a:endParaRPr lang="en-US" altLang="zh-CN"/>
          </a:p>
        </p:txBody>
      </p:sp>
      <p:sp>
        <p:nvSpPr>
          <p:cNvPr id="45060" name="AutoShape 4">
            <a:hlinkClick r:id="rId2" action="ppaction://hlinksldjump" highlightClick="1"/>
            <a:extLst>
              <a:ext uri="{FF2B5EF4-FFF2-40B4-BE49-F238E27FC236}">
                <a16:creationId xmlns:a16="http://schemas.microsoft.com/office/drawing/2014/main" id="{C436E42B-3BCF-4A2D-91B8-1D445B1C1030}"/>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08D9EFBE-0316-4EBF-BEC0-8DF40C59F7F7}"/>
              </a:ext>
            </a:extLst>
          </p:cNvPr>
          <p:cNvSpPr>
            <a:spLocks noGrp="1" noChangeArrowheads="1"/>
          </p:cNvSpPr>
          <p:nvPr>
            <p:ph type="title"/>
          </p:nvPr>
        </p:nvSpPr>
        <p:spPr/>
        <p:txBody>
          <a:bodyPr/>
          <a:lstStyle/>
          <a:p>
            <a:r>
              <a:rPr lang="zh-CN" altLang="en-US" b="0">
                <a:latin typeface="宋体" panose="02010600030101010101" pitchFamily="2" charset="-122"/>
              </a:rPr>
              <a:t>静态链表</a:t>
            </a:r>
            <a:r>
              <a:rPr lang="zh-CN" altLang="en-US">
                <a:latin typeface="宋体" panose="02010600030101010101" pitchFamily="2" charset="-122"/>
              </a:rPr>
              <a:t>初始化</a:t>
            </a:r>
            <a:endParaRPr lang="zh-CN" altLang="en-US"/>
          </a:p>
        </p:txBody>
      </p:sp>
      <p:sp>
        <p:nvSpPr>
          <p:cNvPr id="143363" name="Rectangle 3">
            <a:extLst>
              <a:ext uri="{FF2B5EF4-FFF2-40B4-BE49-F238E27FC236}">
                <a16:creationId xmlns:a16="http://schemas.microsoft.com/office/drawing/2014/main" id="{29C9B5CF-A266-42DD-9FCD-9B6E4BA212D7}"/>
              </a:ext>
            </a:extLst>
          </p:cNvPr>
          <p:cNvSpPr>
            <a:spLocks noGrp="1" noChangeArrowheads="1"/>
          </p:cNvSpPr>
          <p:nvPr>
            <p:ph idx="1"/>
          </p:nvPr>
        </p:nvSpPr>
        <p:spPr/>
        <p:txBody>
          <a:bodyPr/>
          <a:lstStyle/>
          <a:p>
            <a:pPr algn="just">
              <a:lnSpc>
                <a:spcPct val="80000"/>
              </a:lnSpc>
              <a:buFont typeface="Wingdings" panose="05000000000000000000" pitchFamily="2" charset="2"/>
              <a:buNone/>
            </a:pPr>
            <a:r>
              <a:rPr lang="zh-CN" altLang="en-US" sz="2000" b="1">
                <a:latin typeface="Times New Roman" panose="02020603050405020304" pitchFamily="18" charset="0"/>
              </a:rPr>
              <a:t>算法描述</a:t>
            </a:r>
            <a:r>
              <a:rPr lang="zh-CN" altLang="en-US" sz="2000">
                <a:latin typeface="Times New Roman" panose="02020603050405020304" pitchFamily="18" charset="0"/>
              </a:rPr>
              <a:t>：初始化操作是指将这个静态单链表初始化为一个备用静态单链表。设</a:t>
            </a:r>
            <a:r>
              <a:rPr lang="en-US" altLang="zh-CN" sz="2000"/>
              <a:t>space</a:t>
            </a:r>
            <a:r>
              <a:rPr lang="zh-CN" altLang="en-US" sz="2000">
                <a:latin typeface="Times New Roman" panose="02020603050405020304" pitchFamily="18" charset="0"/>
              </a:rPr>
              <a:t>为静态单链表的名字，</a:t>
            </a:r>
            <a:r>
              <a:rPr lang="en-US" altLang="zh-CN" sz="2000"/>
              <a:t>av</a:t>
            </a:r>
            <a:r>
              <a:rPr lang="zh-CN" altLang="en-US" sz="2000">
                <a:latin typeface="Times New Roman" panose="02020603050405020304" pitchFamily="18" charset="0"/>
              </a:rPr>
              <a:t>为备用单链表的头指针，其算法如下：</a:t>
            </a:r>
            <a:endParaRPr lang="zh-CN" altLang="en-US" sz="2000"/>
          </a:p>
          <a:p>
            <a:pPr algn="just">
              <a:lnSpc>
                <a:spcPct val="80000"/>
              </a:lnSpc>
              <a:buFont typeface="Wingdings" panose="05000000000000000000" pitchFamily="2" charset="2"/>
              <a:buNone/>
            </a:pPr>
            <a:r>
              <a:rPr lang="en-US" altLang="zh-CN" sz="2000">
                <a:latin typeface="宋体" panose="02010600030101010101" pitchFamily="2" charset="-122"/>
              </a:rPr>
              <a:t>void initial(StaticList space,int *av)</a:t>
            </a:r>
          </a:p>
          <a:p>
            <a:pPr algn="just">
              <a:lnSpc>
                <a:spcPct val="80000"/>
              </a:lnSpc>
              <a:buFont typeface="Wingdings" panose="05000000000000000000" pitchFamily="2" charset="2"/>
              <a:buNone/>
            </a:pPr>
            <a:r>
              <a:rPr lang="en-US" altLang="zh-CN" sz="2000">
                <a:latin typeface="宋体" panose="02010600030101010101" pitchFamily="2" charset="-122"/>
              </a:rPr>
              <a:t>{  int k;</a:t>
            </a:r>
          </a:p>
          <a:p>
            <a:pPr algn="just">
              <a:lnSpc>
                <a:spcPct val="80000"/>
              </a:lnSpc>
              <a:buFont typeface="Wingdings" panose="05000000000000000000" pitchFamily="2" charset="2"/>
              <a:buNone/>
            </a:pPr>
            <a:r>
              <a:rPr lang="en-US" altLang="zh-CN" sz="2000">
                <a:latin typeface="宋体" panose="02010600030101010101" pitchFamily="2" charset="-122"/>
              </a:rPr>
              <a:t>   space[0]-&gt;cursor=0;/*</a:t>
            </a:r>
            <a:r>
              <a:rPr lang="zh-CN" altLang="en-US" sz="2000">
                <a:latin typeface="宋体" panose="02010600030101010101" pitchFamily="2" charset="-122"/>
              </a:rPr>
              <a:t>设置静态单链表的头指针指向位置</a:t>
            </a:r>
            <a:r>
              <a:rPr lang="en-US" altLang="zh-CN" sz="2000">
                <a:latin typeface="宋体" panose="02010600030101010101" pitchFamily="2" charset="-122"/>
              </a:rPr>
              <a:t>0*/</a:t>
            </a:r>
          </a:p>
          <a:p>
            <a:pPr algn="just">
              <a:lnSpc>
                <a:spcPct val="80000"/>
              </a:lnSpc>
              <a:buFont typeface="Wingdings" panose="05000000000000000000" pitchFamily="2" charset="2"/>
              <a:buNone/>
            </a:pPr>
            <a:r>
              <a:rPr lang="en-US" altLang="zh-CN" sz="2000">
                <a:latin typeface="宋体" panose="02010600030101010101" pitchFamily="2" charset="-122"/>
              </a:rPr>
              <a:t>   for(k=0;k&lt;Maxsize-1;k++)</a:t>
            </a:r>
          </a:p>
          <a:p>
            <a:pPr algn="just">
              <a:lnSpc>
                <a:spcPct val="80000"/>
              </a:lnSpc>
              <a:buFont typeface="Wingdings" panose="05000000000000000000" pitchFamily="2" charset="2"/>
              <a:buNone/>
            </a:pPr>
            <a:r>
              <a:rPr lang="en-US" altLang="zh-CN" sz="2000">
                <a:latin typeface="宋体" panose="02010600030101010101" pitchFamily="2" charset="-122"/>
              </a:rPr>
              <a:t>  	space[k]-&gt;cursor=k+1;    /*</a:t>
            </a:r>
            <a:r>
              <a:rPr lang="zh-CN" altLang="en-US" sz="2000">
                <a:latin typeface="宋体" panose="02010600030101010101" pitchFamily="2" charset="-122"/>
              </a:rPr>
              <a:t>连链*</a:t>
            </a:r>
            <a:r>
              <a:rPr lang="en-US" altLang="zh-CN" sz="2000">
                <a:latin typeface="宋体" panose="02010600030101010101" pitchFamily="2" charset="-122"/>
              </a:rPr>
              <a:t>/</a:t>
            </a:r>
          </a:p>
          <a:p>
            <a:pPr algn="just">
              <a:lnSpc>
                <a:spcPct val="80000"/>
              </a:lnSpc>
              <a:buFont typeface="Wingdings" panose="05000000000000000000" pitchFamily="2" charset="2"/>
              <a:buNone/>
            </a:pPr>
            <a:r>
              <a:rPr lang="en-US" altLang="zh-CN" sz="2000">
                <a:latin typeface="宋体" panose="02010600030101010101" pitchFamily="2" charset="-122"/>
              </a:rPr>
              <a:t>   space[Maxsize-1] </a:t>
            </a:r>
            <a:r>
              <a:rPr lang="en-US" altLang="zh-CN"/>
              <a:t>. </a:t>
            </a:r>
            <a:r>
              <a:rPr lang="en-US" altLang="zh-CN" sz="2000">
                <a:latin typeface="宋体" panose="02010600030101010101" pitchFamily="2" charset="-122"/>
              </a:rPr>
              <a:t>cursor</a:t>
            </a:r>
            <a:r>
              <a:rPr lang="en-US" altLang="zh-CN"/>
              <a:t> </a:t>
            </a:r>
            <a:r>
              <a:rPr lang="en-US" altLang="zh-CN" sz="2000">
                <a:latin typeface="宋体" panose="02010600030101010101" pitchFamily="2" charset="-122"/>
              </a:rPr>
              <a:t>=0;    /*</a:t>
            </a:r>
            <a:r>
              <a:rPr lang="zh-CN" altLang="en-US" sz="2000">
                <a:latin typeface="宋体" panose="02010600030101010101" pitchFamily="2" charset="-122"/>
              </a:rPr>
              <a:t>标记链尾*</a:t>
            </a:r>
            <a:r>
              <a:rPr lang="en-US" altLang="zh-CN" sz="2000">
                <a:latin typeface="宋体" panose="02010600030101010101" pitchFamily="2" charset="-122"/>
              </a:rPr>
              <a:t>/</a:t>
            </a:r>
          </a:p>
          <a:p>
            <a:pPr algn="just">
              <a:lnSpc>
                <a:spcPct val="80000"/>
              </a:lnSpc>
              <a:buFont typeface="Wingdings" panose="05000000000000000000" pitchFamily="2" charset="2"/>
              <a:buNone/>
            </a:pPr>
            <a:r>
              <a:rPr lang="en-US" altLang="zh-CN" sz="2000">
                <a:latin typeface="宋体" panose="02010600030101010101" pitchFamily="2" charset="-122"/>
              </a:rPr>
              <a:t>   *av=1</a:t>
            </a:r>
            <a:r>
              <a:rPr lang="en-US" altLang="zh-CN" sz="2000" b="1">
                <a:latin typeface="宋体" panose="02010600030101010101" pitchFamily="2" charset="-122"/>
              </a:rPr>
              <a:t>;  /</a:t>
            </a:r>
            <a:r>
              <a:rPr lang="en-US" altLang="zh-CN" sz="2000">
                <a:latin typeface="宋体" panose="02010600030101010101" pitchFamily="2" charset="-122"/>
              </a:rPr>
              <a:t>*</a:t>
            </a:r>
            <a:r>
              <a:rPr lang="zh-CN" altLang="en-US" sz="2000">
                <a:latin typeface="宋体" panose="02010600030101010101" pitchFamily="2" charset="-122"/>
              </a:rPr>
              <a:t>设置备用链表头指针初值*</a:t>
            </a:r>
            <a:r>
              <a:rPr lang="en-US" altLang="zh-CN" sz="2000">
                <a:latin typeface="宋体" panose="02010600030101010101" pitchFamily="2" charset="-122"/>
              </a:rPr>
              <a:t>/</a:t>
            </a:r>
          </a:p>
          <a:p>
            <a:pPr>
              <a:lnSpc>
                <a:spcPct val="80000"/>
              </a:lnSpc>
              <a:buFont typeface="Wingdings" panose="05000000000000000000" pitchFamily="2" charset="2"/>
              <a:buNone/>
            </a:pPr>
            <a:r>
              <a:rPr lang="en-US" altLang="zh-CN" sz="2000">
                <a:latin typeface="宋体" panose="02010600030101010101" pitchFamily="2" charset="-122"/>
              </a:rPr>
              <a:t>  }	</a:t>
            </a:r>
            <a:r>
              <a:rPr lang="en-US" altLang="zh-CN" sz="2400">
                <a:latin typeface="宋体" panose="02010600030101010101" pitchFamily="2" charset="-122"/>
              </a:rPr>
              <a:t> </a:t>
            </a:r>
          </a:p>
        </p:txBody>
      </p:sp>
      <p:sp>
        <p:nvSpPr>
          <p:cNvPr id="5" name="日期占位符 3">
            <a:extLst>
              <a:ext uri="{FF2B5EF4-FFF2-40B4-BE49-F238E27FC236}">
                <a16:creationId xmlns:a16="http://schemas.microsoft.com/office/drawing/2014/main" id="{6F23E74B-D95B-41AE-BC8A-1EE59D8D117D}"/>
              </a:ext>
            </a:extLst>
          </p:cNvPr>
          <p:cNvSpPr>
            <a:spLocks noGrp="1"/>
          </p:cNvSpPr>
          <p:nvPr>
            <p:ph type="dt" sz="half" idx="4294967295"/>
          </p:nvPr>
        </p:nvSpPr>
        <p:spPr>
          <a:xfrm>
            <a:off x="9652000" y="6553200"/>
            <a:ext cx="2540000" cy="304800"/>
          </a:xfrm>
          <a:prstGeom prst="rect">
            <a:avLst/>
          </a:prstGeom>
        </p:spPr>
        <p:txBody>
          <a:bodyPr/>
          <a:lstStyle/>
          <a:p>
            <a:fld id="{1E8EAC9A-E3CA-4B88-AECC-A3A60BD0F51F}" type="datetime1">
              <a:rPr lang="zh-CN" altLang="en-US"/>
              <a:pPr/>
              <a:t>2020/2/9</a:t>
            </a:fld>
            <a:endParaRPr lang="en-US" altLang="zh-CN"/>
          </a:p>
        </p:txBody>
      </p:sp>
      <p:sp>
        <p:nvSpPr>
          <p:cNvPr id="6" name="灯片编号占位符 5">
            <a:extLst>
              <a:ext uri="{FF2B5EF4-FFF2-40B4-BE49-F238E27FC236}">
                <a16:creationId xmlns:a16="http://schemas.microsoft.com/office/drawing/2014/main" id="{86CFCAE7-9CE3-4314-BFCC-AEBE9A18C751}"/>
              </a:ext>
            </a:extLst>
          </p:cNvPr>
          <p:cNvSpPr>
            <a:spLocks noGrp="1"/>
          </p:cNvSpPr>
          <p:nvPr>
            <p:ph type="sldNum" sz="quarter" idx="4294967295"/>
          </p:nvPr>
        </p:nvSpPr>
        <p:spPr>
          <a:xfrm>
            <a:off x="0" y="6343650"/>
            <a:ext cx="782638" cy="488950"/>
          </a:xfrm>
          <a:prstGeom prst="rect">
            <a:avLst/>
          </a:prstGeom>
        </p:spPr>
        <p:txBody>
          <a:bodyPr/>
          <a:lstStyle/>
          <a:p>
            <a:fld id="{F5D50B66-E83F-44BA-B68E-EFA7875346E0}" type="slidenum">
              <a:rPr lang="en-US" altLang="zh-CN"/>
              <a:pPr/>
              <a:t>60</a:t>
            </a:fld>
            <a:endParaRPr lang="en-US" altLang="zh-CN"/>
          </a:p>
        </p:txBody>
      </p:sp>
      <p:sp>
        <p:nvSpPr>
          <p:cNvPr id="143364" name="AutoShape 4">
            <a:hlinkClick r:id="rId2" action="ppaction://hlinksldjump" highlightClick="1"/>
            <a:extLst>
              <a:ext uri="{FF2B5EF4-FFF2-40B4-BE49-F238E27FC236}">
                <a16:creationId xmlns:a16="http://schemas.microsoft.com/office/drawing/2014/main" id="{79A89179-6449-4AAA-933E-284D7D497764}"/>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3D633F6A-DD84-4D42-AB5B-AE65C3B908B4}"/>
              </a:ext>
            </a:extLst>
          </p:cNvPr>
          <p:cNvSpPr>
            <a:spLocks noGrp="1" noChangeArrowheads="1"/>
          </p:cNvSpPr>
          <p:nvPr>
            <p:ph type="title"/>
          </p:nvPr>
        </p:nvSpPr>
        <p:spPr/>
        <p:txBody>
          <a:bodyPr/>
          <a:lstStyle/>
          <a:p>
            <a:r>
              <a:rPr lang="zh-CN" altLang="en-US" b="0">
                <a:latin typeface="宋体" panose="02010600030101010101" pitchFamily="2" charset="-122"/>
              </a:rPr>
              <a:t>静态链表</a:t>
            </a:r>
            <a:r>
              <a:rPr lang="zh-CN" altLang="en-US">
                <a:latin typeface="宋体" panose="02010600030101010101" pitchFamily="2" charset="-122"/>
              </a:rPr>
              <a:t>分配结点与结点回收</a:t>
            </a:r>
            <a:endParaRPr lang="zh-CN" altLang="en-US"/>
          </a:p>
        </p:txBody>
      </p:sp>
      <p:sp>
        <p:nvSpPr>
          <p:cNvPr id="144387" name="Rectangle 3">
            <a:extLst>
              <a:ext uri="{FF2B5EF4-FFF2-40B4-BE49-F238E27FC236}">
                <a16:creationId xmlns:a16="http://schemas.microsoft.com/office/drawing/2014/main" id="{216B19F9-D4D7-4BDD-B1B3-BE5AF8FE51D7}"/>
              </a:ext>
            </a:extLst>
          </p:cNvPr>
          <p:cNvSpPr>
            <a:spLocks noGrp="1" noChangeArrowheads="1"/>
          </p:cNvSpPr>
          <p:nvPr>
            <p:ph idx="1"/>
          </p:nvPr>
        </p:nvSpPr>
        <p:spPr/>
        <p:txBody>
          <a:bodyPr/>
          <a:lstStyle/>
          <a:p>
            <a:pPr algn="just">
              <a:lnSpc>
                <a:spcPct val="90000"/>
              </a:lnSpc>
            </a:pPr>
            <a:r>
              <a:rPr lang="zh-CN" altLang="en-US" sz="2400" b="1">
                <a:latin typeface="宋体" panose="02010600030101010101" pitchFamily="2" charset="-122"/>
              </a:rPr>
              <a:t>分配结点</a:t>
            </a:r>
            <a:endParaRPr lang="zh-CN" altLang="en-US" sz="2400">
              <a:latin typeface="宋体" panose="02010600030101010101" pitchFamily="2" charset="-122"/>
            </a:endParaRPr>
          </a:p>
          <a:p>
            <a:pPr lvl="1" algn="just">
              <a:lnSpc>
                <a:spcPct val="90000"/>
              </a:lnSpc>
              <a:buFontTx/>
              <a:buNone/>
            </a:pPr>
            <a:r>
              <a:rPr lang="en-US" altLang="zh-CN" sz="2000">
                <a:latin typeface="宋体" panose="02010600030101010101" pitchFamily="2" charset="-122"/>
              </a:rPr>
              <a:t>int getnode(int *av)/*</a:t>
            </a:r>
            <a:r>
              <a:rPr lang="zh-CN" altLang="en-US" sz="2000">
                <a:latin typeface="宋体" panose="02010600030101010101" pitchFamily="2" charset="-122"/>
              </a:rPr>
              <a:t>从备用链表摘下一个结点空间，分配给待插入静态链表中的元素*</a:t>
            </a:r>
            <a:r>
              <a:rPr lang="en-US" altLang="zh-CN" sz="2000">
                <a:latin typeface="宋体" panose="02010600030101010101" pitchFamily="2" charset="-122"/>
              </a:rPr>
              <a:t>/</a:t>
            </a:r>
          </a:p>
          <a:p>
            <a:pPr lvl="1" algn="just">
              <a:lnSpc>
                <a:spcPct val="90000"/>
              </a:lnSpc>
              <a:buFontTx/>
              <a:buNone/>
            </a:pPr>
            <a:r>
              <a:rPr lang="en-US" altLang="zh-CN" sz="2000">
                <a:latin typeface="宋体" panose="02010600030101010101" pitchFamily="2" charset="-122"/>
              </a:rPr>
              <a:t>{  int i=*av; </a:t>
            </a:r>
          </a:p>
          <a:p>
            <a:pPr lvl="1" algn="just">
              <a:lnSpc>
                <a:spcPct val="90000"/>
              </a:lnSpc>
              <a:buFontTx/>
              <a:buNone/>
            </a:pPr>
            <a:r>
              <a:rPr lang="en-US" altLang="zh-CN" sz="2000">
                <a:latin typeface="宋体" panose="02010600030101010101" pitchFamily="2" charset="-122"/>
              </a:rPr>
              <a:t>   *av=space[*av].cur;  </a:t>
            </a:r>
          </a:p>
          <a:p>
            <a:pPr lvl="1" algn="just">
              <a:lnSpc>
                <a:spcPct val="90000"/>
              </a:lnSpc>
              <a:buFontTx/>
              <a:buNone/>
            </a:pPr>
            <a:r>
              <a:rPr lang="en-US" altLang="zh-CN" sz="2000">
                <a:latin typeface="宋体" panose="02010600030101010101" pitchFamily="2" charset="-122"/>
              </a:rPr>
              <a:t>   return i;   </a:t>
            </a:r>
          </a:p>
          <a:p>
            <a:pPr lvl="1" algn="just">
              <a:lnSpc>
                <a:spcPct val="90000"/>
              </a:lnSpc>
              <a:buFontTx/>
              <a:buNone/>
            </a:pPr>
            <a:r>
              <a:rPr lang="en-US" altLang="zh-CN" sz="2000">
                <a:latin typeface="宋体" panose="02010600030101010101" pitchFamily="2" charset="-122"/>
              </a:rPr>
              <a:t>}</a:t>
            </a:r>
          </a:p>
          <a:p>
            <a:pPr algn="just">
              <a:lnSpc>
                <a:spcPct val="90000"/>
              </a:lnSpc>
            </a:pPr>
            <a:r>
              <a:rPr lang="zh-CN" altLang="en-US" sz="2400" b="1">
                <a:latin typeface="宋体" panose="02010600030101010101" pitchFamily="2" charset="-122"/>
              </a:rPr>
              <a:t>结点回收</a:t>
            </a:r>
            <a:endParaRPr lang="zh-CN" altLang="en-US" sz="2400">
              <a:latin typeface="宋体" panose="02010600030101010101" pitchFamily="2" charset="-122"/>
            </a:endParaRPr>
          </a:p>
          <a:p>
            <a:pPr algn="just">
              <a:lnSpc>
                <a:spcPct val="90000"/>
              </a:lnSpc>
              <a:buFont typeface="Wingdings" panose="05000000000000000000" pitchFamily="2" charset="2"/>
              <a:buNone/>
            </a:pPr>
            <a:r>
              <a:rPr lang="en-US" altLang="zh-CN" sz="2000">
                <a:latin typeface="宋体" panose="02010600030101010101" pitchFamily="2" charset="-122"/>
              </a:rPr>
              <a:t>void   freenode(int *av,int k) /*</a:t>
            </a:r>
            <a:r>
              <a:rPr lang="zh-CN" altLang="en-US" sz="2000">
                <a:latin typeface="宋体" panose="02010600030101010101" pitchFamily="2" charset="-122"/>
              </a:rPr>
              <a:t>将下标为 </a:t>
            </a:r>
            <a:r>
              <a:rPr lang="en-US" altLang="zh-CN" sz="2000">
                <a:latin typeface="宋体" panose="02010600030101010101" pitchFamily="2" charset="-122"/>
              </a:rPr>
              <a:t>k</a:t>
            </a:r>
            <a:r>
              <a:rPr lang="zh-CN" altLang="en-US" sz="2000">
                <a:latin typeface="宋体" panose="02010600030101010101" pitchFamily="2" charset="-122"/>
              </a:rPr>
              <a:t>的空闲结点插入到备用链表*</a:t>
            </a:r>
            <a:r>
              <a:rPr lang="en-US" altLang="zh-CN" sz="2000">
                <a:latin typeface="宋体" panose="02010600030101010101" pitchFamily="2" charset="-122"/>
              </a:rPr>
              <a:t>/</a:t>
            </a:r>
          </a:p>
          <a:p>
            <a:pPr algn="just">
              <a:lnSpc>
                <a:spcPct val="90000"/>
              </a:lnSpc>
              <a:buFont typeface="Wingdings" panose="05000000000000000000" pitchFamily="2" charset="2"/>
              <a:buNone/>
            </a:pPr>
            <a:r>
              <a:rPr lang="en-US" altLang="zh-CN" sz="2000">
                <a:latin typeface="宋体" panose="02010600030101010101" pitchFamily="2" charset="-122"/>
              </a:rPr>
              <a:t>{  space[k].cursor=*av;  *av=k; }</a:t>
            </a:r>
          </a:p>
        </p:txBody>
      </p:sp>
      <p:sp>
        <p:nvSpPr>
          <p:cNvPr id="5" name="日期占位符 3">
            <a:extLst>
              <a:ext uri="{FF2B5EF4-FFF2-40B4-BE49-F238E27FC236}">
                <a16:creationId xmlns:a16="http://schemas.microsoft.com/office/drawing/2014/main" id="{EBDA26C3-291E-4D85-87DD-48C6CA925CF0}"/>
              </a:ext>
            </a:extLst>
          </p:cNvPr>
          <p:cNvSpPr>
            <a:spLocks noGrp="1"/>
          </p:cNvSpPr>
          <p:nvPr>
            <p:ph type="dt" sz="half" idx="4294967295"/>
          </p:nvPr>
        </p:nvSpPr>
        <p:spPr>
          <a:xfrm>
            <a:off x="9652000" y="6553200"/>
            <a:ext cx="2540000" cy="304800"/>
          </a:xfrm>
          <a:prstGeom prst="rect">
            <a:avLst/>
          </a:prstGeom>
        </p:spPr>
        <p:txBody>
          <a:bodyPr/>
          <a:lstStyle/>
          <a:p>
            <a:fld id="{E7DA0229-0357-452D-8689-F4D789802610}" type="datetime1">
              <a:rPr lang="zh-CN" altLang="en-US"/>
              <a:pPr/>
              <a:t>2020/2/9</a:t>
            </a:fld>
            <a:endParaRPr lang="en-US" altLang="zh-CN"/>
          </a:p>
        </p:txBody>
      </p:sp>
      <p:sp>
        <p:nvSpPr>
          <p:cNvPr id="6" name="灯片编号占位符 5">
            <a:extLst>
              <a:ext uri="{FF2B5EF4-FFF2-40B4-BE49-F238E27FC236}">
                <a16:creationId xmlns:a16="http://schemas.microsoft.com/office/drawing/2014/main" id="{300F1905-400E-46ED-8B8A-00663885C587}"/>
              </a:ext>
            </a:extLst>
          </p:cNvPr>
          <p:cNvSpPr>
            <a:spLocks noGrp="1"/>
          </p:cNvSpPr>
          <p:nvPr>
            <p:ph type="sldNum" sz="quarter" idx="4294967295"/>
          </p:nvPr>
        </p:nvSpPr>
        <p:spPr>
          <a:xfrm>
            <a:off x="0" y="6343650"/>
            <a:ext cx="782638" cy="488950"/>
          </a:xfrm>
          <a:prstGeom prst="rect">
            <a:avLst/>
          </a:prstGeom>
        </p:spPr>
        <p:txBody>
          <a:bodyPr/>
          <a:lstStyle/>
          <a:p>
            <a:fld id="{3C1CCCFA-5ECE-4463-9A03-66D164C9A31A}" type="slidenum">
              <a:rPr lang="en-US" altLang="zh-CN"/>
              <a:pPr/>
              <a:t>61</a:t>
            </a:fld>
            <a:endParaRPr lang="en-US" altLang="zh-CN"/>
          </a:p>
        </p:txBody>
      </p:sp>
      <p:sp>
        <p:nvSpPr>
          <p:cNvPr id="144388" name="AutoShape 4">
            <a:hlinkClick r:id="rId2" action="ppaction://hlinksldjump" highlightClick="1"/>
            <a:extLst>
              <a:ext uri="{FF2B5EF4-FFF2-40B4-BE49-F238E27FC236}">
                <a16:creationId xmlns:a16="http://schemas.microsoft.com/office/drawing/2014/main" id="{261B8209-ED9D-4927-86D4-084DEAB666A9}"/>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D46ABC4-8DDB-4095-9F40-04D72F31CA03}"/>
              </a:ext>
            </a:extLst>
          </p:cNvPr>
          <p:cNvSpPr>
            <a:spLocks noGrp="1" noChangeArrowheads="1"/>
          </p:cNvSpPr>
          <p:nvPr>
            <p:ph type="title"/>
          </p:nvPr>
        </p:nvSpPr>
        <p:spPr/>
        <p:txBody>
          <a:bodyPr/>
          <a:lstStyle/>
          <a:p>
            <a:r>
              <a:rPr lang="en-US" altLang="zh-CN">
                <a:latin typeface="宋体" panose="02010600030101010101" pitchFamily="2" charset="-122"/>
              </a:rPr>
              <a:t>2.4  </a:t>
            </a:r>
            <a:r>
              <a:rPr lang="zh-CN" altLang="en-US">
                <a:latin typeface="宋体" panose="02010600030101010101" pitchFamily="2" charset="-122"/>
              </a:rPr>
              <a:t>一元多项式的表示及相加</a:t>
            </a:r>
          </a:p>
        </p:txBody>
      </p:sp>
      <p:sp>
        <p:nvSpPr>
          <p:cNvPr id="68611" name="Rectangle 3">
            <a:extLst>
              <a:ext uri="{FF2B5EF4-FFF2-40B4-BE49-F238E27FC236}">
                <a16:creationId xmlns:a16="http://schemas.microsoft.com/office/drawing/2014/main" id="{BE9E5C80-0F93-480B-ADFE-B4105B1E9314}"/>
              </a:ext>
            </a:extLst>
          </p:cNvPr>
          <p:cNvSpPr>
            <a:spLocks noGrp="1" noChangeArrowheads="1"/>
          </p:cNvSpPr>
          <p:nvPr>
            <p:ph idx="1"/>
          </p:nvPr>
        </p:nvSpPr>
        <p:spPr/>
        <p:txBody>
          <a:bodyPr/>
          <a:lstStyle/>
          <a:p>
            <a:pPr marL="533400" indent="-533400"/>
            <a:r>
              <a:rPr lang="zh-CN" altLang="en-US" sz="2000"/>
              <a:t>一元多项式可按升幂的形式写成：</a:t>
            </a:r>
          </a:p>
          <a:p>
            <a:pPr marL="533400" indent="-533400"/>
            <a:r>
              <a:rPr lang="en-US" altLang="zh-CN" sz="2000"/>
              <a:t>Pn(x) = p</a:t>
            </a:r>
            <a:r>
              <a:rPr lang="en-US" altLang="zh-CN" sz="2000" baseline="-25000"/>
              <a:t>0</a:t>
            </a:r>
            <a:r>
              <a:rPr lang="en-US" altLang="zh-CN" sz="2000"/>
              <a:t>+p</a:t>
            </a:r>
            <a:r>
              <a:rPr lang="en-US" altLang="zh-CN" sz="2000" baseline="-25000"/>
              <a:t>1</a:t>
            </a:r>
            <a:r>
              <a:rPr lang="en-US" altLang="zh-CN" sz="2000"/>
              <a:t>x</a:t>
            </a:r>
            <a:r>
              <a:rPr lang="en-US" altLang="zh-CN" sz="2000" baseline="30000"/>
              <a:t>e1</a:t>
            </a:r>
            <a:r>
              <a:rPr lang="en-US" altLang="zh-CN" sz="2000"/>
              <a:t>+p</a:t>
            </a:r>
            <a:r>
              <a:rPr lang="en-US" altLang="zh-CN" sz="2000" baseline="-25000"/>
              <a:t>2</a:t>
            </a:r>
            <a:r>
              <a:rPr lang="en-US" altLang="zh-CN" sz="2000"/>
              <a:t>x</a:t>
            </a:r>
            <a:r>
              <a:rPr lang="en-US" altLang="zh-CN" sz="2000" baseline="30000"/>
              <a:t>e2</a:t>
            </a:r>
            <a:r>
              <a:rPr lang="en-US" altLang="zh-CN" sz="2000"/>
              <a:t>+</a:t>
            </a:r>
            <a:r>
              <a:rPr lang="en-US" altLang="zh-CN" sz="2000">
                <a:latin typeface="Times New Roman" panose="02020603050405020304" pitchFamily="18" charset="0"/>
              </a:rPr>
              <a:t>…</a:t>
            </a:r>
            <a:r>
              <a:rPr lang="en-US" altLang="zh-CN" sz="2000"/>
              <a:t>+p</a:t>
            </a:r>
            <a:r>
              <a:rPr lang="en-US" altLang="zh-CN" sz="2000" baseline="-25000"/>
              <a:t>n</a:t>
            </a:r>
            <a:r>
              <a:rPr lang="en-US" altLang="zh-CN" sz="2000"/>
              <a:t>x</a:t>
            </a:r>
            <a:r>
              <a:rPr lang="en-US" altLang="zh-CN" sz="2000" baseline="30000"/>
              <a:t>en</a:t>
            </a:r>
            <a:r>
              <a:rPr lang="zh-CN" altLang="en-US" sz="2000"/>
              <a:t>， </a:t>
            </a:r>
          </a:p>
          <a:p>
            <a:pPr marL="533400" indent="-533400"/>
            <a:r>
              <a:rPr lang="zh-CN" altLang="en-US" sz="2000"/>
              <a:t>其中</a:t>
            </a:r>
            <a:r>
              <a:rPr lang="en-US" altLang="zh-CN" sz="2000"/>
              <a:t>ei</a:t>
            </a:r>
            <a:r>
              <a:rPr lang="zh-CN" altLang="en-US" sz="2000"/>
              <a:t>为第</a:t>
            </a:r>
            <a:r>
              <a:rPr lang="en-US" altLang="zh-CN" sz="2000"/>
              <a:t>i</a:t>
            </a:r>
            <a:r>
              <a:rPr lang="zh-CN" altLang="en-US" sz="2000"/>
              <a:t>项的指数，</a:t>
            </a:r>
            <a:r>
              <a:rPr lang="en-US" altLang="zh-CN" sz="2000"/>
              <a:t>pi</a:t>
            </a:r>
            <a:r>
              <a:rPr lang="zh-CN" altLang="en-US" sz="2000"/>
              <a:t>是指数</a:t>
            </a:r>
            <a:r>
              <a:rPr lang="en-US" altLang="zh-CN" sz="2000"/>
              <a:t>ei</a:t>
            </a:r>
            <a:r>
              <a:rPr lang="zh-CN" altLang="en-US" sz="2000"/>
              <a:t>的项的系数，</a:t>
            </a:r>
            <a:r>
              <a:rPr lang="en-US" altLang="zh-CN" sz="2000"/>
              <a:t>(</a:t>
            </a:r>
            <a:r>
              <a:rPr lang="zh-CN" altLang="en-US" sz="2000"/>
              <a:t>且</a:t>
            </a:r>
            <a:r>
              <a:rPr lang="en-US" altLang="zh-CN" sz="2000"/>
              <a:t>1≤e1≤e2≤</a:t>
            </a:r>
            <a:r>
              <a:rPr lang="en-US" altLang="zh-CN" sz="2000">
                <a:latin typeface="Times New Roman" panose="02020603050405020304" pitchFamily="18" charset="0"/>
              </a:rPr>
              <a:t>…</a:t>
            </a:r>
            <a:r>
              <a:rPr lang="en-US" altLang="zh-CN" sz="2000"/>
              <a:t>≤en)</a:t>
            </a:r>
            <a:endParaRPr lang="en-US" altLang="zh-CN" sz="2000">
              <a:latin typeface="Times New Roman" panose="02020603050405020304" pitchFamily="18" charset="0"/>
            </a:endParaRPr>
          </a:p>
          <a:p>
            <a:pPr marL="533400" indent="-533400"/>
            <a:r>
              <a:rPr lang="zh-CN" altLang="en-US" sz="2000"/>
              <a:t>假设</a:t>
            </a:r>
            <a:r>
              <a:rPr lang="en-US" altLang="zh-CN" sz="2000"/>
              <a:t>Qm(x)</a:t>
            </a:r>
            <a:r>
              <a:rPr lang="zh-CN" altLang="en-US" sz="2000"/>
              <a:t>是一个一元多项式，则它也可以用一个线性表</a:t>
            </a:r>
            <a:r>
              <a:rPr lang="en-US" altLang="zh-CN" sz="2000"/>
              <a:t>Q</a:t>
            </a:r>
            <a:r>
              <a:rPr lang="zh-CN" altLang="en-US" sz="2000"/>
              <a:t>来表示。即：</a:t>
            </a:r>
          </a:p>
          <a:p>
            <a:pPr marL="533400" indent="-533400"/>
            <a:r>
              <a:rPr lang="en-US" altLang="zh-CN" sz="2000"/>
              <a:t>Q= (q0</a:t>
            </a:r>
            <a:r>
              <a:rPr lang="zh-CN" altLang="en-US" sz="2000"/>
              <a:t>，</a:t>
            </a:r>
            <a:r>
              <a:rPr lang="en-US" altLang="zh-CN" sz="2000"/>
              <a:t>q1</a:t>
            </a:r>
            <a:r>
              <a:rPr lang="zh-CN" altLang="en-US" sz="2000"/>
              <a:t>，</a:t>
            </a:r>
            <a:r>
              <a:rPr lang="en-US" altLang="zh-CN" sz="2000"/>
              <a:t>q2</a:t>
            </a:r>
            <a:r>
              <a:rPr lang="zh-CN" altLang="en-US" sz="2000"/>
              <a:t>， </a:t>
            </a:r>
            <a:r>
              <a:rPr lang="en-US" altLang="zh-CN" sz="2000">
                <a:latin typeface="Times New Roman" panose="02020603050405020304" pitchFamily="18" charset="0"/>
              </a:rPr>
              <a:t>…</a:t>
            </a:r>
            <a:r>
              <a:rPr lang="zh-CN" altLang="en-US" sz="2000"/>
              <a:t>，</a:t>
            </a:r>
            <a:r>
              <a:rPr lang="en-US" altLang="zh-CN" sz="2000"/>
              <a:t>qm )</a:t>
            </a:r>
          </a:p>
          <a:p>
            <a:pPr marL="533400" indent="-533400"/>
            <a:r>
              <a:rPr lang="zh-CN" altLang="en-US" sz="2000"/>
              <a:t>若假设</a:t>
            </a:r>
            <a:r>
              <a:rPr lang="en-US" altLang="zh-CN" sz="2000"/>
              <a:t>m&lt;n</a:t>
            </a:r>
            <a:r>
              <a:rPr lang="zh-CN" altLang="en-US" sz="2000"/>
              <a:t>，则两个多项式相加的结果</a:t>
            </a:r>
            <a:r>
              <a:rPr lang="en-US" altLang="zh-CN" sz="2000"/>
              <a:t>Rn(x)= Pn(x) + Qm(x)</a:t>
            </a:r>
            <a:r>
              <a:rPr lang="zh-CN" altLang="en-US" sz="2000"/>
              <a:t>，也可以用线性表</a:t>
            </a:r>
            <a:r>
              <a:rPr lang="en-US" altLang="zh-CN" sz="2000"/>
              <a:t>R</a:t>
            </a:r>
            <a:r>
              <a:rPr lang="zh-CN" altLang="en-US" sz="2000"/>
              <a:t>来表示：</a:t>
            </a:r>
          </a:p>
          <a:p>
            <a:pPr marL="533400" indent="-533400"/>
            <a:r>
              <a:rPr lang="en-US" altLang="zh-CN" sz="2000"/>
              <a:t>R=(p</a:t>
            </a:r>
            <a:r>
              <a:rPr lang="en-US" altLang="zh-CN" sz="2000" baseline="-25000"/>
              <a:t>0</a:t>
            </a:r>
            <a:r>
              <a:rPr lang="en-US" altLang="zh-CN" sz="2000"/>
              <a:t>+q</a:t>
            </a:r>
            <a:r>
              <a:rPr lang="en-US" altLang="zh-CN" sz="2000" baseline="-25000"/>
              <a:t>0</a:t>
            </a:r>
            <a:r>
              <a:rPr lang="zh-CN" altLang="en-US" sz="2000"/>
              <a:t>，</a:t>
            </a:r>
            <a:r>
              <a:rPr lang="en-US" altLang="zh-CN" sz="2000"/>
              <a:t>p</a:t>
            </a:r>
            <a:r>
              <a:rPr lang="en-US" altLang="zh-CN" sz="2000" baseline="-25000"/>
              <a:t>1</a:t>
            </a:r>
            <a:r>
              <a:rPr lang="en-US" altLang="zh-CN" sz="2000"/>
              <a:t>+ q</a:t>
            </a:r>
            <a:r>
              <a:rPr lang="en-US" altLang="zh-CN" sz="2000" baseline="-25000"/>
              <a:t>1</a:t>
            </a:r>
            <a:r>
              <a:rPr lang="en-US" altLang="zh-CN" sz="2000"/>
              <a:t>,</a:t>
            </a:r>
            <a:r>
              <a:rPr lang="zh-CN" altLang="en-US" sz="2000"/>
              <a:t>，</a:t>
            </a:r>
            <a:r>
              <a:rPr lang="en-US" altLang="zh-CN" sz="2000"/>
              <a:t>p</a:t>
            </a:r>
            <a:r>
              <a:rPr lang="en-US" altLang="zh-CN" sz="2000" baseline="-25000"/>
              <a:t>2</a:t>
            </a:r>
            <a:r>
              <a:rPr lang="en-US" altLang="zh-CN" sz="2000"/>
              <a:t>+ q</a:t>
            </a:r>
            <a:r>
              <a:rPr lang="en-US" altLang="zh-CN" sz="2000" baseline="-25000"/>
              <a:t>2</a:t>
            </a:r>
            <a:r>
              <a:rPr lang="zh-CN" altLang="en-US" sz="2000"/>
              <a:t>，</a:t>
            </a:r>
            <a:r>
              <a:rPr lang="en-US" altLang="zh-CN" sz="2000">
                <a:latin typeface="Times New Roman" panose="02020603050405020304" pitchFamily="18" charset="0"/>
              </a:rPr>
              <a:t>…</a:t>
            </a:r>
            <a:r>
              <a:rPr lang="zh-CN" altLang="en-US" sz="2000"/>
              <a:t>，</a:t>
            </a:r>
            <a:r>
              <a:rPr lang="en-US" altLang="zh-CN" sz="2000"/>
              <a:t>p</a:t>
            </a:r>
            <a:r>
              <a:rPr lang="en-US" altLang="zh-CN" sz="2000" baseline="-25000"/>
              <a:t>m</a:t>
            </a:r>
            <a:r>
              <a:rPr lang="en-US" altLang="zh-CN" sz="2000"/>
              <a:t>+ q</a:t>
            </a:r>
            <a:r>
              <a:rPr lang="en-US" altLang="zh-CN" sz="2000" baseline="-25000"/>
              <a:t>m</a:t>
            </a:r>
            <a:r>
              <a:rPr lang="en-US" altLang="zh-CN" sz="2000"/>
              <a:t> </a:t>
            </a:r>
            <a:r>
              <a:rPr lang="zh-CN" altLang="en-US" sz="2000"/>
              <a:t>，</a:t>
            </a:r>
            <a:r>
              <a:rPr lang="en-US" altLang="zh-CN" sz="2000"/>
              <a:t>p</a:t>
            </a:r>
            <a:r>
              <a:rPr lang="en-US" altLang="zh-CN" sz="2000" baseline="-25000"/>
              <a:t>m+1</a:t>
            </a:r>
            <a:r>
              <a:rPr lang="zh-CN" altLang="en-US" sz="2000"/>
              <a:t>，</a:t>
            </a:r>
            <a:r>
              <a:rPr lang="en-US" altLang="zh-CN" sz="2000">
                <a:latin typeface="Times New Roman" panose="02020603050405020304" pitchFamily="18" charset="0"/>
              </a:rPr>
              <a:t>…</a:t>
            </a:r>
            <a:r>
              <a:rPr lang="zh-CN" altLang="en-US" sz="2000"/>
              <a:t>，</a:t>
            </a:r>
            <a:r>
              <a:rPr lang="en-US" altLang="zh-CN" sz="2000"/>
              <a:t>p</a:t>
            </a:r>
            <a:r>
              <a:rPr lang="en-US" altLang="zh-CN" sz="2000" baseline="-25000"/>
              <a:t>n</a:t>
            </a:r>
            <a:r>
              <a:rPr lang="en-US" altLang="zh-CN" sz="2000"/>
              <a:t>)</a:t>
            </a:r>
          </a:p>
        </p:txBody>
      </p:sp>
      <p:sp>
        <p:nvSpPr>
          <p:cNvPr id="5" name="日期占位符 3">
            <a:extLst>
              <a:ext uri="{FF2B5EF4-FFF2-40B4-BE49-F238E27FC236}">
                <a16:creationId xmlns:a16="http://schemas.microsoft.com/office/drawing/2014/main" id="{42EAA5A3-0D12-4BCA-8730-99AF0221624D}"/>
              </a:ext>
            </a:extLst>
          </p:cNvPr>
          <p:cNvSpPr>
            <a:spLocks noGrp="1"/>
          </p:cNvSpPr>
          <p:nvPr>
            <p:ph type="dt" sz="half" idx="4294967295"/>
          </p:nvPr>
        </p:nvSpPr>
        <p:spPr>
          <a:xfrm>
            <a:off x="9652000" y="6553200"/>
            <a:ext cx="2540000" cy="304800"/>
          </a:xfrm>
          <a:prstGeom prst="rect">
            <a:avLst/>
          </a:prstGeom>
        </p:spPr>
        <p:txBody>
          <a:bodyPr/>
          <a:lstStyle/>
          <a:p>
            <a:fld id="{C3D5A305-C825-4167-A5F2-EA23D77D167E}" type="datetime1">
              <a:rPr lang="zh-CN" altLang="en-US"/>
              <a:pPr/>
              <a:t>2020/2/9</a:t>
            </a:fld>
            <a:endParaRPr lang="en-US" altLang="zh-CN"/>
          </a:p>
        </p:txBody>
      </p:sp>
      <p:sp>
        <p:nvSpPr>
          <p:cNvPr id="6" name="灯片编号占位符 5">
            <a:extLst>
              <a:ext uri="{FF2B5EF4-FFF2-40B4-BE49-F238E27FC236}">
                <a16:creationId xmlns:a16="http://schemas.microsoft.com/office/drawing/2014/main" id="{BBEC3E8E-6EA8-4E4A-8512-751145702FD2}"/>
              </a:ext>
            </a:extLst>
          </p:cNvPr>
          <p:cNvSpPr>
            <a:spLocks noGrp="1"/>
          </p:cNvSpPr>
          <p:nvPr>
            <p:ph type="sldNum" sz="quarter" idx="4294967295"/>
          </p:nvPr>
        </p:nvSpPr>
        <p:spPr>
          <a:xfrm>
            <a:off x="0" y="6343650"/>
            <a:ext cx="782638" cy="488950"/>
          </a:xfrm>
          <a:prstGeom prst="rect">
            <a:avLst/>
          </a:prstGeom>
        </p:spPr>
        <p:txBody>
          <a:bodyPr/>
          <a:lstStyle/>
          <a:p>
            <a:fld id="{52171798-963D-4CE4-88E2-62775779CB8A}" type="slidenum">
              <a:rPr lang="en-US" altLang="zh-CN"/>
              <a:pPr/>
              <a:t>62</a:t>
            </a:fld>
            <a:endParaRPr lang="en-US" altLang="zh-CN"/>
          </a:p>
        </p:txBody>
      </p:sp>
      <p:sp>
        <p:nvSpPr>
          <p:cNvPr id="68612" name="AutoShape 4">
            <a:hlinkClick r:id="rId2" action="ppaction://hlinksldjump" highlightClick="1"/>
            <a:extLst>
              <a:ext uri="{FF2B5EF4-FFF2-40B4-BE49-F238E27FC236}">
                <a16:creationId xmlns:a16="http://schemas.microsoft.com/office/drawing/2014/main" id="{AC9992E3-CC45-4AD8-89BA-41E08B204EA1}"/>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190BD478-0654-4B0E-B823-B4C48A4188D1}"/>
              </a:ext>
            </a:extLst>
          </p:cNvPr>
          <p:cNvSpPr>
            <a:spLocks noGrp="1" noChangeArrowheads="1"/>
          </p:cNvSpPr>
          <p:nvPr>
            <p:ph type="title"/>
          </p:nvPr>
        </p:nvSpPr>
        <p:spPr/>
        <p:txBody>
          <a:bodyPr/>
          <a:lstStyle/>
          <a:p>
            <a:r>
              <a:rPr lang="zh-CN" altLang="en-US"/>
              <a:t>一元多项式的存储 </a:t>
            </a:r>
          </a:p>
        </p:txBody>
      </p:sp>
      <p:sp>
        <p:nvSpPr>
          <p:cNvPr id="156675" name="Rectangle 3">
            <a:extLst>
              <a:ext uri="{FF2B5EF4-FFF2-40B4-BE49-F238E27FC236}">
                <a16:creationId xmlns:a16="http://schemas.microsoft.com/office/drawing/2014/main" id="{C67C16F3-3F43-4F79-8430-523DA61F7E32}"/>
              </a:ext>
            </a:extLst>
          </p:cNvPr>
          <p:cNvSpPr>
            <a:spLocks noGrp="1" noChangeArrowheads="1"/>
          </p:cNvSpPr>
          <p:nvPr>
            <p:ph idx="1"/>
          </p:nvPr>
        </p:nvSpPr>
        <p:spPr/>
        <p:txBody>
          <a:bodyPr/>
          <a:lstStyle/>
          <a:p>
            <a:r>
              <a:rPr lang="zh-CN" altLang="en-US"/>
              <a:t>一元多项式的顺序存储表示 </a:t>
            </a:r>
          </a:p>
          <a:p>
            <a:r>
              <a:rPr lang="zh-CN" altLang="en-US"/>
              <a:t>一元多项式的链式存储表示 </a:t>
            </a:r>
          </a:p>
        </p:txBody>
      </p:sp>
      <p:sp>
        <p:nvSpPr>
          <p:cNvPr id="4" name="日期占位符 3">
            <a:extLst>
              <a:ext uri="{FF2B5EF4-FFF2-40B4-BE49-F238E27FC236}">
                <a16:creationId xmlns:a16="http://schemas.microsoft.com/office/drawing/2014/main" id="{9CAFBABB-7D25-4176-976E-FBC00FFBD308}"/>
              </a:ext>
            </a:extLst>
          </p:cNvPr>
          <p:cNvSpPr>
            <a:spLocks noGrp="1"/>
          </p:cNvSpPr>
          <p:nvPr>
            <p:ph type="dt" sz="half" idx="4294967295"/>
          </p:nvPr>
        </p:nvSpPr>
        <p:spPr>
          <a:xfrm>
            <a:off x="9652000" y="6553200"/>
            <a:ext cx="2540000" cy="304800"/>
          </a:xfrm>
          <a:prstGeom prst="rect">
            <a:avLst/>
          </a:prstGeom>
        </p:spPr>
        <p:txBody>
          <a:bodyPr/>
          <a:lstStyle/>
          <a:p>
            <a:fld id="{EC884BA9-2481-49CA-AF52-751BA3973876}" type="datetime1">
              <a:rPr lang="zh-CN" altLang="en-US"/>
              <a:pPr/>
              <a:t>2020/2/9</a:t>
            </a:fld>
            <a:endParaRPr lang="en-US" altLang="zh-CN"/>
          </a:p>
        </p:txBody>
      </p:sp>
      <p:sp>
        <p:nvSpPr>
          <p:cNvPr id="5" name="灯片编号占位符 5">
            <a:extLst>
              <a:ext uri="{FF2B5EF4-FFF2-40B4-BE49-F238E27FC236}">
                <a16:creationId xmlns:a16="http://schemas.microsoft.com/office/drawing/2014/main" id="{3E1DFD68-482A-4833-9F70-F163287BB2BA}"/>
              </a:ext>
            </a:extLst>
          </p:cNvPr>
          <p:cNvSpPr>
            <a:spLocks noGrp="1"/>
          </p:cNvSpPr>
          <p:nvPr>
            <p:ph type="sldNum" sz="quarter" idx="4294967295"/>
          </p:nvPr>
        </p:nvSpPr>
        <p:spPr>
          <a:xfrm>
            <a:off x="0" y="6343650"/>
            <a:ext cx="782638" cy="488950"/>
          </a:xfrm>
          <a:prstGeom prst="rect">
            <a:avLst/>
          </a:prstGeom>
        </p:spPr>
        <p:txBody>
          <a:bodyPr/>
          <a:lstStyle/>
          <a:p>
            <a:fld id="{3A3F3F42-67A0-4923-AEFD-D79460244A10}" type="slidenum">
              <a:rPr lang="en-US" altLang="zh-CN"/>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4DE37668-95CA-4783-99AA-EA6AE8F08B0C}"/>
              </a:ext>
            </a:extLst>
          </p:cNvPr>
          <p:cNvSpPr>
            <a:spLocks noGrp="1" noChangeArrowheads="1"/>
          </p:cNvSpPr>
          <p:nvPr>
            <p:ph type="title"/>
          </p:nvPr>
        </p:nvSpPr>
        <p:spPr/>
        <p:txBody>
          <a:bodyPr/>
          <a:lstStyle/>
          <a:p>
            <a:r>
              <a:rPr lang="zh-CN" altLang="en-US"/>
              <a:t>一元多项式的顺序存储表示</a:t>
            </a:r>
            <a:r>
              <a:rPr lang="en-US" altLang="zh-CN"/>
              <a:t>1</a:t>
            </a:r>
          </a:p>
        </p:txBody>
      </p:sp>
      <p:sp>
        <p:nvSpPr>
          <p:cNvPr id="157699" name="Rectangle 3">
            <a:extLst>
              <a:ext uri="{FF2B5EF4-FFF2-40B4-BE49-F238E27FC236}">
                <a16:creationId xmlns:a16="http://schemas.microsoft.com/office/drawing/2014/main" id="{144AEB86-1372-4585-8FFB-79C1960EE53B}"/>
              </a:ext>
            </a:extLst>
          </p:cNvPr>
          <p:cNvSpPr>
            <a:spLocks noGrp="1" noChangeArrowheads="1"/>
          </p:cNvSpPr>
          <p:nvPr>
            <p:ph idx="1"/>
          </p:nvPr>
        </p:nvSpPr>
        <p:spPr/>
        <p:txBody>
          <a:bodyPr/>
          <a:lstStyle/>
          <a:p>
            <a:r>
              <a:rPr lang="zh-CN" altLang="en-US"/>
              <a:t>一元多项式</a:t>
            </a:r>
            <a:r>
              <a:rPr lang="en-US" altLang="zh-CN"/>
              <a:t>Pn(x)</a:t>
            </a:r>
            <a:r>
              <a:rPr lang="zh-CN" altLang="en-US"/>
              <a:t>的顺序表示有两种。</a:t>
            </a:r>
          </a:p>
          <a:p>
            <a:pPr lvl="1"/>
            <a:r>
              <a:rPr kumimoji="0" lang="zh-CN" altLang="en-US"/>
              <a:t>法</a:t>
            </a:r>
            <a:r>
              <a:rPr kumimoji="0" lang="en-US" altLang="zh-CN"/>
              <a:t>1</a:t>
            </a:r>
            <a:r>
              <a:rPr kumimoji="0" lang="zh-CN" altLang="en-US"/>
              <a:t>、</a:t>
            </a:r>
            <a:r>
              <a:rPr lang="zh-CN" altLang="en-US"/>
              <a:t>只存储该一元多项式各项的系数，每个系数所对应的指数项则隐含在存储系数的顺序表的下标中。即</a:t>
            </a:r>
            <a:r>
              <a:rPr lang="en-US" altLang="zh-CN"/>
              <a:t>p[0]</a:t>
            </a:r>
            <a:r>
              <a:rPr lang="zh-CN" altLang="en-US"/>
              <a:t>存系数</a:t>
            </a:r>
            <a:r>
              <a:rPr lang="en-US" altLang="zh-CN"/>
              <a:t>p0</a:t>
            </a:r>
            <a:r>
              <a:rPr lang="zh-CN" altLang="en-US"/>
              <a:t>，对应为</a:t>
            </a:r>
            <a:r>
              <a:rPr lang="en-US" altLang="zh-CN"/>
              <a:t>x0</a:t>
            </a:r>
            <a:r>
              <a:rPr lang="zh-CN" altLang="en-US"/>
              <a:t>的系数，</a:t>
            </a:r>
            <a:r>
              <a:rPr lang="en-US" altLang="zh-CN"/>
              <a:t>p[1]</a:t>
            </a:r>
            <a:r>
              <a:rPr lang="zh-CN" altLang="en-US"/>
              <a:t>存系数</a:t>
            </a:r>
            <a:r>
              <a:rPr lang="en-US" altLang="zh-CN"/>
              <a:t>p1</a:t>
            </a:r>
            <a:r>
              <a:rPr lang="zh-CN" altLang="en-US"/>
              <a:t>，对应为</a:t>
            </a:r>
            <a:r>
              <a:rPr lang="en-US" altLang="zh-CN"/>
              <a:t>x1</a:t>
            </a:r>
            <a:r>
              <a:rPr lang="zh-CN" altLang="en-US"/>
              <a:t>的系数，</a:t>
            </a:r>
            <a:r>
              <a:rPr lang="en-US" altLang="zh-CN">
                <a:latin typeface="Times New Roman" panose="02020603050405020304" pitchFamily="18" charset="0"/>
              </a:rPr>
              <a:t>……</a:t>
            </a:r>
            <a:r>
              <a:rPr lang="en-US" altLang="zh-CN"/>
              <a:t>p[n]</a:t>
            </a:r>
            <a:r>
              <a:rPr lang="zh-CN" altLang="en-US"/>
              <a:t>存系数</a:t>
            </a:r>
            <a:r>
              <a:rPr lang="en-US" altLang="zh-CN"/>
              <a:t>pn</a:t>
            </a:r>
            <a:r>
              <a:rPr lang="zh-CN" altLang="en-US"/>
              <a:t>，对应为</a:t>
            </a:r>
            <a:r>
              <a:rPr lang="en-US" altLang="zh-CN"/>
              <a:t>xn</a:t>
            </a:r>
            <a:r>
              <a:rPr lang="zh-CN" altLang="en-US"/>
              <a:t>的系数。采用这种存储方法使得多项式的相加运算的算法定义十分简单，只需将下标相同的单元的内容相加即可。适合于存储表示非零系数多的多项式。</a:t>
            </a:r>
          </a:p>
        </p:txBody>
      </p:sp>
      <p:sp>
        <p:nvSpPr>
          <p:cNvPr id="4" name="日期占位符 3">
            <a:extLst>
              <a:ext uri="{FF2B5EF4-FFF2-40B4-BE49-F238E27FC236}">
                <a16:creationId xmlns:a16="http://schemas.microsoft.com/office/drawing/2014/main" id="{49A00A01-D528-4957-8DBB-4D1FD93EFE17}"/>
              </a:ext>
            </a:extLst>
          </p:cNvPr>
          <p:cNvSpPr>
            <a:spLocks noGrp="1"/>
          </p:cNvSpPr>
          <p:nvPr>
            <p:ph type="dt" sz="half" idx="4294967295"/>
          </p:nvPr>
        </p:nvSpPr>
        <p:spPr>
          <a:xfrm>
            <a:off x="9652000" y="6553200"/>
            <a:ext cx="2540000" cy="304800"/>
          </a:xfrm>
          <a:prstGeom prst="rect">
            <a:avLst/>
          </a:prstGeom>
        </p:spPr>
        <p:txBody>
          <a:bodyPr/>
          <a:lstStyle/>
          <a:p>
            <a:fld id="{2264DAFA-68E0-476A-92BA-5FC1CA678C67}" type="datetime1">
              <a:rPr lang="zh-CN" altLang="en-US"/>
              <a:pPr/>
              <a:t>2020/2/9</a:t>
            </a:fld>
            <a:endParaRPr lang="en-US" altLang="zh-CN"/>
          </a:p>
        </p:txBody>
      </p:sp>
      <p:sp>
        <p:nvSpPr>
          <p:cNvPr id="5" name="灯片编号占位符 5">
            <a:extLst>
              <a:ext uri="{FF2B5EF4-FFF2-40B4-BE49-F238E27FC236}">
                <a16:creationId xmlns:a16="http://schemas.microsoft.com/office/drawing/2014/main" id="{D4B4513D-6185-482F-9590-1E529901807C}"/>
              </a:ext>
            </a:extLst>
          </p:cNvPr>
          <p:cNvSpPr>
            <a:spLocks noGrp="1"/>
          </p:cNvSpPr>
          <p:nvPr>
            <p:ph type="sldNum" sz="quarter" idx="4294967295"/>
          </p:nvPr>
        </p:nvSpPr>
        <p:spPr>
          <a:xfrm>
            <a:off x="0" y="6343650"/>
            <a:ext cx="782638" cy="488950"/>
          </a:xfrm>
          <a:prstGeom prst="rect">
            <a:avLst/>
          </a:prstGeom>
        </p:spPr>
        <p:txBody>
          <a:bodyPr/>
          <a:lstStyle/>
          <a:p>
            <a:fld id="{92318456-48F1-401B-A3F1-268BAF6746BF}" type="slidenum">
              <a:rPr lang="en-US" altLang="zh-CN"/>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7C28A8A8-7503-4F6F-91C3-D15DA2A34FAF}"/>
              </a:ext>
            </a:extLst>
          </p:cNvPr>
          <p:cNvSpPr>
            <a:spLocks noGrp="1" noChangeArrowheads="1"/>
          </p:cNvSpPr>
          <p:nvPr>
            <p:ph type="title"/>
          </p:nvPr>
        </p:nvSpPr>
        <p:spPr/>
        <p:txBody>
          <a:bodyPr/>
          <a:lstStyle/>
          <a:p>
            <a:r>
              <a:rPr lang="zh-CN" altLang="en-US"/>
              <a:t>一元多项式的顺序存储表示</a:t>
            </a:r>
            <a:r>
              <a:rPr lang="en-US" altLang="zh-CN"/>
              <a:t>2</a:t>
            </a:r>
          </a:p>
        </p:txBody>
      </p:sp>
      <p:sp>
        <p:nvSpPr>
          <p:cNvPr id="158723" name="Rectangle 3">
            <a:extLst>
              <a:ext uri="{FF2B5EF4-FFF2-40B4-BE49-F238E27FC236}">
                <a16:creationId xmlns:a16="http://schemas.microsoft.com/office/drawing/2014/main" id="{DCC35A7C-D9DC-4EB5-9D8F-A2E887233EF8}"/>
              </a:ext>
            </a:extLst>
          </p:cNvPr>
          <p:cNvSpPr>
            <a:spLocks noGrp="1" noChangeArrowheads="1"/>
          </p:cNvSpPr>
          <p:nvPr>
            <p:ph type="body" sz="half" idx="1"/>
          </p:nvPr>
        </p:nvSpPr>
        <p:spPr/>
        <p:txBody>
          <a:bodyPr/>
          <a:lstStyle/>
          <a:p>
            <a:pPr lvl="1"/>
            <a:r>
              <a:rPr lang="zh-CN" altLang="en-US" sz="2000"/>
              <a:t>法</a:t>
            </a:r>
            <a:r>
              <a:rPr lang="en-US" altLang="zh-CN" sz="2000"/>
              <a:t>2</a:t>
            </a:r>
            <a:r>
              <a:rPr lang="zh-CN" altLang="en-US" sz="2000"/>
              <a:t>、采用只存储非零项的方法，此时每个非零项需要存储：非零项系数和非零项指数。适合存储表示非零项少的多项式。</a:t>
            </a:r>
          </a:p>
        </p:txBody>
      </p:sp>
      <p:graphicFrame>
        <p:nvGraphicFramePr>
          <p:cNvPr id="158779" name="Group 59">
            <a:extLst>
              <a:ext uri="{FF2B5EF4-FFF2-40B4-BE49-F238E27FC236}">
                <a16:creationId xmlns:a16="http://schemas.microsoft.com/office/drawing/2014/main" id="{57A41273-39DD-4759-82A1-0041235ACFC4}"/>
              </a:ext>
            </a:extLst>
          </p:cNvPr>
          <p:cNvGraphicFramePr>
            <a:graphicFrameLocks noGrp="1"/>
          </p:cNvGraphicFramePr>
          <p:nvPr>
            <p:ph sz="half" idx="2"/>
          </p:nvPr>
        </p:nvGraphicFramePr>
        <p:xfrm>
          <a:off x="6816730" y="2997205"/>
          <a:ext cx="2759075" cy="1909763"/>
        </p:xfrm>
        <a:graphic>
          <a:graphicData uri="http://schemas.openxmlformats.org/drawingml/2006/table">
            <a:tbl>
              <a:tblPr/>
              <a:tblGrid>
                <a:gridCol w="1444625">
                  <a:extLst>
                    <a:ext uri="{9D8B030D-6E8A-4147-A177-3AD203B41FA5}">
                      <a16:colId xmlns:a16="http://schemas.microsoft.com/office/drawing/2014/main" val="2126093629"/>
                    </a:ext>
                  </a:extLst>
                </a:gridCol>
                <a:gridCol w="1314450">
                  <a:extLst>
                    <a:ext uri="{9D8B030D-6E8A-4147-A177-3AD203B41FA5}">
                      <a16:colId xmlns:a16="http://schemas.microsoft.com/office/drawing/2014/main" val="2489262103"/>
                    </a:ext>
                  </a:extLst>
                </a:gridCol>
              </a:tblGrid>
              <a:tr h="576263">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2134631"/>
                  </a:ext>
                </a:extLst>
              </a:tr>
              <a:tr h="1333500">
                <a:tc>
                  <a:txBody>
                    <a:bodyPr/>
                    <a:lstStyle>
                      <a:lvl1pPr marL="342900" indent="-73025"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3025"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3025"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3025"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1265714"/>
                  </a:ext>
                </a:extLst>
              </a:tr>
            </a:tbl>
          </a:graphicData>
        </a:graphic>
      </p:graphicFrame>
      <p:sp>
        <p:nvSpPr>
          <p:cNvPr id="16" name="日期占位符 4">
            <a:extLst>
              <a:ext uri="{FF2B5EF4-FFF2-40B4-BE49-F238E27FC236}">
                <a16:creationId xmlns:a16="http://schemas.microsoft.com/office/drawing/2014/main" id="{D20BA661-A1D7-4CF8-8CF4-AAA9B22F317D}"/>
              </a:ext>
            </a:extLst>
          </p:cNvPr>
          <p:cNvSpPr>
            <a:spLocks noGrp="1"/>
          </p:cNvSpPr>
          <p:nvPr>
            <p:ph type="dt" sz="half" idx="10"/>
          </p:nvPr>
        </p:nvSpPr>
        <p:spPr/>
        <p:txBody>
          <a:bodyPr/>
          <a:lstStyle/>
          <a:p>
            <a:fld id="{A720FB06-8211-4656-BA93-5FA7954FB815}" type="datetime1">
              <a:rPr lang="zh-CN" altLang="en-US"/>
              <a:pPr/>
              <a:t>2020/2/9</a:t>
            </a:fld>
            <a:endParaRPr lang="en-US" altLang="zh-CN"/>
          </a:p>
        </p:txBody>
      </p:sp>
      <p:sp>
        <p:nvSpPr>
          <p:cNvPr id="17" name="灯片编号占位符 6">
            <a:extLst>
              <a:ext uri="{FF2B5EF4-FFF2-40B4-BE49-F238E27FC236}">
                <a16:creationId xmlns:a16="http://schemas.microsoft.com/office/drawing/2014/main" id="{F26A864E-AB68-4156-A0DD-625E46CE9DF7}"/>
              </a:ext>
            </a:extLst>
          </p:cNvPr>
          <p:cNvSpPr>
            <a:spLocks noGrp="1"/>
          </p:cNvSpPr>
          <p:nvPr>
            <p:ph type="sldNum" sz="quarter" idx="12"/>
          </p:nvPr>
        </p:nvSpPr>
        <p:spPr/>
        <p:txBody>
          <a:bodyPr/>
          <a:lstStyle/>
          <a:p>
            <a:fld id="{91CCB2E2-3B83-456A-A290-2294131F3D51}" type="slidenum">
              <a:rPr lang="en-US" altLang="zh-CN"/>
              <a:pPr/>
              <a:t>65</a:t>
            </a:fld>
            <a:endParaRPr lang="en-US" altLang="zh-CN"/>
          </a:p>
        </p:txBody>
      </p:sp>
      <p:sp>
        <p:nvSpPr>
          <p:cNvPr id="158780" name="Text Box 60">
            <a:extLst>
              <a:ext uri="{FF2B5EF4-FFF2-40B4-BE49-F238E27FC236}">
                <a16:creationId xmlns:a16="http://schemas.microsoft.com/office/drawing/2014/main" id="{AB49EC58-B202-42B1-95C1-A8850584BCA3}"/>
              </a:ext>
            </a:extLst>
          </p:cNvPr>
          <p:cNvSpPr txBox="1">
            <a:spLocks noChangeArrowheads="1"/>
          </p:cNvSpPr>
          <p:nvPr/>
        </p:nvSpPr>
        <p:spPr bwMode="auto">
          <a:xfrm>
            <a:off x="6383338" y="5300668"/>
            <a:ext cx="3816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图</a:t>
            </a:r>
            <a:r>
              <a:rPr lang="en-US" altLang="zh-CN"/>
              <a:t>2.19 </a:t>
            </a:r>
            <a:r>
              <a:rPr lang="zh-CN" altLang="en-US"/>
              <a:t>一元多项式只存非零项存储示意图</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FD5804BC-8A8A-45C7-AA47-5CB654B76F70}"/>
              </a:ext>
            </a:extLst>
          </p:cNvPr>
          <p:cNvSpPr>
            <a:spLocks noGrp="1" noChangeArrowheads="1"/>
          </p:cNvSpPr>
          <p:nvPr>
            <p:ph type="title"/>
          </p:nvPr>
        </p:nvSpPr>
        <p:spPr/>
        <p:txBody>
          <a:bodyPr/>
          <a:lstStyle/>
          <a:p>
            <a:r>
              <a:rPr lang="zh-CN" altLang="en-US"/>
              <a:t>一元多项式的链式存储表示 </a:t>
            </a:r>
          </a:p>
        </p:txBody>
      </p:sp>
      <p:sp>
        <p:nvSpPr>
          <p:cNvPr id="167939" name="Rectangle 3">
            <a:extLst>
              <a:ext uri="{FF2B5EF4-FFF2-40B4-BE49-F238E27FC236}">
                <a16:creationId xmlns:a16="http://schemas.microsoft.com/office/drawing/2014/main" id="{0D0206FD-2330-4A5A-A5D1-4FDA1800A13A}"/>
              </a:ext>
            </a:extLst>
          </p:cNvPr>
          <p:cNvSpPr>
            <a:spLocks noGrp="1" noChangeArrowheads="1"/>
          </p:cNvSpPr>
          <p:nvPr>
            <p:ph idx="1"/>
          </p:nvPr>
        </p:nvSpPr>
        <p:spPr>
          <a:xfrm>
            <a:off x="2438400" y="2362200"/>
            <a:ext cx="8001000" cy="4235450"/>
          </a:xfrm>
        </p:spPr>
        <p:txBody>
          <a:bodyPr>
            <a:normAutofit lnSpcReduction="10000"/>
          </a:bodyPr>
          <a:lstStyle/>
          <a:p>
            <a:pPr>
              <a:lnSpc>
                <a:spcPct val="80000"/>
              </a:lnSpc>
            </a:pPr>
            <a:r>
              <a:rPr lang="zh-CN" altLang="en-US" sz="1800"/>
              <a:t>在链式存储中，对一元多项式只存非零项，则该多项式中每一非零项由两部分构成（指数项和系数项），用单链表存储表示的结点结构为：</a:t>
            </a:r>
          </a:p>
          <a:p>
            <a:pPr>
              <a:lnSpc>
                <a:spcPct val="80000"/>
              </a:lnSpc>
            </a:pPr>
            <a:endParaRPr lang="zh-CN" altLang="en-US" sz="1800"/>
          </a:p>
          <a:p>
            <a:pPr>
              <a:lnSpc>
                <a:spcPct val="80000"/>
              </a:lnSpc>
            </a:pPr>
            <a:endParaRPr lang="zh-CN" altLang="en-US" sz="1800"/>
          </a:p>
          <a:p>
            <a:pPr>
              <a:lnSpc>
                <a:spcPct val="80000"/>
              </a:lnSpc>
            </a:pPr>
            <a:endParaRPr lang="zh-CN" altLang="en-US" sz="1800"/>
          </a:p>
          <a:p>
            <a:pPr>
              <a:lnSpc>
                <a:spcPct val="80000"/>
              </a:lnSpc>
            </a:pPr>
            <a:endParaRPr lang="zh-CN" altLang="en-US" sz="1800"/>
          </a:p>
          <a:p>
            <a:pPr>
              <a:lnSpc>
                <a:spcPct val="80000"/>
              </a:lnSpc>
            </a:pPr>
            <a:endParaRPr lang="zh-CN" altLang="en-US" sz="1800"/>
          </a:p>
          <a:p>
            <a:pPr>
              <a:lnSpc>
                <a:spcPct val="80000"/>
              </a:lnSpc>
              <a:buFont typeface="Wingdings" panose="05000000000000000000" pitchFamily="2" charset="2"/>
              <a:buNone/>
            </a:pPr>
            <a:r>
              <a:rPr lang="zh-CN" altLang="en-US" sz="1800"/>
              <a:t>用单链表存储多项式的结点结构如下：</a:t>
            </a:r>
          </a:p>
          <a:p>
            <a:pPr>
              <a:lnSpc>
                <a:spcPct val="80000"/>
              </a:lnSpc>
              <a:buFont typeface="Wingdings" panose="05000000000000000000" pitchFamily="2" charset="2"/>
              <a:buNone/>
            </a:pPr>
            <a:r>
              <a:rPr lang="zh-CN" altLang="en-US" sz="1800"/>
              <a:t>	</a:t>
            </a:r>
            <a:r>
              <a:rPr lang="en-US" altLang="zh-CN" sz="1800"/>
              <a:t>struct Polynode </a:t>
            </a:r>
          </a:p>
          <a:p>
            <a:pPr>
              <a:lnSpc>
                <a:spcPct val="80000"/>
              </a:lnSpc>
              <a:buFont typeface="Wingdings" panose="05000000000000000000" pitchFamily="2" charset="2"/>
              <a:buNone/>
            </a:pPr>
            <a:r>
              <a:rPr lang="en-US" altLang="zh-CN" sz="1800"/>
              <a:t>	{</a:t>
            </a:r>
          </a:p>
          <a:p>
            <a:pPr>
              <a:lnSpc>
                <a:spcPct val="80000"/>
              </a:lnSpc>
              <a:buFont typeface="Wingdings" panose="05000000000000000000" pitchFamily="2" charset="2"/>
              <a:buNone/>
            </a:pPr>
            <a:r>
              <a:rPr lang="en-US" altLang="zh-CN" sz="1800"/>
              <a:t>	     int coef;</a:t>
            </a:r>
          </a:p>
          <a:p>
            <a:pPr>
              <a:lnSpc>
                <a:spcPct val="80000"/>
              </a:lnSpc>
              <a:buFont typeface="Wingdings" panose="05000000000000000000" pitchFamily="2" charset="2"/>
              <a:buNone/>
            </a:pPr>
            <a:r>
              <a:rPr lang="en-US" altLang="zh-CN" sz="1800"/>
              <a:t>         int exp;</a:t>
            </a:r>
          </a:p>
          <a:p>
            <a:pPr>
              <a:lnSpc>
                <a:spcPct val="80000"/>
              </a:lnSpc>
              <a:buFont typeface="Wingdings" panose="05000000000000000000" pitchFamily="2" charset="2"/>
              <a:buNone/>
            </a:pPr>
            <a:r>
              <a:rPr lang="en-US" altLang="zh-CN" sz="1800"/>
              <a:t>         Polynode *next;</a:t>
            </a:r>
          </a:p>
          <a:p>
            <a:pPr>
              <a:lnSpc>
                <a:spcPct val="80000"/>
              </a:lnSpc>
              <a:buFont typeface="Wingdings" panose="05000000000000000000" pitchFamily="2" charset="2"/>
              <a:buNone/>
            </a:pPr>
            <a:r>
              <a:rPr lang="en-US" altLang="zh-CN" sz="1800"/>
              <a:t>} Polynode , * Polylist;</a:t>
            </a:r>
            <a:br>
              <a:rPr lang="en-US" altLang="zh-CN" sz="1800"/>
            </a:br>
            <a:endParaRPr lang="en-US" altLang="zh-CN" sz="1800"/>
          </a:p>
        </p:txBody>
      </p:sp>
      <p:sp>
        <p:nvSpPr>
          <p:cNvPr id="8" name="日期占位符 3">
            <a:extLst>
              <a:ext uri="{FF2B5EF4-FFF2-40B4-BE49-F238E27FC236}">
                <a16:creationId xmlns:a16="http://schemas.microsoft.com/office/drawing/2014/main" id="{CDA1B186-253E-4D0B-A985-EF40B81F6E39}"/>
              </a:ext>
            </a:extLst>
          </p:cNvPr>
          <p:cNvSpPr>
            <a:spLocks noGrp="1"/>
          </p:cNvSpPr>
          <p:nvPr>
            <p:ph type="dt" sz="half" idx="4294967295"/>
          </p:nvPr>
        </p:nvSpPr>
        <p:spPr>
          <a:xfrm>
            <a:off x="9652000" y="6553200"/>
            <a:ext cx="2540000" cy="304800"/>
          </a:xfrm>
          <a:prstGeom prst="rect">
            <a:avLst/>
          </a:prstGeom>
        </p:spPr>
        <p:txBody>
          <a:bodyPr/>
          <a:lstStyle/>
          <a:p>
            <a:fld id="{D5EC47B4-77DF-41CF-ACFA-EF7C566E83CD}" type="datetime1">
              <a:rPr lang="zh-CN" altLang="en-US"/>
              <a:pPr/>
              <a:t>2020/2/9</a:t>
            </a:fld>
            <a:endParaRPr lang="en-US" altLang="zh-CN"/>
          </a:p>
        </p:txBody>
      </p:sp>
      <p:sp>
        <p:nvSpPr>
          <p:cNvPr id="9" name="灯片编号占位符 5">
            <a:extLst>
              <a:ext uri="{FF2B5EF4-FFF2-40B4-BE49-F238E27FC236}">
                <a16:creationId xmlns:a16="http://schemas.microsoft.com/office/drawing/2014/main" id="{A59667FF-2FE3-4729-ACAA-5AE245BD9D84}"/>
              </a:ext>
            </a:extLst>
          </p:cNvPr>
          <p:cNvSpPr>
            <a:spLocks noGrp="1"/>
          </p:cNvSpPr>
          <p:nvPr>
            <p:ph type="sldNum" sz="quarter" idx="4294967295"/>
          </p:nvPr>
        </p:nvSpPr>
        <p:spPr>
          <a:xfrm>
            <a:off x="0" y="6343650"/>
            <a:ext cx="782638" cy="488950"/>
          </a:xfrm>
          <a:prstGeom prst="rect">
            <a:avLst/>
          </a:prstGeom>
        </p:spPr>
        <p:txBody>
          <a:bodyPr/>
          <a:lstStyle/>
          <a:p>
            <a:fld id="{4569C86A-1E45-4538-9669-049454B4DE77}" type="slidenum">
              <a:rPr lang="en-US" altLang="zh-CN"/>
              <a:pPr/>
              <a:t>66</a:t>
            </a:fld>
            <a:endParaRPr lang="en-US" altLang="zh-CN"/>
          </a:p>
        </p:txBody>
      </p:sp>
      <p:grpSp>
        <p:nvGrpSpPr>
          <p:cNvPr id="167940" name="Group 4">
            <a:extLst>
              <a:ext uri="{FF2B5EF4-FFF2-40B4-BE49-F238E27FC236}">
                <a16:creationId xmlns:a16="http://schemas.microsoft.com/office/drawing/2014/main" id="{4CC0ED38-126C-49D5-A472-0E55BF0B3797}"/>
              </a:ext>
            </a:extLst>
          </p:cNvPr>
          <p:cNvGrpSpPr>
            <a:grpSpLocks/>
          </p:cNvGrpSpPr>
          <p:nvPr/>
        </p:nvGrpSpPr>
        <p:grpSpPr bwMode="auto">
          <a:xfrm>
            <a:off x="3503618" y="3284543"/>
            <a:ext cx="4535487" cy="504825"/>
            <a:chOff x="3402" y="3031"/>
            <a:chExt cx="3240" cy="499"/>
          </a:xfrm>
        </p:grpSpPr>
        <p:sp>
          <p:nvSpPr>
            <p:cNvPr id="167941" name="Text Box 5">
              <a:extLst>
                <a:ext uri="{FF2B5EF4-FFF2-40B4-BE49-F238E27FC236}">
                  <a16:creationId xmlns:a16="http://schemas.microsoft.com/office/drawing/2014/main" id="{6487392B-6205-492D-975A-22E571F232EF}"/>
                </a:ext>
              </a:extLst>
            </p:cNvPr>
            <p:cNvSpPr txBox="1">
              <a:spLocks noChangeArrowheads="1"/>
            </p:cNvSpPr>
            <p:nvPr/>
          </p:nvSpPr>
          <p:spPr bwMode="auto">
            <a:xfrm>
              <a:off x="3402" y="3031"/>
              <a:ext cx="3240" cy="4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系数 </a:t>
              </a:r>
              <a:r>
                <a:rPr lang="en-US" altLang="zh-CN"/>
                <a:t>coef     </a:t>
              </a:r>
              <a:r>
                <a:rPr lang="zh-CN" altLang="en-US"/>
                <a:t>指数</a:t>
              </a:r>
              <a:r>
                <a:rPr lang="en-US" altLang="zh-CN"/>
                <a:t>exp    </a:t>
              </a:r>
              <a:r>
                <a:rPr lang="zh-CN" altLang="en-US"/>
                <a:t>指针</a:t>
              </a:r>
              <a:r>
                <a:rPr lang="en-US" altLang="zh-CN"/>
                <a:t>next</a:t>
              </a:r>
            </a:p>
            <a:p>
              <a:pPr algn="just"/>
              <a:endParaRPr lang="en-US" altLang="zh-CN"/>
            </a:p>
            <a:p>
              <a:pPr algn="just"/>
              <a:endParaRPr lang="en-US" altLang="zh-CN" sz="1000"/>
            </a:p>
            <a:p>
              <a:endParaRPr lang="en-US" altLang="zh-CN"/>
            </a:p>
          </p:txBody>
        </p:sp>
        <p:sp>
          <p:nvSpPr>
            <p:cNvPr id="167942" name="Line 6">
              <a:extLst>
                <a:ext uri="{FF2B5EF4-FFF2-40B4-BE49-F238E27FC236}">
                  <a16:creationId xmlns:a16="http://schemas.microsoft.com/office/drawing/2014/main" id="{C1C94C97-5790-46DF-8599-219FC81D89FD}"/>
                </a:ext>
              </a:extLst>
            </p:cNvPr>
            <p:cNvSpPr>
              <a:spLocks noChangeShapeType="1"/>
            </p:cNvSpPr>
            <p:nvPr/>
          </p:nvSpPr>
          <p:spPr bwMode="auto">
            <a:xfrm flipH="1">
              <a:off x="4525" y="3037"/>
              <a:ext cx="20" cy="4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7943" name="Line 7">
              <a:extLst>
                <a:ext uri="{FF2B5EF4-FFF2-40B4-BE49-F238E27FC236}">
                  <a16:creationId xmlns:a16="http://schemas.microsoft.com/office/drawing/2014/main" id="{6AC1CCDA-3F8B-4089-8555-AF7648C920C9}"/>
                </a:ext>
              </a:extLst>
            </p:cNvPr>
            <p:cNvSpPr>
              <a:spLocks noChangeShapeType="1"/>
            </p:cNvSpPr>
            <p:nvPr/>
          </p:nvSpPr>
          <p:spPr bwMode="auto">
            <a:xfrm flipH="1">
              <a:off x="5447" y="3031"/>
              <a:ext cx="7" cy="4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E46BA6B-4194-463F-8B58-0A2E74BDAC70}"/>
              </a:ext>
            </a:extLst>
          </p:cNvPr>
          <p:cNvSpPr>
            <a:spLocks noGrp="1"/>
          </p:cNvSpPr>
          <p:nvPr>
            <p:ph type="dt" sz="half" idx="4294967295"/>
          </p:nvPr>
        </p:nvSpPr>
        <p:spPr>
          <a:xfrm>
            <a:off x="9652000" y="6553200"/>
            <a:ext cx="2540000" cy="304800"/>
          </a:xfrm>
          <a:prstGeom prst="rect">
            <a:avLst/>
          </a:prstGeom>
        </p:spPr>
        <p:txBody>
          <a:bodyPr/>
          <a:lstStyle/>
          <a:p>
            <a:fld id="{581A49A2-C550-4594-8237-57992AE299AC}" type="datetime1">
              <a:rPr lang="zh-CN" altLang="en-US"/>
              <a:pPr/>
              <a:t>2020/2/9</a:t>
            </a:fld>
            <a:endParaRPr lang="en-US" altLang="zh-CN"/>
          </a:p>
        </p:txBody>
      </p:sp>
      <p:sp>
        <p:nvSpPr>
          <p:cNvPr id="5" name="灯片编号占位符 3">
            <a:extLst>
              <a:ext uri="{FF2B5EF4-FFF2-40B4-BE49-F238E27FC236}">
                <a16:creationId xmlns:a16="http://schemas.microsoft.com/office/drawing/2014/main" id="{659CF58E-3C56-4EF7-9AAD-5F6D2922AFE7}"/>
              </a:ext>
            </a:extLst>
          </p:cNvPr>
          <p:cNvSpPr>
            <a:spLocks noGrp="1"/>
          </p:cNvSpPr>
          <p:nvPr>
            <p:ph type="sldNum" sz="quarter" idx="4294967295"/>
          </p:nvPr>
        </p:nvSpPr>
        <p:spPr>
          <a:xfrm>
            <a:off x="0" y="6343650"/>
            <a:ext cx="782638" cy="488950"/>
          </a:xfrm>
          <a:prstGeom prst="rect">
            <a:avLst/>
          </a:prstGeom>
        </p:spPr>
        <p:txBody>
          <a:bodyPr/>
          <a:lstStyle/>
          <a:p>
            <a:fld id="{2212D4A9-32F2-4C6E-9F44-9B755C21BAFB}" type="slidenum">
              <a:rPr lang="en-US" altLang="zh-CN"/>
              <a:pPr/>
              <a:t>67</a:t>
            </a:fld>
            <a:endParaRPr lang="en-US" altLang="zh-CN"/>
          </a:p>
        </p:txBody>
      </p:sp>
      <p:sp>
        <p:nvSpPr>
          <p:cNvPr id="153602" name="Rectangle 2">
            <a:extLst>
              <a:ext uri="{FF2B5EF4-FFF2-40B4-BE49-F238E27FC236}">
                <a16:creationId xmlns:a16="http://schemas.microsoft.com/office/drawing/2014/main" id="{D5A29639-7363-4912-AEAA-84BBAEE03922}"/>
              </a:ext>
            </a:extLst>
          </p:cNvPr>
          <p:cNvSpPr>
            <a:spLocks noChangeArrowheads="1"/>
          </p:cNvSpPr>
          <p:nvPr/>
        </p:nvSpPr>
        <p:spPr bwMode="auto">
          <a:xfrm>
            <a:off x="2438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3600">
                <a:solidFill>
                  <a:schemeClr val="tx2"/>
                </a:solidFill>
                <a:latin typeface="宋体" panose="02010600030101010101" pitchFamily="2" charset="-122"/>
              </a:rPr>
              <a:t>建立一元多项式链式存储的算法</a:t>
            </a:r>
            <a:endParaRPr lang="zh-CN" altLang="en-US" sz="3600" b="1">
              <a:solidFill>
                <a:schemeClr val="tx2"/>
              </a:solidFill>
              <a:latin typeface="Arial" panose="020B0604020202020204" pitchFamily="34" charset="0"/>
              <a:ea typeface="黑体" panose="02010609060101010101" pitchFamily="49" charset="-122"/>
            </a:endParaRPr>
          </a:p>
        </p:txBody>
      </p:sp>
      <p:sp>
        <p:nvSpPr>
          <p:cNvPr id="153603" name="Rectangle 3">
            <a:extLst>
              <a:ext uri="{FF2B5EF4-FFF2-40B4-BE49-F238E27FC236}">
                <a16:creationId xmlns:a16="http://schemas.microsoft.com/office/drawing/2014/main" id="{F23C03FC-6B53-4119-A95A-E7C503339620}"/>
              </a:ext>
            </a:extLst>
          </p:cNvPr>
          <p:cNvSpPr>
            <a:spLocks noChangeArrowheads="1"/>
          </p:cNvSpPr>
          <p:nvPr/>
        </p:nvSpPr>
        <p:spPr bwMode="auto">
          <a:xfrm>
            <a:off x="2438400" y="230505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5000"/>
              <a:buFont typeface="Wingdings" panose="05000000000000000000" pitchFamily="2" charset="2"/>
              <a:buChar char="l"/>
            </a:pPr>
            <a:r>
              <a:rPr lang="en-US" altLang="zh-CN" sz="1800" b="1">
                <a:latin typeface="宋体" panose="02010600030101010101" pitchFamily="2" charset="-122"/>
              </a:rPr>
              <a:t>【</a:t>
            </a:r>
            <a:r>
              <a:rPr lang="zh-CN" altLang="en-US" sz="1800" b="1">
                <a:latin typeface="宋体" panose="02010600030101010101" pitchFamily="2" charset="-122"/>
              </a:rPr>
              <a:t>算法思想</a:t>
            </a:r>
            <a:r>
              <a:rPr lang="en-US" altLang="zh-CN" sz="1800" b="1">
                <a:latin typeface="宋体" panose="02010600030101010101" pitchFamily="2" charset="-122"/>
              </a:rPr>
              <a:t>】</a:t>
            </a:r>
            <a:r>
              <a:rPr lang="zh-CN" altLang="en-US" sz="1800">
                <a:latin typeface="宋体" panose="02010600030101010101" pitchFamily="2" charset="-122"/>
              </a:rPr>
              <a:t>通过键盘输入一组多项式的系数和指数，用尾插法建立一元多项式的链表。以输入系数</a:t>
            </a:r>
            <a:r>
              <a:rPr lang="en-US" altLang="zh-CN" sz="1800">
                <a:latin typeface="宋体" panose="02010600030101010101" pitchFamily="2" charset="-122"/>
              </a:rPr>
              <a:t>0</a:t>
            </a:r>
            <a:r>
              <a:rPr lang="zh-CN" altLang="en-US" sz="1800">
                <a:latin typeface="宋体" panose="02010600030101010101" pitchFamily="2" charset="-122"/>
              </a:rPr>
              <a:t>为结束标志，并约定建立多项式链表时，总是按指数从小到大的顺序排列</a:t>
            </a:r>
            <a:r>
              <a:rPr lang="zh-CN" altLang="en-US" b="1"/>
              <a:t>。</a:t>
            </a:r>
          </a:p>
          <a:p>
            <a:pPr>
              <a:lnSpc>
                <a:spcPct val="90000"/>
              </a:lnSpc>
              <a:spcBef>
                <a:spcPct val="20000"/>
              </a:spcBef>
              <a:buClr>
                <a:schemeClr val="tx1"/>
              </a:buClr>
              <a:buSzPct val="75000"/>
              <a:buFont typeface="Wingdings" panose="05000000000000000000" pitchFamily="2" charset="2"/>
              <a:buChar char="l"/>
            </a:pPr>
            <a:r>
              <a:rPr lang="en-US" altLang="zh-CN" sz="1800">
                <a:latin typeface="宋体" panose="02010600030101010101" pitchFamily="2" charset="-122"/>
              </a:rPr>
              <a:t>【</a:t>
            </a:r>
            <a:r>
              <a:rPr lang="zh-CN" altLang="en-US" sz="1800">
                <a:latin typeface="宋体" panose="02010600030101010101" pitchFamily="2" charset="-122"/>
              </a:rPr>
              <a:t>算法描述</a:t>
            </a:r>
            <a:r>
              <a:rPr lang="en-US" altLang="zh-CN" sz="1800">
                <a:latin typeface="宋体" panose="02010600030101010101" pitchFamily="2" charset="-122"/>
              </a:rPr>
              <a:t>】</a:t>
            </a:r>
          </a:p>
          <a:p>
            <a:pPr>
              <a:lnSpc>
                <a:spcPct val="90000"/>
              </a:lnSpc>
              <a:spcBef>
                <a:spcPct val="20000"/>
              </a:spcBef>
              <a:buClr>
                <a:schemeClr val="tx1"/>
              </a:buClr>
              <a:buSzPct val="75000"/>
              <a:buFont typeface="Wingdings" panose="05000000000000000000" pitchFamily="2" charset="2"/>
              <a:buChar char="l"/>
            </a:pPr>
            <a:r>
              <a:rPr lang="en-US" altLang="zh-CN" sz="1800">
                <a:latin typeface="宋体" panose="02010600030101010101" pitchFamily="2" charset="-122"/>
                <a:cs typeface="Times New Roman" panose="02020603050405020304" pitchFamily="18" charset="0"/>
              </a:rPr>
              <a:t>Polylist  polycreate()</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Polynode *head, *rear, *s; 	 int c,e;</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rear=head =(Polynode *)malloc(sizeof(Polynode));  </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a:t>
            </a:r>
            <a:r>
              <a:rPr lang="zh-CN" altLang="en-US" sz="1800">
                <a:latin typeface="宋体" panose="02010600030101010101" pitchFamily="2" charset="-122"/>
                <a:cs typeface="Times New Roman" panose="02020603050405020304" pitchFamily="18" charset="0"/>
              </a:rPr>
              <a:t>建立多项式的头结点</a:t>
            </a:r>
            <a:r>
              <a:rPr lang="zh-CN" altLang="en-US" sz="1800">
                <a:latin typeface="宋体" panose="02010600030101010101" pitchFamily="2" charset="-122"/>
              </a:rPr>
              <a:t>， </a:t>
            </a:r>
            <a:r>
              <a:rPr lang="en-US" altLang="zh-CN" sz="1800">
                <a:latin typeface="宋体" panose="02010600030101010101" pitchFamily="2" charset="-122"/>
                <a:cs typeface="Times New Roman" panose="02020603050405020304" pitchFamily="18" charset="0"/>
              </a:rPr>
              <a:t>rear </a:t>
            </a:r>
            <a:r>
              <a:rPr lang="zh-CN" altLang="en-US" sz="1800">
                <a:latin typeface="宋体" panose="02010600030101010101" pitchFamily="2" charset="-122"/>
                <a:cs typeface="Times New Roman" panose="02020603050405020304" pitchFamily="18" charset="0"/>
              </a:rPr>
              <a:t>始终指向单链表的尾*</a:t>
            </a:r>
            <a:r>
              <a:rPr lang="en-US" altLang="zh-CN" sz="1800">
                <a:latin typeface="宋体" panose="02010600030101010101" pitchFamily="2" charset="-122"/>
                <a:cs typeface="Times New Roman" panose="02020603050405020304" pitchFamily="18" charset="0"/>
              </a:rPr>
              <a:t>/</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scanf(</a:t>
            </a:r>
            <a:r>
              <a:rPr lang="en-US" altLang="zh-CN" sz="1800">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%d,%d</a:t>
            </a:r>
            <a:r>
              <a:rPr lang="en-US" altLang="zh-CN" sz="1800">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,&amp;c,&amp;e);/*</a:t>
            </a:r>
            <a:r>
              <a:rPr lang="zh-CN" altLang="en-US" sz="1800">
                <a:latin typeface="宋体" panose="02010600030101010101" pitchFamily="2" charset="-122"/>
                <a:cs typeface="Times New Roman" panose="02020603050405020304" pitchFamily="18" charset="0"/>
              </a:rPr>
              <a:t>键入多项式的系数和指数项*</a:t>
            </a:r>
            <a:r>
              <a:rPr lang="en-US" altLang="zh-CN" sz="1800">
                <a:latin typeface="宋体" panose="02010600030101010101" pitchFamily="2" charset="-122"/>
                <a:cs typeface="Times New Roman" panose="02020603050405020304" pitchFamily="18" charset="0"/>
              </a:rPr>
              <a:t>/</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while(c!=0)	/*</a:t>
            </a:r>
            <a:r>
              <a:rPr lang="zh-CN" altLang="en-US" sz="1800">
                <a:latin typeface="宋体" panose="02010600030101010101" pitchFamily="2" charset="-122"/>
                <a:cs typeface="Times New Roman" panose="02020603050405020304" pitchFamily="18" charset="0"/>
              </a:rPr>
              <a:t>若</a:t>
            </a:r>
            <a:r>
              <a:rPr lang="en-US" altLang="zh-CN" sz="1800">
                <a:latin typeface="宋体" panose="02010600030101010101" pitchFamily="2" charset="-122"/>
                <a:cs typeface="Times New Roman" panose="02020603050405020304" pitchFamily="18" charset="0"/>
              </a:rPr>
              <a:t>c=0</a:t>
            </a:r>
            <a:r>
              <a:rPr lang="zh-CN" altLang="en-US" sz="1800">
                <a:latin typeface="宋体" panose="02010600030101010101" pitchFamily="2" charset="-122"/>
                <a:cs typeface="Times New Roman" panose="02020603050405020304" pitchFamily="18" charset="0"/>
              </a:rPr>
              <a:t>，则代表多项式的输入结束*</a:t>
            </a:r>
            <a:r>
              <a:rPr lang="en-US" altLang="zh-CN" sz="1800">
                <a:latin typeface="宋体" panose="02010600030101010101" pitchFamily="2" charset="-122"/>
                <a:cs typeface="Times New Roman" panose="02020603050405020304" pitchFamily="18" charset="0"/>
              </a:rPr>
              <a:t>/</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 s=(Polynode*)malloc(sizeof(Polynode));	/*</a:t>
            </a:r>
            <a:r>
              <a:rPr lang="zh-CN" altLang="en-US" sz="1800">
                <a:latin typeface="宋体" panose="02010600030101010101" pitchFamily="2" charset="-122"/>
                <a:cs typeface="Times New Roman" panose="02020603050405020304" pitchFamily="18" charset="0"/>
              </a:rPr>
              <a:t>申请新的结点*</a:t>
            </a:r>
            <a:r>
              <a:rPr lang="en-US" altLang="zh-CN" sz="1800">
                <a:latin typeface="宋体" panose="02010600030101010101" pitchFamily="2" charset="-122"/>
                <a:cs typeface="Times New Roman" panose="02020603050405020304" pitchFamily="18" charset="0"/>
              </a:rPr>
              <a:t>/</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s-&gt;coef=c ; s-&gt;exp=e ;rear-&gt;next=s ;	/*</a:t>
            </a:r>
            <a:r>
              <a:rPr lang="zh-CN" altLang="en-US" sz="1800">
                <a:latin typeface="宋体" panose="02010600030101010101" pitchFamily="2" charset="-122"/>
                <a:cs typeface="Times New Roman" panose="02020603050405020304" pitchFamily="18" charset="0"/>
              </a:rPr>
              <a:t>在当前表尾做插入*</a:t>
            </a:r>
            <a:r>
              <a:rPr lang="en-US" altLang="zh-CN" sz="1800">
                <a:latin typeface="宋体" panose="02010600030101010101" pitchFamily="2" charset="-122"/>
                <a:cs typeface="Times New Roman" panose="02020603050405020304" pitchFamily="18" charset="0"/>
              </a:rPr>
              <a:t>/</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rear=s; 	  scanf(</a:t>
            </a:r>
            <a:r>
              <a:rPr lang="en-US" altLang="zh-CN" sz="1800">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%d,%d</a:t>
            </a:r>
            <a:r>
              <a:rPr lang="en-US" altLang="zh-CN" sz="1800">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,&amp;c,&amp;e); }</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rear-&gt;next=NULL;/*</a:t>
            </a:r>
            <a:r>
              <a:rPr lang="zh-CN" altLang="en-US" sz="1800">
                <a:latin typeface="宋体" panose="02010600030101010101" pitchFamily="2" charset="-122"/>
                <a:cs typeface="Times New Roman" panose="02020603050405020304" pitchFamily="18" charset="0"/>
              </a:rPr>
              <a:t>将表的最后一个结点的</a:t>
            </a:r>
            <a:r>
              <a:rPr lang="en-US" altLang="zh-CN" sz="1800">
                <a:latin typeface="宋体" panose="02010600030101010101" pitchFamily="2" charset="-122"/>
                <a:cs typeface="Times New Roman" panose="02020603050405020304" pitchFamily="18" charset="0"/>
              </a:rPr>
              <a:t>next</a:t>
            </a:r>
            <a:r>
              <a:rPr lang="zh-CN" altLang="en-US" sz="1800">
                <a:latin typeface="宋体" panose="02010600030101010101" pitchFamily="2" charset="-122"/>
                <a:cs typeface="Times New Roman" panose="02020603050405020304" pitchFamily="18" charset="0"/>
              </a:rPr>
              <a:t>置</a:t>
            </a:r>
            <a:r>
              <a:rPr lang="en-US" altLang="zh-CN" sz="1800">
                <a:latin typeface="宋体" panose="02010600030101010101" pitchFamily="2" charset="-122"/>
                <a:cs typeface="Times New Roman" panose="02020603050405020304" pitchFamily="18" charset="0"/>
              </a:rPr>
              <a:t>NULL</a:t>
            </a:r>
            <a:r>
              <a:rPr lang="zh-CN" altLang="en-US" sz="1800">
                <a:latin typeface="宋体" panose="02010600030101010101" pitchFamily="2" charset="-122"/>
                <a:cs typeface="Times New Roman" panose="02020603050405020304" pitchFamily="18" charset="0"/>
              </a:rPr>
              <a:t>，以示表结束*</a:t>
            </a:r>
            <a:r>
              <a:rPr lang="en-US" altLang="zh-CN" sz="1800">
                <a:latin typeface="宋体" panose="02010600030101010101" pitchFamily="2" charset="-122"/>
                <a:cs typeface="Times New Roman" panose="02020603050405020304" pitchFamily="18" charset="0"/>
              </a:rPr>
              <a:t>/</a:t>
            </a:r>
          </a:p>
          <a:p>
            <a:pPr algn="just">
              <a:lnSpc>
                <a:spcPct val="90000"/>
              </a:lnSpc>
              <a:spcBef>
                <a:spcPct val="20000"/>
              </a:spcBef>
              <a:buClr>
                <a:schemeClr val="tx1"/>
              </a:buClr>
              <a:buSzPct val="75000"/>
              <a:buFont typeface="Wingdings" panose="05000000000000000000" pitchFamily="2" charset="2"/>
              <a:buNone/>
            </a:pPr>
            <a:r>
              <a:rPr lang="en-US" altLang="zh-CN" sz="1800">
                <a:latin typeface="宋体" panose="02010600030101010101" pitchFamily="2" charset="-122"/>
                <a:cs typeface="Times New Roman" panose="02020603050405020304" pitchFamily="18" charset="0"/>
              </a:rPr>
              <a:t> return(head);}</a:t>
            </a:r>
          </a:p>
          <a:p>
            <a:pPr>
              <a:lnSpc>
                <a:spcPct val="90000"/>
              </a:lnSpc>
              <a:spcBef>
                <a:spcPct val="20000"/>
              </a:spcBef>
              <a:buClr>
                <a:schemeClr val="tx1"/>
              </a:buClr>
              <a:buSzPct val="75000"/>
              <a:buFont typeface="Wingdings" panose="05000000000000000000" pitchFamily="2" charset="2"/>
              <a:buChar char="l"/>
            </a:pPr>
            <a:endParaRPr lang="en-US" altLang="zh-CN" sz="180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6011B40-974C-4E25-9E1E-3464295C9C73}"/>
              </a:ext>
            </a:extLst>
          </p:cNvPr>
          <p:cNvSpPr>
            <a:spLocks noGrp="1" noChangeArrowheads="1"/>
          </p:cNvSpPr>
          <p:nvPr>
            <p:ph type="title"/>
          </p:nvPr>
        </p:nvSpPr>
        <p:spPr/>
        <p:txBody>
          <a:bodyPr/>
          <a:lstStyle/>
          <a:p>
            <a:r>
              <a:rPr lang="zh-CN" altLang="en-US" sz="3200">
                <a:latin typeface="宋体" panose="02010600030101010101" pitchFamily="2" charset="-122"/>
              </a:rPr>
              <a:t>一元多项式的单链表表示示意图</a:t>
            </a:r>
            <a:endParaRPr lang="zh-CN" altLang="en-US">
              <a:ea typeface="黑体" panose="02010609060101010101" pitchFamily="49" charset="-122"/>
            </a:endParaRPr>
          </a:p>
        </p:txBody>
      </p:sp>
      <p:sp>
        <p:nvSpPr>
          <p:cNvPr id="71683" name="Rectangle 3">
            <a:extLst>
              <a:ext uri="{FF2B5EF4-FFF2-40B4-BE49-F238E27FC236}">
                <a16:creationId xmlns:a16="http://schemas.microsoft.com/office/drawing/2014/main" id="{1EF1F948-8C34-4AD3-80F5-A58F24427E5D}"/>
              </a:ext>
            </a:extLst>
          </p:cNvPr>
          <p:cNvSpPr>
            <a:spLocks noGrp="1" noChangeArrowheads="1"/>
          </p:cNvSpPr>
          <p:nvPr>
            <p:ph idx="1"/>
          </p:nvPr>
        </p:nvSpPr>
        <p:spPr/>
        <p:txBody>
          <a:bodyPr/>
          <a:lstStyle/>
          <a:p>
            <a:pPr>
              <a:buFont typeface="Wingdings" panose="05000000000000000000" pitchFamily="2" charset="2"/>
              <a:buNone/>
            </a:pPr>
            <a:r>
              <a:rPr lang="zh-CN" altLang="en-US"/>
              <a:t>说明：图示分别为多项式</a:t>
            </a:r>
          </a:p>
          <a:p>
            <a:pPr>
              <a:buFont typeface="Wingdings" panose="05000000000000000000" pitchFamily="2" charset="2"/>
              <a:buNone/>
            </a:pPr>
            <a:r>
              <a:rPr lang="zh-CN" altLang="en-US" sz="2400"/>
              <a:t>			</a:t>
            </a:r>
            <a:r>
              <a:rPr lang="en-US" altLang="zh-CN" sz="2400"/>
              <a:t>A(x)=7+3x+9x</a:t>
            </a:r>
            <a:r>
              <a:rPr lang="en-US" altLang="zh-CN" sz="2400" baseline="30000"/>
              <a:t>8</a:t>
            </a:r>
            <a:r>
              <a:rPr lang="en-US" altLang="zh-CN" sz="2400"/>
              <a:t>+5x</a:t>
            </a:r>
            <a:r>
              <a:rPr lang="en-US" altLang="zh-CN" sz="2400" baseline="30000"/>
              <a:t>17</a:t>
            </a:r>
          </a:p>
          <a:p>
            <a:pPr>
              <a:buFont typeface="Wingdings" panose="05000000000000000000" pitchFamily="2" charset="2"/>
              <a:buNone/>
            </a:pPr>
            <a:r>
              <a:rPr lang="en-US" altLang="zh-CN" sz="2400"/>
              <a:t>			B(x)=8x+22x</a:t>
            </a:r>
            <a:r>
              <a:rPr lang="en-US" altLang="zh-CN" sz="2400" baseline="30000"/>
              <a:t>7</a:t>
            </a:r>
            <a:r>
              <a:rPr lang="en-US" altLang="zh-CN" sz="2400"/>
              <a:t>-9x</a:t>
            </a:r>
            <a:r>
              <a:rPr lang="en-US" altLang="zh-CN" sz="2400" baseline="30000"/>
              <a:t>8</a:t>
            </a:r>
            <a:r>
              <a:rPr lang="en-US" altLang="zh-CN" sz="2400"/>
              <a:t> </a:t>
            </a:r>
          </a:p>
        </p:txBody>
      </p:sp>
      <p:sp>
        <p:nvSpPr>
          <p:cNvPr id="43" name="日期占位符 3">
            <a:extLst>
              <a:ext uri="{FF2B5EF4-FFF2-40B4-BE49-F238E27FC236}">
                <a16:creationId xmlns:a16="http://schemas.microsoft.com/office/drawing/2014/main" id="{00A1F698-6E4B-4851-A8DA-95B16C0C6F12}"/>
              </a:ext>
            </a:extLst>
          </p:cNvPr>
          <p:cNvSpPr>
            <a:spLocks noGrp="1"/>
          </p:cNvSpPr>
          <p:nvPr>
            <p:ph type="dt" sz="half" idx="4294967295"/>
          </p:nvPr>
        </p:nvSpPr>
        <p:spPr>
          <a:xfrm>
            <a:off x="9652000" y="6553200"/>
            <a:ext cx="2540000" cy="304800"/>
          </a:xfrm>
          <a:prstGeom prst="rect">
            <a:avLst/>
          </a:prstGeom>
        </p:spPr>
        <p:txBody>
          <a:bodyPr/>
          <a:lstStyle/>
          <a:p>
            <a:fld id="{4871BE2F-9F70-4198-872A-FB425632D506}" type="datetime1">
              <a:rPr lang="zh-CN" altLang="en-US"/>
              <a:pPr/>
              <a:t>2020/2/9</a:t>
            </a:fld>
            <a:endParaRPr lang="en-US" altLang="zh-CN"/>
          </a:p>
        </p:txBody>
      </p:sp>
      <p:sp>
        <p:nvSpPr>
          <p:cNvPr id="44" name="灯片编号占位符 5">
            <a:extLst>
              <a:ext uri="{FF2B5EF4-FFF2-40B4-BE49-F238E27FC236}">
                <a16:creationId xmlns:a16="http://schemas.microsoft.com/office/drawing/2014/main" id="{5B5276F2-7583-4EE8-9DF1-0C880A1FF89E}"/>
              </a:ext>
            </a:extLst>
          </p:cNvPr>
          <p:cNvSpPr>
            <a:spLocks noGrp="1"/>
          </p:cNvSpPr>
          <p:nvPr>
            <p:ph type="sldNum" sz="quarter" idx="4294967295"/>
          </p:nvPr>
        </p:nvSpPr>
        <p:spPr>
          <a:xfrm>
            <a:off x="0" y="6343650"/>
            <a:ext cx="782638" cy="488950"/>
          </a:xfrm>
          <a:prstGeom prst="rect">
            <a:avLst/>
          </a:prstGeom>
        </p:spPr>
        <p:txBody>
          <a:bodyPr/>
          <a:lstStyle/>
          <a:p>
            <a:fld id="{FA3271C5-FBAA-4FED-A847-3AB610EFA279}" type="slidenum">
              <a:rPr lang="en-US" altLang="zh-CN"/>
              <a:pPr/>
              <a:t>68</a:t>
            </a:fld>
            <a:endParaRPr lang="en-US" altLang="zh-CN"/>
          </a:p>
        </p:txBody>
      </p:sp>
      <p:sp>
        <p:nvSpPr>
          <p:cNvPr id="71684" name="AutoShape 4">
            <a:hlinkClick r:id="rId2" action="ppaction://hlinksldjump" highlightClick="1"/>
            <a:extLst>
              <a:ext uri="{FF2B5EF4-FFF2-40B4-BE49-F238E27FC236}">
                <a16:creationId xmlns:a16="http://schemas.microsoft.com/office/drawing/2014/main" id="{4585614E-6690-4F91-B1C9-2D8E91686D48}"/>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686" name="Group 6">
            <a:extLst>
              <a:ext uri="{FF2B5EF4-FFF2-40B4-BE49-F238E27FC236}">
                <a16:creationId xmlns:a16="http://schemas.microsoft.com/office/drawing/2014/main" id="{37B62978-7D48-4C54-AC7A-F47135CAAFDD}"/>
              </a:ext>
            </a:extLst>
          </p:cNvPr>
          <p:cNvGrpSpPr>
            <a:grpSpLocks/>
          </p:cNvGrpSpPr>
          <p:nvPr/>
        </p:nvGrpSpPr>
        <p:grpSpPr bwMode="auto">
          <a:xfrm>
            <a:off x="3430588" y="4038600"/>
            <a:ext cx="5789612" cy="674688"/>
            <a:chOff x="2901" y="13930"/>
            <a:chExt cx="7080" cy="416"/>
          </a:xfrm>
        </p:grpSpPr>
        <p:sp>
          <p:nvSpPr>
            <p:cNvPr id="71687" name="Rectangle 7" descr="浅色上对角线">
              <a:extLst>
                <a:ext uri="{FF2B5EF4-FFF2-40B4-BE49-F238E27FC236}">
                  <a16:creationId xmlns:a16="http://schemas.microsoft.com/office/drawing/2014/main" id="{71AFE2CB-64C0-43BF-9A00-AA19050862FB}"/>
                </a:ext>
              </a:extLst>
            </p:cNvPr>
            <p:cNvSpPr>
              <a:spLocks noChangeArrowheads="1"/>
            </p:cNvSpPr>
            <p:nvPr/>
          </p:nvSpPr>
          <p:spPr bwMode="auto">
            <a:xfrm>
              <a:off x="2901" y="13930"/>
              <a:ext cx="360" cy="416"/>
            </a:xfrm>
            <a:prstGeom prst="rect">
              <a:avLst/>
            </a:prstGeom>
            <a:pattFill prst="ltUpDiag">
              <a:fgClr>
                <a:srgbClr val="000000"/>
              </a:fgClr>
              <a:bgClr>
                <a:srgbClr val="FFFFFF"/>
              </a:bgClr>
            </a:pattFill>
            <a:ln w="9525">
              <a:solidFill>
                <a:srgbClr val="000000"/>
              </a:solidFill>
              <a:miter lim="800000"/>
              <a:headEnd/>
              <a:tailEnd/>
            </a:ln>
          </p:spPr>
          <p:txBody>
            <a:bodyPr anchor="ctr"/>
            <a:lstStyle/>
            <a:p>
              <a:endParaRPr lang="zh-CN" altLang="en-US"/>
            </a:p>
          </p:txBody>
        </p:sp>
        <p:sp>
          <p:nvSpPr>
            <p:cNvPr id="71688" name="Text Box 8">
              <a:extLst>
                <a:ext uri="{FF2B5EF4-FFF2-40B4-BE49-F238E27FC236}">
                  <a16:creationId xmlns:a16="http://schemas.microsoft.com/office/drawing/2014/main" id="{B0890CDC-4693-4A2E-9BD6-88C598CB19C3}"/>
                </a:ext>
              </a:extLst>
            </p:cNvPr>
            <p:cNvSpPr txBox="1">
              <a:spLocks noChangeArrowheads="1"/>
            </p:cNvSpPr>
            <p:nvPr/>
          </p:nvSpPr>
          <p:spPr bwMode="auto">
            <a:xfrm>
              <a:off x="3261" y="13930"/>
              <a:ext cx="96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-1</a:t>
              </a:r>
            </a:p>
          </p:txBody>
        </p:sp>
        <p:sp>
          <p:nvSpPr>
            <p:cNvPr id="71689" name="Line 9">
              <a:extLst>
                <a:ext uri="{FF2B5EF4-FFF2-40B4-BE49-F238E27FC236}">
                  <a16:creationId xmlns:a16="http://schemas.microsoft.com/office/drawing/2014/main" id="{0063E505-6C2F-4C3E-A6F8-AC4012BF6E12}"/>
                </a:ext>
              </a:extLst>
            </p:cNvPr>
            <p:cNvSpPr>
              <a:spLocks noChangeShapeType="1"/>
            </p:cNvSpPr>
            <p:nvPr/>
          </p:nvSpPr>
          <p:spPr bwMode="auto">
            <a:xfrm flipV="1">
              <a:off x="374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690" name="Text Box 10">
              <a:extLst>
                <a:ext uri="{FF2B5EF4-FFF2-40B4-BE49-F238E27FC236}">
                  <a16:creationId xmlns:a16="http://schemas.microsoft.com/office/drawing/2014/main" id="{BA570F75-D55B-4DA0-9C34-AAAACA5FA5A4}"/>
                </a:ext>
              </a:extLst>
            </p:cNvPr>
            <p:cNvSpPr txBox="1">
              <a:spLocks noChangeArrowheads="1"/>
            </p:cNvSpPr>
            <p:nvPr/>
          </p:nvSpPr>
          <p:spPr bwMode="auto">
            <a:xfrm>
              <a:off x="4701" y="13930"/>
              <a:ext cx="108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7  0</a:t>
              </a:r>
            </a:p>
          </p:txBody>
        </p:sp>
        <p:sp>
          <p:nvSpPr>
            <p:cNvPr id="71691" name="Text Box 11">
              <a:extLst>
                <a:ext uri="{FF2B5EF4-FFF2-40B4-BE49-F238E27FC236}">
                  <a16:creationId xmlns:a16="http://schemas.microsoft.com/office/drawing/2014/main" id="{407FEBD2-9382-4ED2-A925-68D845FDDE5D}"/>
                </a:ext>
              </a:extLst>
            </p:cNvPr>
            <p:cNvSpPr txBox="1">
              <a:spLocks noChangeArrowheads="1"/>
            </p:cNvSpPr>
            <p:nvPr/>
          </p:nvSpPr>
          <p:spPr bwMode="auto">
            <a:xfrm>
              <a:off x="6021" y="13930"/>
              <a:ext cx="108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3  1</a:t>
              </a:r>
            </a:p>
          </p:txBody>
        </p:sp>
        <p:sp>
          <p:nvSpPr>
            <p:cNvPr id="71692" name="Text Box 12">
              <a:extLst>
                <a:ext uri="{FF2B5EF4-FFF2-40B4-BE49-F238E27FC236}">
                  <a16:creationId xmlns:a16="http://schemas.microsoft.com/office/drawing/2014/main" id="{C9771D7F-ADBB-4EE0-B052-4559F262288E}"/>
                </a:ext>
              </a:extLst>
            </p:cNvPr>
            <p:cNvSpPr txBox="1">
              <a:spLocks noChangeArrowheads="1"/>
            </p:cNvSpPr>
            <p:nvPr/>
          </p:nvSpPr>
          <p:spPr bwMode="auto">
            <a:xfrm>
              <a:off x="8781" y="13930"/>
              <a:ext cx="120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5 17 </a:t>
              </a:r>
              <a:r>
                <a:rPr kumimoji="0" lang="en-US" altLang="zh-CN" sz="2000">
                  <a:latin typeface="宋体" panose="02010600030101010101" pitchFamily="2" charset="-122"/>
                </a:rPr>
                <a:t>∧</a:t>
              </a:r>
              <a:endParaRPr kumimoji="0" lang="en-US" altLang="zh-CN" sz="2000"/>
            </a:p>
          </p:txBody>
        </p:sp>
        <p:sp>
          <p:nvSpPr>
            <p:cNvPr id="71693" name="Text Box 13">
              <a:extLst>
                <a:ext uri="{FF2B5EF4-FFF2-40B4-BE49-F238E27FC236}">
                  <a16:creationId xmlns:a16="http://schemas.microsoft.com/office/drawing/2014/main" id="{5468C9FE-2FD7-4A46-928D-9E844CCA6417}"/>
                </a:ext>
              </a:extLst>
            </p:cNvPr>
            <p:cNvSpPr txBox="1">
              <a:spLocks noChangeArrowheads="1"/>
            </p:cNvSpPr>
            <p:nvPr/>
          </p:nvSpPr>
          <p:spPr bwMode="auto">
            <a:xfrm>
              <a:off x="7341" y="13930"/>
              <a:ext cx="1080" cy="416"/>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9  8</a:t>
              </a:r>
            </a:p>
          </p:txBody>
        </p:sp>
        <p:sp>
          <p:nvSpPr>
            <p:cNvPr id="71694" name="Line 14">
              <a:extLst>
                <a:ext uri="{FF2B5EF4-FFF2-40B4-BE49-F238E27FC236}">
                  <a16:creationId xmlns:a16="http://schemas.microsoft.com/office/drawing/2014/main" id="{E0CE6CD9-9EAB-4B9E-B3FC-75C8BAFC958F}"/>
                </a:ext>
              </a:extLst>
            </p:cNvPr>
            <p:cNvSpPr>
              <a:spLocks noChangeShapeType="1"/>
            </p:cNvSpPr>
            <p:nvPr/>
          </p:nvSpPr>
          <p:spPr bwMode="auto">
            <a:xfrm>
              <a:off x="506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695" name="Line 15">
              <a:extLst>
                <a:ext uri="{FF2B5EF4-FFF2-40B4-BE49-F238E27FC236}">
                  <a16:creationId xmlns:a16="http://schemas.microsoft.com/office/drawing/2014/main" id="{ECB67E1E-D25A-4801-9BFA-A37B2F07A5E3}"/>
                </a:ext>
              </a:extLst>
            </p:cNvPr>
            <p:cNvSpPr>
              <a:spLocks noChangeShapeType="1"/>
            </p:cNvSpPr>
            <p:nvPr/>
          </p:nvSpPr>
          <p:spPr bwMode="auto">
            <a:xfrm>
              <a:off x="542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696" name="Line 16">
              <a:extLst>
                <a:ext uri="{FF2B5EF4-FFF2-40B4-BE49-F238E27FC236}">
                  <a16:creationId xmlns:a16="http://schemas.microsoft.com/office/drawing/2014/main" id="{22EFA3F3-0F60-4058-BA33-0D5110CF3E00}"/>
                </a:ext>
              </a:extLst>
            </p:cNvPr>
            <p:cNvSpPr>
              <a:spLocks noChangeShapeType="1"/>
            </p:cNvSpPr>
            <p:nvPr/>
          </p:nvSpPr>
          <p:spPr bwMode="auto">
            <a:xfrm>
              <a:off x="638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697" name="Line 17">
              <a:extLst>
                <a:ext uri="{FF2B5EF4-FFF2-40B4-BE49-F238E27FC236}">
                  <a16:creationId xmlns:a16="http://schemas.microsoft.com/office/drawing/2014/main" id="{31281EA1-45DF-44B9-861E-C4ABCF2A4B19}"/>
                </a:ext>
              </a:extLst>
            </p:cNvPr>
            <p:cNvSpPr>
              <a:spLocks noChangeShapeType="1"/>
            </p:cNvSpPr>
            <p:nvPr/>
          </p:nvSpPr>
          <p:spPr bwMode="auto">
            <a:xfrm>
              <a:off x="674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698" name="Line 18">
              <a:extLst>
                <a:ext uri="{FF2B5EF4-FFF2-40B4-BE49-F238E27FC236}">
                  <a16:creationId xmlns:a16="http://schemas.microsoft.com/office/drawing/2014/main" id="{5C89D77A-B14B-4889-8B53-94300C00C355}"/>
                </a:ext>
              </a:extLst>
            </p:cNvPr>
            <p:cNvSpPr>
              <a:spLocks noChangeShapeType="1"/>
            </p:cNvSpPr>
            <p:nvPr/>
          </p:nvSpPr>
          <p:spPr bwMode="auto">
            <a:xfrm>
              <a:off x="770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699" name="Line 19">
              <a:extLst>
                <a:ext uri="{FF2B5EF4-FFF2-40B4-BE49-F238E27FC236}">
                  <a16:creationId xmlns:a16="http://schemas.microsoft.com/office/drawing/2014/main" id="{CF8DF32D-1CD2-4239-9A49-D9D943593EF9}"/>
                </a:ext>
              </a:extLst>
            </p:cNvPr>
            <p:cNvSpPr>
              <a:spLocks noChangeShapeType="1"/>
            </p:cNvSpPr>
            <p:nvPr/>
          </p:nvSpPr>
          <p:spPr bwMode="auto">
            <a:xfrm>
              <a:off x="806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00" name="Line 20">
              <a:extLst>
                <a:ext uri="{FF2B5EF4-FFF2-40B4-BE49-F238E27FC236}">
                  <a16:creationId xmlns:a16="http://schemas.microsoft.com/office/drawing/2014/main" id="{BE63518A-DB18-4E8B-84B0-DF794D356CB7}"/>
                </a:ext>
              </a:extLst>
            </p:cNvPr>
            <p:cNvSpPr>
              <a:spLocks noChangeShapeType="1"/>
            </p:cNvSpPr>
            <p:nvPr/>
          </p:nvSpPr>
          <p:spPr bwMode="auto">
            <a:xfrm>
              <a:off x="914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01" name="Line 21">
              <a:extLst>
                <a:ext uri="{FF2B5EF4-FFF2-40B4-BE49-F238E27FC236}">
                  <a16:creationId xmlns:a16="http://schemas.microsoft.com/office/drawing/2014/main" id="{BF916B18-EEEA-48A3-89AB-F50D855C62FB}"/>
                </a:ext>
              </a:extLst>
            </p:cNvPr>
            <p:cNvSpPr>
              <a:spLocks noChangeShapeType="1"/>
            </p:cNvSpPr>
            <p:nvPr/>
          </p:nvSpPr>
          <p:spPr bwMode="auto">
            <a:xfrm>
              <a:off x="9501" y="13930"/>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02" name="Line 22">
              <a:extLst>
                <a:ext uri="{FF2B5EF4-FFF2-40B4-BE49-F238E27FC236}">
                  <a16:creationId xmlns:a16="http://schemas.microsoft.com/office/drawing/2014/main" id="{DD576823-3FB9-4C65-9CEF-2466FF14A80F}"/>
                </a:ext>
              </a:extLst>
            </p:cNvPr>
            <p:cNvSpPr>
              <a:spLocks noChangeShapeType="1"/>
            </p:cNvSpPr>
            <p:nvPr/>
          </p:nvSpPr>
          <p:spPr bwMode="auto">
            <a:xfrm>
              <a:off x="3981" y="14138"/>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1703" name="Line 23">
              <a:extLst>
                <a:ext uri="{FF2B5EF4-FFF2-40B4-BE49-F238E27FC236}">
                  <a16:creationId xmlns:a16="http://schemas.microsoft.com/office/drawing/2014/main" id="{4D5E762D-A2F7-457E-AB16-E2F660BA0351}"/>
                </a:ext>
              </a:extLst>
            </p:cNvPr>
            <p:cNvSpPr>
              <a:spLocks noChangeShapeType="1"/>
            </p:cNvSpPr>
            <p:nvPr/>
          </p:nvSpPr>
          <p:spPr bwMode="auto">
            <a:xfrm>
              <a:off x="5661" y="1413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1704" name="Line 24">
              <a:extLst>
                <a:ext uri="{FF2B5EF4-FFF2-40B4-BE49-F238E27FC236}">
                  <a16:creationId xmlns:a16="http://schemas.microsoft.com/office/drawing/2014/main" id="{ADE16B03-6041-483C-9342-D1C07586BAFB}"/>
                </a:ext>
              </a:extLst>
            </p:cNvPr>
            <p:cNvSpPr>
              <a:spLocks noChangeShapeType="1"/>
            </p:cNvSpPr>
            <p:nvPr/>
          </p:nvSpPr>
          <p:spPr bwMode="auto">
            <a:xfrm>
              <a:off x="6861" y="14138"/>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1705" name="Line 25">
              <a:extLst>
                <a:ext uri="{FF2B5EF4-FFF2-40B4-BE49-F238E27FC236}">
                  <a16:creationId xmlns:a16="http://schemas.microsoft.com/office/drawing/2014/main" id="{9428E442-7741-4938-B740-8979C6C748B2}"/>
                </a:ext>
              </a:extLst>
            </p:cNvPr>
            <p:cNvSpPr>
              <a:spLocks noChangeShapeType="1"/>
            </p:cNvSpPr>
            <p:nvPr/>
          </p:nvSpPr>
          <p:spPr bwMode="auto">
            <a:xfrm>
              <a:off x="8301" y="14138"/>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71721" name="Line 41">
            <a:extLst>
              <a:ext uri="{FF2B5EF4-FFF2-40B4-BE49-F238E27FC236}">
                <a16:creationId xmlns:a16="http://schemas.microsoft.com/office/drawing/2014/main" id="{05171376-638D-4258-8C57-9B4E6DE4A1C2}"/>
              </a:ext>
            </a:extLst>
          </p:cNvPr>
          <p:cNvSpPr>
            <a:spLocks noChangeShapeType="1"/>
          </p:cNvSpPr>
          <p:nvPr/>
        </p:nvSpPr>
        <p:spPr bwMode="auto">
          <a:xfrm>
            <a:off x="3124200" y="4376738"/>
            <a:ext cx="2936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71724" name="Group 44">
            <a:extLst>
              <a:ext uri="{FF2B5EF4-FFF2-40B4-BE49-F238E27FC236}">
                <a16:creationId xmlns:a16="http://schemas.microsoft.com/office/drawing/2014/main" id="{3E3DCC8D-EED0-4781-BF88-B17A4A12FA6C}"/>
              </a:ext>
            </a:extLst>
          </p:cNvPr>
          <p:cNvGrpSpPr>
            <a:grpSpLocks/>
          </p:cNvGrpSpPr>
          <p:nvPr/>
        </p:nvGrpSpPr>
        <p:grpSpPr bwMode="auto">
          <a:xfrm>
            <a:off x="3321050" y="5249868"/>
            <a:ext cx="5289550" cy="693737"/>
            <a:chOff x="1132" y="3307"/>
            <a:chExt cx="3332" cy="437"/>
          </a:xfrm>
        </p:grpSpPr>
        <p:sp>
          <p:nvSpPr>
            <p:cNvPr id="71707" name="Rectangle 27" descr="浅色上对角线">
              <a:extLst>
                <a:ext uri="{FF2B5EF4-FFF2-40B4-BE49-F238E27FC236}">
                  <a16:creationId xmlns:a16="http://schemas.microsoft.com/office/drawing/2014/main" id="{2833C193-08DB-4AB7-A14D-F9930207F973}"/>
                </a:ext>
              </a:extLst>
            </p:cNvPr>
            <p:cNvSpPr>
              <a:spLocks noChangeArrowheads="1"/>
            </p:cNvSpPr>
            <p:nvPr/>
          </p:nvSpPr>
          <p:spPr bwMode="auto">
            <a:xfrm>
              <a:off x="1309" y="3307"/>
              <a:ext cx="189" cy="425"/>
            </a:xfrm>
            <a:prstGeom prst="rect">
              <a:avLst/>
            </a:prstGeom>
            <a:pattFill prst="ltUpDiag">
              <a:fgClr>
                <a:srgbClr val="000000"/>
              </a:fgClr>
              <a:bgClr>
                <a:srgbClr val="FFFFFF"/>
              </a:bgClr>
            </a:pattFill>
            <a:ln w="9525">
              <a:solidFill>
                <a:srgbClr val="000000"/>
              </a:solidFill>
              <a:miter lim="800000"/>
              <a:headEnd/>
              <a:tailEnd/>
            </a:ln>
          </p:spPr>
          <p:txBody>
            <a:bodyPr anchor="ctr"/>
            <a:lstStyle/>
            <a:p>
              <a:endParaRPr lang="zh-CN" altLang="en-US"/>
            </a:p>
          </p:txBody>
        </p:sp>
        <p:sp>
          <p:nvSpPr>
            <p:cNvPr id="71708" name="Text Box 28">
              <a:extLst>
                <a:ext uri="{FF2B5EF4-FFF2-40B4-BE49-F238E27FC236}">
                  <a16:creationId xmlns:a16="http://schemas.microsoft.com/office/drawing/2014/main" id="{4BB36870-C51E-49A9-8846-608AF62E32AF}"/>
                </a:ext>
              </a:extLst>
            </p:cNvPr>
            <p:cNvSpPr txBox="1">
              <a:spLocks noChangeArrowheads="1"/>
            </p:cNvSpPr>
            <p:nvPr/>
          </p:nvSpPr>
          <p:spPr bwMode="auto">
            <a:xfrm>
              <a:off x="2253" y="3307"/>
              <a:ext cx="566" cy="425"/>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8  1      </a:t>
              </a:r>
            </a:p>
          </p:txBody>
        </p:sp>
        <p:sp>
          <p:nvSpPr>
            <p:cNvPr id="71709" name="Text Box 29">
              <a:extLst>
                <a:ext uri="{FF2B5EF4-FFF2-40B4-BE49-F238E27FC236}">
                  <a16:creationId xmlns:a16="http://schemas.microsoft.com/office/drawing/2014/main" id="{29734942-F135-4B1F-AF0C-33DF79B30C2E}"/>
                </a:ext>
              </a:extLst>
            </p:cNvPr>
            <p:cNvSpPr txBox="1">
              <a:spLocks noChangeArrowheads="1"/>
            </p:cNvSpPr>
            <p:nvPr/>
          </p:nvSpPr>
          <p:spPr bwMode="auto">
            <a:xfrm>
              <a:off x="1498" y="3307"/>
              <a:ext cx="503" cy="425"/>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-1</a:t>
              </a:r>
            </a:p>
          </p:txBody>
        </p:sp>
        <p:sp>
          <p:nvSpPr>
            <p:cNvPr id="71710" name="Line 30">
              <a:extLst>
                <a:ext uri="{FF2B5EF4-FFF2-40B4-BE49-F238E27FC236}">
                  <a16:creationId xmlns:a16="http://schemas.microsoft.com/office/drawing/2014/main" id="{7D3B8FBA-4785-4E43-B1D5-D06CBAFA2A62}"/>
                </a:ext>
              </a:extLst>
            </p:cNvPr>
            <p:cNvSpPr>
              <a:spLocks noChangeShapeType="1"/>
            </p:cNvSpPr>
            <p:nvPr/>
          </p:nvSpPr>
          <p:spPr bwMode="auto">
            <a:xfrm>
              <a:off x="2442" y="3307"/>
              <a:ext cx="0"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11" name="Line 31">
              <a:extLst>
                <a:ext uri="{FF2B5EF4-FFF2-40B4-BE49-F238E27FC236}">
                  <a16:creationId xmlns:a16="http://schemas.microsoft.com/office/drawing/2014/main" id="{6E47FAE7-6B7A-4CAF-B651-C04947BF3540}"/>
                </a:ext>
              </a:extLst>
            </p:cNvPr>
            <p:cNvSpPr>
              <a:spLocks noChangeShapeType="1"/>
            </p:cNvSpPr>
            <p:nvPr/>
          </p:nvSpPr>
          <p:spPr bwMode="auto">
            <a:xfrm>
              <a:off x="2630" y="3307"/>
              <a:ext cx="0"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12" name="Text Box 32">
              <a:extLst>
                <a:ext uri="{FF2B5EF4-FFF2-40B4-BE49-F238E27FC236}">
                  <a16:creationId xmlns:a16="http://schemas.microsoft.com/office/drawing/2014/main" id="{51E5CD1F-BB6F-4BC4-9774-810930E6D970}"/>
                </a:ext>
              </a:extLst>
            </p:cNvPr>
            <p:cNvSpPr txBox="1">
              <a:spLocks noChangeArrowheads="1"/>
            </p:cNvSpPr>
            <p:nvPr/>
          </p:nvSpPr>
          <p:spPr bwMode="auto">
            <a:xfrm>
              <a:off x="3071" y="3307"/>
              <a:ext cx="566" cy="425"/>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22 7      </a:t>
              </a:r>
            </a:p>
          </p:txBody>
        </p:sp>
        <p:sp>
          <p:nvSpPr>
            <p:cNvPr id="71713" name="Text Box 33">
              <a:extLst>
                <a:ext uri="{FF2B5EF4-FFF2-40B4-BE49-F238E27FC236}">
                  <a16:creationId xmlns:a16="http://schemas.microsoft.com/office/drawing/2014/main" id="{0068B383-5ABA-47BA-A9B0-045B02B768AC}"/>
                </a:ext>
              </a:extLst>
            </p:cNvPr>
            <p:cNvSpPr txBox="1">
              <a:spLocks noChangeArrowheads="1"/>
            </p:cNvSpPr>
            <p:nvPr/>
          </p:nvSpPr>
          <p:spPr bwMode="auto">
            <a:xfrm>
              <a:off x="3826" y="3307"/>
              <a:ext cx="638" cy="425"/>
            </a:xfrm>
            <a:prstGeom prst="rect">
              <a:avLst/>
            </a:prstGeom>
            <a:solidFill>
              <a:srgbClr val="FFFFFF"/>
            </a:solidFill>
            <a:ln w="9525">
              <a:solidFill>
                <a:srgbClr val="000000"/>
              </a:solidFill>
              <a:miter lim="800000"/>
              <a:headEnd/>
              <a:tailEnd/>
            </a:ln>
          </p:spPr>
          <p:txBody>
            <a:bodyPr anchor="ctr"/>
            <a:lstStyle/>
            <a:p>
              <a:pPr algn="just" eaLnBrk="0" hangingPunct="0"/>
              <a:r>
                <a:rPr kumimoji="0" lang="en-US" altLang="zh-CN" sz="2000"/>
                <a:t>-9 8  </a:t>
              </a:r>
              <a:r>
                <a:rPr kumimoji="0" lang="en-US" altLang="zh-CN" sz="2000">
                  <a:latin typeface="宋体" panose="02010600030101010101" pitchFamily="2" charset="-122"/>
                </a:rPr>
                <a:t>∧</a:t>
              </a:r>
              <a:r>
                <a:rPr kumimoji="0" lang="en-US" altLang="zh-CN" sz="2000"/>
                <a:t>  </a:t>
              </a:r>
            </a:p>
          </p:txBody>
        </p:sp>
        <p:sp>
          <p:nvSpPr>
            <p:cNvPr id="71714" name="Line 34">
              <a:extLst>
                <a:ext uri="{FF2B5EF4-FFF2-40B4-BE49-F238E27FC236}">
                  <a16:creationId xmlns:a16="http://schemas.microsoft.com/office/drawing/2014/main" id="{80481299-2845-410A-B73C-53B9C4DC6AAB}"/>
                </a:ext>
              </a:extLst>
            </p:cNvPr>
            <p:cNvSpPr>
              <a:spLocks noChangeShapeType="1"/>
            </p:cNvSpPr>
            <p:nvPr/>
          </p:nvSpPr>
          <p:spPr bwMode="auto">
            <a:xfrm>
              <a:off x="3259" y="3307"/>
              <a:ext cx="0"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15" name="Line 35">
              <a:extLst>
                <a:ext uri="{FF2B5EF4-FFF2-40B4-BE49-F238E27FC236}">
                  <a16:creationId xmlns:a16="http://schemas.microsoft.com/office/drawing/2014/main" id="{38C2B82E-0098-490C-9DDD-6A9C218946D2}"/>
                </a:ext>
              </a:extLst>
            </p:cNvPr>
            <p:cNvSpPr>
              <a:spLocks noChangeShapeType="1"/>
            </p:cNvSpPr>
            <p:nvPr/>
          </p:nvSpPr>
          <p:spPr bwMode="auto">
            <a:xfrm>
              <a:off x="3448" y="3307"/>
              <a:ext cx="0"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16" name="Line 36">
              <a:extLst>
                <a:ext uri="{FF2B5EF4-FFF2-40B4-BE49-F238E27FC236}">
                  <a16:creationId xmlns:a16="http://schemas.microsoft.com/office/drawing/2014/main" id="{8174C3A3-50D5-4CAB-A1D5-88BD05E78F82}"/>
                </a:ext>
              </a:extLst>
            </p:cNvPr>
            <p:cNvSpPr>
              <a:spLocks noChangeShapeType="1"/>
            </p:cNvSpPr>
            <p:nvPr/>
          </p:nvSpPr>
          <p:spPr bwMode="auto">
            <a:xfrm>
              <a:off x="4014" y="3307"/>
              <a:ext cx="0"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17" name="Line 37">
              <a:extLst>
                <a:ext uri="{FF2B5EF4-FFF2-40B4-BE49-F238E27FC236}">
                  <a16:creationId xmlns:a16="http://schemas.microsoft.com/office/drawing/2014/main" id="{8D5DF909-ADAC-432C-8725-A2512153320F}"/>
                </a:ext>
              </a:extLst>
            </p:cNvPr>
            <p:cNvSpPr>
              <a:spLocks noChangeShapeType="1"/>
            </p:cNvSpPr>
            <p:nvPr/>
          </p:nvSpPr>
          <p:spPr bwMode="auto">
            <a:xfrm>
              <a:off x="4203" y="3307"/>
              <a:ext cx="0"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1718" name="Line 38">
              <a:extLst>
                <a:ext uri="{FF2B5EF4-FFF2-40B4-BE49-F238E27FC236}">
                  <a16:creationId xmlns:a16="http://schemas.microsoft.com/office/drawing/2014/main" id="{428F6A6E-0B2E-4903-9FBD-BDFB8D2D6B08}"/>
                </a:ext>
              </a:extLst>
            </p:cNvPr>
            <p:cNvSpPr>
              <a:spLocks noChangeShapeType="1"/>
            </p:cNvSpPr>
            <p:nvPr/>
          </p:nvSpPr>
          <p:spPr bwMode="auto">
            <a:xfrm>
              <a:off x="1875" y="3520"/>
              <a:ext cx="37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1719" name="Line 39">
              <a:extLst>
                <a:ext uri="{FF2B5EF4-FFF2-40B4-BE49-F238E27FC236}">
                  <a16:creationId xmlns:a16="http://schemas.microsoft.com/office/drawing/2014/main" id="{FBBCE366-AD74-4797-89E3-6F16794D4297}"/>
                </a:ext>
              </a:extLst>
            </p:cNvPr>
            <p:cNvSpPr>
              <a:spLocks noChangeShapeType="1"/>
            </p:cNvSpPr>
            <p:nvPr/>
          </p:nvSpPr>
          <p:spPr bwMode="auto">
            <a:xfrm>
              <a:off x="2756" y="3520"/>
              <a:ext cx="3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1720" name="Line 40">
              <a:extLst>
                <a:ext uri="{FF2B5EF4-FFF2-40B4-BE49-F238E27FC236}">
                  <a16:creationId xmlns:a16="http://schemas.microsoft.com/office/drawing/2014/main" id="{D18CD2AD-C60D-4954-80DB-E129B65E4A88}"/>
                </a:ext>
              </a:extLst>
            </p:cNvPr>
            <p:cNvSpPr>
              <a:spLocks noChangeShapeType="1"/>
            </p:cNvSpPr>
            <p:nvPr/>
          </p:nvSpPr>
          <p:spPr bwMode="auto">
            <a:xfrm>
              <a:off x="3511" y="3520"/>
              <a:ext cx="3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1722" name="Line 42">
              <a:extLst>
                <a:ext uri="{FF2B5EF4-FFF2-40B4-BE49-F238E27FC236}">
                  <a16:creationId xmlns:a16="http://schemas.microsoft.com/office/drawing/2014/main" id="{38E209C8-2E94-4803-934F-37E33D419201}"/>
                </a:ext>
              </a:extLst>
            </p:cNvPr>
            <p:cNvSpPr>
              <a:spLocks noChangeShapeType="1"/>
            </p:cNvSpPr>
            <p:nvPr/>
          </p:nvSpPr>
          <p:spPr bwMode="auto">
            <a:xfrm>
              <a:off x="1132" y="3476"/>
              <a:ext cx="1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1723" name="Line 43">
              <a:extLst>
                <a:ext uri="{FF2B5EF4-FFF2-40B4-BE49-F238E27FC236}">
                  <a16:creationId xmlns:a16="http://schemas.microsoft.com/office/drawing/2014/main" id="{0BED277C-66D3-4286-A7E9-C7A9479DEC1C}"/>
                </a:ext>
              </a:extLst>
            </p:cNvPr>
            <p:cNvSpPr>
              <a:spLocks noChangeShapeType="1"/>
            </p:cNvSpPr>
            <p:nvPr/>
          </p:nvSpPr>
          <p:spPr bwMode="auto">
            <a:xfrm>
              <a:off x="1796" y="3319"/>
              <a:ext cx="0"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162DCA90-FA0E-432A-B1B4-F1EEF8F17803}"/>
              </a:ext>
            </a:extLst>
          </p:cNvPr>
          <p:cNvSpPr>
            <a:spLocks noGrp="1" noChangeArrowheads="1"/>
          </p:cNvSpPr>
          <p:nvPr>
            <p:ph type="title"/>
          </p:nvPr>
        </p:nvSpPr>
        <p:spPr/>
        <p:txBody>
          <a:bodyPr/>
          <a:lstStyle/>
          <a:p>
            <a:r>
              <a:rPr lang="zh-CN" altLang="en-US" b="0">
                <a:latin typeface="宋体" panose="02010600030101010101" pitchFamily="2" charset="-122"/>
              </a:rPr>
              <a:t>两个一元</a:t>
            </a:r>
            <a:r>
              <a:rPr lang="zh-CN" altLang="en-US">
                <a:latin typeface="Times New Roman" panose="02020603050405020304" pitchFamily="18" charset="0"/>
              </a:rPr>
              <a:t>多项式相加</a:t>
            </a:r>
          </a:p>
        </p:txBody>
      </p:sp>
      <p:sp>
        <p:nvSpPr>
          <p:cNvPr id="147459" name="Rectangle 3">
            <a:extLst>
              <a:ext uri="{FF2B5EF4-FFF2-40B4-BE49-F238E27FC236}">
                <a16:creationId xmlns:a16="http://schemas.microsoft.com/office/drawing/2014/main" id="{7769B673-84D8-4085-8EC0-9406C73C3F1D}"/>
              </a:ext>
            </a:extLst>
          </p:cNvPr>
          <p:cNvSpPr>
            <a:spLocks noGrp="1" noChangeArrowheads="1"/>
          </p:cNvSpPr>
          <p:nvPr>
            <p:ph idx="1"/>
          </p:nvPr>
        </p:nvSpPr>
        <p:spPr/>
        <p:txBody>
          <a:bodyPr/>
          <a:lstStyle/>
          <a:p>
            <a:pPr algn="just"/>
            <a:r>
              <a:rPr lang="zh-CN" altLang="en-US" sz="2400" b="1">
                <a:latin typeface="Times New Roman" panose="02020603050405020304" pitchFamily="18" charset="0"/>
              </a:rPr>
              <a:t>运算规则</a:t>
            </a:r>
            <a:r>
              <a:rPr lang="zh-CN" altLang="en-US" sz="2400">
                <a:latin typeface="Times New Roman" panose="02020603050405020304" pitchFamily="18" charset="0"/>
              </a:rPr>
              <a:t>：</a:t>
            </a:r>
            <a:r>
              <a:rPr lang="zh-CN" altLang="en-US" sz="2000">
                <a:latin typeface="Times New Roman" panose="02020603050405020304" pitchFamily="18" charset="0"/>
              </a:rPr>
              <a:t>两个多项式中所有指数相同的项的对应系数相加，若和不为零，则构成“和多项式”中的一项；所有指数不相同的项均复抄到“和多项式”中。</a:t>
            </a:r>
            <a:r>
              <a:rPr lang="zh-CN" altLang="en-US" sz="2000">
                <a:latin typeface="Times New Roman" panose="02020603050405020304" pitchFamily="18" charset="0"/>
                <a:hlinkClick r:id="rId2" action="ppaction://hlinksldjump"/>
              </a:rPr>
              <a:t>算法实现</a:t>
            </a:r>
            <a:r>
              <a:rPr lang="zh-CN" altLang="en-US" sz="2000">
                <a:latin typeface="Times New Roman" panose="02020603050405020304" pitchFamily="18" charset="0"/>
              </a:rPr>
              <a:t>，</a:t>
            </a:r>
            <a:r>
              <a:rPr lang="zh-CN" altLang="en-US" sz="2000"/>
              <a:t>算法演示</a:t>
            </a:r>
            <a:endParaRPr lang="zh-CN" altLang="en-US" sz="2000">
              <a:latin typeface="Times New Roman" panose="02020603050405020304" pitchFamily="18" charset="0"/>
            </a:endParaRPr>
          </a:p>
          <a:p>
            <a:pPr lvl="1" algn="just"/>
            <a:r>
              <a:rPr lang="zh-CN" altLang="en-US" sz="2000">
                <a:latin typeface="Times New Roman" panose="02020603050405020304" pitchFamily="18" charset="0"/>
              </a:rPr>
              <a:t>若</a:t>
            </a:r>
            <a:r>
              <a:rPr lang="en-US" altLang="zh-CN" sz="2000"/>
              <a:t>p-&gt;exp&lt; q-&gt;exp</a:t>
            </a:r>
            <a:r>
              <a:rPr lang="zh-CN" altLang="en-US" sz="2000">
                <a:latin typeface="Times New Roman" panose="02020603050405020304" pitchFamily="18" charset="0"/>
              </a:rPr>
              <a:t>，则结点</a:t>
            </a:r>
            <a:r>
              <a:rPr lang="en-US" altLang="zh-CN" sz="2000"/>
              <a:t>p</a:t>
            </a:r>
            <a:r>
              <a:rPr lang="zh-CN" altLang="en-US" sz="2000">
                <a:latin typeface="Times New Roman" panose="02020603050405020304" pitchFamily="18" charset="0"/>
              </a:rPr>
              <a:t>所指的结点应</a:t>
            </a:r>
            <a:r>
              <a:rPr lang="zh-CN" altLang="en-US" sz="2000"/>
              <a:t> </a:t>
            </a:r>
            <a:r>
              <a:rPr lang="zh-CN" altLang="en-US" sz="2000">
                <a:latin typeface="Times New Roman" panose="02020603050405020304" pitchFamily="18" charset="0"/>
              </a:rPr>
              <a:t>是“和多项式”中的一项，令指针</a:t>
            </a:r>
            <a:r>
              <a:rPr lang="en-US" altLang="zh-CN" sz="2000"/>
              <a:t>p</a:t>
            </a:r>
            <a:r>
              <a:rPr lang="zh-CN" altLang="en-US" sz="2000">
                <a:latin typeface="Times New Roman" panose="02020603050405020304" pitchFamily="18" charset="0"/>
              </a:rPr>
              <a:t>后移；</a:t>
            </a:r>
          </a:p>
          <a:p>
            <a:pPr lvl="1" algn="just"/>
            <a:r>
              <a:rPr lang="zh-CN" altLang="en-US" sz="2000">
                <a:latin typeface="Times New Roman" panose="02020603050405020304" pitchFamily="18" charset="0"/>
              </a:rPr>
              <a:t>若</a:t>
            </a:r>
            <a:r>
              <a:rPr lang="en-US" altLang="zh-CN" sz="2000"/>
              <a:t>p-&gt;exp&gt;q-&gt;exp</a:t>
            </a:r>
            <a:r>
              <a:rPr lang="zh-CN" altLang="en-US" sz="2000">
                <a:latin typeface="Times New Roman" panose="02020603050405020304" pitchFamily="18" charset="0"/>
              </a:rPr>
              <a:t>，则结点</a:t>
            </a:r>
            <a:r>
              <a:rPr lang="en-US" altLang="zh-CN" sz="2000"/>
              <a:t>q</a:t>
            </a:r>
            <a:r>
              <a:rPr lang="zh-CN" altLang="en-US" sz="2000">
                <a:latin typeface="Times New Roman" panose="02020603050405020304" pitchFamily="18" charset="0"/>
              </a:rPr>
              <a:t>所指的结点应是“和多项式”中的一项，将结点</a:t>
            </a:r>
            <a:r>
              <a:rPr lang="en-US" altLang="zh-CN" sz="2000"/>
              <a:t>q</a:t>
            </a:r>
            <a:r>
              <a:rPr lang="zh-CN" altLang="en-US" sz="2000">
                <a:latin typeface="Times New Roman" panose="02020603050405020304" pitchFamily="18" charset="0"/>
              </a:rPr>
              <a:t>插入在结点</a:t>
            </a:r>
            <a:r>
              <a:rPr lang="en-US" altLang="zh-CN" sz="2000"/>
              <a:t>p</a:t>
            </a:r>
            <a:r>
              <a:rPr lang="zh-CN" altLang="en-US" sz="2000">
                <a:latin typeface="Times New Roman" panose="02020603050405020304" pitchFamily="18" charset="0"/>
              </a:rPr>
              <a:t>之前，且令指针</a:t>
            </a:r>
            <a:r>
              <a:rPr lang="en-US" altLang="zh-CN" sz="2000"/>
              <a:t>q</a:t>
            </a:r>
            <a:r>
              <a:rPr lang="zh-CN" altLang="en-US" sz="2000">
                <a:latin typeface="Times New Roman" panose="02020603050405020304" pitchFamily="18" charset="0"/>
              </a:rPr>
              <a:t>在原来的链表上后移；</a:t>
            </a:r>
          </a:p>
          <a:p>
            <a:pPr lvl="1" algn="just"/>
            <a:r>
              <a:rPr lang="zh-CN" altLang="en-US" sz="2000">
                <a:latin typeface="宋体" panose="02010600030101010101" pitchFamily="2" charset="-122"/>
              </a:rPr>
              <a:t>若</a:t>
            </a:r>
            <a:r>
              <a:rPr lang="en-US" altLang="zh-CN" sz="2000"/>
              <a:t>p</a:t>
            </a:r>
            <a:r>
              <a:rPr lang="en-US" altLang="zh-CN" sz="2000">
                <a:latin typeface="Times New Roman" panose="02020603050405020304" pitchFamily="18" charset="0"/>
                <a:cs typeface="Times New Roman" panose="02020603050405020304" pitchFamily="18" charset="0"/>
              </a:rPr>
              <a:t>-&gt;</a:t>
            </a:r>
            <a:r>
              <a:rPr lang="en-US" altLang="zh-CN" sz="2000"/>
              <a:t>exp=q</a:t>
            </a:r>
            <a:r>
              <a:rPr lang="en-US" altLang="zh-CN" sz="2000">
                <a:latin typeface="Times New Roman" panose="02020603050405020304" pitchFamily="18" charset="0"/>
                <a:cs typeface="Times New Roman" panose="02020603050405020304" pitchFamily="18" charset="0"/>
              </a:rPr>
              <a:t>-&gt;</a:t>
            </a:r>
            <a:r>
              <a:rPr lang="en-US" altLang="zh-CN" sz="2000"/>
              <a:t>exp</a:t>
            </a:r>
            <a:r>
              <a:rPr lang="zh-CN" altLang="en-US" sz="2000">
                <a:latin typeface="宋体" panose="02010600030101010101" pitchFamily="2" charset="-122"/>
              </a:rPr>
              <a:t>，则将两个结点中的系数相加，当和不为零时修改结点</a:t>
            </a:r>
            <a:r>
              <a:rPr lang="en-US" altLang="zh-CN" sz="2000"/>
              <a:t>p</a:t>
            </a:r>
            <a:r>
              <a:rPr lang="zh-CN" altLang="en-US" sz="2000">
                <a:latin typeface="宋体" panose="02010600030101010101" pitchFamily="2" charset="-122"/>
              </a:rPr>
              <a:t>的系数域，释放</a:t>
            </a:r>
            <a:r>
              <a:rPr lang="en-US" altLang="zh-CN" sz="2000"/>
              <a:t>q</a:t>
            </a:r>
            <a:r>
              <a:rPr lang="zh-CN" altLang="en-US" sz="2000">
                <a:latin typeface="宋体" panose="02010600030101010101" pitchFamily="2" charset="-122"/>
              </a:rPr>
              <a:t>结点；若和为零，则和多项式中无此项，从</a:t>
            </a:r>
            <a:r>
              <a:rPr lang="en-US" altLang="zh-CN" sz="2000"/>
              <a:t>A</a:t>
            </a:r>
            <a:r>
              <a:rPr lang="zh-CN" altLang="en-US" sz="2000">
                <a:latin typeface="宋体" panose="02010600030101010101" pitchFamily="2" charset="-122"/>
              </a:rPr>
              <a:t>中删去</a:t>
            </a:r>
            <a:r>
              <a:rPr lang="en-US" altLang="zh-CN" sz="2000"/>
              <a:t>p</a:t>
            </a:r>
            <a:r>
              <a:rPr lang="zh-CN" altLang="en-US" sz="2000">
                <a:latin typeface="宋体" panose="02010600030101010101" pitchFamily="2" charset="-122"/>
              </a:rPr>
              <a:t>结点，同时释放</a:t>
            </a:r>
            <a:r>
              <a:rPr lang="en-US" altLang="zh-CN" sz="2000"/>
              <a:t>p</a:t>
            </a:r>
            <a:r>
              <a:rPr lang="zh-CN" altLang="en-US" sz="2000">
                <a:latin typeface="宋体" panose="02010600030101010101" pitchFamily="2" charset="-122"/>
              </a:rPr>
              <a:t>和</a:t>
            </a:r>
            <a:r>
              <a:rPr lang="en-US" altLang="zh-CN" sz="2000"/>
              <a:t>q</a:t>
            </a:r>
            <a:r>
              <a:rPr lang="zh-CN" altLang="en-US" sz="2000">
                <a:latin typeface="宋体" panose="02010600030101010101" pitchFamily="2" charset="-122"/>
              </a:rPr>
              <a:t>结点。</a:t>
            </a:r>
          </a:p>
        </p:txBody>
      </p:sp>
      <p:sp>
        <p:nvSpPr>
          <p:cNvPr id="5" name="日期占位符 3">
            <a:extLst>
              <a:ext uri="{FF2B5EF4-FFF2-40B4-BE49-F238E27FC236}">
                <a16:creationId xmlns:a16="http://schemas.microsoft.com/office/drawing/2014/main" id="{2D048F61-D94A-4FEC-897F-5941CB64CCB1}"/>
              </a:ext>
            </a:extLst>
          </p:cNvPr>
          <p:cNvSpPr>
            <a:spLocks noGrp="1"/>
          </p:cNvSpPr>
          <p:nvPr>
            <p:ph type="dt" sz="half" idx="4294967295"/>
          </p:nvPr>
        </p:nvSpPr>
        <p:spPr>
          <a:xfrm>
            <a:off x="9652000" y="6553200"/>
            <a:ext cx="2540000" cy="304800"/>
          </a:xfrm>
          <a:prstGeom prst="rect">
            <a:avLst/>
          </a:prstGeom>
        </p:spPr>
        <p:txBody>
          <a:bodyPr/>
          <a:lstStyle/>
          <a:p>
            <a:fld id="{21B66DB5-D2CB-4B75-BD7E-2CAFD70D4587}" type="datetime1">
              <a:rPr lang="zh-CN" altLang="en-US"/>
              <a:pPr/>
              <a:t>2020/2/9</a:t>
            </a:fld>
            <a:endParaRPr lang="en-US" altLang="zh-CN"/>
          </a:p>
        </p:txBody>
      </p:sp>
      <p:sp>
        <p:nvSpPr>
          <p:cNvPr id="6" name="灯片编号占位符 5">
            <a:extLst>
              <a:ext uri="{FF2B5EF4-FFF2-40B4-BE49-F238E27FC236}">
                <a16:creationId xmlns:a16="http://schemas.microsoft.com/office/drawing/2014/main" id="{77521C0C-7110-44A1-9880-6A05D74C907D}"/>
              </a:ext>
            </a:extLst>
          </p:cNvPr>
          <p:cNvSpPr>
            <a:spLocks noGrp="1"/>
          </p:cNvSpPr>
          <p:nvPr>
            <p:ph type="sldNum" sz="quarter" idx="4294967295"/>
          </p:nvPr>
        </p:nvSpPr>
        <p:spPr>
          <a:xfrm>
            <a:off x="0" y="6343650"/>
            <a:ext cx="782638" cy="488950"/>
          </a:xfrm>
          <a:prstGeom prst="rect">
            <a:avLst/>
          </a:prstGeom>
        </p:spPr>
        <p:txBody>
          <a:bodyPr/>
          <a:lstStyle/>
          <a:p>
            <a:fld id="{06D539E0-DD70-4668-A93D-34B6497CEF3E}" type="slidenum">
              <a:rPr lang="en-US" altLang="zh-CN"/>
              <a:pPr/>
              <a:t>69</a:t>
            </a:fld>
            <a:endParaRPr lang="en-US" altLang="zh-CN"/>
          </a:p>
        </p:txBody>
      </p:sp>
      <p:sp>
        <p:nvSpPr>
          <p:cNvPr id="147460" name="AutoShape 4">
            <a:hlinkClick r:id="rId3" action="ppaction://hlinksldjump" highlightClick="1"/>
            <a:extLst>
              <a:ext uri="{FF2B5EF4-FFF2-40B4-BE49-F238E27FC236}">
                <a16:creationId xmlns:a16="http://schemas.microsoft.com/office/drawing/2014/main" id="{B578ACA4-1855-4394-AB74-2275E4D3A93B}"/>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5DF6168-43A8-49A5-AD8D-8D232014334D}"/>
              </a:ext>
            </a:extLst>
          </p:cNvPr>
          <p:cNvSpPr>
            <a:spLocks noGrp="1" noChangeArrowheads="1"/>
          </p:cNvSpPr>
          <p:nvPr>
            <p:ph type="title"/>
          </p:nvPr>
        </p:nvSpPr>
        <p:spPr/>
        <p:txBody>
          <a:bodyPr/>
          <a:lstStyle/>
          <a:p>
            <a:r>
              <a:rPr lang="en-US" altLang="zh-CN">
                <a:latin typeface="宋体" panose="02010600030101010101" pitchFamily="2" charset="-122"/>
              </a:rPr>
              <a:t>2.2  </a:t>
            </a:r>
            <a:r>
              <a:rPr lang="zh-CN" altLang="en-US">
                <a:latin typeface="宋体" panose="02010600030101010101" pitchFamily="2" charset="-122"/>
              </a:rPr>
              <a:t>线性表的顺序存储</a:t>
            </a:r>
          </a:p>
        </p:txBody>
      </p:sp>
      <p:sp>
        <p:nvSpPr>
          <p:cNvPr id="54275" name="Rectangle 3">
            <a:extLst>
              <a:ext uri="{FF2B5EF4-FFF2-40B4-BE49-F238E27FC236}">
                <a16:creationId xmlns:a16="http://schemas.microsoft.com/office/drawing/2014/main" id="{37669185-F1A4-4E6B-A9BA-173B50E8CBD1}"/>
              </a:ext>
            </a:extLst>
          </p:cNvPr>
          <p:cNvSpPr>
            <a:spLocks noGrp="1" noChangeArrowheads="1"/>
          </p:cNvSpPr>
          <p:nvPr>
            <p:ph idx="1"/>
          </p:nvPr>
        </p:nvSpPr>
        <p:spPr/>
        <p:txBody>
          <a:bodyPr/>
          <a:lstStyle/>
          <a:p>
            <a:r>
              <a:rPr lang="en-US" altLang="zh-CN" b="1">
                <a:hlinkClick r:id="rId2" action="ppaction://hlinksldjump"/>
              </a:rPr>
              <a:t>2.2.1  </a:t>
            </a:r>
            <a:r>
              <a:rPr lang="zh-CN" altLang="en-US" b="1">
                <a:latin typeface="宋体" panose="02010600030101010101" pitchFamily="2" charset="-122"/>
                <a:hlinkClick r:id="rId2" action="ppaction://hlinksldjump"/>
              </a:rPr>
              <a:t>线性表的顺序存储结构</a:t>
            </a:r>
            <a:r>
              <a:rPr lang="zh-CN" altLang="en-US">
                <a:ea typeface="黑体" panose="02010609060101010101" pitchFamily="49" charset="-122"/>
                <a:hlinkClick r:id="rId2" action="ppaction://hlinksldjump"/>
              </a:rPr>
              <a:t> </a:t>
            </a:r>
            <a:endParaRPr lang="zh-CN" altLang="en-US"/>
          </a:p>
          <a:p>
            <a:r>
              <a:rPr lang="en-US" altLang="zh-CN" b="1">
                <a:hlinkClick r:id="rId3" action="ppaction://hlinksldjump"/>
              </a:rPr>
              <a:t>2.2.2  </a:t>
            </a:r>
            <a:r>
              <a:rPr lang="zh-CN" altLang="en-US" b="1">
                <a:latin typeface="宋体" panose="02010600030101010101" pitchFamily="2" charset="-122"/>
                <a:hlinkClick r:id="rId3" action="ppaction://hlinksldjump"/>
              </a:rPr>
              <a:t>线性表顺序存储结构上的基本运算</a:t>
            </a:r>
            <a:r>
              <a:rPr lang="zh-CN" altLang="en-US">
                <a:ea typeface="黑体" panose="02010609060101010101" pitchFamily="49" charset="-122"/>
                <a:hlinkClick r:id="rId3" action="ppaction://hlinksldjump"/>
              </a:rPr>
              <a:t> </a:t>
            </a:r>
            <a:endParaRPr lang="zh-CN" altLang="en-US"/>
          </a:p>
        </p:txBody>
      </p:sp>
      <p:sp>
        <p:nvSpPr>
          <p:cNvPr id="5" name="日期占位符 3">
            <a:extLst>
              <a:ext uri="{FF2B5EF4-FFF2-40B4-BE49-F238E27FC236}">
                <a16:creationId xmlns:a16="http://schemas.microsoft.com/office/drawing/2014/main" id="{9B46C6CD-8880-4CDA-838A-62E4C65BA13E}"/>
              </a:ext>
            </a:extLst>
          </p:cNvPr>
          <p:cNvSpPr>
            <a:spLocks noGrp="1"/>
          </p:cNvSpPr>
          <p:nvPr>
            <p:ph type="dt" sz="half" idx="4294967295"/>
          </p:nvPr>
        </p:nvSpPr>
        <p:spPr>
          <a:xfrm>
            <a:off x="9652000" y="6553200"/>
            <a:ext cx="2540000" cy="304800"/>
          </a:xfrm>
          <a:prstGeom prst="rect">
            <a:avLst/>
          </a:prstGeom>
        </p:spPr>
        <p:txBody>
          <a:bodyPr/>
          <a:lstStyle/>
          <a:p>
            <a:fld id="{3B0382B4-3A99-479C-95ED-B34BF95F4C7C}" type="datetime1">
              <a:rPr lang="zh-CN" altLang="en-US"/>
              <a:pPr/>
              <a:t>2020/2/9</a:t>
            </a:fld>
            <a:endParaRPr lang="en-US" altLang="zh-CN"/>
          </a:p>
        </p:txBody>
      </p:sp>
      <p:sp>
        <p:nvSpPr>
          <p:cNvPr id="6" name="灯片编号占位符 5">
            <a:extLst>
              <a:ext uri="{FF2B5EF4-FFF2-40B4-BE49-F238E27FC236}">
                <a16:creationId xmlns:a16="http://schemas.microsoft.com/office/drawing/2014/main" id="{CF5EDFAE-7014-48F9-944C-29E0AFE98B46}"/>
              </a:ext>
            </a:extLst>
          </p:cNvPr>
          <p:cNvSpPr>
            <a:spLocks noGrp="1"/>
          </p:cNvSpPr>
          <p:nvPr>
            <p:ph type="sldNum" sz="quarter" idx="4294967295"/>
          </p:nvPr>
        </p:nvSpPr>
        <p:spPr>
          <a:xfrm>
            <a:off x="0" y="6343650"/>
            <a:ext cx="782638" cy="488950"/>
          </a:xfrm>
          <a:prstGeom prst="rect">
            <a:avLst/>
          </a:prstGeom>
        </p:spPr>
        <p:txBody>
          <a:bodyPr/>
          <a:lstStyle/>
          <a:p>
            <a:fld id="{23FC8D76-03AF-4AFB-AB7E-8C137F46B770}" type="slidenum">
              <a:rPr lang="en-US" altLang="zh-CN"/>
              <a:pPr/>
              <a:t>7</a:t>
            </a:fld>
            <a:endParaRPr lang="en-US" altLang="zh-CN"/>
          </a:p>
        </p:txBody>
      </p:sp>
      <p:sp>
        <p:nvSpPr>
          <p:cNvPr id="54276" name="AutoShape 4">
            <a:hlinkClick r:id="rId4" action="ppaction://hlinksldjump" highlightClick="1"/>
            <a:extLst>
              <a:ext uri="{FF2B5EF4-FFF2-40B4-BE49-F238E27FC236}">
                <a16:creationId xmlns:a16="http://schemas.microsoft.com/office/drawing/2014/main" id="{C9D20319-E3EC-40E1-88FB-9C4524E2F0F7}"/>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26">
            <a:extLst>
              <a:ext uri="{FF2B5EF4-FFF2-40B4-BE49-F238E27FC236}">
                <a16:creationId xmlns:a16="http://schemas.microsoft.com/office/drawing/2014/main" id="{92E48C14-1F24-476C-AEBF-CE2649DD0BC5}"/>
              </a:ext>
            </a:extLst>
          </p:cNvPr>
          <p:cNvSpPr>
            <a:spLocks noGrp="1" noChangeArrowheads="1"/>
          </p:cNvSpPr>
          <p:nvPr>
            <p:ph type="title"/>
          </p:nvPr>
        </p:nvSpPr>
        <p:spPr/>
        <p:txBody>
          <a:bodyPr/>
          <a:lstStyle/>
          <a:p>
            <a:r>
              <a:rPr lang="zh-CN" altLang="en-US" b="0">
                <a:latin typeface="宋体" panose="02010600030101010101" pitchFamily="2" charset="-122"/>
              </a:rPr>
              <a:t>两个</a:t>
            </a:r>
            <a:r>
              <a:rPr lang="zh-CN" altLang="en-US">
                <a:latin typeface="Times New Roman" panose="02020603050405020304" pitchFamily="18" charset="0"/>
              </a:rPr>
              <a:t>多项式相加算法实现</a:t>
            </a:r>
          </a:p>
        </p:txBody>
      </p:sp>
      <p:sp>
        <p:nvSpPr>
          <p:cNvPr id="148483" name="Rectangle 1027">
            <a:extLst>
              <a:ext uri="{FF2B5EF4-FFF2-40B4-BE49-F238E27FC236}">
                <a16:creationId xmlns:a16="http://schemas.microsoft.com/office/drawing/2014/main" id="{2A759060-64E1-4F6D-9FBF-885ACE7A1C21}"/>
              </a:ext>
            </a:extLst>
          </p:cNvPr>
          <p:cNvSpPr>
            <a:spLocks noGrp="1" noChangeArrowheads="1"/>
          </p:cNvSpPr>
          <p:nvPr>
            <p:ph idx="1"/>
          </p:nvPr>
        </p:nvSpPr>
        <p:spPr/>
        <p:txBody>
          <a:bodyPr>
            <a:normAutofit/>
          </a:bodyPr>
          <a:lstStyle/>
          <a:p>
            <a:pPr algn="just">
              <a:lnSpc>
                <a:spcPct val="80000"/>
              </a:lnSpc>
              <a:buFont typeface="Wingdings" panose="05000000000000000000" pitchFamily="2" charset="2"/>
              <a:buNone/>
            </a:pPr>
            <a:r>
              <a:rPr lang="en-US" altLang="zh-CN" sz="1800">
                <a:latin typeface="宋体" panose="02010600030101010101" pitchFamily="2" charset="-122"/>
              </a:rPr>
              <a:t>void  polyadd(Polylist polya;Polylist polyb)</a:t>
            </a:r>
          </a:p>
          <a:p>
            <a:pPr algn="just">
              <a:lnSpc>
                <a:spcPct val="80000"/>
              </a:lnSpc>
              <a:buFont typeface="Wingdings" panose="05000000000000000000" pitchFamily="2" charset="2"/>
              <a:buNone/>
            </a:pPr>
            <a:r>
              <a:rPr lang="en-US" altLang="zh-CN" sz="1800">
                <a:latin typeface="宋体" panose="02010600030101010101" pitchFamily="2" charset="-122"/>
              </a:rPr>
              <a:t>{</a:t>
            </a:r>
          </a:p>
          <a:p>
            <a:pPr algn="just">
              <a:lnSpc>
                <a:spcPct val="80000"/>
              </a:lnSpc>
              <a:buFont typeface="Wingdings" panose="05000000000000000000" pitchFamily="2" charset="2"/>
              <a:buNone/>
            </a:pPr>
            <a:r>
              <a:rPr lang="en-US" altLang="zh-CN" sz="1800">
                <a:latin typeface="宋体" panose="02010600030101010101" pitchFamily="2" charset="-122"/>
              </a:rPr>
              <a:t> </a:t>
            </a:r>
            <a:r>
              <a:rPr lang="en-US" altLang="zh-CN" sz="1800">
                <a:latin typeface="Times New Roman" panose="02020603050405020304" pitchFamily="18" charset="0"/>
              </a:rPr>
              <a:t>……</a:t>
            </a:r>
            <a:r>
              <a:rPr lang="en-US" altLang="zh-CN" sz="1800">
                <a:latin typeface="宋体" panose="02010600030101010101" pitchFamily="2" charset="-122"/>
              </a:rPr>
              <a:t>/* p</a:t>
            </a:r>
            <a:r>
              <a:rPr lang="zh-CN" altLang="en-US" sz="1800">
                <a:latin typeface="宋体" panose="02010600030101010101" pitchFamily="2" charset="-122"/>
              </a:rPr>
              <a:t>和</a:t>
            </a:r>
            <a:r>
              <a:rPr lang="en-US" altLang="zh-CN" sz="1800">
                <a:latin typeface="宋体" panose="02010600030101010101" pitchFamily="2" charset="-122"/>
              </a:rPr>
              <a:t>q</a:t>
            </a:r>
            <a:r>
              <a:rPr lang="zh-CN" altLang="en-US" sz="1800">
                <a:latin typeface="宋体" panose="02010600030101010101" pitchFamily="2" charset="-122"/>
              </a:rPr>
              <a:t>分别指向</a:t>
            </a:r>
            <a:r>
              <a:rPr lang="en-US" altLang="zh-CN" sz="1800">
                <a:latin typeface="宋体" panose="02010600030101010101" pitchFamily="2" charset="-122"/>
              </a:rPr>
              <a:t>polya</a:t>
            </a:r>
            <a:r>
              <a:rPr lang="zh-CN" altLang="en-US" sz="1800">
                <a:latin typeface="宋体" panose="02010600030101010101" pitchFamily="2" charset="-122"/>
              </a:rPr>
              <a:t>和</a:t>
            </a:r>
            <a:r>
              <a:rPr lang="en-US" altLang="zh-CN" sz="1800">
                <a:latin typeface="宋体" panose="02010600030101010101" pitchFamily="2" charset="-122"/>
              </a:rPr>
              <a:t>polyb</a:t>
            </a:r>
            <a:r>
              <a:rPr lang="zh-CN" altLang="en-US" sz="1800">
                <a:latin typeface="宋体" panose="02010600030101010101" pitchFamily="2" charset="-122"/>
              </a:rPr>
              <a:t>链表中的当前计算结点*</a:t>
            </a:r>
            <a:r>
              <a:rPr lang="en-US" altLang="zh-CN" sz="1800">
                <a:latin typeface="宋体" panose="02010600030101010101" pitchFamily="2" charset="-122"/>
              </a:rPr>
              <a:t>/ </a:t>
            </a:r>
          </a:p>
          <a:p>
            <a:pPr algn="just">
              <a:lnSpc>
                <a:spcPct val="80000"/>
              </a:lnSpc>
              <a:buFont typeface="Wingdings" panose="05000000000000000000" pitchFamily="2" charset="2"/>
              <a:buNone/>
            </a:pPr>
            <a:r>
              <a:rPr lang="en-US" altLang="zh-CN" sz="1800">
                <a:latin typeface="宋体" panose="02010600030101010101" pitchFamily="2" charset="-122"/>
              </a:rPr>
              <a:t>	</a:t>
            </a:r>
            <a:r>
              <a:rPr lang="en-US" altLang="zh-CN" sz="1800">
                <a:latin typeface="Times New Roman" panose="02020603050405020304" pitchFamily="18" charset="0"/>
              </a:rPr>
              <a:t>……</a:t>
            </a:r>
            <a:r>
              <a:rPr lang="en-US" altLang="zh-CN" sz="1800">
                <a:latin typeface="宋体" panose="02010600030101010101" pitchFamily="2" charset="-122"/>
              </a:rPr>
              <a:t>/* pre</a:t>
            </a:r>
            <a:r>
              <a:rPr lang="zh-CN" altLang="en-US" sz="1800">
                <a:latin typeface="宋体" panose="02010600030101010101" pitchFamily="2" charset="-122"/>
              </a:rPr>
              <a:t>指向和多项式链表中的尾结点*</a:t>
            </a:r>
            <a:r>
              <a:rPr lang="en-US" altLang="zh-CN" sz="1800">
                <a:latin typeface="宋体" panose="02010600030101010101" pitchFamily="2" charset="-122"/>
              </a:rPr>
              <a:t>/ </a:t>
            </a:r>
          </a:p>
          <a:p>
            <a:pPr algn="just">
              <a:lnSpc>
                <a:spcPct val="80000"/>
              </a:lnSpc>
              <a:buFont typeface="Wingdings" panose="05000000000000000000" pitchFamily="2" charset="2"/>
              <a:buNone/>
            </a:pPr>
            <a:r>
              <a:rPr lang="en-US" altLang="zh-CN" sz="1800">
                <a:latin typeface="宋体" panose="02010600030101010101" pitchFamily="2" charset="-122"/>
              </a:rPr>
              <a:t> while p!=NULL &amp;&amp; q!=NULL</a:t>
            </a:r>
            <a:r>
              <a:rPr lang="zh-CN" altLang="en-US" sz="1800">
                <a:latin typeface="宋体" panose="02010600030101010101" pitchFamily="2" charset="-122"/>
              </a:rPr>
              <a:t>）</a:t>
            </a:r>
          </a:p>
          <a:p>
            <a:pPr algn="just">
              <a:lnSpc>
                <a:spcPct val="80000"/>
              </a:lnSpc>
              <a:buFont typeface="Wingdings" panose="05000000000000000000" pitchFamily="2" charset="2"/>
              <a:buNone/>
            </a:pPr>
            <a:r>
              <a:rPr lang="zh-CN" altLang="en-US" sz="1800">
                <a:latin typeface="宋体" panose="02010600030101010101" pitchFamily="2" charset="-122"/>
              </a:rPr>
              <a:t> </a:t>
            </a:r>
            <a:r>
              <a:rPr lang="en-US" altLang="zh-CN" sz="1800">
                <a:latin typeface="宋体" panose="02010600030101010101" pitchFamily="2" charset="-122"/>
              </a:rPr>
              <a:t>{ if</a:t>
            </a:r>
            <a:r>
              <a:rPr lang="en-US" altLang="zh-CN" sz="1800" b="1">
                <a:latin typeface="宋体" panose="02010600030101010101" pitchFamily="2" charset="-122"/>
              </a:rPr>
              <a:t>  </a:t>
            </a:r>
            <a:r>
              <a:rPr lang="zh-CN" altLang="en-US" sz="1800" b="1">
                <a:latin typeface="Times New Roman" panose="02020603050405020304" pitchFamily="18" charset="0"/>
              </a:rPr>
              <a:t>（</a:t>
            </a:r>
            <a:r>
              <a:rPr lang="en-US" altLang="zh-CN" sz="1800">
                <a:latin typeface="宋体" panose="02010600030101010101" pitchFamily="2" charset="-122"/>
              </a:rPr>
              <a:t>p-&gt;exp&lt; q-&gt;exp</a:t>
            </a:r>
            <a:r>
              <a:rPr lang="zh-CN" altLang="en-US" sz="1800">
                <a:latin typeface="Times New Roman" panose="02020603050405020304" pitchFamily="18" charset="0"/>
              </a:rPr>
              <a:t>）</a:t>
            </a:r>
            <a:endParaRPr lang="zh-CN" altLang="en-US" sz="1800">
              <a:latin typeface="宋体" panose="02010600030101010101" pitchFamily="2" charset="-122"/>
            </a:endParaRPr>
          </a:p>
          <a:p>
            <a:pPr algn="just">
              <a:lnSpc>
                <a:spcPct val="80000"/>
              </a:lnSpc>
              <a:buFont typeface="Wingdings" panose="05000000000000000000" pitchFamily="2" charset="2"/>
              <a:buNone/>
            </a:pPr>
            <a:r>
              <a:rPr lang="zh-CN" altLang="en-US" sz="1800">
                <a:latin typeface="宋体" panose="02010600030101010101" pitchFamily="2" charset="-122"/>
              </a:rPr>
              <a:t>   </a:t>
            </a:r>
            <a:r>
              <a:rPr lang="en-US" altLang="zh-CN" sz="1800">
                <a:latin typeface="宋体" panose="02010600030101010101" pitchFamily="2" charset="-122"/>
              </a:rPr>
              <a:t>{ </a:t>
            </a:r>
            <a:r>
              <a:rPr lang="en-US" altLang="zh-CN" sz="1800">
                <a:latin typeface="Times New Roman" panose="02020603050405020304" pitchFamily="18" charset="0"/>
              </a:rPr>
              <a:t>…</a:t>
            </a:r>
            <a:r>
              <a:rPr lang="en-US" altLang="zh-CN" sz="1800">
                <a:latin typeface="宋体" panose="02010600030101010101" pitchFamily="2" charset="-122"/>
              </a:rPr>
              <a:t>/*</a:t>
            </a:r>
            <a:r>
              <a:rPr lang="zh-CN" altLang="en-US" sz="1800">
                <a:latin typeface="宋体" panose="02010600030101010101" pitchFamily="2" charset="-122"/>
              </a:rPr>
              <a:t>将</a:t>
            </a:r>
            <a:r>
              <a:rPr lang="en-US" altLang="zh-CN" sz="1800">
                <a:latin typeface="宋体" panose="02010600030101010101" pitchFamily="2" charset="-122"/>
              </a:rPr>
              <a:t>p</a:t>
            </a:r>
            <a:r>
              <a:rPr lang="zh-CN" altLang="en-US" sz="1800">
                <a:latin typeface="宋体" panose="02010600030101010101" pitchFamily="2" charset="-122"/>
              </a:rPr>
              <a:t>结点加入到和多项式中*</a:t>
            </a:r>
            <a:r>
              <a:rPr lang="en-US" altLang="zh-CN" sz="1800">
                <a:latin typeface="宋体" panose="02010600030101010101" pitchFamily="2" charset="-122"/>
              </a:rPr>
              <a:t>/}</a:t>
            </a:r>
          </a:p>
          <a:p>
            <a:pPr algn="just">
              <a:lnSpc>
                <a:spcPct val="80000"/>
              </a:lnSpc>
              <a:buFont typeface="Wingdings" panose="05000000000000000000" pitchFamily="2" charset="2"/>
              <a:buNone/>
            </a:pPr>
            <a:r>
              <a:rPr lang="en-US" altLang="zh-CN" sz="1800">
                <a:latin typeface="宋体" panose="02010600030101010101" pitchFamily="2" charset="-122"/>
              </a:rPr>
              <a:t>   else if ( p-&gt;exp= =q-&gt;exp</a:t>
            </a:r>
            <a:r>
              <a:rPr lang="zh-CN" altLang="en-US" sz="1800">
                <a:latin typeface="Times New Roman" panose="02020603050405020304" pitchFamily="18" charset="0"/>
              </a:rPr>
              <a:t>）</a:t>
            </a:r>
          </a:p>
          <a:p>
            <a:pPr algn="just">
              <a:lnSpc>
                <a:spcPct val="80000"/>
              </a:lnSpc>
              <a:buFont typeface="Wingdings" panose="05000000000000000000" pitchFamily="2" charset="2"/>
              <a:buNone/>
            </a:pPr>
            <a:r>
              <a:rPr lang="zh-CN" altLang="en-US" sz="1800" b="1">
                <a:latin typeface="宋体" panose="02010600030101010101" pitchFamily="2" charset="-122"/>
              </a:rPr>
              <a:t>   </a:t>
            </a:r>
            <a:r>
              <a:rPr lang="en-US" altLang="zh-CN" sz="1800">
                <a:latin typeface="宋体" panose="02010600030101010101" pitchFamily="2" charset="-122"/>
              </a:rPr>
              <a:t>{ </a:t>
            </a:r>
            <a:r>
              <a:rPr lang="en-US" altLang="zh-CN" sz="1800">
                <a:latin typeface="Times New Roman" panose="02020603050405020304" pitchFamily="18" charset="0"/>
              </a:rPr>
              <a:t>…</a:t>
            </a:r>
            <a:r>
              <a:rPr lang="en-US" altLang="zh-CN" sz="1800">
                <a:latin typeface="宋体" panose="02010600030101010101" pitchFamily="2" charset="-122"/>
              </a:rPr>
              <a:t>/*</a:t>
            </a:r>
            <a:r>
              <a:rPr lang="zh-CN" altLang="en-US" sz="1800">
                <a:latin typeface="Times New Roman" panose="02020603050405020304" pitchFamily="18" charset="0"/>
              </a:rPr>
              <a:t>若指数相等，则相应的系数相加。若系数为</a:t>
            </a:r>
            <a:r>
              <a:rPr lang="en-US" altLang="zh-CN" sz="1800">
                <a:latin typeface="Times New Roman" panose="02020603050405020304" pitchFamily="18" charset="0"/>
              </a:rPr>
              <a:t>0</a:t>
            </a:r>
            <a:r>
              <a:rPr lang="zh-CN" altLang="en-US" sz="1800">
                <a:latin typeface="Times New Roman" panose="02020603050405020304" pitchFamily="18" charset="0"/>
              </a:rPr>
              <a:t>则删除</a:t>
            </a:r>
            <a:r>
              <a:rPr lang="en-US" altLang="zh-CN" sz="1800">
                <a:latin typeface="Times New Roman" panose="02020603050405020304" pitchFamily="18" charset="0"/>
              </a:rPr>
              <a:t>p</a:t>
            </a:r>
            <a:r>
              <a:rPr lang="zh-CN" altLang="en-US" sz="1800">
                <a:latin typeface="Times New Roman" panose="02020603050405020304" pitchFamily="18" charset="0"/>
              </a:rPr>
              <a:t>，</a:t>
            </a:r>
            <a:r>
              <a:rPr lang="en-US" altLang="zh-CN" sz="1800">
                <a:latin typeface="Times New Roman" panose="02020603050405020304" pitchFamily="18" charset="0"/>
              </a:rPr>
              <a:t>q</a:t>
            </a:r>
            <a:r>
              <a:rPr lang="zh-CN" altLang="en-US" sz="1800">
                <a:latin typeface="Times New Roman" panose="02020603050405020304" pitchFamily="18" charset="0"/>
              </a:rPr>
              <a:t>节点</a:t>
            </a:r>
            <a:r>
              <a:rPr lang="zh-CN" altLang="en-US" sz="1800">
                <a:latin typeface="宋体" panose="02010600030101010101" pitchFamily="2" charset="-122"/>
              </a:rPr>
              <a:t>*</a:t>
            </a:r>
            <a:r>
              <a:rPr lang="en-US" altLang="zh-CN" sz="1800">
                <a:latin typeface="宋体" panose="02010600030101010101" pitchFamily="2" charset="-122"/>
              </a:rPr>
              <a:t>/}</a:t>
            </a:r>
          </a:p>
          <a:p>
            <a:pPr algn="just">
              <a:lnSpc>
                <a:spcPct val="80000"/>
              </a:lnSpc>
              <a:buFont typeface="Wingdings" panose="05000000000000000000" pitchFamily="2" charset="2"/>
              <a:buNone/>
            </a:pPr>
            <a:r>
              <a:rPr lang="en-US" altLang="zh-CN" sz="1800" b="1">
                <a:latin typeface="宋体" panose="02010600030101010101" pitchFamily="2" charset="-122"/>
              </a:rPr>
              <a:t>   </a:t>
            </a:r>
            <a:r>
              <a:rPr lang="en-US" altLang="zh-CN" sz="1800">
                <a:latin typeface="宋体" panose="02010600030101010101" pitchFamily="2" charset="-122"/>
              </a:rPr>
              <a:t>else{ </a:t>
            </a:r>
            <a:r>
              <a:rPr lang="en-US" altLang="zh-CN" sz="1800">
                <a:latin typeface="Times New Roman" panose="02020603050405020304" pitchFamily="18" charset="0"/>
              </a:rPr>
              <a:t>…</a:t>
            </a:r>
            <a:r>
              <a:rPr lang="en-US" altLang="zh-CN" sz="1800">
                <a:latin typeface="宋体" panose="02010600030101010101" pitchFamily="2" charset="-122"/>
              </a:rPr>
              <a:t>/*</a:t>
            </a:r>
            <a:r>
              <a:rPr lang="zh-CN" altLang="en-US" sz="1800">
                <a:latin typeface="宋体" panose="02010600030101010101" pitchFamily="2" charset="-122"/>
              </a:rPr>
              <a:t>将</a:t>
            </a:r>
            <a:r>
              <a:rPr lang="en-US" altLang="zh-CN" sz="1800">
                <a:latin typeface="宋体" panose="02010600030101010101" pitchFamily="2" charset="-122"/>
              </a:rPr>
              <a:t>q</a:t>
            </a:r>
            <a:r>
              <a:rPr lang="zh-CN" altLang="en-US" sz="1800">
                <a:latin typeface="宋体" panose="02010600030101010101" pitchFamily="2" charset="-122"/>
              </a:rPr>
              <a:t>结点加入到和多项式中*</a:t>
            </a:r>
            <a:r>
              <a:rPr lang="en-US" altLang="zh-CN" sz="1800">
                <a:latin typeface="宋体" panose="02010600030101010101" pitchFamily="2" charset="-122"/>
              </a:rPr>
              <a:t>/}</a:t>
            </a:r>
          </a:p>
          <a:p>
            <a:pPr algn="just">
              <a:lnSpc>
                <a:spcPct val="80000"/>
              </a:lnSpc>
              <a:buFont typeface="Wingdings" panose="05000000000000000000" pitchFamily="2" charset="2"/>
              <a:buNone/>
            </a:pPr>
            <a:r>
              <a:rPr lang="en-US" altLang="zh-CN" sz="1800">
                <a:latin typeface="宋体" panose="02010600030101010101" pitchFamily="2" charset="-122"/>
              </a:rPr>
              <a:t> } </a:t>
            </a:r>
          </a:p>
          <a:p>
            <a:pPr algn="just">
              <a:lnSpc>
                <a:spcPct val="80000"/>
              </a:lnSpc>
              <a:buFont typeface="Wingdings" panose="05000000000000000000" pitchFamily="2" charset="2"/>
              <a:buNone/>
            </a:pPr>
            <a:r>
              <a:rPr lang="en-US" altLang="zh-CN" sz="1800">
                <a:latin typeface="宋体" panose="02010600030101010101" pitchFamily="2" charset="-122"/>
              </a:rPr>
              <a:t> </a:t>
            </a:r>
            <a:r>
              <a:rPr lang="en-US" altLang="zh-CN" sz="1800">
                <a:latin typeface="Times New Roman" panose="02020603050405020304" pitchFamily="18" charset="0"/>
              </a:rPr>
              <a:t>…</a:t>
            </a:r>
            <a:r>
              <a:rPr lang="en-US" altLang="zh-CN" sz="1800">
                <a:latin typeface="宋体" panose="02010600030101010101" pitchFamily="2" charset="-122"/>
              </a:rPr>
              <a:t>../*</a:t>
            </a:r>
            <a:r>
              <a:rPr lang="zh-CN" altLang="en-US" sz="1800">
                <a:latin typeface="宋体" panose="02010600030101010101" pitchFamily="2" charset="-122"/>
              </a:rPr>
              <a:t>将多项式</a:t>
            </a:r>
            <a:r>
              <a:rPr lang="en-US" altLang="zh-CN" sz="1800">
                <a:latin typeface="宋体" panose="02010600030101010101" pitchFamily="2" charset="-122"/>
              </a:rPr>
              <a:t>polya</a:t>
            </a:r>
            <a:r>
              <a:rPr lang="zh-CN" altLang="en-US" sz="1800">
                <a:latin typeface="宋体" panose="02010600030101010101" pitchFamily="2" charset="-122"/>
              </a:rPr>
              <a:t>或</a:t>
            </a:r>
            <a:r>
              <a:rPr lang="en-US" altLang="zh-CN" sz="1800">
                <a:latin typeface="宋体" panose="02010600030101010101" pitchFamily="2" charset="-122"/>
              </a:rPr>
              <a:t>polyb</a:t>
            </a:r>
            <a:r>
              <a:rPr lang="zh-CN" altLang="en-US" sz="1800">
                <a:latin typeface="宋体" panose="02010600030101010101" pitchFamily="2" charset="-122"/>
              </a:rPr>
              <a:t>中剩余的结点加入到和多项式中*</a:t>
            </a:r>
            <a:r>
              <a:rPr lang="en-US" altLang="zh-CN" sz="1800">
                <a:latin typeface="宋体" panose="02010600030101010101" pitchFamily="2" charset="-122"/>
              </a:rPr>
              <a:t>/</a:t>
            </a:r>
          </a:p>
          <a:p>
            <a:pPr algn="just">
              <a:lnSpc>
                <a:spcPct val="80000"/>
              </a:lnSpc>
              <a:buFont typeface="Wingdings" panose="05000000000000000000" pitchFamily="2" charset="2"/>
              <a:buNone/>
            </a:pPr>
            <a:r>
              <a:rPr lang="en-US" altLang="zh-CN" sz="1800">
                <a:latin typeface="宋体" panose="02010600030101010101" pitchFamily="2" charset="-122"/>
              </a:rPr>
              <a:t>}</a:t>
            </a:r>
          </a:p>
        </p:txBody>
      </p:sp>
      <p:sp>
        <p:nvSpPr>
          <p:cNvPr id="5" name="日期占位符 3">
            <a:extLst>
              <a:ext uri="{FF2B5EF4-FFF2-40B4-BE49-F238E27FC236}">
                <a16:creationId xmlns:a16="http://schemas.microsoft.com/office/drawing/2014/main" id="{A89080EF-153D-4861-ACE9-3FF67EA42D4F}"/>
              </a:ext>
            </a:extLst>
          </p:cNvPr>
          <p:cNvSpPr>
            <a:spLocks noGrp="1"/>
          </p:cNvSpPr>
          <p:nvPr>
            <p:ph type="dt" sz="half" idx="4294967295"/>
          </p:nvPr>
        </p:nvSpPr>
        <p:spPr>
          <a:xfrm>
            <a:off x="9652000" y="6553200"/>
            <a:ext cx="2540000" cy="304800"/>
          </a:xfrm>
          <a:prstGeom prst="rect">
            <a:avLst/>
          </a:prstGeom>
        </p:spPr>
        <p:txBody>
          <a:bodyPr/>
          <a:lstStyle/>
          <a:p>
            <a:fld id="{D9AB1FCB-20F5-47D3-8C37-DC678B52C70A}" type="datetime1">
              <a:rPr lang="zh-CN" altLang="en-US"/>
              <a:pPr/>
              <a:t>2020/2/9</a:t>
            </a:fld>
            <a:endParaRPr lang="en-US" altLang="zh-CN"/>
          </a:p>
        </p:txBody>
      </p:sp>
      <p:sp>
        <p:nvSpPr>
          <p:cNvPr id="6" name="灯片编号占位符 5">
            <a:extLst>
              <a:ext uri="{FF2B5EF4-FFF2-40B4-BE49-F238E27FC236}">
                <a16:creationId xmlns:a16="http://schemas.microsoft.com/office/drawing/2014/main" id="{46898F73-D047-4E66-A07E-B1697C8B904F}"/>
              </a:ext>
            </a:extLst>
          </p:cNvPr>
          <p:cNvSpPr>
            <a:spLocks noGrp="1"/>
          </p:cNvSpPr>
          <p:nvPr>
            <p:ph type="sldNum" sz="quarter" idx="4294967295"/>
          </p:nvPr>
        </p:nvSpPr>
        <p:spPr>
          <a:xfrm>
            <a:off x="0" y="6343650"/>
            <a:ext cx="782638" cy="488950"/>
          </a:xfrm>
          <a:prstGeom prst="rect">
            <a:avLst/>
          </a:prstGeom>
        </p:spPr>
        <p:txBody>
          <a:bodyPr/>
          <a:lstStyle/>
          <a:p>
            <a:fld id="{0A848337-5275-42E5-8C6C-29E2F19B8977}" type="slidenum">
              <a:rPr lang="en-US" altLang="zh-CN"/>
              <a:pPr/>
              <a:t>70</a:t>
            </a:fld>
            <a:endParaRPr lang="en-US" altLang="zh-CN"/>
          </a:p>
        </p:txBody>
      </p:sp>
      <p:sp>
        <p:nvSpPr>
          <p:cNvPr id="148484" name="AutoShape 1028">
            <a:hlinkClick r:id="" action="ppaction://hlinkshowjump?jump=previousslide" highlightClick="1"/>
            <a:extLst>
              <a:ext uri="{FF2B5EF4-FFF2-40B4-BE49-F238E27FC236}">
                <a16:creationId xmlns:a16="http://schemas.microsoft.com/office/drawing/2014/main" id="{3551E014-6942-4818-A628-0996F4903D9F}"/>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22E9F6B2-9259-4E9F-9CCD-3CB3E7711C72}"/>
              </a:ext>
            </a:extLst>
          </p:cNvPr>
          <p:cNvSpPr>
            <a:spLocks noGrp="1" noChangeArrowheads="1"/>
          </p:cNvSpPr>
          <p:nvPr>
            <p:ph type="title"/>
          </p:nvPr>
        </p:nvSpPr>
        <p:spPr/>
        <p:txBody>
          <a:bodyPr/>
          <a:lstStyle/>
          <a:p>
            <a:r>
              <a:rPr lang="en-US" altLang="zh-CN" b="0"/>
              <a:t>2.5  </a:t>
            </a:r>
            <a:r>
              <a:rPr lang="zh-CN" altLang="en-US" b="0">
                <a:latin typeface="宋体" panose="02010600030101010101" pitchFamily="2" charset="-122"/>
              </a:rPr>
              <a:t>顺序表和链表的比较</a:t>
            </a:r>
            <a:r>
              <a:rPr lang="zh-CN" altLang="en-US">
                <a:ea typeface="黑体" panose="02010609060101010101" pitchFamily="49" charset="-122"/>
              </a:rPr>
              <a:t> </a:t>
            </a:r>
            <a:br>
              <a:rPr lang="zh-CN" altLang="en-US">
                <a:ea typeface="黑体" panose="02010609060101010101" pitchFamily="49" charset="-122"/>
              </a:rPr>
            </a:br>
            <a:endParaRPr lang="zh-CN" altLang="en-US"/>
          </a:p>
        </p:txBody>
      </p:sp>
      <p:sp>
        <p:nvSpPr>
          <p:cNvPr id="171011" name="Rectangle 3">
            <a:extLst>
              <a:ext uri="{FF2B5EF4-FFF2-40B4-BE49-F238E27FC236}">
                <a16:creationId xmlns:a16="http://schemas.microsoft.com/office/drawing/2014/main" id="{A366E503-386B-4500-B45D-506DF163189B}"/>
              </a:ext>
            </a:extLst>
          </p:cNvPr>
          <p:cNvSpPr>
            <a:spLocks noGrp="1" noChangeArrowheads="1"/>
          </p:cNvSpPr>
          <p:nvPr>
            <p:ph idx="1"/>
          </p:nvPr>
        </p:nvSpPr>
        <p:spPr/>
        <p:txBody>
          <a:bodyPr/>
          <a:lstStyle/>
          <a:p>
            <a:r>
              <a:rPr lang="en-US" altLang="zh-CN"/>
              <a:t>1</a:t>
            </a:r>
            <a:r>
              <a:rPr lang="zh-CN" altLang="en-US">
                <a:latin typeface="宋体" panose="02010600030101010101" pitchFamily="2" charset="-122"/>
              </a:rPr>
              <a:t>．基于空间的考虑</a:t>
            </a:r>
            <a:r>
              <a:rPr lang="zh-CN" altLang="en-US"/>
              <a:t> </a:t>
            </a:r>
          </a:p>
          <a:p>
            <a:r>
              <a:rPr lang="en-US" altLang="zh-CN"/>
              <a:t>2</a:t>
            </a:r>
            <a:r>
              <a:rPr lang="zh-CN" altLang="en-US">
                <a:latin typeface="宋体" panose="02010600030101010101" pitchFamily="2" charset="-122"/>
              </a:rPr>
              <a:t>．基于时间的考虑</a:t>
            </a:r>
            <a:r>
              <a:rPr lang="zh-CN" altLang="en-US"/>
              <a:t> </a:t>
            </a:r>
          </a:p>
          <a:p>
            <a:r>
              <a:rPr lang="en-US" altLang="zh-CN"/>
              <a:t>3</a:t>
            </a:r>
            <a:r>
              <a:rPr lang="zh-CN" altLang="en-US">
                <a:latin typeface="宋体" panose="02010600030101010101" pitchFamily="2" charset="-122"/>
              </a:rPr>
              <a:t>．基于语言的考虑</a:t>
            </a:r>
            <a:r>
              <a:rPr lang="zh-CN" altLang="en-US"/>
              <a:t> </a:t>
            </a:r>
          </a:p>
        </p:txBody>
      </p:sp>
      <p:sp>
        <p:nvSpPr>
          <p:cNvPr id="5" name="日期占位符 3">
            <a:extLst>
              <a:ext uri="{FF2B5EF4-FFF2-40B4-BE49-F238E27FC236}">
                <a16:creationId xmlns:a16="http://schemas.microsoft.com/office/drawing/2014/main" id="{18BEEB06-DD74-4F24-AFDE-1087C0DBBC18}"/>
              </a:ext>
            </a:extLst>
          </p:cNvPr>
          <p:cNvSpPr>
            <a:spLocks noGrp="1"/>
          </p:cNvSpPr>
          <p:nvPr>
            <p:ph type="dt" sz="half" idx="4294967295"/>
          </p:nvPr>
        </p:nvSpPr>
        <p:spPr>
          <a:xfrm>
            <a:off x="9652000" y="6553200"/>
            <a:ext cx="2540000" cy="304800"/>
          </a:xfrm>
          <a:prstGeom prst="rect">
            <a:avLst/>
          </a:prstGeom>
        </p:spPr>
        <p:txBody>
          <a:bodyPr/>
          <a:lstStyle/>
          <a:p>
            <a:fld id="{F00D16A5-5405-4495-AA0C-B7604161C16D}" type="datetime1">
              <a:rPr lang="zh-CN" altLang="en-US"/>
              <a:pPr/>
              <a:t>2020/2/9</a:t>
            </a:fld>
            <a:endParaRPr lang="en-US" altLang="zh-CN"/>
          </a:p>
        </p:txBody>
      </p:sp>
      <p:sp>
        <p:nvSpPr>
          <p:cNvPr id="6" name="灯片编号占位符 5">
            <a:extLst>
              <a:ext uri="{FF2B5EF4-FFF2-40B4-BE49-F238E27FC236}">
                <a16:creationId xmlns:a16="http://schemas.microsoft.com/office/drawing/2014/main" id="{067AB6F5-9178-4DE9-9343-D0FE5A4790DA}"/>
              </a:ext>
            </a:extLst>
          </p:cNvPr>
          <p:cNvSpPr>
            <a:spLocks noGrp="1"/>
          </p:cNvSpPr>
          <p:nvPr>
            <p:ph type="sldNum" sz="quarter" idx="4294967295"/>
          </p:nvPr>
        </p:nvSpPr>
        <p:spPr>
          <a:xfrm>
            <a:off x="0" y="6343650"/>
            <a:ext cx="782638" cy="488950"/>
          </a:xfrm>
          <a:prstGeom prst="rect">
            <a:avLst/>
          </a:prstGeom>
        </p:spPr>
        <p:txBody>
          <a:bodyPr/>
          <a:lstStyle/>
          <a:p>
            <a:fld id="{7D0A07B5-6630-4A44-8A42-CE9FD5A37979}" type="slidenum">
              <a:rPr lang="en-US" altLang="zh-CN"/>
              <a:pPr/>
              <a:t>71</a:t>
            </a:fld>
            <a:endParaRPr lang="en-US" altLang="zh-CN"/>
          </a:p>
        </p:txBody>
      </p:sp>
      <p:sp>
        <p:nvSpPr>
          <p:cNvPr id="171012" name="AutoShape 4">
            <a:hlinkClick r:id="rId2" action="ppaction://hlinksldjump" highlightClick="1"/>
            <a:extLst>
              <a:ext uri="{FF2B5EF4-FFF2-40B4-BE49-F238E27FC236}">
                <a16:creationId xmlns:a16="http://schemas.microsoft.com/office/drawing/2014/main" id="{F9F316B0-1AAB-4C83-BBC8-BF243013758F}"/>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98BF35EB-8126-4070-BE91-15803051ED81}"/>
              </a:ext>
            </a:extLst>
          </p:cNvPr>
          <p:cNvSpPr>
            <a:spLocks noGrp="1" noChangeArrowheads="1"/>
          </p:cNvSpPr>
          <p:nvPr>
            <p:ph type="title"/>
          </p:nvPr>
        </p:nvSpPr>
        <p:spPr/>
        <p:txBody>
          <a:bodyPr/>
          <a:lstStyle/>
          <a:p>
            <a:r>
              <a:rPr lang="zh-CN" altLang="en-US"/>
              <a:t>线性表链式存储方式的比较 </a:t>
            </a:r>
          </a:p>
        </p:txBody>
      </p:sp>
      <p:graphicFrame>
        <p:nvGraphicFramePr>
          <p:cNvPr id="170116" name="Group 132">
            <a:extLst>
              <a:ext uri="{FF2B5EF4-FFF2-40B4-BE49-F238E27FC236}">
                <a16:creationId xmlns:a16="http://schemas.microsoft.com/office/drawing/2014/main" id="{BC459C7C-74FB-4853-B052-95BD96BAF8BB}"/>
              </a:ext>
            </a:extLst>
          </p:cNvPr>
          <p:cNvGraphicFramePr>
            <a:graphicFrameLocks noGrp="1"/>
          </p:cNvGraphicFramePr>
          <p:nvPr>
            <p:ph type="tbl" idx="1"/>
          </p:nvPr>
        </p:nvGraphicFramePr>
        <p:xfrm>
          <a:off x="2438400" y="2362200"/>
          <a:ext cx="8001000" cy="3733800"/>
        </p:xfrm>
        <a:graphic>
          <a:graphicData uri="http://schemas.openxmlformats.org/drawingml/2006/table">
            <a:tbl>
              <a:tblPr/>
              <a:tblGrid>
                <a:gridCol w="2493963">
                  <a:extLst>
                    <a:ext uri="{9D8B030D-6E8A-4147-A177-3AD203B41FA5}">
                      <a16:colId xmlns:a16="http://schemas.microsoft.com/office/drawing/2014/main" val="825998692"/>
                    </a:ext>
                  </a:extLst>
                </a:gridCol>
                <a:gridCol w="1508125">
                  <a:extLst>
                    <a:ext uri="{9D8B030D-6E8A-4147-A177-3AD203B41FA5}">
                      <a16:colId xmlns:a16="http://schemas.microsoft.com/office/drawing/2014/main" val="460042702"/>
                    </a:ext>
                  </a:extLst>
                </a:gridCol>
                <a:gridCol w="1998662">
                  <a:extLst>
                    <a:ext uri="{9D8B030D-6E8A-4147-A177-3AD203B41FA5}">
                      <a16:colId xmlns:a16="http://schemas.microsoft.com/office/drawing/2014/main" val="340608724"/>
                    </a:ext>
                  </a:extLst>
                </a:gridCol>
                <a:gridCol w="2000250">
                  <a:extLst>
                    <a:ext uri="{9D8B030D-6E8A-4147-A177-3AD203B41FA5}">
                      <a16:colId xmlns:a16="http://schemas.microsoft.com/office/drawing/2014/main" val="2704700820"/>
                    </a:ext>
                  </a:extLst>
                </a:gridCol>
              </a:tblGrid>
              <a:tr h="922338">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操作名称</a:t>
                      </a:r>
                      <a:endPar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链表名称</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找表头结点</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找表尾结点</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找</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结点前驱结点</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237461"/>
                  </a:ext>
                </a:extLst>
              </a:tr>
              <a:tr h="655638">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带头结点单链表</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L-&gt;next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一重循环</a:t>
                      </a:r>
                      <a:endPar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结点的</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域无法找到</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结点的前驱</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2629703"/>
                  </a:ext>
                </a:extLst>
              </a:tr>
              <a:tr h="839788">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带头结点循环单链表（头指针）</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L-&gt;next</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一重循环</a:t>
                      </a:r>
                      <a:endPar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结点的</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域可以找到</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结点的前驱</a:t>
                      </a:r>
                      <a:endPar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9039835"/>
                  </a:ext>
                </a:extLst>
              </a:tr>
              <a:tr h="839788">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带尾指针的循环单链表</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R-&gt;next  O(1)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结点的</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域可以找到</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结点的前驱</a:t>
                      </a:r>
                      <a:endPar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2873955"/>
                  </a:ext>
                </a:extLst>
              </a:tr>
              <a:tr h="47625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带头结点双向循环链表</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L-&gt;next  O(1)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L-&gt;prior</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P-&gt;prior</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时间耗费</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8623346"/>
                  </a:ext>
                </a:extLst>
              </a:tr>
            </a:tbl>
          </a:graphicData>
        </a:graphic>
      </p:graphicFrame>
      <p:sp>
        <p:nvSpPr>
          <p:cNvPr id="36" name="日期占位符 3">
            <a:extLst>
              <a:ext uri="{FF2B5EF4-FFF2-40B4-BE49-F238E27FC236}">
                <a16:creationId xmlns:a16="http://schemas.microsoft.com/office/drawing/2014/main" id="{5A268B39-1DF3-4077-B55E-A1391B0320BB}"/>
              </a:ext>
            </a:extLst>
          </p:cNvPr>
          <p:cNvSpPr>
            <a:spLocks noGrp="1"/>
          </p:cNvSpPr>
          <p:nvPr>
            <p:ph type="dt" sz="half" idx="10"/>
          </p:nvPr>
        </p:nvSpPr>
        <p:spPr/>
        <p:txBody>
          <a:bodyPr/>
          <a:lstStyle/>
          <a:p>
            <a:fld id="{55EBC2DA-0274-40EC-AE0B-826AF5EA8663}" type="datetime1">
              <a:rPr lang="zh-CN" altLang="en-US"/>
              <a:pPr/>
              <a:t>2020/2/9</a:t>
            </a:fld>
            <a:endParaRPr lang="en-US" altLang="zh-CN"/>
          </a:p>
        </p:txBody>
      </p:sp>
      <p:sp>
        <p:nvSpPr>
          <p:cNvPr id="37" name="灯片编号占位符 5">
            <a:extLst>
              <a:ext uri="{FF2B5EF4-FFF2-40B4-BE49-F238E27FC236}">
                <a16:creationId xmlns:a16="http://schemas.microsoft.com/office/drawing/2014/main" id="{65B71FE1-0AE0-40A8-A8BE-4EBA2E8655E8}"/>
              </a:ext>
            </a:extLst>
          </p:cNvPr>
          <p:cNvSpPr>
            <a:spLocks noGrp="1"/>
          </p:cNvSpPr>
          <p:nvPr>
            <p:ph type="sldNum" sz="quarter" idx="12"/>
          </p:nvPr>
        </p:nvSpPr>
        <p:spPr/>
        <p:txBody>
          <a:bodyPr/>
          <a:lstStyle/>
          <a:p>
            <a:fld id="{0E54BD7D-A68F-429A-9058-103DBE461CA1}" type="slidenum">
              <a:rPr lang="en-US" altLang="zh-CN"/>
              <a:pPr/>
              <a:t>72</a:t>
            </a:fld>
            <a:endParaRPr lang="en-US" altLang="zh-CN"/>
          </a:p>
        </p:txBody>
      </p:sp>
      <p:sp>
        <p:nvSpPr>
          <p:cNvPr id="170118" name="Line 134">
            <a:extLst>
              <a:ext uri="{FF2B5EF4-FFF2-40B4-BE49-F238E27FC236}">
                <a16:creationId xmlns:a16="http://schemas.microsoft.com/office/drawing/2014/main" id="{7E99C6AE-01E0-40C6-A6F0-9ABF074A6FB4}"/>
              </a:ext>
            </a:extLst>
          </p:cNvPr>
          <p:cNvSpPr>
            <a:spLocks noChangeShapeType="1"/>
          </p:cNvSpPr>
          <p:nvPr/>
        </p:nvSpPr>
        <p:spPr bwMode="auto">
          <a:xfrm>
            <a:off x="2424113" y="2420938"/>
            <a:ext cx="2519362"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E66EE8D2-723F-4908-BE09-7DC15802D5DA}"/>
              </a:ext>
            </a:extLst>
          </p:cNvPr>
          <p:cNvSpPr>
            <a:spLocks noGrp="1" noChangeArrowheads="1"/>
          </p:cNvSpPr>
          <p:nvPr>
            <p:ph type="title"/>
          </p:nvPr>
        </p:nvSpPr>
        <p:spPr/>
        <p:txBody>
          <a:bodyPr/>
          <a:lstStyle/>
          <a:p>
            <a:r>
              <a:rPr lang="en-US" altLang="zh-CN" b="0"/>
              <a:t>2.6  </a:t>
            </a:r>
            <a:r>
              <a:rPr lang="zh-CN" altLang="en-US" b="0"/>
              <a:t>总结与提高</a:t>
            </a:r>
            <a:br>
              <a:rPr lang="zh-CN" altLang="en-US" b="0"/>
            </a:br>
            <a:endParaRPr lang="zh-CN" altLang="en-US" b="0"/>
          </a:p>
        </p:txBody>
      </p:sp>
      <p:sp>
        <p:nvSpPr>
          <p:cNvPr id="173059" name="Rectangle 3">
            <a:extLst>
              <a:ext uri="{FF2B5EF4-FFF2-40B4-BE49-F238E27FC236}">
                <a16:creationId xmlns:a16="http://schemas.microsoft.com/office/drawing/2014/main" id="{4673E6F4-1F05-422D-A37F-6368FD9D5FC0}"/>
              </a:ext>
            </a:extLst>
          </p:cNvPr>
          <p:cNvSpPr>
            <a:spLocks noGrp="1" noChangeArrowheads="1"/>
          </p:cNvSpPr>
          <p:nvPr>
            <p:ph idx="1"/>
          </p:nvPr>
        </p:nvSpPr>
        <p:spPr/>
        <p:txBody>
          <a:bodyPr/>
          <a:lstStyle/>
          <a:p>
            <a:pPr>
              <a:lnSpc>
                <a:spcPct val="90000"/>
              </a:lnSpc>
            </a:pPr>
            <a:r>
              <a:rPr lang="zh-CN" altLang="en-US" b="1"/>
              <a:t>主要知识点</a:t>
            </a:r>
            <a:r>
              <a:rPr lang="zh-CN" altLang="en-US"/>
              <a:t> </a:t>
            </a:r>
          </a:p>
          <a:p>
            <a:pPr>
              <a:lnSpc>
                <a:spcPct val="90000"/>
              </a:lnSpc>
            </a:pPr>
            <a:r>
              <a:rPr lang="en-US" altLang="zh-CN" b="1"/>
              <a:t>1</a:t>
            </a:r>
            <a:r>
              <a:rPr lang="zh-CN" altLang="en-US" b="1"/>
              <a:t>、线性表的特征</a:t>
            </a:r>
            <a:r>
              <a:rPr lang="zh-CN" altLang="en-US"/>
              <a:t>：线性表中每个数据元素有且仅有一个直接前驱和一个直接后继，第一个结点无前驱，最后一个结点无后继。</a:t>
            </a:r>
          </a:p>
          <a:p>
            <a:pPr>
              <a:lnSpc>
                <a:spcPct val="90000"/>
              </a:lnSpc>
            </a:pPr>
            <a:r>
              <a:rPr lang="en-US" altLang="zh-CN"/>
              <a:t>2</a:t>
            </a:r>
            <a:r>
              <a:rPr lang="zh-CN" altLang="en-US"/>
              <a:t>、</a:t>
            </a:r>
            <a:r>
              <a:rPr lang="zh-CN" altLang="en-US" b="1"/>
              <a:t>线性表存储方式</a:t>
            </a:r>
            <a:r>
              <a:rPr lang="zh-CN" altLang="en-US"/>
              <a:t>：</a:t>
            </a:r>
          </a:p>
          <a:p>
            <a:pPr lvl="1">
              <a:lnSpc>
                <a:spcPct val="90000"/>
              </a:lnSpc>
            </a:pPr>
            <a:r>
              <a:rPr lang="zh-CN" altLang="en-US"/>
              <a:t>线性表顺序存储（顺序表）：采用静态分配方式，借助于</a:t>
            </a:r>
            <a:r>
              <a:rPr lang="en-US" altLang="zh-CN"/>
              <a:t>C</a:t>
            </a:r>
            <a:r>
              <a:rPr lang="zh-CN" altLang="en-US"/>
              <a:t>语言的数组类型，申请一组连续的地址空间，依次存放表中元素，其逻辑次序隐含在存储顺序之中。 </a:t>
            </a:r>
          </a:p>
        </p:txBody>
      </p:sp>
      <p:sp>
        <p:nvSpPr>
          <p:cNvPr id="4" name="日期占位符 3">
            <a:extLst>
              <a:ext uri="{FF2B5EF4-FFF2-40B4-BE49-F238E27FC236}">
                <a16:creationId xmlns:a16="http://schemas.microsoft.com/office/drawing/2014/main" id="{3BCCA3B5-DC42-48FA-A499-07D984E0CA1C}"/>
              </a:ext>
            </a:extLst>
          </p:cNvPr>
          <p:cNvSpPr>
            <a:spLocks noGrp="1"/>
          </p:cNvSpPr>
          <p:nvPr>
            <p:ph type="dt" sz="half" idx="4294967295"/>
          </p:nvPr>
        </p:nvSpPr>
        <p:spPr>
          <a:xfrm>
            <a:off x="9652000" y="6553200"/>
            <a:ext cx="2540000" cy="304800"/>
          </a:xfrm>
          <a:prstGeom prst="rect">
            <a:avLst/>
          </a:prstGeom>
        </p:spPr>
        <p:txBody>
          <a:bodyPr/>
          <a:lstStyle/>
          <a:p>
            <a:fld id="{45FA456B-32C7-4B5C-AEF8-5489AB0A10BA}" type="datetime1">
              <a:rPr lang="zh-CN" altLang="en-US"/>
              <a:pPr/>
              <a:t>2020/2/9</a:t>
            </a:fld>
            <a:endParaRPr lang="en-US" altLang="zh-CN"/>
          </a:p>
        </p:txBody>
      </p:sp>
      <p:sp>
        <p:nvSpPr>
          <p:cNvPr id="5" name="灯片编号占位符 5">
            <a:extLst>
              <a:ext uri="{FF2B5EF4-FFF2-40B4-BE49-F238E27FC236}">
                <a16:creationId xmlns:a16="http://schemas.microsoft.com/office/drawing/2014/main" id="{70CC18CA-BFA0-447A-8983-E7732FF0E854}"/>
              </a:ext>
            </a:extLst>
          </p:cNvPr>
          <p:cNvSpPr>
            <a:spLocks noGrp="1"/>
          </p:cNvSpPr>
          <p:nvPr>
            <p:ph type="sldNum" sz="quarter" idx="4294967295"/>
          </p:nvPr>
        </p:nvSpPr>
        <p:spPr>
          <a:xfrm>
            <a:off x="0" y="6343650"/>
            <a:ext cx="782638" cy="488950"/>
          </a:xfrm>
          <a:prstGeom prst="rect">
            <a:avLst/>
          </a:prstGeom>
        </p:spPr>
        <p:txBody>
          <a:bodyPr/>
          <a:lstStyle/>
          <a:p>
            <a:fld id="{225480C7-CA17-4A57-A54F-5558B30C3A4F}" type="slidenum">
              <a:rPr lang="en-US" altLang="zh-CN"/>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4918860E-76F6-415E-BD09-B271F8C8B0C1}"/>
              </a:ext>
            </a:extLst>
          </p:cNvPr>
          <p:cNvSpPr>
            <a:spLocks noGrp="1" noChangeArrowheads="1"/>
          </p:cNvSpPr>
          <p:nvPr>
            <p:ph type="title"/>
          </p:nvPr>
        </p:nvSpPr>
        <p:spPr/>
        <p:txBody>
          <a:bodyPr/>
          <a:lstStyle/>
          <a:p>
            <a:r>
              <a:rPr lang="en-US" altLang="zh-CN" b="0"/>
              <a:t>2.6  </a:t>
            </a:r>
            <a:r>
              <a:rPr lang="zh-CN" altLang="en-US" b="0"/>
              <a:t>总结与提高</a:t>
            </a:r>
          </a:p>
        </p:txBody>
      </p:sp>
      <p:sp>
        <p:nvSpPr>
          <p:cNvPr id="174083" name="Rectangle 3">
            <a:extLst>
              <a:ext uri="{FF2B5EF4-FFF2-40B4-BE49-F238E27FC236}">
                <a16:creationId xmlns:a16="http://schemas.microsoft.com/office/drawing/2014/main" id="{87C1B646-1FCE-4D24-914C-B0675C1FE449}"/>
              </a:ext>
            </a:extLst>
          </p:cNvPr>
          <p:cNvSpPr>
            <a:spLocks noGrp="1" noChangeArrowheads="1"/>
          </p:cNvSpPr>
          <p:nvPr>
            <p:ph idx="1"/>
          </p:nvPr>
        </p:nvSpPr>
        <p:spPr/>
        <p:txBody>
          <a:bodyPr/>
          <a:lstStyle/>
          <a:p>
            <a:pPr lvl="1">
              <a:lnSpc>
                <a:spcPct val="90000"/>
              </a:lnSpc>
            </a:pPr>
            <a:r>
              <a:rPr lang="zh-CN" altLang="en-US"/>
              <a:t>线性表链式存储（链表）：采用动态分配方式，借助于</a:t>
            </a:r>
            <a:r>
              <a:rPr lang="en-US" altLang="zh-CN"/>
              <a:t>C</a:t>
            </a:r>
            <a:r>
              <a:rPr lang="zh-CN" altLang="en-US"/>
              <a:t>语言的指针类型，动态申请与动态释放地址空间，故链表中的各结点的物理存储可以是不连续的。当表长度变化时仅需适当变化指针的联接，适合于表中元素个数动态变化。</a:t>
            </a:r>
          </a:p>
          <a:p>
            <a:pPr>
              <a:lnSpc>
                <a:spcPct val="90000"/>
              </a:lnSpc>
            </a:pPr>
            <a:r>
              <a:rPr lang="en-US" altLang="zh-CN" b="1"/>
              <a:t>3</a:t>
            </a:r>
            <a:r>
              <a:rPr lang="zh-CN" altLang="en-US" b="1"/>
              <a:t>、单链表的操作特点</a:t>
            </a:r>
            <a:r>
              <a:rPr lang="zh-CN" altLang="en-US"/>
              <a:t>：</a:t>
            </a:r>
          </a:p>
          <a:p>
            <a:pPr lvl="1">
              <a:lnSpc>
                <a:spcPct val="90000"/>
              </a:lnSpc>
            </a:pPr>
            <a:r>
              <a:rPr lang="zh-CN" altLang="en-US"/>
              <a:t>⑴顺链操作技术  </a:t>
            </a:r>
          </a:p>
          <a:p>
            <a:pPr lvl="1">
              <a:lnSpc>
                <a:spcPct val="90000"/>
              </a:lnSpc>
            </a:pPr>
            <a:r>
              <a:rPr lang="zh-CN" altLang="en-US"/>
              <a:t>⑵指针保留技术 </a:t>
            </a:r>
          </a:p>
          <a:p>
            <a:pPr>
              <a:lnSpc>
                <a:spcPct val="90000"/>
              </a:lnSpc>
            </a:pPr>
            <a:r>
              <a:rPr lang="en-US" altLang="zh-CN"/>
              <a:t>4</a:t>
            </a:r>
            <a:r>
              <a:rPr lang="zh-CN" altLang="en-US"/>
              <a:t>、</a:t>
            </a:r>
            <a:r>
              <a:rPr lang="zh-CN" altLang="en-US" b="1"/>
              <a:t>链表处理中的相关技术</a:t>
            </a:r>
          </a:p>
          <a:p>
            <a:pPr>
              <a:lnSpc>
                <a:spcPct val="90000"/>
              </a:lnSpc>
            </a:pPr>
            <a:endParaRPr lang="en-US" altLang="zh-CN" b="1"/>
          </a:p>
        </p:txBody>
      </p:sp>
      <p:sp>
        <p:nvSpPr>
          <p:cNvPr id="4" name="日期占位符 3">
            <a:extLst>
              <a:ext uri="{FF2B5EF4-FFF2-40B4-BE49-F238E27FC236}">
                <a16:creationId xmlns:a16="http://schemas.microsoft.com/office/drawing/2014/main" id="{5BC28F3B-4FE4-435D-97F3-57B548933119}"/>
              </a:ext>
            </a:extLst>
          </p:cNvPr>
          <p:cNvSpPr>
            <a:spLocks noGrp="1"/>
          </p:cNvSpPr>
          <p:nvPr>
            <p:ph type="dt" sz="half" idx="4294967295"/>
          </p:nvPr>
        </p:nvSpPr>
        <p:spPr>
          <a:xfrm>
            <a:off x="9652000" y="6553200"/>
            <a:ext cx="2540000" cy="304800"/>
          </a:xfrm>
          <a:prstGeom prst="rect">
            <a:avLst/>
          </a:prstGeom>
        </p:spPr>
        <p:txBody>
          <a:bodyPr/>
          <a:lstStyle/>
          <a:p>
            <a:fld id="{C1AAFAA8-C454-4699-A27F-31E63C933FCE}" type="datetime1">
              <a:rPr lang="zh-CN" altLang="en-US"/>
              <a:pPr/>
              <a:t>2020/2/9</a:t>
            </a:fld>
            <a:endParaRPr lang="en-US" altLang="zh-CN"/>
          </a:p>
        </p:txBody>
      </p:sp>
      <p:sp>
        <p:nvSpPr>
          <p:cNvPr id="5" name="灯片编号占位符 5">
            <a:extLst>
              <a:ext uri="{FF2B5EF4-FFF2-40B4-BE49-F238E27FC236}">
                <a16:creationId xmlns:a16="http://schemas.microsoft.com/office/drawing/2014/main" id="{894CDDDB-BC16-47CD-9992-D21DC3687D36}"/>
              </a:ext>
            </a:extLst>
          </p:cNvPr>
          <p:cNvSpPr>
            <a:spLocks noGrp="1"/>
          </p:cNvSpPr>
          <p:nvPr>
            <p:ph type="sldNum" sz="quarter" idx="4294967295"/>
          </p:nvPr>
        </p:nvSpPr>
        <p:spPr>
          <a:xfrm>
            <a:off x="0" y="6343650"/>
            <a:ext cx="782638" cy="488950"/>
          </a:xfrm>
          <a:prstGeom prst="rect">
            <a:avLst/>
          </a:prstGeom>
        </p:spPr>
        <p:txBody>
          <a:bodyPr/>
          <a:lstStyle/>
          <a:p>
            <a:fld id="{7BBCFC86-38BA-456E-9C2D-6B24B9B9BAD3}" type="slidenum">
              <a:rPr lang="en-US" altLang="zh-CN"/>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396CFB53-AAD3-4995-9841-AC5FB8FF777E}"/>
              </a:ext>
            </a:extLst>
          </p:cNvPr>
          <p:cNvSpPr>
            <a:spLocks noGrp="1" noChangeArrowheads="1"/>
          </p:cNvSpPr>
          <p:nvPr>
            <p:ph type="title"/>
          </p:nvPr>
        </p:nvSpPr>
        <p:spPr/>
        <p:txBody>
          <a:bodyPr/>
          <a:lstStyle/>
          <a:p>
            <a:r>
              <a:rPr lang="zh-CN" altLang="en-US"/>
              <a:t>典型题例</a:t>
            </a:r>
            <a:br>
              <a:rPr lang="zh-CN" altLang="en-US" b="0"/>
            </a:br>
            <a:endParaRPr lang="zh-CN" altLang="en-US" b="0"/>
          </a:p>
        </p:txBody>
      </p:sp>
      <p:sp>
        <p:nvSpPr>
          <p:cNvPr id="175107" name="Rectangle 3">
            <a:extLst>
              <a:ext uri="{FF2B5EF4-FFF2-40B4-BE49-F238E27FC236}">
                <a16:creationId xmlns:a16="http://schemas.microsoft.com/office/drawing/2014/main" id="{D0CD1050-BD14-485D-8D19-7D9AAFAC7CDE}"/>
              </a:ext>
            </a:extLst>
          </p:cNvPr>
          <p:cNvSpPr>
            <a:spLocks noGrp="1" noChangeArrowheads="1"/>
          </p:cNvSpPr>
          <p:nvPr>
            <p:ph idx="1"/>
          </p:nvPr>
        </p:nvSpPr>
        <p:spPr/>
        <p:txBody>
          <a:bodyPr/>
          <a:lstStyle/>
          <a:p>
            <a:pPr marL="533400" indent="-533400"/>
            <a:r>
              <a:rPr lang="zh-CN" altLang="en-US" b="1">
                <a:effectLst>
                  <a:outerShdw blurRad="38100" dist="38100" dir="2700000" algn="tl">
                    <a:srgbClr val="C0C0C0"/>
                  </a:outerShdw>
                </a:effectLst>
              </a:rPr>
              <a:t>例</a:t>
            </a:r>
            <a:r>
              <a:rPr lang="en-US" altLang="zh-CN" b="1">
                <a:effectLst>
                  <a:outerShdw blurRad="38100" dist="38100" dir="2700000" algn="tl">
                    <a:srgbClr val="C0C0C0"/>
                  </a:outerShdw>
                </a:effectLst>
              </a:rPr>
              <a:t>2.6</a:t>
            </a:r>
            <a:r>
              <a:rPr lang="zh-CN" altLang="en-US" b="1">
                <a:effectLst>
                  <a:outerShdw blurRad="38100" dist="38100" dir="2700000" algn="tl">
                    <a:srgbClr val="C0C0C0"/>
                  </a:outerShdw>
                </a:effectLst>
              </a:rPr>
              <a:t>：</a:t>
            </a:r>
            <a:r>
              <a:rPr lang="zh-CN" altLang="en-US"/>
              <a:t>设计一个高效的算法，从顺序表</a:t>
            </a:r>
            <a:r>
              <a:rPr lang="en-US" altLang="zh-CN"/>
              <a:t>L</a:t>
            </a:r>
            <a:r>
              <a:rPr lang="zh-CN" altLang="en-US"/>
              <a:t>中删除所有值为</a:t>
            </a:r>
            <a:r>
              <a:rPr lang="en-US" altLang="zh-CN"/>
              <a:t>x</a:t>
            </a:r>
            <a:r>
              <a:rPr lang="zh-CN" altLang="en-US"/>
              <a:t>的元素，并要求算法的时间复杂度为</a:t>
            </a:r>
            <a:r>
              <a:rPr lang="en-US" altLang="zh-CN"/>
              <a:t>O(n)</a:t>
            </a:r>
            <a:r>
              <a:rPr lang="zh-CN" altLang="en-US"/>
              <a:t>，空间复杂度为</a:t>
            </a:r>
            <a:r>
              <a:rPr lang="en-US" altLang="zh-CN"/>
              <a:t>O</a:t>
            </a:r>
            <a:r>
              <a:rPr lang="zh-CN" altLang="en-US"/>
              <a:t>（</a:t>
            </a:r>
            <a:r>
              <a:rPr lang="en-US" altLang="zh-CN"/>
              <a:t>1</a:t>
            </a:r>
            <a:r>
              <a:rPr lang="zh-CN" altLang="en-US"/>
              <a:t>）。</a:t>
            </a:r>
          </a:p>
        </p:txBody>
      </p:sp>
      <p:sp>
        <p:nvSpPr>
          <p:cNvPr id="4" name="日期占位符 3">
            <a:extLst>
              <a:ext uri="{FF2B5EF4-FFF2-40B4-BE49-F238E27FC236}">
                <a16:creationId xmlns:a16="http://schemas.microsoft.com/office/drawing/2014/main" id="{8EC25061-D6BC-4ACF-A2CC-00D4A88D7D27}"/>
              </a:ext>
            </a:extLst>
          </p:cNvPr>
          <p:cNvSpPr>
            <a:spLocks noGrp="1"/>
          </p:cNvSpPr>
          <p:nvPr>
            <p:ph type="dt" sz="half" idx="4294967295"/>
          </p:nvPr>
        </p:nvSpPr>
        <p:spPr>
          <a:xfrm>
            <a:off x="9652000" y="6553200"/>
            <a:ext cx="2540000" cy="304800"/>
          </a:xfrm>
          <a:prstGeom prst="rect">
            <a:avLst/>
          </a:prstGeom>
        </p:spPr>
        <p:txBody>
          <a:bodyPr/>
          <a:lstStyle/>
          <a:p>
            <a:fld id="{BCEC5FC4-BB07-4EBA-A0EB-1DB01C4834D2}" type="datetime1">
              <a:rPr lang="zh-CN" altLang="en-US"/>
              <a:pPr/>
              <a:t>2020/2/9</a:t>
            </a:fld>
            <a:endParaRPr lang="en-US" altLang="zh-CN"/>
          </a:p>
        </p:txBody>
      </p:sp>
      <p:sp>
        <p:nvSpPr>
          <p:cNvPr id="5" name="灯片编号占位符 5">
            <a:extLst>
              <a:ext uri="{FF2B5EF4-FFF2-40B4-BE49-F238E27FC236}">
                <a16:creationId xmlns:a16="http://schemas.microsoft.com/office/drawing/2014/main" id="{D14E0872-6721-4A19-B77E-8A5BFB8AE282}"/>
              </a:ext>
            </a:extLst>
          </p:cNvPr>
          <p:cNvSpPr>
            <a:spLocks noGrp="1"/>
          </p:cNvSpPr>
          <p:nvPr>
            <p:ph type="sldNum" sz="quarter" idx="4294967295"/>
          </p:nvPr>
        </p:nvSpPr>
        <p:spPr>
          <a:xfrm>
            <a:off x="0" y="6343650"/>
            <a:ext cx="782638" cy="488950"/>
          </a:xfrm>
          <a:prstGeom prst="rect">
            <a:avLst/>
          </a:prstGeom>
        </p:spPr>
        <p:txBody>
          <a:bodyPr/>
          <a:lstStyle/>
          <a:p>
            <a:fld id="{331F2E0B-E787-477E-B353-5458EA02EA76}" type="slidenum">
              <a:rPr lang="en-US" altLang="zh-CN"/>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3A78CE26-9F45-4EE9-9A1D-10568C2F65E5}"/>
              </a:ext>
            </a:extLst>
          </p:cNvPr>
          <p:cNvSpPr>
            <a:spLocks noGrp="1" noChangeArrowheads="1"/>
          </p:cNvSpPr>
          <p:nvPr>
            <p:ph type="title"/>
          </p:nvPr>
        </p:nvSpPr>
        <p:spPr/>
        <p:txBody>
          <a:bodyPr/>
          <a:lstStyle/>
          <a:p>
            <a:r>
              <a:rPr lang="zh-CN" altLang="en-US"/>
              <a:t>例</a:t>
            </a:r>
            <a:r>
              <a:rPr lang="en-US" altLang="zh-CN"/>
              <a:t>1【</a:t>
            </a:r>
            <a:r>
              <a:rPr lang="zh-CN" altLang="en-US"/>
              <a:t>问题分析</a:t>
            </a:r>
            <a:r>
              <a:rPr lang="en-US" altLang="zh-CN"/>
              <a:t>】</a:t>
            </a:r>
          </a:p>
        </p:txBody>
      </p:sp>
      <p:sp>
        <p:nvSpPr>
          <p:cNvPr id="176131" name="Rectangle 3">
            <a:extLst>
              <a:ext uri="{FF2B5EF4-FFF2-40B4-BE49-F238E27FC236}">
                <a16:creationId xmlns:a16="http://schemas.microsoft.com/office/drawing/2014/main" id="{C97AAED4-D0FB-43B3-A311-906C0180D806}"/>
              </a:ext>
            </a:extLst>
          </p:cNvPr>
          <p:cNvSpPr>
            <a:spLocks noGrp="1" noChangeArrowheads="1"/>
          </p:cNvSpPr>
          <p:nvPr>
            <p:ph idx="1"/>
          </p:nvPr>
        </p:nvSpPr>
        <p:spPr/>
        <p:txBody>
          <a:bodyPr/>
          <a:lstStyle/>
          <a:p>
            <a:r>
              <a:rPr lang="zh-CN" altLang="en-US" sz="3200" b="1"/>
              <a:t>算法思想：１）找到第一个值为ｘ的元素位置ｉ；２）ｊ从ｉ的下一个位置开始进行：若</a:t>
            </a:r>
            <a:r>
              <a:rPr lang="en-US" altLang="zh-CN" sz="3200" b="1"/>
              <a:t>L-&gt;elem[j]</a:t>
            </a:r>
            <a:r>
              <a:rPr lang="zh-CN" altLang="en-US" sz="3200" b="1"/>
              <a:t>！</a:t>
            </a:r>
            <a:r>
              <a:rPr lang="en-US" altLang="zh-CN" sz="3200" b="1"/>
              <a:t>=x</a:t>
            </a:r>
            <a:r>
              <a:rPr lang="zh-CN" altLang="en-US" sz="3200" b="1"/>
              <a:t>则将其放入</a:t>
            </a:r>
            <a:r>
              <a:rPr lang="en-US" altLang="zh-CN" sz="3200" b="1"/>
              <a:t>L-&gt;elem[i] </a:t>
            </a:r>
            <a:r>
              <a:rPr lang="zh-CN" altLang="en-US" sz="3200" b="1"/>
              <a:t>之后</a:t>
            </a:r>
            <a:r>
              <a:rPr lang="en-US" altLang="zh-CN" sz="3200" b="1"/>
              <a:t>i++</a:t>
            </a:r>
            <a:r>
              <a:rPr lang="zh-CN" altLang="en-US" sz="3200" b="1"/>
              <a:t>，</a:t>
            </a:r>
            <a:r>
              <a:rPr lang="en-US" altLang="zh-CN" sz="3200" b="1"/>
              <a:t>j++</a:t>
            </a:r>
            <a:r>
              <a:rPr lang="zh-CN" altLang="en-US" sz="3200" b="1"/>
              <a:t>；</a:t>
            </a:r>
          </a:p>
          <a:p>
            <a:pPr>
              <a:buFont typeface="Wingdings" panose="05000000000000000000" pitchFamily="2" charset="2"/>
              <a:buNone/>
            </a:pPr>
            <a:r>
              <a:rPr lang="zh-CN" altLang="en-US" sz="3200" b="1"/>
              <a:t>若</a:t>
            </a:r>
            <a:r>
              <a:rPr lang="en-US" altLang="zh-CN" sz="3200" b="1"/>
              <a:t>L-&gt;elem[j]= =x</a:t>
            </a:r>
            <a:r>
              <a:rPr lang="zh-CN" altLang="en-US" sz="3200" b="1"/>
              <a:t>则</a:t>
            </a:r>
            <a:r>
              <a:rPr lang="en-US" altLang="zh-CN" sz="3200" b="1"/>
              <a:t>j++</a:t>
            </a:r>
            <a:r>
              <a:rPr lang="zh-CN" altLang="en-US" sz="3200" b="1"/>
              <a:t>，继续向后找，直到找到值非</a:t>
            </a:r>
            <a:r>
              <a:rPr lang="en-US" altLang="zh-CN" sz="3200" b="1"/>
              <a:t>x</a:t>
            </a:r>
            <a:r>
              <a:rPr lang="zh-CN" altLang="en-US" sz="3200" b="1"/>
              <a:t>的元素并将其移入到</a:t>
            </a:r>
          </a:p>
          <a:p>
            <a:pPr>
              <a:buFont typeface="Wingdings" panose="05000000000000000000" pitchFamily="2" charset="2"/>
              <a:buNone/>
            </a:pPr>
            <a:r>
              <a:rPr lang="en-US" altLang="zh-CN" sz="3200" b="1"/>
              <a:t>L-&gt;elem[i]</a:t>
            </a:r>
            <a:r>
              <a:rPr lang="zh-CN" altLang="en-US" sz="3200" b="1"/>
              <a:t>或已经到表末尾。</a:t>
            </a:r>
            <a:endParaRPr lang="zh-CN" altLang="en-US" sz="3200"/>
          </a:p>
        </p:txBody>
      </p:sp>
      <p:sp>
        <p:nvSpPr>
          <p:cNvPr id="4" name="日期占位符 3">
            <a:extLst>
              <a:ext uri="{FF2B5EF4-FFF2-40B4-BE49-F238E27FC236}">
                <a16:creationId xmlns:a16="http://schemas.microsoft.com/office/drawing/2014/main" id="{F5E956F8-BBD3-4B83-A632-25BE64A65EE3}"/>
              </a:ext>
            </a:extLst>
          </p:cNvPr>
          <p:cNvSpPr>
            <a:spLocks noGrp="1"/>
          </p:cNvSpPr>
          <p:nvPr>
            <p:ph type="dt" sz="half" idx="4294967295"/>
          </p:nvPr>
        </p:nvSpPr>
        <p:spPr>
          <a:xfrm>
            <a:off x="9652000" y="6553200"/>
            <a:ext cx="2540000" cy="304800"/>
          </a:xfrm>
          <a:prstGeom prst="rect">
            <a:avLst/>
          </a:prstGeom>
        </p:spPr>
        <p:txBody>
          <a:bodyPr/>
          <a:lstStyle/>
          <a:p>
            <a:fld id="{B8F1A9B4-CC9D-4B93-9802-4D3FC16AA048}" type="datetime1">
              <a:rPr lang="zh-CN" altLang="en-US"/>
              <a:pPr/>
              <a:t>2020/2/9</a:t>
            </a:fld>
            <a:endParaRPr lang="en-US" altLang="zh-CN"/>
          </a:p>
        </p:txBody>
      </p:sp>
      <p:sp>
        <p:nvSpPr>
          <p:cNvPr id="5" name="灯片编号占位符 5">
            <a:extLst>
              <a:ext uri="{FF2B5EF4-FFF2-40B4-BE49-F238E27FC236}">
                <a16:creationId xmlns:a16="http://schemas.microsoft.com/office/drawing/2014/main" id="{34F6B15E-6090-4043-A979-F63F39DD39FE}"/>
              </a:ext>
            </a:extLst>
          </p:cNvPr>
          <p:cNvSpPr>
            <a:spLocks noGrp="1"/>
          </p:cNvSpPr>
          <p:nvPr>
            <p:ph type="sldNum" sz="quarter" idx="4294967295"/>
          </p:nvPr>
        </p:nvSpPr>
        <p:spPr>
          <a:xfrm>
            <a:off x="0" y="6343650"/>
            <a:ext cx="782638" cy="488950"/>
          </a:xfrm>
          <a:prstGeom prst="rect">
            <a:avLst/>
          </a:prstGeom>
        </p:spPr>
        <p:txBody>
          <a:bodyPr/>
          <a:lstStyle/>
          <a:p>
            <a:fld id="{39744DCD-45BC-4591-A462-9ADF1CD48A69}" type="slidenum">
              <a:rPr lang="en-US" altLang="zh-CN"/>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071710E7-FD68-4482-9A6B-C283AD8A33AD}"/>
              </a:ext>
            </a:extLst>
          </p:cNvPr>
          <p:cNvSpPr>
            <a:spLocks noGrp="1" noChangeArrowheads="1"/>
          </p:cNvSpPr>
          <p:nvPr>
            <p:ph type="title"/>
          </p:nvPr>
        </p:nvSpPr>
        <p:spPr/>
        <p:txBody>
          <a:bodyPr/>
          <a:lstStyle/>
          <a:p>
            <a:r>
              <a:rPr lang="en-US" altLang="zh-CN"/>
              <a:t>【</a:t>
            </a:r>
            <a:r>
              <a:rPr lang="zh-CN" altLang="en-US"/>
              <a:t>算法描述</a:t>
            </a:r>
            <a:r>
              <a:rPr lang="en-US" altLang="zh-CN"/>
              <a:t>】</a:t>
            </a:r>
            <a:br>
              <a:rPr lang="en-US" altLang="zh-CN"/>
            </a:br>
            <a:endParaRPr lang="en-US" altLang="zh-CN"/>
          </a:p>
        </p:txBody>
      </p:sp>
      <p:sp>
        <p:nvSpPr>
          <p:cNvPr id="177155" name="Rectangle 3">
            <a:extLst>
              <a:ext uri="{FF2B5EF4-FFF2-40B4-BE49-F238E27FC236}">
                <a16:creationId xmlns:a16="http://schemas.microsoft.com/office/drawing/2014/main" id="{A1681559-3D36-4782-B004-6644767DE530}"/>
              </a:ext>
            </a:extLst>
          </p:cNvPr>
          <p:cNvSpPr>
            <a:spLocks noGrp="1" noChangeArrowheads="1"/>
          </p:cNvSpPr>
          <p:nvPr>
            <p:ph idx="1"/>
          </p:nvPr>
        </p:nvSpPr>
        <p:spPr>
          <a:xfrm>
            <a:off x="2711450" y="2420938"/>
            <a:ext cx="7200900" cy="3733800"/>
          </a:xfrm>
        </p:spPr>
        <p:txBody>
          <a:bodyPr>
            <a:normAutofit/>
          </a:bodyPr>
          <a:lstStyle/>
          <a:p>
            <a:pPr>
              <a:lnSpc>
                <a:spcPct val="80000"/>
              </a:lnSpc>
              <a:buFont typeface="Wingdings" panose="05000000000000000000" pitchFamily="2" charset="2"/>
              <a:buNone/>
            </a:pPr>
            <a:r>
              <a:rPr lang="en-US" altLang="zh-CN" sz="2400"/>
              <a:t>void   delx(SeqList  *L,ElemType x)</a:t>
            </a:r>
          </a:p>
          <a:p>
            <a:pPr>
              <a:lnSpc>
                <a:spcPct val="80000"/>
              </a:lnSpc>
              <a:buFont typeface="Wingdings" panose="05000000000000000000" pitchFamily="2" charset="2"/>
              <a:buNone/>
            </a:pPr>
            <a:r>
              <a:rPr lang="en-US" altLang="zh-CN" sz="2400"/>
              <a:t>{i=0;</a:t>
            </a:r>
          </a:p>
          <a:p>
            <a:pPr>
              <a:lnSpc>
                <a:spcPct val="80000"/>
              </a:lnSpc>
              <a:buFont typeface="Wingdings" panose="05000000000000000000" pitchFamily="2" charset="2"/>
              <a:buNone/>
            </a:pPr>
            <a:r>
              <a:rPr lang="en-US" altLang="zh-CN" sz="2400"/>
              <a:t>while(i&lt;=L-&gt;last&amp;&amp;L-&gt;elem[i]!=x) i++;</a:t>
            </a:r>
          </a:p>
          <a:p>
            <a:pPr>
              <a:lnSpc>
                <a:spcPct val="80000"/>
              </a:lnSpc>
              <a:buFont typeface="Wingdings" panose="05000000000000000000" pitchFamily="2" charset="2"/>
              <a:buNone/>
            </a:pPr>
            <a:r>
              <a:rPr lang="en-US" altLang="zh-CN" sz="2400"/>
              <a:t> j=i+1;</a:t>
            </a:r>
          </a:p>
          <a:p>
            <a:pPr>
              <a:lnSpc>
                <a:spcPct val="80000"/>
              </a:lnSpc>
              <a:buFont typeface="Wingdings" panose="05000000000000000000" pitchFamily="2" charset="2"/>
              <a:buNone/>
            </a:pPr>
            <a:r>
              <a:rPr lang="en-US" altLang="zh-CN" sz="2400"/>
              <a:t>while(j&lt;=L-&gt;last) </a:t>
            </a:r>
          </a:p>
          <a:p>
            <a:pPr>
              <a:lnSpc>
                <a:spcPct val="80000"/>
              </a:lnSpc>
              <a:buFont typeface="Wingdings" panose="05000000000000000000" pitchFamily="2" charset="2"/>
              <a:buNone/>
            </a:pPr>
            <a:r>
              <a:rPr lang="en-US" altLang="zh-CN" sz="2400"/>
              <a:t> if(L-&gt;elem[j]!=x) { L-&gt;elem[i]=L-&gt;elem[j];i++;j++;}</a:t>
            </a:r>
          </a:p>
          <a:p>
            <a:pPr>
              <a:lnSpc>
                <a:spcPct val="80000"/>
              </a:lnSpc>
              <a:buFont typeface="Wingdings" panose="05000000000000000000" pitchFamily="2" charset="2"/>
              <a:buNone/>
            </a:pPr>
            <a:r>
              <a:rPr lang="en-US" altLang="zh-CN" sz="2400"/>
              <a:t>else j++;</a:t>
            </a:r>
          </a:p>
          <a:p>
            <a:pPr>
              <a:lnSpc>
                <a:spcPct val="80000"/>
              </a:lnSpc>
              <a:buFont typeface="Wingdings" panose="05000000000000000000" pitchFamily="2" charset="2"/>
              <a:buNone/>
            </a:pPr>
            <a:r>
              <a:rPr lang="en-US" altLang="zh-CN" sz="2400"/>
              <a:t>L-&gt;last=i-1;</a:t>
            </a:r>
          </a:p>
          <a:p>
            <a:pPr>
              <a:lnSpc>
                <a:spcPct val="80000"/>
              </a:lnSpc>
              <a:buFont typeface="Wingdings" panose="05000000000000000000" pitchFamily="2" charset="2"/>
              <a:buNone/>
            </a:pPr>
            <a:r>
              <a:rPr lang="en-US" altLang="zh-CN" sz="2400"/>
              <a:t>}</a:t>
            </a:r>
          </a:p>
        </p:txBody>
      </p:sp>
      <p:sp>
        <p:nvSpPr>
          <p:cNvPr id="4" name="日期占位符 3">
            <a:extLst>
              <a:ext uri="{FF2B5EF4-FFF2-40B4-BE49-F238E27FC236}">
                <a16:creationId xmlns:a16="http://schemas.microsoft.com/office/drawing/2014/main" id="{881AAE75-342E-44B8-88F6-931EB0A79A09}"/>
              </a:ext>
            </a:extLst>
          </p:cNvPr>
          <p:cNvSpPr>
            <a:spLocks noGrp="1"/>
          </p:cNvSpPr>
          <p:nvPr>
            <p:ph type="dt" sz="half" idx="4294967295"/>
          </p:nvPr>
        </p:nvSpPr>
        <p:spPr>
          <a:xfrm>
            <a:off x="9652000" y="6553200"/>
            <a:ext cx="2540000" cy="304800"/>
          </a:xfrm>
          <a:prstGeom prst="rect">
            <a:avLst/>
          </a:prstGeom>
        </p:spPr>
        <p:txBody>
          <a:bodyPr/>
          <a:lstStyle/>
          <a:p>
            <a:fld id="{A68CB0A2-98D8-4B03-9DA9-7285618A1B37}" type="datetime1">
              <a:rPr lang="zh-CN" altLang="en-US"/>
              <a:pPr/>
              <a:t>2020/2/9</a:t>
            </a:fld>
            <a:endParaRPr lang="en-US" altLang="zh-CN"/>
          </a:p>
        </p:txBody>
      </p:sp>
      <p:sp>
        <p:nvSpPr>
          <p:cNvPr id="5" name="灯片编号占位符 5">
            <a:extLst>
              <a:ext uri="{FF2B5EF4-FFF2-40B4-BE49-F238E27FC236}">
                <a16:creationId xmlns:a16="http://schemas.microsoft.com/office/drawing/2014/main" id="{593A29D7-9112-4CD4-9A19-202119296225}"/>
              </a:ext>
            </a:extLst>
          </p:cNvPr>
          <p:cNvSpPr>
            <a:spLocks noGrp="1"/>
          </p:cNvSpPr>
          <p:nvPr>
            <p:ph type="sldNum" sz="quarter" idx="4294967295"/>
          </p:nvPr>
        </p:nvSpPr>
        <p:spPr>
          <a:xfrm>
            <a:off x="0" y="6343650"/>
            <a:ext cx="782638" cy="488950"/>
          </a:xfrm>
          <a:prstGeom prst="rect">
            <a:avLst/>
          </a:prstGeom>
        </p:spPr>
        <p:txBody>
          <a:bodyPr/>
          <a:lstStyle/>
          <a:p>
            <a:fld id="{7A9382E3-5A00-41F6-B425-E29D7E86E46B}" type="slidenum">
              <a:rPr lang="en-US" altLang="zh-CN"/>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34B965B1-1DEB-4878-A868-7267834FA295}"/>
              </a:ext>
            </a:extLst>
          </p:cNvPr>
          <p:cNvSpPr>
            <a:spLocks noGrp="1" noChangeArrowheads="1"/>
          </p:cNvSpPr>
          <p:nvPr>
            <p:ph type="title"/>
          </p:nvPr>
        </p:nvSpPr>
        <p:spPr/>
        <p:txBody>
          <a:bodyPr/>
          <a:lstStyle/>
          <a:p>
            <a:endParaRPr lang="zh-CN" altLang="zh-CN"/>
          </a:p>
        </p:txBody>
      </p:sp>
      <p:sp>
        <p:nvSpPr>
          <p:cNvPr id="178179" name="Rectangle 3">
            <a:extLst>
              <a:ext uri="{FF2B5EF4-FFF2-40B4-BE49-F238E27FC236}">
                <a16:creationId xmlns:a16="http://schemas.microsoft.com/office/drawing/2014/main" id="{0BB864C9-61C5-49CD-BC71-C1870AEB1356}"/>
              </a:ext>
            </a:extLst>
          </p:cNvPr>
          <p:cNvSpPr>
            <a:spLocks noGrp="1" noChangeArrowheads="1"/>
          </p:cNvSpPr>
          <p:nvPr>
            <p:ph idx="1"/>
          </p:nvPr>
        </p:nvSpPr>
        <p:spPr/>
        <p:txBody>
          <a:bodyPr/>
          <a:lstStyle/>
          <a:p>
            <a:pPr marL="533400" indent="-533400">
              <a:lnSpc>
                <a:spcPct val="90000"/>
              </a:lnSpc>
              <a:buNone/>
            </a:pPr>
            <a:r>
              <a:rPr lang="zh-CN" altLang="en-US" sz="2400"/>
              <a:t>例</a:t>
            </a:r>
            <a:r>
              <a:rPr lang="en-US" altLang="zh-CN" sz="2400"/>
              <a:t>2.7</a:t>
            </a:r>
            <a:r>
              <a:rPr lang="zh-CN" altLang="en-US" sz="2400"/>
              <a:t>：算法实现带头结点单链表的就地逆置问题。</a:t>
            </a:r>
          </a:p>
          <a:p>
            <a:pPr marL="533400" indent="-533400">
              <a:lnSpc>
                <a:spcPct val="90000"/>
              </a:lnSpc>
              <a:buNone/>
            </a:pPr>
            <a:r>
              <a:rPr lang="en-US" altLang="zh-CN" sz="2400"/>
              <a:t>【</a:t>
            </a:r>
            <a:r>
              <a:rPr lang="zh-CN" altLang="en-US" sz="2400"/>
              <a:t>问题分析</a:t>
            </a:r>
            <a:r>
              <a:rPr lang="en-US" altLang="zh-CN" sz="2400"/>
              <a:t>】</a:t>
            </a:r>
            <a:r>
              <a:rPr lang="zh-CN" altLang="en-US" sz="2400"/>
              <a:t>逆置就是使得表中内容由原来的（</a:t>
            </a:r>
            <a:r>
              <a:rPr lang="en-US" altLang="zh-CN" sz="2400"/>
              <a:t>a1,a2,</a:t>
            </a:r>
            <a:r>
              <a:rPr lang="en-US" altLang="zh-CN" sz="2400">
                <a:latin typeface="Times New Roman" panose="02020603050405020304" pitchFamily="18" charset="0"/>
              </a:rPr>
              <a:t>…</a:t>
            </a:r>
            <a:r>
              <a:rPr lang="zh-CN" altLang="en-US" sz="2400"/>
              <a:t>，</a:t>
            </a:r>
            <a:r>
              <a:rPr lang="en-US" altLang="zh-CN" sz="2400"/>
              <a:t>ai-1</a:t>
            </a:r>
            <a:r>
              <a:rPr lang="zh-CN" altLang="en-US" sz="2400"/>
              <a:t>，</a:t>
            </a:r>
            <a:r>
              <a:rPr lang="en-US" altLang="zh-CN" sz="2400"/>
              <a:t>ai</a:t>
            </a:r>
            <a:r>
              <a:rPr lang="zh-CN" altLang="en-US" sz="2400"/>
              <a:t>，</a:t>
            </a:r>
            <a:r>
              <a:rPr lang="en-US" altLang="zh-CN" sz="2400"/>
              <a:t>ai+1</a:t>
            </a:r>
            <a:r>
              <a:rPr lang="zh-CN" altLang="en-US" sz="2400"/>
              <a:t>， </a:t>
            </a:r>
            <a:r>
              <a:rPr lang="en-US" altLang="zh-CN" sz="2400">
                <a:latin typeface="Times New Roman" panose="02020603050405020304" pitchFamily="18" charset="0"/>
              </a:rPr>
              <a:t>…</a:t>
            </a:r>
            <a:r>
              <a:rPr lang="zh-CN" altLang="en-US" sz="2400"/>
              <a:t>，</a:t>
            </a:r>
            <a:r>
              <a:rPr lang="en-US" altLang="zh-CN" sz="2400"/>
              <a:t>an</a:t>
            </a:r>
            <a:r>
              <a:rPr lang="zh-CN" altLang="en-US" sz="2400"/>
              <a:t>）变为（</a:t>
            </a:r>
            <a:r>
              <a:rPr lang="en-US" altLang="zh-CN" sz="2400"/>
              <a:t>an,an-1,</a:t>
            </a:r>
            <a:r>
              <a:rPr lang="en-US" altLang="zh-CN" sz="2400">
                <a:latin typeface="Times New Roman" panose="02020603050405020304" pitchFamily="18" charset="0"/>
              </a:rPr>
              <a:t>…</a:t>
            </a:r>
            <a:r>
              <a:rPr lang="zh-CN" altLang="en-US" sz="2400"/>
              <a:t>，</a:t>
            </a:r>
            <a:r>
              <a:rPr lang="en-US" altLang="zh-CN" sz="2400"/>
              <a:t>ai+1</a:t>
            </a:r>
            <a:r>
              <a:rPr lang="zh-CN" altLang="en-US" sz="2400"/>
              <a:t>，</a:t>
            </a:r>
            <a:r>
              <a:rPr lang="en-US" altLang="zh-CN" sz="2400"/>
              <a:t>ai</a:t>
            </a:r>
            <a:r>
              <a:rPr lang="zh-CN" altLang="en-US" sz="2400"/>
              <a:t>，</a:t>
            </a:r>
            <a:r>
              <a:rPr lang="en-US" altLang="zh-CN" sz="2400"/>
              <a:t>ai-1</a:t>
            </a:r>
            <a:r>
              <a:rPr lang="zh-CN" altLang="en-US" sz="2400"/>
              <a:t>， </a:t>
            </a:r>
            <a:r>
              <a:rPr lang="en-US" altLang="zh-CN" sz="2400">
                <a:latin typeface="Times New Roman" panose="02020603050405020304" pitchFamily="18" charset="0"/>
              </a:rPr>
              <a:t>…</a:t>
            </a:r>
            <a:r>
              <a:rPr lang="zh-CN" altLang="en-US" sz="2400"/>
              <a:t>，</a:t>
            </a:r>
            <a:r>
              <a:rPr lang="en-US" altLang="zh-CN" sz="2400"/>
              <a:t>a1</a:t>
            </a:r>
            <a:r>
              <a:rPr lang="zh-CN" altLang="en-US" sz="2400"/>
              <a:t>）。就地逆置就是不需要额外申请结点空间，只需要利用原有的表中的节点空间。若对顺序表中的元素进行逆置，可以借助于</a:t>
            </a:r>
            <a:r>
              <a:rPr lang="zh-CN" altLang="en-US" sz="2400">
                <a:latin typeface="Times New Roman" panose="02020603050405020304" pitchFamily="18" charset="0"/>
              </a:rPr>
              <a:t>“</a:t>
            </a:r>
            <a:r>
              <a:rPr lang="zh-CN" altLang="en-US" sz="2400"/>
              <a:t>交换</a:t>
            </a:r>
            <a:r>
              <a:rPr lang="zh-CN" altLang="en-US" sz="2400">
                <a:latin typeface="Times New Roman" panose="02020603050405020304" pitchFamily="18" charset="0"/>
              </a:rPr>
              <a:t>”</a:t>
            </a:r>
            <a:r>
              <a:rPr lang="zh-CN" altLang="en-US" sz="2400"/>
              <a:t>前后相应元素；对单链表中的元素进行逆置，则不能按</a:t>
            </a:r>
            <a:r>
              <a:rPr lang="zh-CN" altLang="en-US" sz="2400">
                <a:latin typeface="Times New Roman" panose="02020603050405020304" pitchFamily="18" charset="0"/>
              </a:rPr>
              <a:t>“</a:t>
            </a:r>
            <a:r>
              <a:rPr lang="zh-CN" altLang="en-US" sz="2400"/>
              <a:t>交换</a:t>
            </a:r>
            <a:r>
              <a:rPr lang="zh-CN" altLang="en-US" sz="2400">
                <a:latin typeface="Times New Roman" panose="02020603050405020304" pitchFamily="18" charset="0"/>
              </a:rPr>
              <a:t>”</a:t>
            </a:r>
            <a:r>
              <a:rPr lang="zh-CN" altLang="en-US" sz="2400"/>
              <a:t>思路，因为对于链表中第</a:t>
            </a:r>
            <a:r>
              <a:rPr lang="en-US" altLang="zh-CN" sz="2400"/>
              <a:t>i</a:t>
            </a:r>
            <a:r>
              <a:rPr lang="zh-CN" altLang="en-US" sz="2400"/>
              <a:t>个结点需要顺链查找第</a:t>
            </a:r>
            <a:r>
              <a:rPr lang="en-US" altLang="zh-CN" sz="2400"/>
              <a:t>n-i+1(</a:t>
            </a:r>
            <a:r>
              <a:rPr lang="zh-CN" altLang="en-US" sz="2400"/>
              <a:t>链表长度为</a:t>
            </a:r>
            <a:r>
              <a:rPr lang="en-US" altLang="zh-CN" sz="2400"/>
              <a:t>n)</a:t>
            </a:r>
            <a:r>
              <a:rPr lang="zh-CN" altLang="en-US" sz="2400"/>
              <a:t>个结点，逆置链表的时间复杂度将达</a:t>
            </a:r>
            <a:r>
              <a:rPr lang="en-US" altLang="zh-CN" sz="2400"/>
              <a:t>O</a:t>
            </a:r>
            <a:r>
              <a:rPr lang="zh-CN" altLang="en-US" sz="2400"/>
              <a:t>（</a:t>
            </a:r>
            <a:r>
              <a:rPr lang="en-US" altLang="zh-CN" sz="2400"/>
              <a:t>n2</a:t>
            </a:r>
            <a:r>
              <a:rPr lang="zh-CN" altLang="en-US" sz="2400"/>
              <a:t>）。</a:t>
            </a:r>
          </a:p>
        </p:txBody>
      </p:sp>
      <p:sp>
        <p:nvSpPr>
          <p:cNvPr id="4" name="日期占位符 3">
            <a:extLst>
              <a:ext uri="{FF2B5EF4-FFF2-40B4-BE49-F238E27FC236}">
                <a16:creationId xmlns:a16="http://schemas.microsoft.com/office/drawing/2014/main" id="{5DA0A491-91D5-4B1E-81DB-D59B94824C3E}"/>
              </a:ext>
            </a:extLst>
          </p:cNvPr>
          <p:cNvSpPr>
            <a:spLocks noGrp="1"/>
          </p:cNvSpPr>
          <p:nvPr>
            <p:ph type="dt" sz="half" idx="4294967295"/>
          </p:nvPr>
        </p:nvSpPr>
        <p:spPr>
          <a:xfrm>
            <a:off x="9652000" y="6553200"/>
            <a:ext cx="2540000" cy="304800"/>
          </a:xfrm>
          <a:prstGeom prst="rect">
            <a:avLst/>
          </a:prstGeom>
        </p:spPr>
        <p:txBody>
          <a:bodyPr/>
          <a:lstStyle/>
          <a:p>
            <a:fld id="{88D2A524-40B0-44B0-B3FE-C1E28EBF5CD3}" type="datetime1">
              <a:rPr lang="zh-CN" altLang="en-US"/>
              <a:pPr/>
              <a:t>2020/2/9</a:t>
            </a:fld>
            <a:endParaRPr lang="en-US" altLang="zh-CN"/>
          </a:p>
        </p:txBody>
      </p:sp>
      <p:sp>
        <p:nvSpPr>
          <p:cNvPr id="5" name="灯片编号占位符 5">
            <a:extLst>
              <a:ext uri="{FF2B5EF4-FFF2-40B4-BE49-F238E27FC236}">
                <a16:creationId xmlns:a16="http://schemas.microsoft.com/office/drawing/2014/main" id="{A247DFA1-7EC6-484D-B250-24AD6D8BCD79}"/>
              </a:ext>
            </a:extLst>
          </p:cNvPr>
          <p:cNvSpPr>
            <a:spLocks noGrp="1"/>
          </p:cNvSpPr>
          <p:nvPr>
            <p:ph type="sldNum" sz="quarter" idx="4294967295"/>
          </p:nvPr>
        </p:nvSpPr>
        <p:spPr>
          <a:xfrm>
            <a:off x="0" y="6343650"/>
            <a:ext cx="782638" cy="488950"/>
          </a:xfrm>
          <a:prstGeom prst="rect">
            <a:avLst/>
          </a:prstGeom>
        </p:spPr>
        <p:txBody>
          <a:bodyPr/>
          <a:lstStyle/>
          <a:p>
            <a:fld id="{EE0AEACE-FC21-49B0-9EC0-87AAE488F362}" type="slidenum">
              <a:rPr lang="en-US" altLang="zh-CN"/>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9459F327-DB33-41FE-8C59-8A94576AB778}"/>
              </a:ext>
            </a:extLst>
          </p:cNvPr>
          <p:cNvSpPr>
            <a:spLocks noGrp="1" noChangeArrowheads="1"/>
          </p:cNvSpPr>
          <p:nvPr>
            <p:ph type="title"/>
          </p:nvPr>
        </p:nvSpPr>
        <p:spPr/>
        <p:txBody>
          <a:bodyPr/>
          <a:lstStyle/>
          <a:p>
            <a:endParaRPr lang="zh-CN" altLang="zh-CN"/>
          </a:p>
        </p:txBody>
      </p:sp>
      <p:sp>
        <p:nvSpPr>
          <p:cNvPr id="179203" name="Rectangle 3">
            <a:extLst>
              <a:ext uri="{FF2B5EF4-FFF2-40B4-BE49-F238E27FC236}">
                <a16:creationId xmlns:a16="http://schemas.microsoft.com/office/drawing/2014/main" id="{66FED0EF-7600-465C-8393-ED550CC0CA29}"/>
              </a:ext>
            </a:extLst>
          </p:cNvPr>
          <p:cNvSpPr>
            <a:spLocks noGrp="1" noChangeArrowheads="1"/>
          </p:cNvSpPr>
          <p:nvPr>
            <p:ph idx="1"/>
          </p:nvPr>
        </p:nvSpPr>
        <p:spPr/>
        <p:txBody>
          <a:bodyPr/>
          <a:lstStyle/>
          <a:p>
            <a:pPr>
              <a:lnSpc>
                <a:spcPct val="90000"/>
              </a:lnSpc>
              <a:buFont typeface="Wingdings" panose="05000000000000000000" pitchFamily="2" charset="2"/>
              <a:buNone/>
            </a:pPr>
            <a:r>
              <a:rPr lang="zh-CN" altLang="en-US" sz="2000" b="1">
                <a:effectLst>
                  <a:outerShdw blurRad="38100" dist="38100" dir="2700000" algn="tl">
                    <a:srgbClr val="C0C0C0"/>
                  </a:outerShdw>
                </a:effectLst>
              </a:rPr>
              <a:t>算法思路：</a:t>
            </a:r>
            <a:r>
              <a:rPr lang="zh-CN" altLang="en-US" sz="2000"/>
              <a:t>逆置后的单链表初始为空，表中的结点不是新生成的，而是从原链表中依次</a:t>
            </a:r>
            <a:r>
              <a:rPr lang="zh-CN" altLang="en-US" sz="2000">
                <a:latin typeface="Times New Roman" panose="02020603050405020304" pitchFamily="18" charset="0"/>
              </a:rPr>
              <a:t>“</a:t>
            </a:r>
            <a:r>
              <a:rPr lang="zh-CN" altLang="en-US" sz="2000"/>
              <a:t>删除</a:t>
            </a:r>
            <a:r>
              <a:rPr lang="zh-CN" altLang="en-US" sz="2000">
                <a:latin typeface="Times New Roman" panose="02020603050405020304" pitchFamily="18" charset="0"/>
              </a:rPr>
              <a:t>”</a:t>
            </a:r>
            <a:r>
              <a:rPr lang="zh-CN" altLang="en-US" sz="2000"/>
              <a:t>，再逐个头插入到逆置表中（类同算法</a:t>
            </a:r>
            <a:r>
              <a:rPr lang="en-US" altLang="zh-CN" sz="2000"/>
              <a:t>2.5</a:t>
            </a:r>
            <a:r>
              <a:rPr lang="zh-CN" altLang="en-US" sz="2000"/>
              <a:t>头查法创建链表）。设逆置链表的初态为空表，</a:t>
            </a:r>
            <a:r>
              <a:rPr lang="zh-CN" altLang="en-US" sz="2000">
                <a:latin typeface="Times New Roman" panose="02020603050405020304" pitchFamily="18" charset="0"/>
              </a:rPr>
              <a:t>“</a:t>
            </a:r>
            <a:r>
              <a:rPr lang="zh-CN" altLang="en-US" sz="2000"/>
              <a:t>删除</a:t>
            </a:r>
            <a:r>
              <a:rPr lang="zh-CN" altLang="en-US" sz="2000">
                <a:latin typeface="Times New Roman" panose="02020603050405020304" pitchFamily="18" charset="0"/>
              </a:rPr>
              <a:t>”</a:t>
            </a:r>
            <a:r>
              <a:rPr lang="zh-CN" altLang="en-US" sz="2000"/>
              <a:t>已知链表中的第一个结点，然后将它</a:t>
            </a:r>
            <a:r>
              <a:rPr lang="zh-CN" altLang="en-US" sz="2000">
                <a:latin typeface="Times New Roman" panose="02020603050405020304" pitchFamily="18" charset="0"/>
              </a:rPr>
              <a:t>“</a:t>
            </a:r>
            <a:r>
              <a:rPr lang="zh-CN" altLang="en-US" sz="2000"/>
              <a:t>插入</a:t>
            </a:r>
            <a:r>
              <a:rPr lang="zh-CN" altLang="en-US" sz="2000">
                <a:latin typeface="Times New Roman" panose="02020603050405020304" pitchFamily="18" charset="0"/>
              </a:rPr>
              <a:t>”</a:t>
            </a:r>
            <a:r>
              <a:rPr lang="zh-CN" altLang="en-US" sz="2000"/>
              <a:t>到逆置链表的</a:t>
            </a:r>
            <a:r>
              <a:rPr lang="zh-CN" altLang="en-US" sz="2000">
                <a:latin typeface="Times New Roman" panose="02020603050405020304" pitchFamily="18" charset="0"/>
              </a:rPr>
              <a:t>“</a:t>
            </a:r>
            <a:r>
              <a:rPr lang="zh-CN" altLang="en-US" sz="2000"/>
              <a:t>表头</a:t>
            </a:r>
            <a:r>
              <a:rPr lang="zh-CN" altLang="en-US" sz="2000">
                <a:latin typeface="Times New Roman" panose="02020603050405020304" pitchFamily="18" charset="0"/>
              </a:rPr>
              <a:t>”</a:t>
            </a:r>
            <a:r>
              <a:rPr lang="zh-CN" altLang="en-US" sz="2000"/>
              <a:t>，即使它成为逆置链表中</a:t>
            </a:r>
            <a:r>
              <a:rPr lang="zh-CN" altLang="en-US" sz="2000">
                <a:latin typeface="Times New Roman" panose="02020603050405020304" pitchFamily="18" charset="0"/>
              </a:rPr>
              <a:t>“</a:t>
            </a:r>
            <a:r>
              <a:rPr lang="zh-CN" altLang="en-US" sz="2000"/>
              <a:t>新</a:t>
            </a:r>
            <a:r>
              <a:rPr lang="zh-CN" altLang="en-US" sz="2000">
                <a:latin typeface="Times New Roman" panose="02020603050405020304" pitchFamily="18" charset="0"/>
              </a:rPr>
              <a:t>”</a:t>
            </a:r>
            <a:r>
              <a:rPr lang="zh-CN" altLang="en-US" sz="2000"/>
              <a:t>的第一个结点，如此循环，直至原链表为空表止。</a:t>
            </a:r>
          </a:p>
          <a:p>
            <a:pPr>
              <a:lnSpc>
                <a:spcPct val="90000"/>
              </a:lnSpc>
              <a:buFont typeface="Wingdings" panose="05000000000000000000" pitchFamily="2" charset="2"/>
              <a:buNone/>
            </a:pPr>
            <a:r>
              <a:rPr lang="zh-CN" altLang="en-US" sz="2000"/>
              <a:t> 根据单链表的特点，通过头指针</a:t>
            </a:r>
            <a:r>
              <a:rPr lang="en-US" altLang="zh-CN" sz="2000"/>
              <a:t>L</a:t>
            </a:r>
            <a:r>
              <a:rPr lang="zh-CN" altLang="en-US" sz="2000"/>
              <a:t>我们可以顺着每个结点的</a:t>
            </a:r>
            <a:r>
              <a:rPr lang="en-US" altLang="zh-CN" sz="2000"/>
              <a:t>next</a:t>
            </a:r>
            <a:r>
              <a:rPr lang="zh-CN" altLang="en-US" sz="2000"/>
              <a:t>域，依次访问到</a:t>
            </a:r>
            <a:r>
              <a:rPr lang="en-US" altLang="zh-CN" sz="2000"/>
              <a:t>a1,a2,a3</a:t>
            </a:r>
            <a:r>
              <a:rPr lang="en-US" altLang="zh-CN" sz="2000">
                <a:latin typeface="Times New Roman" panose="02020603050405020304" pitchFamily="18" charset="0"/>
              </a:rPr>
              <a:t>…</a:t>
            </a:r>
            <a:r>
              <a:rPr lang="en-US" altLang="zh-CN" sz="2000"/>
              <a:t>an-1,an</a:t>
            </a:r>
            <a:r>
              <a:rPr lang="zh-CN" altLang="en-US" sz="2000"/>
              <a:t>；</a:t>
            </a:r>
            <a:r>
              <a:rPr lang="en-US" altLang="zh-CN" sz="2000"/>
              <a:t>2</a:t>
            </a:r>
            <a:r>
              <a:rPr lang="zh-CN" altLang="en-US" sz="2000"/>
              <a:t>）我们可以借鉴前面讲到过的头插入法建链表的方法，因为头插入法建链表又称为逆序建表法</a:t>
            </a:r>
            <a:r>
              <a:rPr lang="en-US" altLang="zh-CN" sz="2000"/>
              <a:t>3</a:t>
            </a:r>
            <a:r>
              <a:rPr lang="zh-CN" altLang="en-US" sz="2000"/>
              <a:t>）唯一不同的是，我们不需要重新申请结点空间，而只需要从原有单链表上依次</a:t>
            </a:r>
            <a:r>
              <a:rPr lang="zh-CN" altLang="en-US" sz="2000">
                <a:latin typeface="Times New Roman" panose="02020603050405020304" pitchFamily="18" charset="0"/>
              </a:rPr>
              <a:t>“</a:t>
            </a:r>
            <a:r>
              <a:rPr lang="zh-CN" altLang="en-US" sz="2000"/>
              <a:t>摘下</a:t>
            </a:r>
            <a:r>
              <a:rPr lang="zh-CN" altLang="en-US" sz="2000">
                <a:latin typeface="Times New Roman" panose="02020603050405020304" pitchFamily="18" charset="0"/>
              </a:rPr>
              <a:t>”</a:t>
            </a:r>
            <a:r>
              <a:rPr lang="zh-CN" altLang="en-US" sz="2000"/>
              <a:t>结点，之后插入到单链表头结点和表中第一个结点之间即可。如图所示</a:t>
            </a:r>
          </a:p>
        </p:txBody>
      </p:sp>
      <p:sp>
        <p:nvSpPr>
          <p:cNvPr id="4" name="日期占位符 3">
            <a:extLst>
              <a:ext uri="{FF2B5EF4-FFF2-40B4-BE49-F238E27FC236}">
                <a16:creationId xmlns:a16="http://schemas.microsoft.com/office/drawing/2014/main" id="{2E4236BF-4B85-4FA0-A9C5-768C8C71A4D8}"/>
              </a:ext>
            </a:extLst>
          </p:cNvPr>
          <p:cNvSpPr>
            <a:spLocks noGrp="1"/>
          </p:cNvSpPr>
          <p:nvPr>
            <p:ph type="dt" sz="half" idx="4294967295"/>
          </p:nvPr>
        </p:nvSpPr>
        <p:spPr>
          <a:xfrm>
            <a:off x="9652000" y="6553200"/>
            <a:ext cx="2540000" cy="304800"/>
          </a:xfrm>
          <a:prstGeom prst="rect">
            <a:avLst/>
          </a:prstGeom>
        </p:spPr>
        <p:txBody>
          <a:bodyPr/>
          <a:lstStyle/>
          <a:p>
            <a:fld id="{86720567-317E-4B70-81F6-3B132E579872}" type="datetime1">
              <a:rPr lang="zh-CN" altLang="en-US"/>
              <a:pPr/>
              <a:t>2020/2/9</a:t>
            </a:fld>
            <a:endParaRPr lang="en-US" altLang="zh-CN"/>
          </a:p>
        </p:txBody>
      </p:sp>
      <p:sp>
        <p:nvSpPr>
          <p:cNvPr id="5" name="灯片编号占位符 5">
            <a:extLst>
              <a:ext uri="{FF2B5EF4-FFF2-40B4-BE49-F238E27FC236}">
                <a16:creationId xmlns:a16="http://schemas.microsoft.com/office/drawing/2014/main" id="{D5E6707D-0340-43D0-8253-2D5856D035B9}"/>
              </a:ext>
            </a:extLst>
          </p:cNvPr>
          <p:cNvSpPr>
            <a:spLocks noGrp="1"/>
          </p:cNvSpPr>
          <p:nvPr>
            <p:ph type="sldNum" sz="quarter" idx="4294967295"/>
          </p:nvPr>
        </p:nvSpPr>
        <p:spPr>
          <a:xfrm>
            <a:off x="0" y="6343650"/>
            <a:ext cx="782638" cy="488950"/>
          </a:xfrm>
          <a:prstGeom prst="rect">
            <a:avLst/>
          </a:prstGeom>
        </p:spPr>
        <p:txBody>
          <a:bodyPr/>
          <a:lstStyle/>
          <a:p>
            <a:fld id="{98118EC3-2296-49EE-83C8-E28562B9BE19}" type="slidenum">
              <a:rPr lang="en-US" altLang="zh-CN"/>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316451E-1677-42AE-A451-7EE5772DCE6A}"/>
              </a:ext>
            </a:extLst>
          </p:cNvPr>
          <p:cNvSpPr>
            <a:spLocks noGrp="1" noChangeArrowheads="1"/>
          </p:cNvSpPr>
          <p:nvPr>
            <p:ph type="title"/>
          </p:nvPr>
        </p:nvSpPr>
        <p:spPr/>
        <p:txBody>
          <a:bodyPr/>
          <a:lstStyle/>
          <a:p>
            <a:r>
              <a:rPr lang="zh-CN" altLang="en-US" b="0">
                <a:latin typeface="宋体" panose="02010600030101010101" pitchFamily="2" charset="-122"/>
              </a:rPr>
              <a:t>顺序存储结构的定义</a:t>
            </a:r>
          </a:p>
        </p:txBody>
      </p:sp>
      <p:sp>
        <p:nvSpPr>
          <p:cNvPr id="55299" name="Rectangle 3">
            <a:extLst>
              <a:ext uri="{FF2B5EF4-FFF2-40B4-BE49-F238E27FC236}">
                <a16:creationId xmlns:a16="http://schemas.microsoft.com/office/drawing/2014/main" id="{FE37DC64-2834-4D09-A9E6-F9D4A79D8B24}"/>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a:latin typeface="宋体" panose="02010600030101010101" pitchFamily="2" charset="-122"/>
              </a:rPr>
              <a:t>	   </a:t>
            </a:r>
            <a:r>
              <a:rPr lang="zh-CN" altLang="en-US">
                <a:solidFill>
                  <a:srgbClr val="FF3300"/>
                </a:solidFill>
                <a:latin typeface="宋体" panose="02010600030101010101" pitchFamily="2" charset="-122"/>
              </a:rPr>
              <a:t>线性表的顺序存储</a:t>
            </a:r>
            <a:r>
              <a:rPr lang="zh-CN" altLang="en-US">
                <a:latin typeface="宋体" panose="02010600030101010101" pitchFamily="2" charset="-122"/>
              </a:rPr>
              <a:t>是指用一组地址连续的存储单元依次存储线性表中的各个元素，使得线性表中在逻辑结构上相邻的数据元素存储在相邻的物理存储单元中，即通过数据元素物理存储的相邻关系来反映数据元素之间逻辑上的相邻关系。采用顺序存储结构的线性表通常称为</a:t>
            </a:r>
            <a:r>
              <a:rPr lang="zh-CN" altLang="en-US" b="1">
                <a:latin typeface="宋体" panose="02010600030101010101" pitchFamily="2" charset="-122"/>
              </a:rPr>
              <a:t>顺序表</a:t>
            </a:r>
            <a:r>
              <a:rPr lang="zh-CN" altLang="en-US">
                <a:latin typeface="宋体" panose="02010600030101010101" pitchFamily="2" charset="-122"/>
              </a:rPr>
              <a:t>。</a:t>
            </a:r>
          </a:p>
          <a:p>
            <a:pPr>
              <a:lnSpc>
                <a:spcPct val="90000"/>
              </a:lnSpc>
              <a:buFont typeface="Wingdings" panose="05000000000000000000" pitchFamily="2" charset="2"/>
              <a:buNone/>
            </a:pPr>
            <a:r>
              <a:rPr lang="zh-CN" altLang="en-US">
                <a:latin typeface="Times New Roman" panose="02020603050405020304" pitchFamily="18" charset="0"/>
              </a:rPr>
              <a:t>     假设线性表中每个元素占</a:t>
            </a:r>
            <a:r>
              <a:rPr lang="en-US" altLang="zh-CN">
                <a:latin typeface="Times New Roman" panose="02020603050405020304" pitchFamily="18" charset="0"/>
              </a:rPr>
              <a:t>k</a:t>
            </a:r>
            <a:r>
              <a:rPr lang="zh-CN" altLang="en-US">
                <a:latin typeface="Times New Roman" panose="02020603050405020304" pitchFamily="18" charset="0"/>
              </a:rPr>
              <a:t>个单元，第一个元素的地址为</a:t>
            </a:r>
            <a:r>
              <a:rPr lang="en-US" altLang="zh-CN">
                <a:latin typeface="Times New Roman" panose="02020603050405020304" pitchFamily="18" charset="0"/>
              </a:rPr>
              <a:t>loc(a</a:t>
            </a:r>
            <a:r>
              <a:rPr lang="en-US" altLang="zh-CN" baseline="-30000">
                <a:latin typeface="Times New Roman" panose="02020603050405020304" pitchFamily="18" charset="0"/>
              </a:rPr>
              <a:t>1</a:t>
            </a:r>
            <a:r>
              <a:rPr lang="en-US" altLang="zh-CN">
                <a:latin typeface="Times New Roman" panose="02020603050405020304" pitchFamily="18" charset="0"/>
              </a:rPr>
              <a:t>)</a:t>
            </a:r>
            <a:r>
              <a:rPr lang="zh-CN" altLang="en-US">
                <a:latin typeface="Times New Roman" panose="02020603050405020304" pitchFamily="18" charset="0"/>
              </a:rPr>
              <a:t>，则第</a:t>
            </a:r>
            <a:r>
              <a:rPr lang="en-US" altLang="zh-CN">
                <a:latin typeface="Times New Roman" panose="02020603050405020304" pitchFamily="18" charset="0"/>
              </a:rPr>
              <a:t>k</a:t>
            </a:r>
            <a:r>
              <a:rPr lang="zh-CN" altLang="en-US">
                <a:latin typeface="Times New Roman" panose="02020603050405020304" pitchFamily="18" charset="0"/>
              </a:rPr>
              <a:t>个元素的地址为：</a:t>
            </a:r>
          </a:p>
          <a:p>
            <a:pPr lvl="1">
              <a:lnSpc>
                <a:spcPct val="90000"/>
              </a:lnSpc>
              <a:buFontTx/>
              <a:buNone/>
            </a:pPr>
            <a:r>
              <a:rPr lang="zh-CN" altLang="en-US">
                <a:latin typeface="Times New Roman" panose="02020603050405020304" pitchFamily="18" charset="0"/>
              </a:rPr>
              <a:t>		       	  </a:t>
            </a:r>
            <a:r>
              <a:rPr lang="en-US" altLang="zh-CN">
                <a:latin typeface="Times New Roman" panose="02020603050405020304" pitchFamily="18" charset="0"/>
              </a:rPr>
              <a:t>loc(a</a:t>
            </a:r>
            <a:r>
              <a:rPr lang="en-US" altLang="zh-CN" baseline="-30000">
                <a:latin typeface="Times New Roman" panose="02020603050405020304" pitchFamily="18" charset="0"/>
              </a:rPr>
              <a:t>i</a:t>
            </a:r>
            <a:r>
              <a:rPr lang="en-US" altLang="zh-CN">
                <a:latin typeface="Times New Roman" panose="02020603050405020304" pitchFamily="18" charset="0"/>
              </a:rPr>
              <a:t>) =loc(a</a:t>
            </a:r>
            <a:r>
              <a:rPr lang="en-US" altLang="zh-CN" baseline="-30000">
                <a:latin typeface="Times New Roman" panose="02020603050405020304" pitchFamily="18" charset="0"/>
              </a:rPr>
              <a:t>1</a:t>
            </a:r>
            <a:r>
              <a:rPr lang="en-US" altLang="zh-CN">
                <a:latin typeface="Times New Roman" panose="02020603050405020304" pitchFamily="18" charset="0"/>
              </a:rPr>
              <a:t>)+(i-1)×k 		</a:t>
            </a:r>
          </a:p>
        </p:txBody>
      </p:sp>
      <p:sp>
        <p:nvSpPr>
          <p:cNvPr id="5" name="日期占位符 3">
            <a:extLst>
              <a:ext uri="{FF2B5EF4-FFF2-40B4-BE49-F238E27FC236}">
                <a16:creationId xmlns:a16="http://schemas.microsoft.com/office/drawing/2014/main" id="{20135CFB-F30E-4DFA-BB74-50D02ED5CD78}"/>
              </a:ext>
            </a:extLst>
          </p:cNvPr>
          <p:cNvSpPr>
            <a:spLocks noGrp="1"/>
          </p:cNvSpPr>
          <p:nvPr>
            <p:ph type="dt" sz="half" idx="4294967295"/>
          </p:nvPr>
        </p:nvSpPr>
        <p:spPr>
          <a:xfrm>
            <a:off x="9652000" y="6553200"/>
            <a:ext cx="2540000" cy="304800"/>
          </a:xfrm>
          <a:prstGeom prst="rect">
            <a:avLst/>
          </a:prstGeom>
        </p:spPr>
        <p:txBody>
          <a:bodyPr/>
          <a:lstStyle/>
          <a:p>
            <a:fld id="{2303D009-B97F-4C30-B19F-48C31CE808A1}" type="datetime1">
              <a:rPr lang="zh-CN" altLang="en-US"/>
              <a:pPr/>
              <a:t>2020/2/9</a:t>
            </a:fld>
            <a:endParaRPr lang="en-US" altLang="zh-CN"/>
          </a:p>
        </p:txBody>
      </p:sp>
      <p:sp>
        <p:nvSpPr>
          <p:cNvPr id="6" name="灯片编号占位符 5">
            <a:extLst>
              <a:ext uri="{FF2B5EF4-FFF2-40B4-BE49-F238E27FC236}">
                <a16:creationId xmlns:a16="http://schemas.microsoft.com/office/drawing/2014/main" id="{7ADD5E44-1648-43EB-97FE-DAC425123D2A}"/>
              </a:ext>
            </a:extLst>
          </p:cNvPr>
          <p:cNvSpPr>
            <a:spLocks noGrp="1"/>
          </p:cNvSpPr>
          <p:nvPr>
            <p:ph type="sldNum" sz="quarter" idx="4294967295"/>
          </p:nvPr>
        </p:nvSpPr>
        <p:spPr>
          <a:xfrm>
            <a:off x="0" y="6343650"/>
            <a:ext cx="782638" cy="488950"/>
          </a:xfrm>
          <a:prstGeom prst="rect">
            <a:avLst/>
          </a:prstGeom>
        </p:spPr>
        <p:txBody>
          <a:bodyPr/>
          <a:lstStyle/>
          <a:p>
            <a:fld id="{25F2F92A-8486-4F3A-A808-D47DC7F0F8FF}" type="slidenum">
              <a:rPr lang="en-US" altLang="zh-CN"/>
              <a:pPr/>
              <a:t>8</a:t>
            </a:fld>
            <a:endParaRPr lang="en-US" altLang="zh-CN"/>
          </a:p>
        </p:txBody>
      </p:sp>
      <p:sp>
        <p:nvSpPr>
          <p:cNvPr id="55300" name="AutoShape 4">
            <a:hlinkClick r:id="rId2" action="ppaction://hlinksldjump" highlightClick="1"/>
            <a:extLst>
              <a:ext uri="{FF2B5EF4-FFF2-40B4-BE49-F238E27FC236}">
                <a16:creationId xmlns:a16="http://schemas.microsoft.com/office/drawing/2014/main" id="{AC8C9F2A-35FC-47C6-AECB-DF0B8BA6A163}"/>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日期占位符 1">
            <a:extLst>
              <a:ext uri="{FF2B5EF4-FFF2-40B4-BE49-F238E27FC236}">
                <a16:creationId xmlns:a16="http://schemas.microsoft.com/office/drawing/2014/main" id="{C7435192-0044-4691-80BC-060D1D124B9B}"/>
              </a:ext>
            </a:extLst>
          </p:cNvPr>
          <p:cNvSpPr>
            <a:spLocks noGrp="1"/>
          </p:cNvSpPr>
          <p:nvPr>
            <p:ph type="dt" sz="half" idx="4294967295"/>
          </p:nvPr>
        </p:nvSpPr>
        <p:spPr>
          <a:xfrm>
            <a:off x="9652000" y="6553200"/>
            <a:ext cx="2540000" cy="304800"/>
          </a:xfrm>
          <a:prstGeom prst="rect">
            <a:avLst/>
          </a:prstGeom>
        </p:spPr>
        <p:txBody>
          <a:bodyPr/>
          <a:lstStyle/>
          <a:p>
            <a:fld id="{C44D247E-8D32-4D5D-917D-8D44E8D78C1F}" type="datetime1">
              <a:rPr lang="zh-CN" altLang="en-US"/>
              <a:pPr/>
              <a:t>2020/2/9</a:t>
            </a:fld>
            <a:endParaRPr lang="en-US" altLang="zh-CN"/>
          </a:p>
        </p:txBody>
      </p:sp>
      <p:sp>
        <p:nvSpPr>
          <p:cNvPr id="108" name="灯片编号占位符 3">
            <a:extLst>
              <a:ext uri="{FF2B5EF4-FFF2-40B4-BE49-F238E27FC236}">
                <a16:creationId xmlns:a16="http://schemas.microsoft.com/office/drawing/2014/main" id="{3BF52BC3-4ACE-47FE-B008-95029A60DBD5}"/>
              </a:ext>
            </a:extLst>
          </p:cNvPr>
          <p:cNvSpPr>
            <a:spLocks noGrp="1"/>
          </p:cNvSpPr>
          <p:nvPr>
            <p:ph type="sldNum" sz="quarter" idx="4294967295"/>
          </p:nvPr>
        </p:nvSpPr>
        <p:spPr>
          <a:xfrm>
            <a:off x="0" y="6343650"/>
            <a:ext cx="782638" cy="488950"/>
          </a:xfrm>
          <a:prstGeom prst="rect">
            <a:avLst/>
          </a:prstGeom>
        </p:spPr>
        <p:txBody>
          <a:bodyPr/>
          <a:lstStyle/>
          <a:p>
            <a:fld id="{6BEE28FC-A3D7-4CE9-8A67-59AC3E6E7A01}" type="slidenum">
              <a:rPr lang="en-US" altLang="zh-CN"/>
              <a:pPr/>
              <a:t>80</a:t>
            </a:fld>
            <a:endParaRPr lang="en-US" altLang="zh-CN"/>
          </a:p>
        </p:txBody>
      </p:sp>
      <p:grpSp>
        <p:nvGrpSpPr>
          <p:cNvPr id="180228" name="Group 4">
            <a:extLst>
              <a:ext uri="{FF2B5EF4-FFF2-40B4-BE49-F238E27FC236}">
                <a16:creationId xmlns:a16="http://schemas.microsoft.com/office/drawing/2014/main" id="{8DA5A3A0-22DF-4FCB-80E1-FDDA10ED214F}"/>
              </a:ext>
            </a:extLst>
          </p:cNvPr>
          <p:cNvGrpSpPr>
            <a:grpSpLocks/>
          </p:cNvGrpSpPr>
          <p:nvPr/>
        </p:nvGrpSpPr>
        <p:grpSpPr bwMode="auto">
          <a:xfrm>
            <a:off x="2495555" y="765175"/>
            <a:ext cx="7129463" cy="884238"/>
            <a:chOff x="918" y="8071"/>
            <a:chExt cx="8475" cy="1392"/>
          </a:xfrm>
        </p:grpSpPr>
        <p:sp>
          <p:nvSpPr>
            <p:cNvPr id="180229" name="Text Box 5">
              <a:extLst>
                <a:ext uri="{FF2B5EF4-FFF2-40B4-BE49-F238E27FC236}">
                  <a16:creationId xmlns:a16="http://schemas.microsoft.com/office/drawing/2014/main" id="{104D056C-9EC5-4EF3-8C1B-0E998047BE47}"/>
                </a:ext>
              </a:extLst>
            </p:cNvPr>
            <p:cNvSpPr txBox="1">
              <a:spLocks noChangeArrowheads="1"/>
            </p:cNvSpPr>
            <p:nvPr/>
          </p:nvSpPr>
          <p:spPr bwMode="auto">
            <a:xfrm>
              <a:off x="5346" y="8235"/>
              <a:ext cx="720" cy="431"/>
            </a:xfrm>
            <a:prstGeom prst="rect">
              <a:avLst/>
            </a:prstGeom>
            <a:solidFill>
              <a:srgbClr val="FFFFFF"/>
            </a:solidFill>
            <a:ln w="0">
              <a:solidFill>
                <a:srgbClr val="FFFFFF"/>
              </a:solidFill>
              <a:miter lim="800000"/>
              <a:headEnd/>
              <a:tailEnd/>
            </a:ln>
          </p:spPr>
          <p:txBody>
            <a:bodyPr/>
            <a:lstStyle/>
            <a:p>
              <a:pPr algn="just"/>
              <a:r>
                <a:rPr lang="en-US" altLang="zh-CN" sz="1000">
                  <a:latin typeface="Arial" panose="020B0604020202020204" pitchFamily="34" charset="0"/>
                </a:rPr>
                <a:t>…</a:t>
              </a:r>
              <a:endParaRPr lang="en-US" altLang="zh-CN"/>
            </a:p>
          </p:txBody>
        </p:sp>
        <p:sp>
          <p:nvSpPr>
            <p:cNvPr id="180230" name="Line 6">
              <a:extLst>
                <a:ext uri="{FF2B5EF4-FFF2-40B4-BE49-F238E27FC236}">
                  <a16:creationId xmlns:a16="http://schemas.microsoft.com/office/drawing/2014/main" id="{557B987B-B670-4816-AC11-911F23854D7D}"/>
                </a:ext>
              </a:extLst>
            </p:cNvPr>
            <p:cNvSpPr>
              <a:spLocks noChangeShapeType="1"/>
            </p:cNvSpPr>
            <p:nvPr/>
          </p:nvSpPr>
          <p:spPr bwMode="auto">
            <a:xfrm>
              <a:off x="1458" y="8431"/>
              <a:ext cx="60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80231" name="Group 7">
              <a:extLst>
                <a:ext uri="{FF2B5EF4-FFF2-40B4-BE49-F238E27FC236}">
                  <a16:creationId xmlns:a16="http://schemas.microsoft.com/office/drawing/2014/main" id="{F6286DC1-7A69-40D4-BD99-7CE616AAE9DF}"/>
                </a:ext>
              </a:extLst>
            </p:cNvPr>
            <p:cNvGrpSpPr>
              <a:grpSpLocks/>
            </p:cNvGrpSpPr>
            <p:nvPr/>
          </p:nvGrpSpPr>
          <p:grpSpPr bwMode="auto">
            <a:xfrm>
              <a:off x="3243" y="8205"/>
              <a:ext cx="840" cy="461"/>
              <a:chOff x="3054" y="10696"/>
              <a:chExt cx="840" cy="416"/>
            </a:xfrm>
          </p:grpSpPr>
          <p:sp>
            <p:nvSpPr>
              <p:cNvPr id="180232" name="Text Box 8">
                <a:extLst>
                  <a:ext uri="{FF2B5EF4-FFF2-40B4-BE49-F238E27FC236}">
                    <a16:creationId xmlns:a16="http://schemas.microsoft.com/office/drawing/2014/main" id="{2EA55B85-E10E-4FCE-A569-1BD377A3BB63}"/>
                  </a:ext>
                </a:extLst>
              </p:cNvPr>
              <p:cNvSpPr txBox="1">
                <a:spLocks noChangeArrowheads="1"/>
              </p:cNvSpPr>
              <p:nvPr/>
            </p:nvSpPr>
            <p:spPr bwMode="auto">
              <a:xfrm>
                <a:off x="3054" y="10696"/>
                <a:ext cx="840"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1</a:t>
                </a:r>
                <a:endParaRPr lang="en-US" altLang="zh-CN"/>
              </a:p>
            </p:txBody>
          </p:sp>
          <p:sp>
            <p:nvSpPr>
              <p:cNvPr id="180233" name="Line 9">
                <a:extLst>
                  <a:ext uri="{FF2B5EF4-FFF2-40B4-BE49-F238E27FC236}">
                    <a16:creationId xmlns:a16="http://schemas.microsoft.com/office/drawing/2014/main" id="{7A2FBF63-F0B0-40F1-B31B-07E977EBAFF2}"/>
                  </a:ext>
                </a:extLst>
              </p:cNvPr>
              <p:cNvSpPr>
                <a:spLocks noChangeShapeType="1"/>
              </p:cNvSpPr>
              <p:nvPr/>
            </p:nvSpPr>
            <p:spPr bwMode="auto">
              <a:xfrm>
                <a:off x="3534" y="1069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234" name="Line 10">
              <a:extLst>
                <a:ext uri="{FF2B5EF4-FFF2-40B4-BE49-F238E27FC236}">
                  <a16:creationId xmlns:a16="http://schemas.microsoft.com/office/drawing/2014/main" id="{497261F5-835B-4F8E-AB04-27873705FDA8}"/>
                </a:ext>
              </a:extLst>
            </p:cNvPr>
            <p:cNvSpPr>
              <a:spLocks noChangeShapeType="1"/>
            </p:cNvSpPr>
            <p:nvPr/>
          </p:nvSpPr>
          <p:spPr bwMode="auto">
            <a:xfrm>
              <a:off x="3918" y="838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35" name="Text Box 11">
              <a:extLst>
                <a:ext uri="{FF2B5EF4-FFF2-40B4-BE49-F238E27FC236}">
                  <a16:creationId xmlns:a16="http://schemas.microsoft.com/office/drawing/2014/main" id="{CBBC66E2-2F9A-4262-9394-88E7CF98EB96}"/>
                </a:ext>
              </a:extLst>
            </p:cNvPr>
            <p:cNvSpPr txBox="1">
              <a:spLocks noChangeArrowheads="1"/>
            </p:cNvSpPr>
            <p:nvPr/>
          </p:nvSpPr>
          <p:spPr bwMode="auto">
            <a:xfrm>
              <a:off x="7353" y="8265"/>
              <a:ext cx="720" cy="431"/>
            </a:xfrm>
            <a:prstGeom prst="rect">
              <a:avLst/>
            </a:prstGeom>
            <a:solidFill>
              <a:srgbClr val="FFFFFF"/>
            </a:solidFill>
            <a:ln w="0">
              <a:solidFill>
                <a:srgbClr val="FFFFFF"/>
              </a:solidFill>
              <a:miter lim="800000"/>
              <a:headEnd/>
              <a:tailEnd/>
            </a:ln>
          </p:spPr>
          <p:txBody>
            <a:bodyPr/>
            <a:lstStyle/>
            <a:p>
              <a:pPr algn="just"/>
              <a:r>
                <a:rPr lang="en-US" altLang="zh-CN" sz="1000">
                  <a:latin typeface="Arial" panose="020B0604020202020204" pitchFamily="34" charset="0"/>
                </a:rPr>
                <a:t>…</a:t>
              </a:r>
              <a:endParaRPr lang="en-US" altLang="zh-CN"/>
            </a:p>
          </p:txBody>
        </p:sp>
        <p:grpSp>
          <p:nvGrpSpPr>
            <p:cNvPr id="180236" name="Group 12">
              <a:extLst>
                <a:ext uri="{FF2B5EF4-FFF2-40B4-BE49-F238E27FC236}">
                  <a16:creationId xmlns:a16="http://schemas.microsoft.com/office/drawing/2014/main" id="{C23E6DF5-F45C-4EC6-A5B3-A5E496CFCB2C}"/>
                </a:ext>
              </a:extLst>
            </p:cNvPr>
            <p:cNvGrpSpPr>
              <a:grpSpLocks/>
            </p:cNvGrpSpPr>
            <p:nvPr/>
          </p:nvGrpSpPr>
          <p:grpSpPr bwMode="auto">
            <a:xfrm>
              <a:off x="7968" y="8280"/>
              <a:ext cx="1425" cy="416"/>
              <a:chOff x="8694" y="12664"/>
              <a:chExt cx="1425" cy="416"/>
            </a:xfrm>
          </p:grpSpPr>
          <p:sp>
            <p:nvSpPr>
              <p:cNvPr id="180237" name="Text Box 13">
                <a:extLst>
                  <a:ext uri="{FF2B5EF4-FFF2-40B4-BE49-F238E27FC236}">
                    <a16:creationId xmlns:a16="http://schemas.microsoft.com/office/drawing/2014/main" id="{B2AFA9AD-35B7-4374-AE98-052B0F4855F8}"/>
                  </a:ext>
                </a:extLst>
              </p:cNvPr>
              <p:cNvSpPr txBox="1">
                <a:spLocks noChangeArrowheads="1"/>
              </p:cNvSpPr>
              <p:nvPr/>
            </p:nvSpPr>
            <p:spPr bwMode="auto">
              <a:xfrm>
                <a:off x="9054" y="12664"/>
                <a:ext cx="1065"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n    </a:t>
                </a:r>
                <a:r>
                  <a:rPr lang="en-US" altLang="zh-CN" sz="1000" b="1">
                    <a:latin typeface="宋体" panose="02010600030101010101" pitchFamily="2" charset="-122"/>
                  </a:rPr>
                  <a:t>∧</a:t>
                </a:r>
                <a:endParaRPr lang="en-US" altLang="zh-CN"/>
              </a:p>
            </p:txBody>
          </p:sp>
          <p:sp>
            <p:nvSpPr>
              <p:cNvPr id="180238" name="Line 14">
                <a:extLst>
                  <a:ext uri="{FF2B5EF4-FFF2-40B4-BE49-F238E27FC236}">
                    <a16:creationId xmlns:a16="http://schemas.microsoft.com/office/drawing/2014/main" id="{A34CDC88-4D6B-4FFF-A8AE-9F053F089EF2}"/>
                  </a:ext>
                </a:extLst>
              </p:cNvPr>
              <p:cNvSpPr>
                <a:spLocks noChangeShapeType="1"/>
              </p:cNvSpPr>
              <p:nvPr/>
            </p:nvSpPr>
            <p:spPr bwMode="auto">
              <a:xfrm>
                <a:off x="8694" y="128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39" name="Line 15">
                <a:extLst>
                  <a:ext uri="{FF2B5EF4-FFF2-40B4-BE49-F238E27FC236}">
                    <a16:creationId xmlns:a16="http://schemas.microsoft.com/office/drawing/2014/main" id="{4878E160-E1D7-49E8-A6F2-80E27403B559}"/>
                  </a:ext>
                </a:extLst>
              </p:cNvPr>
              <p:cNvSpPr>
                <a:spLocks noChangeShapeType="1"/>
              </p:cNvSpPr>
              <p:nvPr/>
            </p:nvSpPr>
            <p:spPr bwMode="auto">
              <a:xfrm>
                <a:off x="953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0240" name="Group 16">
              <a:extLst>
                <a:ext uri="{FF2B5EF4-FFF2-40B4-BE49-F238E27FC236}">
                  <a16:creationId xmlns:a16="http://schemas.microsoft.com/office/drawing/2014/main" id="{01D6C628-AA09-4C75-B88C-87C72D7D85AA}"/>
                </a:ext>
              </a:extLst>
            </p:cNvPr>
            <p:cNvGrpSpPr>
              <a:grpSpLocks/>
            </p:cNvGrpSpPr>
            <p:nvPr/>
          </p:nvGrpSpPr>
          <p:grpSpPr bwMode="auto">
            <a:xfrm>
              <a:off x="2043" y="8252"/>
              <a:ext cx="840" cy="416"/>
              <a:chOff x="1854" y="10683"/>
              <a:chExt cx="840" cy="416"/>
            </a:xfrm>
          </p:grpSpPr>
          <p:sp>
            <p:nvSpPr>
              <p:cNvPr id="180241" name="Rectangle 17" descr="浅色上对角线">
                <a:extLst>
                  <a:ext uri="{FF2B5EF4-FFF2-40B4-BE49-F238E27FC236}">
                    <a16:creationId xmlns:a16="http://schemas.microsoft.com/office/drawing/2014/main" id="{D82B732D-7950-4B07-B758-CB9359BD28BA}"/>
                  </a:ext>
                </a:extLst>
              </p:cNvPr>
              <p:cNvSpPr>
                <a:spLocks noChangeArrowheads="1"/>
              </p:cNvSpPr>
              <p:nvPr/>
            </p:nvSpPr>
            <p:spPr bwMode="auto">
              <a:xfrm>
                <a:off x="1854" y="10683"/>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80242" name="Text Box 18">
                <a:extLst>
                  <a:ext uri="{FF2B5EF4-FFF2-40B4-BE49-F238E27FC236}">
                    <a16:creationId xmlns:a16="http://schemas.microsoft.com/office/drawing/2014/main" id="{6F607B4C-26C2-45F7-9D12-A5DBE9EB402E}"/>
                  </a:ext>
                </a:extLst>
              </p:cNvPr>
              <p:cNvSpPr txBox="1">
                <a:spLocks noChangeArrowheads="1"/>
              </p:cNvSpPr>
              <p:nvPr/>
            </p:nvSpPr>
            <p:spPr bwMode="auto">
              <a:xfrm>
                <a:off x="2334" y="10683"/>
                <a:ext cx="360" cy="416"/>
              </a:xfrm>
              <a:prstGeom prst="rect">
                <a:avLst/>
              </a:prstGeom>
              <a:solidFill>
                <a:srgbClr val="FFFFFF"/>
              </a:solidFill>
              <a:ln w="9525">
                <a:solidFill>
                  <a:srgbClr val="000000"/>
                </a:solidFill>
                <a:miter lim="800000"/>
                <a:headEnd/>
                <a:tailEnd/>
              </a:ln>
            </p:spPr>
            <p:txBody>
              <a:bodyPr/>
              <a:lstStyle/>
              <a:p>
                <a:endParaRPr lang="zh-CN" altLang="zh-CN"/>
              </a:p>
            </p:txBody>
          </p:sp>
        </p:grpSp>
        <p:sp>
          <p:nvSpPr>
            <p:cNvPr id="180243" name="Line 19">
              <a:extLst>
                <a:ext uri="{FF2B5EF4-FFF2-40B4-BE49-F238E27FC236}">
                  <a16:creationId xmlns:a16="http://schemas.microsoft.com/office/drawing/2014/main" id="{A86D4461-E39D-4BC5-8BB2-AA1ED4777A0E}"/>
                </a:ext>
              </a:extLst>
            </p:cNvPr>
            <p:cNvSpPr>
              <a:spLocks noChangeShapeType="1"/>
            </p:cNvSpPr>
            <p:nvPr/>
          </p:nvSpPr>
          <p:spPr bwMode="auto">
            <a:xfrm>
              <a:off x="2763" y="8372"/>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44" name="Text Box 20">
              <a:extLst>
                <a:ext uri="{FF2B5EF4-FFF2-40B4-BE49-F238E27FC236}">
                  <a16:creationId xmlns:a16="http://schemas.microsoft.com/office/drawing/2014/main" id="{E9682490-64DB-4682-ACD9-9CA30A5AC7B8}"/>
                </a:ext>
              </a:extLst>
            </p:cNvPr>
            <p:cNvSpPr txBox="1">
              <a:spLocks noChangeArrowheads="1"/>
            </p:cNvSpPr>
            <p:nvPr/>
          </p:nvSpPr>
          <p:spPr bwMode="auto">
            <a:xfrm>
              <a:off x="4266" y="8235"/>
              <a:ext cx="900" cy="47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2</a:t>
              </a:r>
              <a:endParaRPr lang="en-US" altLang="zh-CN"/>
            </a:p>
          </p:txBody>
        </p:sp>
        <p:sp>
          <p:nvSpPr>
            <p:cNvPr id="180245" name="Line 21">
              <a:extLst>
                <a:ext uri="{FF2B5EF4-FFF2-40B4-BE49-F238E27FC236}">
                  <a16:creationId xmlns:a16="http://schemas.microsoft.com/office/drawing/2014/main" id="{7897D1DA-982C-464B-9AA4-651351637E54}"/>
                </a:ext>
              </a:extLst>
            </p:cNvPr>
            <p:cNvSpPr>
              <a:spLocks noChangeShapeType="1"/>
            </p:cNvSpPr>
            <p:nvPr/>
          </p:nvSpPr>
          <p:spPr bwMode="auto">
            <a:xfrm>
              <a:off x="5133" y="8421"/>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46" name="Line 22">
              <a:extLst>
                <a:ext uri="{FF2B5EF4-FFF2-40B4-BE49-F238E27FC236}">
                  <a16:creationId xmlns:a16="http://schemas.microsoft.com/office/drawing/2014/main" id="{E76FEA7D-689E-44CC-ABCA-F2264A8406DC}"/>
                </a:ext>
              </a:extLst>
            </p:cNvPr>
            <p:cNvSpPr>
              <a:spLocks noChangeShapeType="1"/>
            </p:cNvSpPr>
            <p:nvPr/>
          </p:nvSpPr>
          <p:spPr bwMode="auto">
            <a:xfrm>
              <a:off x="5994" y="841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47" name="Line 23">
              <a:extLst>
                <a:ext uri="{FF2B5EF4-FFF2-40B4-BE49-F238E27FC236}">
                  <a16:creationId xmlns:a16="http://schemas.microsoft.com/office/drawing/2014/main" id="{8DEFF24F-100D-444B-B28E-19B23D596FC5}"/>
                </a:ext>
              </a:extLst>
            </p:cNvPr>
            <p:cNvSpPr>
              <a:spLocks noChangeShapeType="1"/>
            </p:cNvSpPr>
            <p:nvPr/>
          </p:nvSpPr>
          <p:spPr bwMode="auto">
            <a:xfrm>
              <a:off x="4806" y="8235"/>
              <a:ext cx="1" cy="4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0248" name="Group 24">
              <a:extLst>
                <a:ext uri="{FF2B5EF4-FFF2-40B4-BE49-F238E27FC236}">
                  <a16:creationId xmlns:a16="http://schemas.microsoft.com/office/drawing/2014/main" id="{0E36B5AF-35F8-48CC-96A8-C260A3620600}"/>
                </a:ext>
              </a:extLst>
            </p:cNvPr>
            <p:cNvGrpSpPr>
              <a:grpSpLocks/>
            </p:cNvGrpSpPr>
            <p:nvPr/>
          </p:nvGrpSpPr>
          <p:grpSpPr bwMode="auto">
            <a:xfrm>
              <a:off x="6354" y="8235"/>
              <a:ext cx="855" cy="476"/>
              <a:chOff x="6294" y="12664"/>
              <a:chExt cx="840" cy="416"/>
            </a:xfrm>
          </p:grpSpPr>
          <p:sp>
            <p:nvSpPr>
              <p:cNvPr id="180249" name="Text Box 25">
                <a:extLst>
                  <a:ext uri="{FF2B5EF4-FFF2-40B4-BE49-F238E27FC236}">
                    <a16:creationId xmlns:a16="http://schemas.microsoft.com/office/drawing/2014/main" id="{D2492900-E3A2-4C70-983F-CE3929596905}"/>
                  </a:ext>
                </a:extLst>
              </p:cNvPr>
              <p:cNvSpPr txBox="1">
                <a:spLocks noChangeArrowheads="1"/>
              </p:cNvSpPr>
              <p:nvPr/>
            </p:nvSpPr>
            <p:spPr bwMode="auto">
              <a:xfrm>
                <a:off x="6294" y="12664"/>
                <a:ext cx="840"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i</a:t>
                </a:r>
                <a:endParaRPr lang="en-US" altLang="zh-CN"/>
              </a:p>
            </p:txBody>
          </p:sp>
          <p:sp>
            <p:nvSpPr>
              <p:cNvPr id="180250" name="Line 26">
                <a:extLst>
                  <a:ext uri="{FF2B5EF4-FFF2-40B4-BE49-F238E27FC236}">
                    <a16:creationId xmlns:a16="http://schemas.microsoft.com/office/drawing/2014/main" id="{16D6B284-7BDF-4836-8BA4-8AF7DD3A42BB}"/>
                  </a:ext>
                </a:extLst>
              </p:cNvPr>
              <p:cNvSpPr>
                <a:spLocks noChangeShapeType="1"/>
              </p:cNvSpPr>
              <p:nvPr/>
            </p:nvSpPr>
            <p:spPr bwMode="auto">
              <a:xfrm>
                <a:off x="677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251" name="Line 27">
              <a:extLst>
                <a:ext uri="{FF2B5EF4-FFF2-40B4-BE49-F238E27FC236}">
                  <a16:creationId xmlns:a16="http://schemas.microsoft.com/office/drawing/2014/main" id="{DC8C4694-DF82-48F2-B55C-29F7E2E8052B}"/>
                </a:ext>
              </a:extLst>
            </p:cNvPr>
            <p:cNvSpPr>
              <a:spLocks noChangeShapeType="1"/>
            </p:cNvSpPr>
            <p:nvPr/>
          </p:nvSpPr>
          <p:spPr bwMode="auto">
            <a:xfrm>
              <a:off x="7074" y="841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52" name="Text Box 28">
              <a:extLst>
                <a:ext uri="{FF2B5EF4-FFF2-40B4-BE49-F238E27FC236}">
                  <a16:creationId xmlns:a16="http://schemas.microsoft.com/office/drawing/2014/main" id="{866F3C0C-97F7-41A9-866F-161F22E11AB0}"/>
                </a:ext>
              </a:extLst>
            </p:cNvPr>
            <p:cNvSpPr txBox="1">
              <a:spLocks noChangeArrowheads="1"/>
            </p:cNvSpPr>
            <p:nvPr/>
          </p:nvSpPr>
          <p:spPr bwMode="auto">
            <a:xfrm>
              <a:off x="4266" y="8971"/>
              <a:ext cx="1512"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t>(a)</a:t>
              </a:r>
              <a:r>
                <a:rPr lang="zh-CN" altLang="en-US" sz="900"/>
                <a:t>初始状态</a:t>
              </a:r>
              <a:endParaRPr lang="zh-CN" altLang="en-US"/>
            </a:p>
          </p:txBody>
        </p:sp>
        <p:sp>
          <p:nvSpPr>
            <p:cNvPr id="180253" name="Text Box 29">
              <a:extLst>
                <a:ext uri="{FF2B5EF4-FFF2-40B4-BE49-F238E27FC236}">
                  <a16:creationId xmlns:a16="http://schemas.microsoft.com/office/drawing/2014/main" id="{1899CDD3-101B-47E7-A289-51B3218C92A8}"/>
                </a:ext>
              </a:extLst>
            </p:cNvPr>
            <p:cNvSpPr txBox="1">
              <a:spLocks noChangeArrowheads="1"/>
            </p:cNvSpPr>
            <p:nvPr/>
          </p:nvSpPr>
          <p:spPr bwMode="auto">
            <a:xfrm>
              <a:off x="918" y="8071"/>
              <a:ext cx="1080"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t>L</a:t>
              </a:r>
              <a:endParaRPr lang="en-US" altLang="zh-CN"/>
            </a:p>
          </p:txBody>
        </p:sp>
      </p:grpSp>
      <p:grpSp>
        <p:nvGrpSpPr>
          <p:cNvPr id="180254" name="Group 30">
            <a:extLst>
              <a:ext uri="{FF2B5EF4-FFF2-40B4-BE49-F238E27FC236}">
                <a16:creationId xmlns:a16="http://schemas.microsoft.com/office/drawing/2014/main" id="{4DA695F8-FEC0-4DCD-B628-FBEA4C4B7A4A}"/>
              </a:ext>
            </a:extLst>
          </p:cNvPr>
          <p:cNvGrpSpPr>
            <a:grpSpLocks/>
          </p:cNvGrpSpPr>
          <p:nvPr/>
        </p:nvGrpSpPr>
        <p:grpSpPr bwMode="auto">
          <a:xfrm>
            <a:off x="2351088" y="2420943"/>
            <a:ext cx="7512050" cy="2027237"/>
            <a:chOff x="918" y="2881"/>
            <a:chExt cx="8532" cy="3192"/>
          </a:xfrm>
        </p:grpSpPr>
        <p:sp>
          <p:nvSpPr>
            <p:cNvPr id="180255" name="AutoShape 31">
              <a:extLst>
                <a:ext uri="{FF2B5EF4-FFF2-40B4-BE49-F238E27FC236}">
                  <a16:creationId xmlns:a16="http://schemas.microsoft.com/office/drawing/2014/main" id="{6A025254-CB20-4B02-A41A-321F425A6293}"/>
                </a:ext>
              </a:extLst>
            </p:cNvPr>
            <p:cNvSpPr>
              <a:spLocks noChangeArrowheads="1"/>
            </p:cNvSpPr>
            <p:nvPr/>
          </p:nvSpPr>
          <p:spPr bwMode="auto">
            <a:xfrm>
              <a:off x="1134" y="4695"/>
              <a:ext cx="4536" cy="820"/>
            </a:xfrm>
            <a:prstGeom prst="wedgeRoundRectCallout">
              <a:avLst>
                <a:gd name="adj1" fmla="val -4630"/>
                <a:gd name="adj2" fmla="val -139148"/>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t>p</a:t>
              </a:r>
              <a:r>
                <a:rPr lang="zh-CN" altLang="en-US" sz="1000"/>
                <a:t>为原链表当前处理结点</a:t>
              </a:r>
            </a:p>
            <a:p>
              <a:pPr algn="just"/>
              <a:r>
                <a:rPr lang="zh-CN" altLang="en-US" sz="1000"/>
                <a:t>断开</a:t>
              </a:r>
              <a:r>
                <a:rPr lang="en-US" altLang="zh-CN" sz="1000"/>
                <a:t>L-&gt;next, </a:t>
              </a:r>
              <a:r>
                <a:rPr lang="zh-CN" altLang="en-US" sz="1000"/>
                <a:t>使逆置表初始为空表 </a:t>
              </a:r>
              <a:endParaRPr lang="zh-CN" altLang="en-US"/>
            </a:p>
          </p:txBody>
        </p:sp>
        <p:sp>
          <p:nvSpPr>
            <p:cNvPr id="180256" name="Text Box 32">
              <a:extLst>
                <a:ext uri="{FF2B5EF4-FFF2-40B4-BE49-F238E27FC236}">
                  <a16:creationId xmlns:a16="http://schemas.microsoft.com/office/drawing/2014/main" id="{5BDEDA74-BF78-4AB9-9429-B2C89E3D3356}"/>
                </a:ext>
              </a:extLst>
            </p:cNvPr>
            <p:cNvSpPr txBox="1">
              <a:spLocks noChangeArrowheads="1"/>
            </p:cNvSpPr>
            <p:nvPr/>
          </p:nvSpPr>
          <p:spPr bwMode="auto">
            <a:xfrm>
              <a:off x="3204" y="5581"/>
              <a:ext cx="2376"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t>(b)</a:t>
              </a:r>
              <a:r>
                <a:rPr lang="zh-CN" altLang="en-US" sz="900"/>
                <a:t>将单链表</a:t>
              </a:r>
              <a:r>
                <a:rPr lang="en-US" altLang="zh-CN" sz="900"/>
                <a:t>L</a:t>
              </a:r>
              <a:r>
                <a:rPr lang="zh-CN" altLang="en-US" sz="900"/>
                <a:t>初始为空表</a:t>
              </a:r>
              <a:endParaRPr lang="zh-CN" altLang="en-US"/>
            </a:p>
          </p:txBody>
        </p:sp>
        <p:sp>
          <p:nvSpPr>
            <p:cNvPr id="180257" name="Text Box 33">
              <a:extLst>
                <a:ext uri="{FF2B5EF4-FFF2-40B4-BE49-F238E27FC236}">
                  <a16:creationId xmlns:a16="http://schemas.microsoft.com/office/drawing/2014/main" id="{119BFF78-9F9A-44D6-BCA3-D17B7C7780FD}"/>
                </a:ext>
              </a:extLst>
            </p:cNvPr>
            <p:cNvSpPr txBox="1">
              <a:spLocks noChangeArrowheads="1"/>
            </p:cNvSpPr>
            <p:nvPr/>
          </p:nvSpPr>
          <p:spPr bwMode="auto">
            <a:xfrm>
              <a:off x="5295" y="3511"/>
              <a:ext cx="720" cy="431"/>
            </a:xfrm>
            <a:prstGeom prst="rect">
              <a:avLst/>
            </a:prstGeom>
            <a:solidFill>
              <a:srgbClr val="FFFFFF"/>
            </a:solidFill>
            <a:ln w="0">
              <a:solidFill>
                <a:srgbClr val="FFFFFF"/>
              </a:solidFill>
              <a:miter lim="800000"/>
              <a:headEnd/>
              <a:tailEnd/>
            </a:ln>
          </p:spPr>
          <p:txBody>
            <a:bodyPr/>
            <a:lstStyle/>
            <a:p>
              <a:pPr algn="just"/>
              <a:r>
                <a:rPr lang="en-US" altLang="zh-CN" sz="1000">
                  <a:latin typeface="Arial" panose="020B0604020202020204" pitchFamily="34" charset="0"/>
                </a:rPr>
                <a:t>…</a:t>
              </a:r>
              <a:endParaRPr lang="en-US" altLang="zh-CN"/>
            </a:p>
          </p:txBody>
        </p:sp>
        <p:grpSp>
          <p:nvGrpSpPr>
            <p:cNvPr id="180258" name="Group 34">
              <a:extLst>
                <a:ext uri="{FF2B5EF4-FFF2-40B4-BE49-F238E27FC236}">
                  <a16:creationId xmlns:a16="http://schemas.microsoft.com/office/drawing/2014/main" id="{9FF82EE4-848B-4798-A5C4-53271371988F}"/>
                </a:ext>
              </a:extLst>
            </p:cNvPr>
            <p:cNvGrpSpPr>
              <a:grpSpLocks/>
            </p:cNvGrpSpPr>
            <p:nvPr/>
          </p:nvGrpSpPr>
          <p:grpSpPr bwMode="auto">
            <a:xfrm>
              <a:off x="3192" y="3481"/>
              <a:ext cx="840" cy="461"/>
              <a:chOff x="3054" y="10696"/>
              <a:chExt cx="840" cy="416"/>
            </a:xfrm>
          </p:grpSpPr>
          <p:sp>
            <p:nvSpPr>
              <p:cNvPr id="180259" name="Text Box 35">
                <a:extLst>
                  <a:ext uri="{FF2B5EF4-FFF2-40B4-BE49-F238E27FC236}">
                    <a16:creationId xmlns:a16="http://schemas.microsoft.com/office/drawing/2014/main" id="{4C27211F-9E5B-4B6D-84E0-BBBC21024ADD}"/>
                  </a:ext>
                </a:extLst>
              </p:cNvPr>
              <p:cNvSpPr txBox="1">
                <a:spLocks noChangeArrowheads="1"/>
              </p:cNvSpPr>
              <p:nvPr/>
            </p:nvSpPr>
            <p:spPr bwMode="auto">
              <a:xfrm>
                <a:off x="3054" y="10696"/>
                <a:ext cx="840"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1</a:t>
                </a:r>
                <a:endParaRPr lang="en-US" altLang="zh-CN"/>
              </a:p>
            </p:txBody>
          </p:sp>
          <p:sp>
            <p:nvSpPr>
              <p:cNvPr id="180260" name="Line 36">
                <a:extLst>
                  <a:ext uri="{FF2B5EF4-FFF2-40B4-BE49-F238E27FC236}">
                    <a16:creationId xmlns:a16="http://schemas.microsoft.com/office/drawing/2014/main" id="{4A016768-B059-446A-A00D-08C673E73839}"/>
                  </a:ext>
                </a:extLst>
              </p:cNvPr>
              <p:cNvSpPr>
                <a:spLocks noChangeShapeType="1"/>
              </p:cNvSpPr>
              <p:nvPr/>
            </p:nvSpPr>
            <p:spPr bwMode="auto">
              <a:xfrm>
                <a:off x="3534" y="1069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261" name="Line 37">
              <a:extLst>
                <a:ext uri="{FF2B5EF4-FFF2-40B4-BE49-F238E27FC236}">
                  <a16:creationId xmlns:a16="http://schemas.microsoft.com/office/drawing/2014/main" id="{2FD9129C-16D8-460F-A3D5-59886CA4E374}"/>
                </a:ext>
              </a:extLst>
            </p:cNvPr>
            <p:cNvSpPr>
              <a:spLocks noChangeShapeType="1"/>
            </p:cNvSpPr>
            <p:nvPr/>
          </p:nvSpPr>
          <p:spPr bwMode="auto">
            <a:xfrm>
              <a:off x="3867" y="3661"/>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62" name="Text Box 38">
              <a:extLst>
                <a:ext uri="{FF2B5EF4-FFF2-40B4-BE49-F238E27FC236}">
                  <a16:creationId xmlns:a16="http://schemas.microsoft.com/office/drawing/2014/main" id="{CE19301B-49F4-48D8-9C30-1FA558728150}"/>
                </a:ext>
              </a:extLst>
            </p:cNvPr>
            <p:cNvSpPr txBox="1">
              <a:spLocks noChangeArrowheads="1"/>
            </p:cNvSpPr>
            <p:nvPr/>
          </p:nvSpPr>
          <p:spPr bwMode="auto">
            <a:xfrm>
              <a:off x="7302" y="3541"/>
              <a:ext cx="720" cy="431"/>
            </a:xfrm>
            <a:prstGeom prst="rect">
              <a:avLst/>
            </a:prstGeom>
            <a:solidFill>
              <a:srgbClr val="FFFFFF"/>
            </a:solidFill>
            <a:ln w="0">
              <a:solidFill>
                <a:srgbClr val="FFFFFF"/>
              </a:solidFill>
              <a:miter lim="800000"/>
              <a:headEnd/>
              <a:tailEnd/>
            </a:ln>
          </p:spPr>
          <p:txBody>
            <a:bodyPr/>
            <a:lstStyle/>
            <a:p>
              <a:pPr algn="just"/>
              <a:r>
                <a:rPr lang="en-US" altLang="zh-CN" sz="1000">
                  <a:latin typeface="Arial" panose="020B0604020202020204" pitchFamily="34" charset="0"/>
                </a:rPr>
                <a:t>…</a:t>
              </a:r>
              <a:endParaRPr lang="en-US" altLang="zh-CN"/>
            </a:p>
          </p:txBody>
        </p:sp>
        <p:grpSp>
          <p:nvGrpSpPr>
            <p:cNvPr id="180263" name="Group 39">
              <a:extLst>
                <a:ext uri="{FF2B5EF4-FFF2-40B4-BE49-F238E27FC236}">
                  <a16:creationId xmlns:a16="http://schemas.microsoft.com/office/drawing/2014/main" id="{E2834930-AF25-4AA2-8752-5B5DDA36558A}"/>
                </a:ext>
              </a:extLst>
            </p:cNvPr>
            <p:cNvGrpSpPr>
              <a:grpSpLocks/>
            </p:cNvGrpSpPr>
            <p:nvPr/>
          </p:nvGrpSpPr>
          <p:grpSpPr bwMode="auto">
            <a:xfrm>
              <a:off x="7917" y="3556"/>
              <a:ext cx="1425" cy="416"/>
              <a:chOff x="8694" y="12664"/>
              <a:chExt cx="1425" cy="416"/>
            </a:xfrm>
          </p:grpSpPr>
          <p:sp>
            <p:nvSpPr>
              <p:cNvPr id="180264" name="Text Box 40">
                <a:extLst>
                  <a:ext uri="{FF2B5EF4-FFF2-40B4-BE49-F238E27FC236}">
                    <a16:creationId xmlns:a16="http://schemas.microsoft.com/office/drawing/2014/main" id="{D0633804-297A-40B6-9B19-0C4A07818772}"/>
                  </a:ext>
                </a:extLst>
              </p:cNvPr>
              <p:cNvSpPr txBox="1">
                <a:spLocks noChangeArrowheads="1"/>
              </p:cNvSpPr>
              <p:nvPr/>
            </p:nvSpPr>
            <p:spPr bwMode="auto">
              <a:xfrm>
                <a:off x="9054" y="12664"/>
                <a:ext cx="1065"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n    </a:t>
                </a:r>
                <a:r>
                  <a:rPr lang="en-US" altLang="zh-CN" sz="1000" b="1">
                    <a:latin typeface="宋体" panose="02010600030101010101" pitchFamily="2" charset="-122"/>
                  </a:rPr>
                  <a:t>∧</a:t>
                </a:r>
                <a:endParaRPr lang="en-US" altLang="zh-CN"/>
              </a:p>
            </p:txBody>
          </p:sp>
          <p:sp>
            <p:nvSpPr>
              <p:cNvPr id="180265" name="Line 41">
                <a:extLst>
                  <a:ext uri="{FF2B5EF4-FFF2-40B4-BE49-F238E27FC236}">
                    <a16:creationId xmlns:a16="http://schemas.microsoft.com/office/drawing/2014/main" id="{B458721D-B6B9-4702-85A2-4E2AE12AFADD}"/>
                  </a:ext>
                </a:extLst>
              </p:cNvPr>
              <p:cNvSpPr>
                <a:spLocks noChangeShapeType="1"/>
              </p:cNvSpPr>
              <p:nvPr/>
            </p:nvSpPr>
            <p:spPr bwMode="auto">
              <a:xfrm>
                <a:off x="8694" y="128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66" name="Line 42">
                <a:extLst>
                  <a:ext uri="{FF2B5EF4-FFF2-40B4-BE49-F238E27FC236}">
                    <a16:creationId xmlns:a16="http://schemas.microsoft.com/office/drawing/2014/main" id="{E8F43B52-5217-48AD-8275-BB3EFD00792D}"/>
                  </a:ext>
                </a:extLst>
              </p:cNvPr>
              <p:cNvSpPr>
                <a:spLocks noChangeShapeType="1"/>
              </p:cNvSpPr>
              <p:nvPr/>
            </p:nvSpPr>
            <p:spPr bwMode="auto">
              <a:xfrm>
                <a:off x="953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267" name="Text Box 43">
              <a:extLst>
                <a:ext uri="{FF2B5EF4-FFF2-40B4-BE49-F238E27FC236}">
                  <a16:creationId xmlns:a16="http://schemas.microsoft.com/office/drawing/2014/main" id="{6FD9659C-0F6F-47E0-B7EF-325BF40B1AB6}"/>
                </a:ext>
              </a:extLst>
            </p:cNvPr>
            <p:cNvSpPr txBox="1">
              <a:spLocks noChangeArrowheads="1"/>
            </p:cNvSpPr>
            <p:nvPr/>
          </p:nvSpPr>
          <p:spPr bwMode="auto">
            <a:xfrm>
              <a:off x="4215" y="3511"/>
              <a:ext cx="900" cy="47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2</a:t>
              </a:r>
              <a:endParaRPr lang="en-US" altLang="zh-CN"/>
            </a:p>
          </p:txBody>
        </p:sp>
        <p:sp>
          <p:nvSpPr>
            <p:cNvPr id="180268" name="Line 44">
              <a:extLst>
                <a:ext uri="{FF2B5EF4-FFF2-40B4-BE49-F238E27FC236}">
                  <a16:creationId xmlns:a16="http://schemas.microsoft.com/office/drawing/2014/main" id="{53B052DB-F1EB-45D6-BB61-4EA53CDA71FE}"/>
                </a:ext>
              </a:extLst>
            </p:cNvPr>
            <p:cNvSpPr>
              <a:spLocks noChangeShapeType="1"/>
            </p:cNvSpPr>
            <p:nvPr/>
          </p:nvSpPr>
          <p:spPr bwMode="auto">
            <a:xfrm>
              <a:off x="5082" y="3697"/>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69" name="Line 45">
              <a:extLst>
                <a:ext uri="{FF2B5EF4-FFF2-40B4-BE49-F238E27FC236}">
                  <a16:creationId xmlns:a16="http://schemas.microsoft.com/office/drawing/2014/main" id="{506837A6-7F21-473D-970D-0CE6A48EF279}"/>
                </a:ext>
              </a:extLst>
            </p:cNvPr>
            <p:cNvSpPr>
              <a:spLocks noChangeShapeType="1"/>
            </p:cNvSpPr>
            <p:nvPr/>
          </p:nvSpPr>
          <p:spPr bwMode="auto">
            <a:xfrm>
              <a:off x="5943" y="3691"/>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70" name="Line 46">
              <a:extLst>
                <a:ext uri="{FF2B5EF4-FFF2-40B4-BE49-F238E27FC236}">
                  <a16:creationId xmlns:a16="http://schemas.microsoft.com/office/drawing/2014/main" id="{CABCD6C5-0930-4ADE-ACE5-EC177B4AFF8A}"/>
                </a:ext>
              </a:extLst>
            </p:cNvPr>
            <p:cNvSpPr>
              <a:spLocks noChangeShapeType="1"/>
            </p:cNvSpPr>
            <p:nvPr/>
          </p:nvSpPr>
          <p:spPr bwMode="auto">
            <a:xfrm>
              <a:off x="4755" y="3511"/>
              <a:ext cx="1" cy="4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0271" name="Group 47">
              <a:extLst>
                <a:ext uri="{FF2B5EF4-FFF2-40B4-BE49-F238E27FC236}">
                  <a16:creationId xmlns:a16="http://schemas.microsoft.com/office/drawing/2014/main" id="{11F76F02-9BB4-4CDE-96CD-2B69D5CCF607}"/>
                </a:ext>
              </a:extLst>
            </p:cNvPr>
            <p:cNvGrpSpPr>
              <a:grpSpLocks/>
            </p:cNvGrpSpPr>
            <p:nvPr/>
          </p:nvGrpSpPr>
          <p:grpSpPr bwMode="auto">
            <a:xfrm>
              <a:off x="6303" y="3511"/>
              <a:ext cx="855" cy="476"/>
              <a:chOff x="6294" y="12664"/>
              <a:chExt cx="840" cy="416"/>
            </a:xfrm>
          </p:grpSpPr>
          <p:sp>
            <p:nvSpPr>
              <p:cNvPr id="180272" name="Text Box 48">
                <a:extLst>
                  <a:ext uri="{FF2B5EF4-FFF2-40B4-BE49-F238E27FC236}">
                    <a16:creationId xmlns:a16="http://schemas.microsoft.com/office/drawing/2014/main" id="{F4FE0087-6C90-4F76-BF39-AF3DB3EB186C}"/>
                  </a:ext>
                </a:extLst>
              </p:cNvPr>
              <p:cNvSpPr txBox="1">
                <a:spLocks noChangeArrowheads="1"/>
              </p:cNvSpPr>
              <p:nvPr/>
            </p:nvSpPr>
            <p:spPr bwMode="auto">
              <a:xfrm>
                <a:off x="6294" y="12664"/>
                <a:ext cx="840"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i</a:t>
                </a:r>
                <a:endParaRPr lang="en-US" altLang="zh-CN"/>
              </a:p>
            </p:txBody>
          </p:sp>
          <p:sp>
            <p:nvSpPr>
              <p:cNvPr id="180273" name="Line 49">
                <a:extLst>
                  <a:ext uri="{FF2B5EF4-FFF2-40B4-BE49-F238E27FC236}">
                    <a16:creationId xmlns:a16="http://schemas.microsoft.com/office/drawing/2014/main" id="{87AD14AA-0402-4E8E-936A-E6D0C3652083}"/>
                  </a:ext>
                </a:extLst>
              </p:cNvPr>
              <p:cNvSpPr>
                <a:spLocks noChangeShapeType="1"/>
              </p:cNvSpPr>
              <p:nvPr/>
            </p:nvSpPr>
            <p:spPr bwMode="auto">
              <a:xfrm>
                <a:off x="677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274" name="Line 50">
              <a:extLst>
                <a:ext uri="{FF2B5EF4-FFF2-40B4-BE49-F238E27FC236}">
                  <a16:creationId xmlns:a16="http://schemas.microsoft.com/office/drawing/2014/main" id="{175816CB-18C6-4D1C-9285-8705173E2EA3}"/>
                </a:ext>
              </a:extLst>
            </p:cNvPr>
            <p:cNvSpPr>
              <a:spLocks noChangeShapeType="1"/>
            </p:cNvSpPr>
            <p:nvPr/>
          </p:nvSpPr>
          <p:spPr bwMode="auto">
            <a:xfrm>
              <a:off x="7023" y="3691"/>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0275" name="Group 51">
              <a:extLst>
                <a:ext uri="{FF2B5EF4-FFF2-40B4-BE49-F238E27FC236}">
                  <a16:creationId xmlns:a16="http://schemas.microsoft.com/office/drawing/2014/main" id="{F2D79B27-B9E5-4437-9CEC-F51B74D7E3C8}"/>
                </a:ext>
              </a:extLst>
            </p:cNvPr>
            <p:cNvGrpSpPr>
              <a:grpSpLocks/>
            </p:cNvGrpSpPr>
            <p:nvPr/>
          </p:nvGrpSpPr>
          <p:grpSpPr bwMode="auto">
            <a:xfrm>
              <a:off x="918" y="3331"/>
              <a:ext cx="1797" cy="541"/>
              <a:chOff x="1191" y="4414"/>
              <a:chExt cx="1797" cy="541"/>
            </a:xfrm>
          </p:grpSpPr>
          <p:sp>
            <p:nvSpPr>
              <p:cNvPr id="180276" name="Line 52">
                <a:extLst>
                  <a:ext uri="{FF2B5EF4-FFF2-40B4-BE49-F238E27FC236}">
                    <a16:creationId xmlns:a16="http://schemas.microsoft.com/office/drawing/2014/main" id="{20EF4C03-B313-4004-A429-C58557C06B89}"/>
                  </a:ext>
                </a:extLst>
              </p:cNvPr>
              <p:cNvSpPr>
                <a:spLocks noChangeShapeType="1"/>
              </p:cNvSpPr>
              <p:nvPr/>
            </p:nvSpPr>
            <p:spPr bwMode="auto">
              <a:xfrm>
                <a:off x="1548" y="4729"/>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77" name="Rectangle 53" descr="浅色上对角线">
                <a:extLst>
                  <a:ext uri="{FF2B5EF4-FFF2-40B4-BE49-F238E27FC236}">
                    <a16:creationId xmlns:a16="http://schemas.microsoft.com/office/drawing/2014/main" id="{A558D979-D00D-4A8C-A3FC-7E29B2FDED62}"/>
                  </a:ext>
                </a:extLst>
              </p:cNvPr>
              <p:cNvSpPr>
                <a:spLocks noChangeArrowheads="1"/>
              </p:cNvSpPr>
              <p:nvPr/>
            </p:nvSpPr>
            <p:spPr bwMode="auto">
              <a:xfrm>
                <a:off x="1983" y="4539"/>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80278" name="Text Box 54">
                <a:extLst>
                  <a:ext uri="{FF2B5EF4-FFF2-40B4-BE49-F238E27FC236}">
                    <a16:creationId xmlns:a16="http://schemas.microsoft.com/office/drawing/2014/main" id="{9C1DB02D-C60E-41DB-8C6A-3E82A5F5E851}"/>
                  </a:ext>
                </a:extLst>
              </p:cNvPr>
              <p:cNvSpPr txBox="1">
                <a:spLocks noChangeArrowheads="1"/>
              </p:cNvSpPr>
              <p:nvPr/>
            </p:nvSpPr>
            <p:spPr bwMode="auto">
              <a:xfrm>
                <a:off x="2463" y="4539"/>
                <a:ext cx="525" cy="416"/>
              </a:xfrm>
              <a:prstGeom prst="rect">
                <a:avLst/>
              </a:prstGeom>
              <a:solidFill>
                <a:srgbClr val="FFFFFF"/>
              </a:solidFill>
              <a:ln w="9525">
                <a:solidFill>
                  <a:srgbClr val="000000"/>
                </a:solidFill>
                <a:miter lim="800000"/>
                <a:headEnd/>
                <a:tailEnd/>
              </a:ln>
            </p:spPr>
            <p:txBody>
              <a:bodyPr/>
              <a:lstStyle/>
              <a:p>
                <a:pPr algn="just"/>
                <a:r>
                  <a:rPr lang="en-US" altLang="zh-CN" sz="1000" b="1">
                    <a:latin typeface="宋体" panose="02010600030101010101" pitchFamily="2" charset="-122"/>
                  </a:rPr>
                  <a:t>∧</a:t>
                </a:r>
                <a:endParaRPr lang="en-US" altLang="zh-CN"/>
              </a:p>
            </p:txBody>
          </p:sp>
          <p:sp>
            <p:nvSpPr>
              <p:cNvPr id="180279" name="Text Box 55">
                <a:extLst>
                  <a:ext uri="{FF2B5EF4-FFF2-40B4-BE49-F238E27FC236}">
                    <a16:creationId xmlns:a16="http://schemas.microsoft.com/office/drawing/2014/main" id="{41AD303F-6EEF-4664-B9BF-E43B361595FC}"/>
                  </a:ext>
                </a:extLst>
              </p:cNvPr>
              <p:cNvSpPr txBox="1">
                <a:spLocks noChangeArrowheads="1"/>
              </p:cNvSpPr>
              <p:nvPr/>
            </p:nvSpPr>
            <p:spPr bwMode="auto">
              <a:xfrm>
                <a:off x="1191" y="4414"/>
                <a:ext cx="510"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t>L</a:t>
                </a:r>
                <a:endParaRPr lang="en-US" altLang="zh-CN"/>
              </a:p>
            </p:txBody>
          </p:sp>
        </p:grpSp>
        <p:sp>
          <p:nvSpPr>
            <p:cNvPr id="180280" name="Text Box 56">
              <a:extLst>
                <a:ext uri="{FF2B5EF4-FFF2-40B4-BE49-F238E27FC236}">
                  <a16:creationId xmlns:a16="http://schemas.microsoft.com/office/drawing/2014/main" id="{B949ECEF-F44B-40E3-AAEE-AC32FDB63C60}"/>
                </a:ext>
              </a:extLst>
            </p:cNvPr>
            <p:cNvSpPr txBox="1">
              <a:spLocks noChangeArrowheads="1"/>
            </p:cNvSpPr>
            <p:nvPr/>
          </p:nvSpPr>
          <p:spPr bwMode="auto">
            <a:xfrm>
              <a:off x="2997" y="2881"/>
              <a:ext cx="699"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000"/>
                <a:t>p</a:t>
              </a:r>
              <a:endParaRPr lang="en-US" altLang="zh-CN"/>
            </a:p>
          </p:txBody>
        </p:sp>
        <p:sp>
          <p:nvSpPr>
            <p:cNvPr id="180281" name="Line 57">
              <a:extLst>
                <a:ext uri="{FF2B5EF4-FFF2-40B4-BE49-F238E27FC236}">
                  <a16:creationId xmlns:a16="http://schemas.microsoft.com/office/drawing/2014/main" id="{2F797D45-3899-4197-B2C5-4EDCBC02E9A0}"/>
                </a:ext>
              </a:extLst>
            </p:cNvPr>
            <p:cNvSpPr>
              <a:spLocks noChangeShapeType="1"/>
            </p:cNvSpPr>
            <p:nvPr/>
          </p:nvSpPr>
          <p:spPr bwMode="auto">
            <a:xfrm>
              <a:off x="3411" y="3181"/>
              <a:ext cx="57" cy="34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80282" name="Group 58">
              <a:extLst>
                <a:ext uri="{FF2B5EF4-FFF2-40B4-BE49-F238E27FC236}">
                  <a16:creationId xmlns:a16="http://schemas.microsoft.com/office/drawing/2014/main" id="{D2FB52D7-4CAC-474F-A504-DBE18119438C}"/>
                </a:ext>
              </a:extLst>
            </p:cNvPr>
            <p:cNvGrpSpPr>
              <a:grpSpLocks/>
            </p:cNvGrpSpPr>
            <p:nvPr/>
          </p:nvGrpSpPr>
          <p:grpSpPr bwMode="auto">
            <a:xfrm>
              <a:off x="4107" y="2895"/>
              <a:ext cx="960" cy="656"/>
              <a:chOff x="4107" y="3922"/>
              <a:chExt cx="756" cy="656"/>
            </a:xfrm>
          </p:grpSpPr>
          <p:sp>
            <p:nvSpPr>
              <p:cNvPr id="180283" name="Text Box 59">
                <a:extLst>
                  <a:ext uri="{FF2B5EF4-FFF2-40B4-BE49-F238E27FC236}">
                    <a16:creationId xmlns:a16="http://schemas.microsoft.com/office/drawing/2014/main" id="{7B073622-77F3-4683-BBD4-756A559A720F}"/>
                  </a:ext>
                </a:extLst>
              </p:cNvPr>
              <p:cNvSpPr txBox="1">
                <a:spLocks noChangeArrowheads="1"/>
              </p:cNvSpPr>
              <p:nvPr/>
            </p:nvSpPr>
            <p:spPr bwMode="auto">
              <a:xfrm>
                <a:off x="4107" y="3922"/>
                <a:ext cx="756"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000"/>
                  <a:t>q</a:t>
                </a:r>
                <a:endParaRPr lang="en-US" altLang="zh-CN"/>
              </a:p>
            </p:txBody>
          </p:sp>
          <p:sp>
            <p:nvSpPr>
              <p:cNvPr id="180284" name="Line 60">
                <a:extLst>
                  <a:ext uri="{FF2B5EF4-FFF2-40B4-BE49-F238E27FC236}">
                    <a16:creationId xmlns:a16="http://schemas.microsoft.com/office/drawing/2014/main" id="{0E99620E-ECDE-42A9-B1B3-26843A5178C2}"/>
                  </a:ext>
                </a:extLst>
              </p:cNvPr>
              <p:cNvSpPr>
                <a:spLocks noChangeShapeType="1"/>
              </p:cNvSpPr>
              <p:nvPr/>
            </p:nvSpPr>
            <p:spPr bwMode="auto">
              <a:xfrm>
                <a:off x="4755" y="4250"/>
                <a:ext cx="0" cy="32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0285" name="Line 61">
              <a:extLst>
                <a:ext uri="{FF2B5EF4-FFF2-40B4-BE49-F238E27FC236}">
                  <a16:creationId xmlns:a16="http://schemas.microsoft.com/office/drawing/2014/main" id="{8A0A9C67-3234-4F77-8498-DDB9F5CFF0EF}"/>
                </a:ext>
              </a:extLst>
            </p:cNvPr>
            <p:cNvSpPr>
              <a:spLocks noChangeShapeType="1"/>
            </p:cNvSpPr>
            <p:nvPr/>
          </p:nvSpPr>
          <p:spPr bwMode="auto">
            <a:xfrm>
              <a:off x="2538" y="3631"/>
              <a:ext cx="64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286" name="Line 62">
              <a:extLst>
                <a:ext uri="{FF2B5EF4-FFF2-40B4-BE49-F238E27FC236}">
                  <a16:creationId xmlns:a16="http://schemas.microsoft.com/office/drawing/2014/main" id="{85DED84C-E3A8-429E-AEE6-6B227EAD18EC}"/>
                </a:ext>
              </a:extLst>
            </p:cNvPr>
            <p:cNvSpPr>
              <a:spLocks noChangeShapeType="1"/>
            </p:cNvSpPr>
            <p:nvPr/>
          </p:nvSpPr>
          <p:spPr bwMode="auto">
            <a:xfrm>
              <a:off x="2754" y="3495"/>
              <a:ext cx="216" cy="4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287" name="Line 63">
              <a:extLst>
                <a:ext uri="{FF2B5EF4-FFF2-40B4-BE49-F238E27FC236}">
                  <a16:creationId xmlns:a16="http://schemas.microsoft.com/office/drawing/2014/main" id="{BA21366F-FD12-4B7A-9D07-638471C447B3}"/>
                </a:ext>
              </a:extLst>
            </p:cNvPr>
            <p:cNvSpPr>
              <a:spLocks noChangeShapeType="1"/>
            </p:cNvSpPr>
            <p:nvPr/>
          </p:nvSpPr>
          <p:spPr bwMode="auto">
            <a:xfrm flipH="1">
              <a:off x="2754" y="3495"/>
              <a:ext cx="108" cy="4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288" name="AutoShape 64">
              <a:extLst>
                <a:ext uri="{FF2B5EF4-FFF2-40B4-BE49-F238E27FC236}">
                  <a16:creationId xmlns:a16="http://schemas.microsoft.com/office/drawing/2014/main" id="{C4CCA20E-9BE2-4146-8912-9617EE7AE6B5}"/>
                </a:ext>
              </a:extLst>
            </p:cNvPr>
            <p:cNvSpPr>
              <a:spLocks noChangeArrowheads="1"/>
            </p:cNvSpPr>
            <p:nvPr/>
          </p:nvSpPr>
          <p:spPr bwMode="auto">
            <a:xfrm>
              <a:off x="5778" y="4695"/>
              <a:ext cx="3672" cy="820"/>
            </a:xfrm>
            <a:prstGeom prst="wedgeRoundRectCallout">
              <a:avLst>
                <a:gd name="adj1" fmla="val -87093"/>
                <a:gd name="adj2" fmla="val -135486"/>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t>q</a:t>
              </a:r>
              <a:r>
                <a:rPr lang="zh-CN" altLang="en-US" sz="1000"/>
                <a:t>指向原链表当前处理结点的下一个</a:t>
              </a:r>
              <a:endParaRPr lang="zh-CN" altLang="en-US"/>
            </a:p>
          </p:txBody>
        </p:sp>
      </p:grpSp>
      <p:grpSp>
        <p:nvGrpSpPr>
          <p:cNvPr id="180289" name="Group 65">
            <a:extLst>
              <a:ext uri="{FF2B5EF4-FFF2-40B4-BE49-F238E27FC236}">
                <a16:creationId xmlns:a16="http://schemas.microsoft.com/office/drawing/2014/main" id="{9FB0240C-F24C-4A70-BCC3-96634417FD61}"/>
              </a:ext>
            </a:extLst>
          </p:cNvPr>
          <p:cNvGrpSpPr>
            <a:grpSpLocks/>
          </p:cNvGrpSpPr>
          <p:nvPr/>
        </p:nvGrpSpPr>
        <p:grpSpPr bwMode="auto">
          <a:xfrm>
            <a:off x="2566988" y="4724400"/>
            <a:ext cx="7129462" cy="1314450"/>
            <a:chOff x="720" y="6104"/>
            <a:chExt cx="9180" cy="2069"/>
          </a:xfrm>
        </p:grpSpPr>
        <p:sp>
          <p:nvSpPr>
            <p:cNvPr id="180290" name="Text Box 66">
              <a:extLst>
                <a:ext uri="{FF2B5EF4-FFF2-40B4-BE49-F238E27FC236}">
                  <a16:creationId xmlns:a16="http://schemas.microsoft.com/office/drawing/2014/main" id="{D729E14E-CA6F-4987-8768-F07697AE26FD}"/>
                </a:ext>
              </a:extLst>
            </p:cNvPr>
            <p:cNvSpPr txBox="1">
              <a:spLocks noChangeArrowheads="1"/>
            </p:cNvSpPr>
            <p:nvPr/>
          </p:nvSpPr>
          <p:spPr bwMode="auto">
            <a:xfrm>
              <a:off x="4239" y="6181"/>
              <a:ext cx="756"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t>p</a:t>
              </a:r>
              <a:endParaRPr lang="en-US" altLang="zh-CN"/>
            </a:p>
          </p:txBody>
        </p:sp>
        <p:sp>
          <p:nvSpPr>
            <p:cNvPr id="180291" name="Text Box 67">
              <a:extLst>
                <a:ext uri="{FF2B5EF4-FFF2-40B4-BE49-F238E27FC236}">
                  <a16:creationId xmlns:a16="http://schemas.microsoft.com/office/drawing/2014/main" id="{1D6F92FC-906A-4EB4-B2CB-83A197A32337}"/>
                </a:ext>
              </a:extLst>
            </p:cNvPr>
            <p:cNvSpPr txBox="1">
              <a:spLocks noChangeArrowheads="1"/>
            </p:cNvSpPr>
            <p:nvPr/>
          </p:nvSpPr>
          <p:spPr bwMode="auto">
            <a:xfrm>
              <a:off x="3204" y="6181"/>
              <a:ext cx="864"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宋体" panose="02010600030101010101" pitchFamily="2" charset="-122"/>
                </a:rPr>
                <a:t>①</a:t>
              </a:r>
              <a:endParaRPr lang="en-US" altLang="zh-CN"/>
            </a:p>
          </p:txBody>
        </p:sp>
        <p:grpSp>
          <p:nvGrpSpPr>
            <p:cNvPr id="180292" name="Group 68">
              <a:extLst>
                <a:ext uri="{FF2B5EF4-FFF2-40B4-BE49-F238E27FC236}">
                  <a16:creationId xmlns:a16="http://schemas.microsoft.com/office/drawing/2014/main" id="{A6878566-84D6-431D-9DBF-074BB243F3F0}"/>
                </a:ext>
              </a:extLst>
            </p:cNvPr>
            <p:cNvGrpSpPr>
              <a:grpSpLocks/>
            </p:cNvGrpSpPr>
            <p:nvPr/>
          </p:nvGrpSpPr>
          <p:grpSpPr bwMode="auto">
            <a:xfrm>
              <a:off x="7029" y="6826"/>
              <a:ext cx="855" cy="476"/>
              <a:chOff x="6294" y="12664"/>
              <a:chExt cx="840" cy="416"/>
            </a:xfrm>
          </p:grpSpPr>
          <p:sp>
            <p:nvSpPr>
              <p:cNvPr id="180293" name="Text Box 69">
                <a:extLst>
                  <a:ext uri="{FF2B5EF4-FFF2-40B4-BE49-F238E27FC236}">
                    <a16:creationId xmlns:a16="http://schemas.microsoft.com/office/drawing/2014/main" id="{D5954AA5-C543-44D8-AFC6-FA5F1E932BE7}"/>
                  </a:ext>
                </a:extLst>
              </p:cNvPr>
              <p:cNvSpPr txBox="1">
                <a:spLocks noChangeArrowheads="1"/>
              </p:cNvSpPr>
              <p:nvPr/>
            </p:nvSpPr>
            <p:spPr bwMode="auto">
              <a:xfrm>
                <a:off x="6294" y="12664"/>
                <a:ext cx="840"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i</a:t>
                </a:r>
                <a:endParaRPr lang="en-US" altLang="zh-CN"/>
              </a:p>
            </p:txBody>
          </p:sp>
          <p:sp>
            <p:nvSpPr>
              <p:cNvPr id="180294" name="Line 70">
                <a:extLst>
                  <a:ext uri="{FF2B5EF4-FFF2-40B4-BE49-F238E27FC236}">
                    <a16:creationId xmlns:a16="http://schemas.microsoft.com/office/drawing/2014/main" id="{8C9264FD-2B2A-405D-8AC9-97AE9FEA7DDD}"/>
                  </a:ext>
                </a:extLst>
              </p:cNvPr>
              <p:cNvSpPr>
                <a:spLocks noChangeShapeType="1"/>
              </p:cNvSpPr>
              <p:nvPr/>
            </p:nvSpPr>
            <p:spPr bwMode="auto">
              <a:xfrm>
                <a:off x="677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295" name="Text Box 71">
              <a:extLst>
                <a:ext uri="{FF2B5EF4-FFF2-40B4-BE49-F238E27FC236}">
                  <a16:creationId xmlns:a16="http://schemas.microsoft.com/office/drawing/2014/main" id="{88EF86FB-816C-4467-98CE-3633FD88490F}"/>
                </a:ext>
              </a:extLst>
            </p:cNvPr>
            <p:cNvSpPr txBox="1">
              <a:spLocks noChangeArrowheads="1"/>
            </p:cNvSpPr>
            <p:nvPr/>
          </p:nvSpPr>
          <p:spPr bwMode="auto">
            <a:xfrm>
              <a:off x="4257" y="6781"/>
              <a:ext cx="900" cy="47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2</a:t>
              </a:r>
              <a:endParaRPr lang="en-US" altLang="zh-CN"/>
            </a:p>
          </p:txBody>
        </p:sp>
        <p:grpSp>
          <p:nvGrpSpPr>
            <p:cNvPr id="180296" name="Group 72">
              <a:extLst>
                <a:ext uri="{FF2B5EF4-FFF2-40B4-BE49-F238E27FC236}">
                  <a16:creationId xmlns:a16="http://schemas.microsoft.com/office/drawing/2014/main" id="{D45F3488-43E1-4487-9277-8B3888739CA6}"/>
                </a:ext>
              </a:extLst>
            </p:cNvPr>
            <p:cNvGrpSpPr>
              <a:grpSpLocks/>
            </p:cNvGrpSpPr>
            <p:nvPr/>
          </p:nvGrpSpPr>
          <p:grpSpPr bwMode="auto">
            <a:xfrm>
              <a:off x="2880" y="6781"/>
              <a:ext cx="1188" cy="461"/>
              <a:chOff x="3054" y="10696"/>
              <a:chExt cx="840" cy="416"/>
            </a:xfrm>
          </p:grpSpPr>
          <p:sp>
            <p:nvSpPr>
              <p:cNvPr id="180297" name="Text Box 73">
                <a:extLst>
                  <a:ext uri="{FF2B5EF4-FFF2-40B4-BE49-F238E27FC236}">
                    <a16:creationId xmlns:a16="http://schemas.microsoft.com/office/drawing/2014/main" id="{09D2D011-C1FA-44F2-B6B2-B87988FFDE1F}"/>
                  </a:ext>
                </a:extLst>
              </p:cNvPr>
              <p:cNvSpPr txBox="1">
                <a:spLocks noChangeArrowheads="1"/>
              </p:cNvSpPr>
              <p:nvPr/>
            </p:nvSpPr>
            <p:spPr bwMode="auto">
              <a:xfrm>
                <a:off x="3054" y="10696"/>
                <a:ext cx="840" cy="416"/>
              </a:xfrm>
              <a:prstGeom prst="rect">
                <a:avLst/>
              </a:prstGeom>
              <a:solidFill>
                <a:srgbClr val="FFFFFF"/>
              </a:solidFill>
              <a:ln w="9525">
                <a:solidFill>
                  <a:srgbClr val="000000"/>
                </a:solidFill>
                <a:miter lim="800000"/>
                <a:headEnd/>
                <a:tailEnd/>
              </a:ln>
            </p:spPr>
            <p:txBody>
              <a:bodyPr/>
              <a:lstStyle/>
              <a:p>
                <a:pPr algn="just"/>
                <a:r>
                  <a:rPr lang="en-US" altLang="zh-CN" sz="1000"/>
                  <a:t>a</a:t>
                </a:r>
                <a:r>
                  <a:rPr lang="en-US" altLang="zh-CN" sz="1000" baseline="-25000"/>
                  <a:t>1      </a:t>
                </a:r>
                <a:r>
                  <a:rPr lang="en-US" altLang="zh-CN" sz="1000" b="1">
                    <a:latin typeface="宋体" panose="02010600030101010101" pitchFamily="2" charset="-122"/>
                  </a:rPr>
                  <a:t>∧</a:t>
                </a:r>
                <a:endParaRPr lang="en-US" altLang="zh-CN" sz="1000"/>
              </a:p>
              <a:p>
                <a:endParaRPr lang="en-US" altLang="zh-CN"/>
              </a:p>
            </p:txBody>
          </p:sp>
          <p:sp>
            <p:nvSpPr>
              <p:cNvPr id="180298" name="Line 74">
                <a:extLst>
                  <a:ext uri="{FF2B5EF4-FFF2-40B4-BE49-F238E27FC236}">
                    <a16:creationId xmlns:a16="http://schemas.microsoft.com/office/drawing/2014/main" id="{C8251A4C-D8A0-4D29-86F2-278352F2D3B6}"/>
                  </a:ext>
                </a:extLst>
              </p:cNvPr>
              <p:cNvSpPr>
                <a:spLocks noChangeShapeType="1"/>
              </p:cNvSpPr>
              <p:nvPr/>
            </p:nvSpPr>
            <p:spPr bwMode="auto">
              <a:xfrm>
                <a:off x="3534" y="10696"/>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0299" name="Group 75">
              <a:extLst>
                <a:ext uri="{FF2B5EF4-FFF2-40B4-BE49-F238E27FC236}">
                  <a16:creationId xmlns:a16="http://schemas.microsoft.com/office/drawing/2014/main" id="{EFA1E2C5-663D-46B8-86B5-E002FCF4AD60}"/>
                </a:ext>
              </a:extLst>
            </p:cNvPr>
            <p:cNvGrpSpPr>
              <a:grpSpLocks/>
            </p:cNvGrpSpPr>
            <p:nvPr/>
          </p:nvGrpSpPr>
          <p:grpSpPr bwMode="auto">
            <a:xfrm>
              <a:off x="720" y="6645"/>
              <a:ext cx="1797" cy="541"/>
              <a:chOff x="1191" y="4414"/>
              <a:chExt cx="1797" cy="541"/>
            </a:xfrm>
          </p:grpSpPr>
          <p:sp>
            <p:nvSpPr>
              <p:cNvPr id="180300" name="Line 76">
                <a:extLst>
                  <a:ext uri="{FF2B5EF4-FFF2-40B4-BE49-F238E27FC236}">
                    <a16:creationId xmlns:a16="http://schemas.microsoft.com/office/drawing/2014/main" id="{FB685940-8A48-42AB-874D-460E1991602B}"/>
                  </a:ext>
                </a:extLst>
              </p:cNvPr>
              <p:cNvSpPr>
                <a:spLocks noChangeShapeType="1"/>
              </p:cNvSpPr>
              <p:nvPr/>
            </p:nvSpPr>
            <p:spPr bwMode="auto">
              <a:xfrm>
                <a:off x="1548" y="4729"/>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301" name="Rectangle 77" descr="浅色上对角线">
                <a:extLst>
                  <a:ext uri="{FF2B5EF4-FFF2-40B4-BE49-F238E27FC236}">
                    <a16:creationId xmlns:a16="http://schemas.microsoft.com/office/drawing/2014/main" id="{0E1F62B5-E5AF-44CA-8C8C-A899D473B6B9}"/>
                  </a:ext>
                </a:extLst>
              </p:cNvPr>
              <p:cNvSpPr>
                <a:spLocks noChangeArrowheads="1"/>
              </p:cNvSpPr>
              <p:nvPr/>
            </p:nvSpPr>
            <p:spPr bwMode="auto">
              <a:xfrm>
                <a:off x="1983" y="4539"/>
                <a:ext cx="480" cy="41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180302" name="Text Box 78">
                <a:extLst>
                  <a:ext uri="{FF2B5EF4-FFF2-40B4-BE49-F238E27FC236}">
                    <a16:creationId xmlns:a16="http://schemas.microsoft.com/office/drawing/2014/main" id="{73818D92-C58C-40E9-8E5E-EADA3D59BA5B}"/>
                  </a:ext>
                </a:extLst>
              </p:cNvPr>
              <p:cNvSpPr txBox="1">
                <a:spLocks noChangeArrowheads="1"/>
              </p:cNvSpPr>
              <p:nvPr/>
            </p:nvSpPr>
            <p:spPr bwMode="auto">
              <a:xfrm>
                <a:off x="2463" y="4539"/>
                <a:ext cx="525" cy="416"/>
              </a:xfrm>
              <a:prstGeom prst="rect">
                <a:avLst/>
              </a:prstGeom>
              <a:solidFill>
                <a:srgbClr val="FFFFFF"/>
              </a:solidFill>
              <a:ln w="9525">
                <a:solidFill>
                  <a:srgbClr val="000000"/>
                </a:solidFill>
                <a:miter lim="800000"/>
                <a:headEnd/>
                <a:tailEnd/>
              </a:ln>
            </p:spPr>
            <p:txBody>
              <a:bodyPr/>
              <a:lstStyle/>
              <a:p>
                <a:endParaRPr lang="zh-CN" altLang="zh-CN"/>
              </a:p>
            </p:txBody>
          </p:sp>
          <p:sp>
            <p:nvSpPr>
              <p:cNvPr id="180303" name="Text Box 79">
                <a:extLst>
                  <a:ext uri="{FF2B5EF4-FFF2-40B4-BE49-F238E27FC236}">
                    <a16:creationId xmlns:a16="http://schemas.microsoft.com/office/drawing/2014/main" id="{282170ED-016C-48DE-8B7B-A727F99BA182}"/>
                  </a:ext>
                </a:extLst>
              </p:cNvPr>
              <p:cNvSpPr txBox="1">
                <a:spLocks noChangeArrowheads="1"/>
              </p:cNvSpPr>
              <p:nvPr/>
            </p:nvSpPr>
            <p:spPr bwMode="auto">
              <a:xfrm>
                <a:off x="1191" y="4414"/>
                <a:ext cx="510"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t>L</a:t>
                </a:r>
                <a:endParaRPr lang="en-US" altLang="zh-CN"/>
              </a:p>
            </p:txBody>
          </p:sp>
        </p:grpSp>
        <p:sp>
          <p:nvSpPr>
            <p:cNvPr id="180304" name="Text Box 80">
              <a:extLst>
                <a:ext uri="{FF2B5EF4-FFF2-40B4-BE49-F238E27FC236}">
                  <a16:creationId xmlns:a16="http://schemas.microsoft.com/office/drawing/2014/main" id="{342F1ED9-14AF-40F8-B58D-450316AB8AF9}"/>
                </a:ext>
              </a:extLst>
            </p:cNvPr>
            <p:cNvSpPr txBox="1">
              <a:spLocks noChangeArrowheads="1"/>
            </p:cNvSpPr>
            <p:nvPr/>
          </p:nvSpPr>
          <p:spPr bwMode="auto">
            <a:xfrm>
              <a:off x="6228" y="6781"/>
              <a:ext cx="720" cy="431"/>
            </a:xfrm>
            <a:prstGeom prst="rect">
              <a:avLst/>
            </a:prstGeom>
            <a:solidFill>
              <a:srgbClr val="FFFFFF"/>
            </a:solidFill>
            <a:ln w="0">
              <a:solidFill>
                <a:srgbClr val="FFFFFF"/>
              </a:solidFill>
              <a:miter lim="800000"/>
              <a:headEnd/>
              <a:tailEnd/>
            </a:ln>
          </p:spPr>
          <p:txBody>
            <a:bodyPr/>
            <a:lstStyle/>
            <a:p>
              <a:pPr algn="just"/>
              <a:r>
                <a:rPr lang="en-US" altLang="zh-CN" sz="1000">
                  <a:latin typeface="Arial" panose="020B0604020202020204" pitchFamily="34" charset="0"/>
                </a:rPr>
                <a:t>…</a:t>
              </a:r>
              <a:endParaRPr lang="en-US" altLang="zh-CN"/>
            </a:p>
          </p:txBody>
        </p:sp>
        <p:sp>
          <p:nvSpPr>
            <p:cNvPr id="180305" name="Text Box 81">
              <a:extLst>
                <a:ext uri="{FF2B5EF4-FFF2-40B4-BE49-F238E27FC236}">
                  <a16:creationId xmlns:a16="http://schemas.microsoft.com/office/drawing/2014/main" id="{422C6166-7E7F-4741-A4E3-FBAD42650CA6}"/>
                </a:ext>
              </a:extLst>
            </p:cNvPr>
            <p:cNvSpPr txBox="1">
              <a:spLocks noChangeArrowheads="1"/>
            </p:cNvSpPr>
            <p:nvPr/>
          </p:nvSpPr>
          <p:spPr bwMode="auto">
            <a:xfrm>
              <a:off x="7956" y="6781"/>
              <a:ext cx="720" cy="431"/>
            </a:xfrm>
            <a:prstGeom prst="rect">
              <a:avLst/>
            </a:prstGeom>
            <a:solidFill>
              <a:srgbClr val="FFFFFF"/>
            </a:solidFill>
            <a:ln w="0">
              <a:solidFill>
                <a:srgbClr val="FFFFFF"/>
              </a:solidFill>
              <a:miter lim="800000"/>
              <a:headEnd/>
              <a:tailEnd/>
            </a:ln>
          </p:spPr>
          <p:txBody>
            <a:bodyPr/>
            <a:lstStyle/>
            <a:p>
              <a:pPr algn="just"/>
              <a:r>
                <a:rPr lang="en-US" altLang="zh-CN" sz="1000">
                  <a:latin typeface="Arial" panose="020B0604020202020204" pitchFamily="34" charset="0"/>
                </a:rPr>
                <a:t>…</a:t>
              </a:r>
              <a:endParaRPr lang="en-US" altLang="zh-CN"/>
            </a:p>
          </p:txBody>
        </p:sp>
        <p:grpSp>
          <p:nvGrpSpPr>
            <p:cNvPr id="180306" name="Group 82">
              <a:extLst>
                <a:ext uri="{FF2B5EF4-FFF2-40B4-BE49-F238E27FC236}">
                  <a16:creationId xmlns:a16="http://schemas.microsoft.com/office/drawing/2014/main" id="{0845D366-3268-4B45-8823-52236922EF08}"/>
                </a:ext>
              </a:extLst>
            </p:cNvPr>
            <p:cNvGrpSpPr>
              <a:grpSpLocks/>
            </p:cNvGrpSpPr>
            <p:nvPr/>
          </p:nvGrpSpPr>
          <p:grpSpPr bwMode="auto">
            <a:xfrm>
              <a:off x="8475" y="6770"/>
              <a:ext cx="1425" cy="516"/>
              <a:chOff x="8694" y="12664"/>
              <a:chExt cx="1425" cy="416"/>
            </a:xfrm>
          </p:grpSpPr>
          <p:sp>
            <p:nvSpPr>
              <p:cNvPr id="180307" name="Text Box 83">
                <a:extLst>
                  <a:ext uri="{FF2B5EF4-FFF2-40B4-BE49-F238E27FC236}">
                    <a16:creationId xmlns:a16="http://schemas.microsoft.com/office/drawing/2014/main" id="{B2DCFE77-FB67-4E4A-B0BA-F54CE0C37721}"/>
                  </a:ext>
                </a:extLst>
              </p:cNvPr>
              <p:cNvSpPr txBox="1">
                <a:spLocks noChangeArrowheads="1"/>
              </p:cNvSpPr>
              <p:nvPr/>
            </p:nvSpPr>
            <p:spPr bwMode="auto">
              <a:xfrm>
                <a:off x="9054" y="12664"/>
                <a:ext cx="1065"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n    </a:t>
                </a:r>
                <a:r>
                  <a:rPr lang="en-US" altLang="zh-CN" sz="1000" b="1">
                    <a:latin typeface="宋体" panose="02010600030101010101" pitchFamily="2" charset="-122"/>
                  </a:rPr>
                  <a:t>∧</a:t>
                </a:r>
                <a:endParaRPr lang="en-US" altLang="zh-CN"/>
              </a:p>
            </p:txBody>
          </p:sp>
          <p:sp>
            <p:nvSpPr>
              <p:cNvPr id="180308" name="Line 84">
                <a:extLst>
                  <a:ext uri="{FF2B5EF4-FFF2-40B4-BE49-F238E27FC236}">
                    <a16:creationId xmlns:a16="http://schemas.microsoft.com/office/drawing/2014/main" id="{A94ED9F9-7DA9-4332-A3BB-A39251E98818}"/>
                  </a:ext>
                </a:extLst>
              </p:cNvPr>
              <p:cNvSpPr>
                <a:spLocks noChangeShapeType="1"/>
              </p:cNvSpPr>
              <p:nvPr/>
            </p:nvSpPr>
            <p:spPr bwMode="auto">
              <a:xfrm>
                <a:off x="8694" y="128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309" name="Line 85">
                <a:extLst>
                  <a:ext uri="{FF2B5EF4-FFF2-40B4-BE49-F238E27FC236}">
                    <a16:creationId xmlns:a16="http://schemas.microsoft.com/office/drawing/2014/main" id="{133DC223-9E38-4369-84DA-11D628C2C6FF}"/>
                  </a:ext>
                </a:extLst>
              </p:cNvPr>
              <p:cNvSpPr>
                <a:spLocks noChangeShapeType="1"/>
              </p:cNvSpPr>
              <p:nvPr/>
            </p:nvSpPr>
            <p:spPr bwMode="auto">
              <a:xfrm>
                <a:off x="953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310" name="Line 86">
              <a:extLst>
                <a:ext uri="{FF2B5EF4-FFF2-40B4-BE49-F238E27FC236}">
                  <a16:creationId xmlns:a16="http://schemas.microsoft.com/office/drawing/2014/main" id="{EB17DE1F-C1D9-4586-8346-1FBC4C18163A}"/>
                </a:ext>
              </a:extLst>
            </p:cNvPr>
            <p:cNvSpPr>
              <a:spLocks noChangeShapeType="1"/>
            </p:cNvSpPr>
            <p:nvPr/>
          </p:nvSpPr>
          <p:spPr bwMode="auto">
            <a:xfrm>
              <a:off x="7812" y="700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311" name="Line 87">
              <a:extLst>
                <a:ext uri="{FF2B5EF4-FFF2-40B4-BE49-F238E27FC236}">
                  <a16:creationId xmlns:a16="http://schemas.microsoft.com/office/drawing/2014/main" id="{5C0C364C-3480-4072-9B4E-BDB8FA3CA8B9}"/>
                </a:ext>
              </a:extLst>
            </p:cNvPr>
            <p:cNvSpPr>
              <a:spLocks noChangeShapeType="1"/>
            </p:cNvSpPr>
            <p:nvPr/>
          </p:nvSpPr>
          <p:spPr bwMode="auto">
            <a:xfrm flipV="1">
              <a:off x="2328" y="7011"/>
              <a:ext cx="588" cy="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0312" name="Group 88">
              <a:extLst>
                <a:ext uri="{FF2B5EF4-FFF2-40B4-BE49-F238E27FC236}">
                  <a16:creationId xmlns:a16="http://schemas.microsoft.com/office/drawing/2014/main" id="{73AAC587-05D2-4787-829A-871F43A6BB82}"/>
                </a:ext>
              </a:extLst>
            </p:cNvPr>
            <p:cNvGrpSpPr>
              <a:grpSpLocks/>
            </p:cNvGrpSpPr>
            <p:nvPr/>
          </p:nvGrpSpPr>
          <p:grpSpPr bwMode="auto">
            <a:xfrm>
              <a:off x="5307" y="6781"/>
              <a:ext cx="855" cy="476"/>
              <a:chOff x="6294" y="12664"/>
              <a:chExt cx="840" cy="416"/>
            </a:xfrm>
          </p:grpSpPr>
          <p:sp>
            <p:nvSpPr>
              <p:cNvPr id="180313" name="Text Box 89">
                <a:extLst>
                  <a:ext uri="{FF2B5EF4-FFF2-40B4-BE49-F238E27FC236}">
                    <a16:creationId xmlns:a16="http://schemas.microsoft.com/office/drawing/2014/main" id="{90251AEF-81FE-4306-8D58-9E8FC607B390}"/>
                  </a:ext>
                </a:extLst>
              </p:cNvPr>
              <p:cNvSpPr txBox="1">
                <a:spLocks noChangeArrowheads="1"/>
              </p:cNvSpPr>
              <p:nvPr/>
            </p:nvSpPr>
            <p:spPr bwMode="auto">
              <a:xfrm>
                <a:off x="6294" y="12664"/>
                <a:ext cx="840" cy="416"/>
              </a:xfrm>
              <a:prstGeom prst="rect">
                <a:avLst/>
              </a:prstGeom>
              <a:solidFill>
                <a:srgbClr val="FFFFFF"/>
              </a:solidFill>
              <a:ln w="9525">
                <a:solidFill>
                  <a:srgbClr val="000000"/>
                </a:solidFill>
                <a:miter lim="800000"/>
                <a:headEnd/>
                <a:tailEnd/>
              </a:ln>
            </p:spPr>
            <p:txBody>
              <a:bodyPr/>
              <a:lstStyle/>
              <a:p>
                <a:pPr algn="just"/>
                <a:r>
                  <a:rPr lang="en-US" altLang="zh-CN" sz="1000">
                    <a:latin typeface="宋体" panose="02010600030101010101" pitchFamily="2" charset="-122"/>
                  </a:rPr>
                  <a:t>a</a:t>
                </a:r>
                <a:r>
                  <a:rPr lang="en-US" altLang="zh-CN" sz="1000" baseline="-25000">
                    <a:latin typeface="宋体" panose="02010600030101010101" pitchFamily="2" charset="-122"/>
                  </a:rPr>
                  <a:t>3</a:t>
                </a:r>
                <a:endParaRPr lang="en-US" altLang="zh-CN"/>
              </a:p>
            </p:txBody>
          </p:sp>
          <p:sp>
            <p:nvSpPr>
              <p:cNvPr id="180314" name="Line 90">
                <a:extLst>
                  <a:ext uri="{FF2B5EF4-FFF2-40B4-BE49-F238E27FC236}">
                    <a16:creationId xmlns:a16="http://schemas.microsoft.com/office/drawing/2014/main" id="{A5A64B82-7B9A-4395-921B-68E164CD52D7}"/>
                  </a:ext>
                </a:extLst>
              </p:cNvPr>
              <p:cNvSpPr>
                <a:spLocks noChangeShapeType="1"/>
              </p:cNvSpPr>
              <p:nvPr/>
            </p:nvSpPr>
            <p:spPr bwMode="auto">
              <a:xfrm>
                <a:off x="6774" y="12664"/>
                <a:ext cx="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0315" name="Line 91">
              <a:extLst>
                <a:ext uri="{FF2B5EF4-FFF2-40B4-BE49-F238E27FC236}">
                  <a16:creationId xmlns:a16="http://schemas.microsoft.com/office/drawing/2014/main" id="{BEE95D6C-B14A-481D-AF1A-1464B2BBDA94}"/>
                </a:ext>
              </a:extLst>
            </p:cNvPr>
            <p:cNvSpPr>
              <a:spLocks noChangeShapeType="1"/>
            </p:cNvSpPr>
            <p:nvPr/>
          </p:nvSpPr>
          <p:spPr bwMode="auto">
            <a:xfrm>
              <a:off x="5043" y="7011"/>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316" name="Line 92">
              <a:extLst>
                <a:ext uri="{FF2B5EF4-FFF2-40B4-BE49-F238E27FC236}">
                  <a16:creationId xmlns:a16="http://schemas.microsoft.com/office/drawing/2014/main" id="{A2037257-E33C-455E-91B6-03D9C8D7B273}"/>
                </a:ext>
              </a:extLst>
            </p:cNvPr>
            <p:cNvSpPr>
              <a:spLocks noChangeShapeType="1"/>
            </p:cNvSpPr>
            <p:nvPr/>
          </p:nvSpPr>
          <p:spPr bwMode="auto">
            <a:xfrm>
              <a:off x="6027" y="700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317" name="Line 93">
              <a:extLst>
                <a:ext uri="{FF2B5EF4-FFF2-40B4-BE49-F238E27FC236}">
                  <a16:creationId xmlns:a16="http://schemas.microsoft.com/office/drawing/2014/main" id="{CEEAB11F-0DA7-4089-8866-857E15D6B47E}"/>
                </a:ext>
              </a:extLst>
            </p:cNvPr>
            <p:cNvSpPr>
              <a:spLocks noChangeShapeType="1"/>
            </p:cNvSpPr>
            <p:nvPr/>
          </p:nvSpPr>
          <p:spPr bwMode="auto">
            <a:xfrm>
              <a:off x="6723" y="699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318" name="Line 94">
              <a:extLst>
                <a:ext uri="{FF2B5EF4-FFF2-40B4-BE49-F238E27FC236}">
                  <a16:creationId xmlns:a16="http://schemas.microsoft.com/office/drawing/2014/main" id="{F6296071-9AEE-4D0F-9CED-8000F4BC1566}"/>
                </a:ext>
              </a:extLst>
            </p:cNvPr>
            <p:cNvSpPr>
              <a:spLocks noChangeShapeType="1"/>
            </p:cNvSpPr>
            <p:nvPr/>
          </p:nvSpPr>
          <p:spPr bwMode="auto">
            <a:xfrm>
              <a:off x="4500" y="6481"/>
              <a:ext cx="108" cy="32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319" name="Text Box 95">
              <a:extLst>
                <a:ext uri="{FF2B5EF4-FFF2-40B4-BE49-F238E27FC236}">
                  <a16:creationId xmlns:a16="http://schemas.microsoft.com/office/drawing/2014/main" id="{26CEBDFD-1855-4308-8D61-F4188881DCBB}"/>
                </a:ext>
              </a:extLst>
            </p:cNvPr>
            <p:cNvSpPr txBox="1">
              <a:spLocks noChangeArrowheads="1"/>
            </p:cNvSpPr>
            <p:nvPr/>
          </p:nvSpPr>
          <p:spPr bwMode="auto">
            <a:xfrm>
              <a:off x="5310" y="6104"/>
              <a:ext cx="756"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t>q</a:t>
              </a:r>
              <a:endParaRPr lang="en-US" altLang="zh-CN"/>
            </a:p>
          </p:txBody>
        </p:sp>
        <p:sp>
          <p:nvSpPr>
            <p:cNvPr id="180320" name="Line 96">
              <a:extLst>
                <a:ext uri="{FF2B5EF4-FFF2-40B4-BE49-F238E27FC236}">
                  <a16:creationId xmlns:a16="http://schemas.microsoft.com/office/drawing/2014/main" id="{0ECBA757-13BF-4C3C-A6C0-BFD202D22724}"/>
                </a:ext>
              </a:extLst>
            </p:cNvPr>
            <p:cNvSpPr>
              <a:spLocks noChangeShapeType="1"/>
            </p:cNvSpPr>
            <p:nvPr/>
          </p:nvSpPr>
          <p:spPr bwMode="auto">
            <a:xfrm>
              <a:off x="5409" y="6481"/>
              <a:ext cx="0" cy="32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321" name="Line 97">
              <a:extLst>
                <a:ext uri="{FF2B5EF4-FFF2-40B4-BE49-F238E27FC236}">
                  <a16:creationId xmlns:a16="http://schemas.microsoft.com/office/drawing/2014/main" id="{2480C07D-051F-4DF7-8CAF-F260399FB21A}"/>
                </a:ext>
              </a:extLst>
            </p:cNvPr>
            <p:cNvSpPr>
              <a:spLocks noChangeShapeType="1"/>
            </p:cNvSpPr>
            <p:nvPr/>
          </p:nvSpPr>
          <p:spPr bwMode="auto">
            <a:xfrm>
              <a:off x="4715" y="6797"/>
              <a:ext cx="1" cy="4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322" name="Text Box 98">
              <a:extLst>
                <a:ext uri="{FF2B5EF4-FFF2-40B4-BE49-F238E27FC236}">
                  <a16:creationId xmlns:a16="http://schemas.microsoft.com/office/drawing/2014/main" id="{207CB772-81C1-491C-B27A-20795F5169C8}"/>
                </a:ext>
              </a:extLst>
            </p:cNvPr>
            <p:cNvSpPr txBox="1">
              <a:spLocks noChangeArrowheads="1"/>
            </p:cNvSpPr>
            <p:nvPr/>
          </p:nvSpPr>
          <p:spPr bwMode="auto">
            <a:xfrm>
              <a:off x="3336" y="7681"/>
              <a:ext cx="3864"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t>(c)</a:t>
              </a:r>
              <a:r>
                <a:rPr lang="zh-CN" altLang="en-US" sz="900"/>
                <a:t>将</a:t>
              </a:r>
              <a:r>
                <a:rPr lang="en-US" altLang="zh-CN" sz="900"/>
                <a:t>p</a:t>
              </a:r>
              <a:r>
                <a:rPr lang="zh-CN" altLang="en-US" sz="900"/>
                <a:t>指向的结点插入到逆置表</a:t>
              </a:r>
              <a:r>
                <a:rPr lang="en-US" altLang="zh-CN" sz="900"/>
                <a:t>L</a:t>
              </a:r>
              <a:r>
                <a:rPr lang="zh-CN" altLang="en-US" sz="900"/>
                <a:t>的表头</a:t>
              </a:r>
              <a:endParaRPr lang="zh-CN" altLang="en-US"/>
            </a:p>
          </p:txBody>
        </p:sp>
        <p:grpSp>
          <p:nvGrpSpPr>
            <p:cNvPr id="180323" name="Group 99">
              <a:extLst>
                <a:ext uri="{FF2B5EF4-FFF2-40B4-BE49-F238E27FC236}">
                  <a16:creationId xmlns:a16="http://schemas.microsoft.com/office/drawing/2014/main" id="{0719AFEE-413A-4D8E-B465-4E68DF8123D0}"/>
                </a:ext>
              </a:extLst>
            </p:cNvPr>
            <p:cNvGrpSpPr>
              <a:grpSpLocks/>
            </p:cNvGrpSpPr>
            <p:nvPr/>
          </p:nvGrpSpPr>
          <p:grpSpPr bwMode="auto">
            <a:xfrm>
              <a:off x="2673" y="6630"/>
              <a:ext cx="2163" cy="328"/>
              <a:chOff x="2643" y="8186"/>
              <a:chExt cx="2163" cy="328"/>
            </a:xfrm>
          </p:grpSpPr>
          <p:sp>
            <p:nvSpPr>
              <p:cNvPr id="180324" name="Line 100">
                <a:extLst>
                  <a:ext uri="{FF2B5EF4-FFF2-40B4-BE49-F238E27FC236}">
                    <a16:creationId xmlns:a16="http://schemas.microsoft.com/office/drawing/2014/main" id="{BDAE1DB2-F5E3-4155-BDF9-A22380F43A38}"/>
                  </a:ext>
                </a:extLst>
              </p:cNvPr>
              <p:cNvSpPr>
                <a:spLocks noChangeShapeType="1"/>
              </p:cNvSpPr>
              <p:nvPr/>
            </p:nvSpPr>
            <p:spPr bwMode="auto">
              <a:xfrm flipV="1">
                <a:off x="4806" y="8186"/>
                <a:ext cx="0" cy="328"/>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325" name="Line 101">
                <a:extLst>
                  <a:ext uri="{FF2B5EF4-FFF2-40B4-BE49-F238E27FC236}">
                    <a16:creationId xmlns:a16="http://schemas.microsoft.com/office/drawing/2014/main" id="{6DC4C603-9A94-466A-ACF5-235BBCB830A8}"/>
                  </a:ext>
                </a:extLst>
              </p:cNvPr>
              <p:cNvSpPr>
                <a:spLocks noChangeShapeType="1"/>
              </p:cNvSpPr>
              <p:nvPr/>
            </p:nvSpPr>
            <p:spPr bwMode="auto">
              <a:xfrm flipH="1">
                <a:off x="2646" y="8186"/>
                <a:ext cx="2160" cy="0"/>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326" name="Line 102">
                <a:extLst>
                  <a:ext uri="{FF2B5EF4-FFF2-40B4-BE49-F238E27FC236}">
                    <a16:creationId xmlns:a16="http://schemas.microsoft.com/office/drawing/2014/main" id="{92F4B2CA-61FA-4F21-BC03-DA4352E37D15}"/>
                  </a:ext>
                </a:extLst>
              </p:cNvPr>
              <p:cNvSpPr>
                <a:spLocks noChangeShapeType="1"/>
              </p:cNvSpPr>
              <p:nvPr/>
            </p:nvSpPr>
            <p:spPr bwMode="auto">
              <a:xfrm>
                <a:off x="2646" y="8186"/>
                <a:ext cx="3" cy="250"/>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327" name="Line 103">
                <a:extLst>
                  <a:ext uri="{FF2B5EF4-FFF2-40B4-BE49-F238E27FC236}">
                    <a16:creationId xmlns:a16="http://schemas.microsoft.com/office/drawing/2014/main" id="{B545C036-93DC-419C-AF98-488AA83C0AD5}"/>
                  </a:ext>
                </a:extLst>
              </p:cNvPr>
              <p:cNvSpPr>
                <a:spLocks noChangeShapeType="1"/>
              </p:cNvSpPr>
              <p:nvPr/>
            </p:nvSpPr>
            <p:spPr bwMode="auto">
              <a:xfrm>
                <a:off x="2643" y="8406"/>
                <a:ext cx="216" cy="0"/>
              </a:xfrm>
              <a:prstGeom prst="line">
                <a:avLst/>
              </a:prstGeom>
              <a:noFill/>
              <a:ln w="1270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0328" name="Group 104">
              <a:extLst>
                <a:ext uri="{FF2B5EF4-FFF2-40B4-BE49-F238E27FC236}">
                  <a16:creationId xmlns:a16="http://schemas.microsoft.com/office/drawing/2014/main" id="{B124108E-5C51-4099-ABDE-C9D8BFD9FBBD}"/>
                </a:ext>
              </a:extLst>
            </p:cNvPr>
            <p:cNvGrpSpPr>
              <a:grpSpLocks/>
            </p:cNvGrpSpPr>
            <p:nvPr/>
          </p:nvGrpSpPr>
          <p:grpSpPr bwMode="auto">
            <a:xfrm>
              <a:off x="2229" y="6945"/>
              <a:ext cx="2052" cy="656"/>
              <a:chOff x="2214" y="8514"/>
              <a:chExt cx="2052" cy="656"/>
            </a:xfrm>
          </p:grpSpPr>
          <p:sp>
            <p:nvSpPr>
              <p:cNvPr id="180329" name="Line 105">
                <a:extLst>
                  <a:ext uri="{FF2B5EF4-FFF2-40B4-BE49-F238E27FC236}">
                    <a16:creationId xmlns:a16="http://schemas.microsoft.com/office/drawing/2014/main" id="{C3F9A7C5-813B-4D87-BBDB-A27CDB2F2920}"/>
                  </a:ext>
                </a:extLst>
              </p:cNvPr>
              <p:cNvSpPr>
                <a:spLocks noChangeShapeType="1"/>
              </p:cNvSpPr>
              <p:nvPr/>
            </p:nvSpPr>
            <p:spPr bwMode="auto">
              <a:xfrm>
                <a:off x="2214" y="8514"/>
                <a:ext cx="0" cy="656"/>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330" name="Line 106">
                <a:extLst>
                  <a:ext uri="{FF2B5EF4-FFF2-40B4-BE49-F238E27FC236}">
                    <a16:creationId xmlns:a16="http://schemas.microsoft.com/office/drawing/2014/main" id="{3776EE20-274D-4DCB-B5B2-BF574F6D7F58}"/>
                  </a:ext>
                </a:extLst>
              </p:cNvPr>
              <p:cNvSpPr>
                <a:spLocks noChangeShapeType="1"/>
              </p:cNvSpPr>
              <p:nvPr/>
            </p:nvSpPr>
            <p:spPr bwMode="auto">
              <a:xfrm>
                <a:off x="2214" y="9170"/>
                <a:ext cx="2052" cy="0"/>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331" name="Line 107">
                <a:extLst>
                  <a:ext uri="{FF2B5EF4-FFF2-40B4-BE49-F238E27FC236}">
                    <a16:creationId xmlns:a16="http://schemas.microsoft.com/office/drawing/2014/main" id="{AC63EF6B-9AA4-47B7-94BE-DB302452534D}"/>
                  </a:ext>
                </a:extLst>
              </p:cNvPr>
              <p:cNvSpPr>
                <a:spLocks noChangeShapeType="1"/>
              </p:cNvSpPr>
              <p:nvPr/>
            </p:nvSpPr>
            <p:spPr bwMode="auto">
              <a:xfrm flipV="1">
                <a:off x="4266" y="8842"/>
                <a:ext cx="0" cy="328"/>
              </a:xfrm>
              <a:prstGeom prst="line">
                <a:avLst/>
              </a:prstGeom>
              <a:noFill/>
              <a:ln w="1270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0332" name="Text Box 108">
              <a:extLst>
                <a:ext uri="{FF2B5EF4-FFF2-40B4-BE49-F238E27FC236}">
                  <a16:creationId xmlns:a16="http://schemas.microsoft.com/office/drawing/2014/main" id="{6B5A6C4A-6B06-49B4-A591-ED9B6183FB59}"/>
                </a:ext>
              </a:extLst>
            </p:cNvPr>
            <p:cNvSpPr txBox="1">
              <a:spLocks noChangeArrowheads="1"/>
            </p:cNvSpPr>
            <p:nvPr/>
          </p:nvSpPr>
          <p:spPr bwMode="auto">
            <a:xfrm>
              <a:off x="2394" y="7531"/>
              <a:ext cx="864"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宋体" panose="02010600030101010101" pitchFamily="2" charset="-122"/>
                </a:rPr>
                <a:t>②</a:t>
              </a:r>
              <a:endParaRPr lang="en-US" altLang="zh-CN"/>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684635B0-7065-45BF-B3DC-B8483DFFA3AC}"/>
              </a:ext>
            </a:extLst>
          </p:cNvPr>
          <p:cNvSpPr>
            <a:spLocks noGrp="1" noChangeArrowheads="1"/>
          </p:cNvSpPr>
          <p:nvPr>
            <p:ph type="title"/>
          </p:nvPr>
        </p:nvSpPr>
        <p:spPr/>
        <p:txBody>
          <a:bodyPr/>
          <a:lstStyle/>
          <a:p>
            <a:r>
              <a:rPr lang="zh-CN" altLang="en-US"/>
              <a:t>例</a:t>
            </a:r>
            <a:r>
              <a:rPr lang="en-US" altLang="zh-CN"/>
              <a:t>2【</a:t>
            </a:r>
            <a:r>
              <a:rPr lang="zh-CN" altLang="en-US"/>
              <a:t>算法描述</a:t>
            </a:r>
            <a:r>
              <a:rPr lang="en-US" altLang="zh-CN"/>
              <a:t>】</a:t>
            </a:r>
          </a:p>
        </p:txBody>
      </p:sp>
      <p:sp>
        <p:nvSpPr>
          <p:cNvPr id="181251" name="Rectangle 3">
            <a:extLst>
              <a:ext uri="{FF2B5EF4-FFF2-40B4-BE49-F238E27FC236}">
                <a16:creationId xmlns:a16="http://schemas.microsoft.com/office/drawing/2014/main" id="{DC2AFB9F-1D90-405B-BACB-6F43679C3049}"/>
              </a:ext>
            </a:extLst>
          </p:cNvPr>
          <p:cNvSpPr>
            <a:spLocks noGrp="1" noChangeArrowheads="1"/>
          </p:cNvSpPr>
          <p:nvPr>
            <p:ph idx="1"/>
          </p:nvPr>
        </p:nvSpPr>
        <p:spPr/>
        <p:txBody>
          <a:bodyPr/>
          <a:lstStyle/>
          <a:p>
            <a:pPr>
              <a:lnSpc>
                <a:spcPct val="80000"/>
              </a:lnSpc>
            </a:pPr>
            <a:endParaRPr lang="en-US" altLang="zh-CN" sz="1600"/>
          </a:p>
          <a:p>
            <a:pPr>
              <a:lnSpc>
                <a:spcPct val="80000"/>
              </a:lnSpc>
              <a:buFont typeface="Wingdings" panose="05000000000000000000" pitchFamily="2" charset="2"/>
              <a:buNone/>
            </a:pPr>
            <a:r>
              <a:rPr lang="en-US" altLang="zh-CN" sz="1600"/>
              <a:t>void  ReverseList(LinkList  L)</a:t>
            </a:r>
          </a:p>
          <a:p>
            <a:pPr>
              <a:lnSpc>
                <a:spcPct val="80000"/>
              </a:lnSpc>
              <a:buFont typeface="Wingdings" panose="05000000000000000000" pitchFamily="2" charset="2"/>
              <a:buNone/>
            </a:pPr>
            <a:r>
              <a:rPr lang="en-US" altLang="zh-CN" sz="1600"/>
              <a:t>/*</a:t>
            </a:r>
            <a:r>
              <a:rPr lang="zh-CN" altLang="en-US" sz="1600"/>
              <a:t>逆置带头结点的单链表</a:t>
            </a:r>
            <a:r>
              <a:rPr lang="en-US" altLang="zh-CN" sz="1600"/>
              <a:t>L */</a:t>
            </a:r>
          </a:p>
          <a:p>
            <a:pPr>
              <a:lnSpc>
                <a:spcPct val="80000"/>
              </a:lnSpc>
              <a:buFont typeface="Wingdings" panose="05000000000000000000" pitchFamily="2" charset="2"/>
              <a:buNone/>
            </a:pPr>
            <a:r>
              <a:rPr lang="en-US" altLang="zh-CN" sz="1600"/>
              <a:t>{  p=L-&gt;next;       /* P</a:t>
            </a:r>
            <a:r>
              <a:rPr lang="zh-CN" altLang="en-US" sz="1600"/>
              <a:t>为原链表的当前处理结点*</a:t>
            </a:r>
            <a:r>
              <a:rPr lang="en-US" altLang="zh-CN" sz="1600"/>
              <a:t>/</a:t>
            </a:r>
          </a:p>
          <a:p>
            <a:pPr>
              <a:lnSpc>
                <a:spcPct val="80000"/>
              </a:lnSpc>
              <a:buFont typeface="Wingdings" panose="05000000000000000000" pitchFamily="2" charset="2"/>
              <a:buNone/>
            </a:pPr>
            <a:r>
              <a:rPr lang="en-US" altLang="zh-CN" sz="1600"/>
              <a:t>L-&gt;next=NULL;    /*</a:t>
            </a:r>
            <a:r>
              <a:rPr lang="zh-CN" altLang="en-US" sz="1600"/>
              <a:t>逆置单链表初始为空表*</a:t>
            </a:r>
            <a:r>
              <a:rPr lang="en-US" altLang="zh-CN" sz="1600"/>
              <a:t>/</a:t>
            </a:r>
          </a:p>
          <a:p>
            <a:pPr>
              <a:lnSpc>
                <a:spcPct val="80000"/>
              </a:lnSpc>
              <a:buFont typeface="Wingdings" panose="05000000000000000000" pitchFamily="2" charset="2"/>
              <a:buNone/>
            </a:pPr>
            <a:r>
              <a:rPr lang="en-US" altLang="zh-CN" sz="1600"/>
              <a:t>  while(p!=NULL)   /*</a:t>
            </a:r>
            <a:r>
              <a:rPr lang="zh-CN" altLang="en-US" sz="1600"/>
              <a:t>当原链表未处理完*</a:t>
            </a:r>
            <a:r>
              <a:rPr lang="en-US" altLang="zh-CN" sz="1600"/>
              <a:t>/</a:t>
            </a:r>
          </a:p>
          <a:p>
            <a:pPr>
              <a:lnSpc>
                <a:spcPct val="80000"/>
              </a:lnSpc>
              <a:buFont typeface="Wingdings" panose="05000000000000000000" pitchFamily="2" charset="2"/>
              <a:buNone/>
            </a:pPr>
            <a:r>
              <a:rPr lang="en-US" altLang="zh-CN" sz="1600"/>
              <a:t>  { q=p-&gt;next;       /*q</a:t>
            </a:r>
            <a:r>
              <a:rPr lang="zh-CN" altLang="en-US" sz="1600"/>
              <a:t>指针保留原链表当前处理结点的下一个结点*</a:t>
            </a:r>
            <a:r>
              <a:rPr lang="en-US" altLang="zh-CN" sz="1600"/>
              <a:t>/</a:t>
            </a:r>
          </a:p>
          <a:p>
            <a:pPr>
              <a:lnSpc>
                <a:spcPct val="80000"/>
              </a:lnSpc>
              <a:buFont typeface="Wingdings" panose="05000000000000000000" pitchFamily="2" charset="2"/>
              <a:buNone/>
            </a:pPr>
            <a:r>
              <a:rPr lang="en-US" altLang="zh-CN" sz="1600"/>
              <a:t>   p-&gt;next=L-&gt;next; L-&gt;next=p; /*</a:t>
            </a:r>
            <a:r>
              <a:rPr lang="zh-CN" altLang="en-US" sz="1600"/>
              <a:t>将当前处理结点</a:t>
            </a:r>
            <a:r>
              <a:rPr lang="en-US" altLang="zh-CN" sz="1600"/>
              <a:t>p</a:t>
            </a:r>
            <a:r>
              <a:rPr lang="zh-CN" altLang="en-US" sz="1600"/>
              <a:t>插入到逆置表</a:t>
            </a:r>
            <a:r>
              <a:rPr lang="en-US" altLang="zh-CN" sz="1600"/>
              <a:t>L</a:t>
            </a:r>
            <a:r>
              <a:rPr lang="zh-CN" altLang="en-US" sz="1600"/>
              <a:t>的表头*</a:t>
            </a:r>
            <a:r>
              <a:rPr lang="en-US" altLang="zh-CN" sz="1600"/>
              <a:t>/</a:t>
            </a:r>
          </a:p>
          <a:p>
            <a:pPr>
              <a:lnSpc>
                <a:spcPct val="80000"/>
              </a:lnSpc>
              <a:buFont typeface="Wingdings" panose="05000000000000000000" pitchFamily="2" charset="2"/>
              <a:buNone/>
            </a:pPr>
            <a:r>
              <a:rPr lang="en-US" altLang="zh-CN" sz="1600"/>
              <a:t>   p=q;           /*p</a:t>
            </a:r>
            <a:r>
              <a:rPr lang="zh-CN" altLang="en-US" sz="1600"/>
              <a:t>指向下一个待插入的结点*</a:t>
            </a:r>
            <a:r>
              <a:rPr lang="en-US" altLang="zh-CN" sz="1600"/>
              <a:t>/</a:t>
            </a:r>
          </a:p>
          <a:p>
            <a:pPr>
              <a:lnSpc>
                <a:spcPct val="80000"/>
              </a:lnSpc>
              <a:buFont typeface="Wingdings" panose="05000000000000000000" pitchFamily="2" charset="2"/>
              <a:buNone/>
            </a:pPr>
            <a:r>
              <a:rPr lang="en-US" altLang="zh-CN" sz="1600"/>
              <a:t>} /*end of while*/</a:t>
            </a:r>
          </a:p>
          <a:p>
            <a:pPr>
              <a:lnSpc>
                <a:spcPct val="80000"/>
              </a:lnSpc>
              <a:buFont typeface="Wingdings" panose="05000000000000000000" pitchFamily="2" charset="2"/>
              <a:buNone/>
            </a:pPr>
            <a:r>
              <a:rPr lang="en-US" altLang="zh-CN" sz="1600"/>
              <a:t>}/*end of ReverstList*/</a:t>
            </a:r>
            <a:endParaRPr lang="en-US" altLang="zh-CN" sz="1600" b="1"/>
          </a:p>
          <a:p>
            <a:pPr>
              <a:lnSpc>
                <a:spcPct val="80000"/>
              </a:lnSpc>
              <a:buFont typeface="Wingdings" panose="05000000000000000000" pitchFamily="2" charset="2"/>
              <a:buNone/>
            </a:pPr>
            <a:r>
              <a:rPr lang="en-US" altLang="zh-CN" sz="1600" b="1"/>
              <a:t>【</a:t>
            </a:r>
            <a:r>
              <a:rPr lang="zh-CN" altLang="en-US" sz="1600" b="1"/>
              <a:t>思考</a:t>
            </a:r>
            <a:r>
              <a:rPr lang="en-US" altLang="zh-CN" sz="1600" b="1"/>
              <a:t>】</a:t>
            </a:r>
            <a:r>
              <a:rPr lang="zh-CN" altLang="en-US" sz="1600"/>
              <a:t>已知一个带头结点的单链表</a:t>
            </a:r>
            <a:r>
              <a:rPr lang="en-US" altLang="zh-CN" sz="1600"/>
              <a:t>L</a:t>
            </a:r>
            <a:r>
              <a:rPr lang="zh-CN" altLang="en-US" sz="1600"/>
              <a:t>，设计算法实现：以表中第一个元素作为标准，将单链表中所有值小于第一个元素的结点均放在第一个元素结点之前，所有值大于第一个元素的结点均放在第一个元素结点之后。（提示：此题可以利用头插法）</a:t>
            </a:r>
          </a:p>
        </p:txBody>
      </p:sp>
      <p:sp>
        <p:nvSpPr>
          <p:cNvPr id="4" name="日期占位符 3">
            <a:extLst>
              <a:ext uri="{FF2B5EF4-FFF2-40B4-BE49-F238E27FC236}">
                <a16:creationId xmlns:a16="http://schemas.microsoft.com/office/drawing/2014/main" id="{7169A4AC-6369-4630-B785-096E95CC6366}"/>
              </a:ext>
            </a:extLst>
          </p:cNvPr>
          <p:cNvSpPr>
            <a:spLocks noGrp="1"/>
          </p:cNvSpPr>
          <p:nvPr>
            <p:ph type="dt" sz="half" idx="4294967295"/>
          </p:nvPr>
        </p:nvSpPr>
        <p:spPr>
          <a:xfrm>
            <a:off x="9652000" y="6553200"/>
            <a:ext cx="2540000" cy="304800"/>
          </a:xfrm>
          <a:prstGeom prst="rect">
            <a:avLst/>
          </a:prstGeom>
        </p:spPr>
        <p:txBody>
          <a:bodyPr/>
          <a:lstStyle/>
          <a:p>
            <a:fld id="{B15DEC4A-FF9D-48CF-9E85-16DB82FE874B}" type="datetime1">
              <a:rPr lang="zh-CN" altLang="en-US"/>
              <a:pPr/>
              <a:t>2020/2/9</a:t>
            </a:fld>
            <a:endParaRPr lang="en-US" altLang="zh-CN"/>
          </a:p>
        </p:txBody>
      </p:sp>
      <p:sp>
        <p:nvSpPr>
          <p:cNvPr id="5" name="灯片编号占位符 5">
            <a:extLst>
              <a:ext uri="{FF2B5EF4-FFF2-40B4-BE49-F238E27FC236}">
                <a16:creationId xmlns:a16="http://schemas.microsoft.com/office/drawing/2014/main" id="{167652A7-DFDF-4AF3-91E1-635078163315}"/>
              </a:ext>
            </a:extLst>
          </p:cNvPr>
          <p:cNvSpPr>
            <a:spLocks noGrp="1"/>
          </p:cNvSpPr>
          <p:nvPr>
            <p:ph type="sldNum" sz="quarter" idx="4294967295"/>
          </p:nvPr>
        </p:nvSpPr>
        <p:spPr>
          <a:xfrm>
            <a:off x="0" y="6343650"/>
            <a:ext cx="782638" cy="488950"/>
          </a:xfrm>
          <a:prstGeom prst="rect">
            <a:avLst/>
          </a:prstGeom>
        </p:spPr>
        <p:txBody>
          <a:bodyPr/>
          <a:lstStyle/>
          <a:p>
            <a:fld id="{AFE9552C-C701-4D10-A3B2-D1AE3EFCD875}" type="slidenum">
              <a:rPr lang="en-US" altLang="zh-CN"/>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AD1A7CD-D9E2-45EB-B6BF-C74011423A3C}"/>
              </a:ext>
            </a:extLst>
          </p:cNvPr>
          <p:cNvSpPr>
            <a:spLocks noGrp="1" noChangeArrowheads="1"/>
          </p:cNvSpPr>
          <p:nvPr>
            <p:ph type="title"/>
          </p:nvPr>
        </p:nvSpPr>
        <p:spPr/>
        <p:txBody>
          <a:bodyPr/>
          <a:lstStyle/>
          <a:p>
            <a:endParaRPr lang="zh-CN" altLang="zh-CN"/>
          </a:p>
        </p:txBody>
      </p:sp>
      <p:sp>
        <p:nvSpPr>
          <p:cNvPr id="185347" name="Rectangle 3">
            <a:extLst>
              <a:ext uri="{FF2B5EF4-FFF2-40B4-BE49-F238E27FC236}">
                <a16:creationId xmlns:a16="http://schemas.microsoft.com/office/drawing/2014/main" id="{4750F598-4DE2-4EC9-B5FC-C2C648968A5D}"/>
              </a:ext>
            </a:extLst>
          </p:cNvPr>
          <p:cNvSpPr>
            <a:spLocks noGrp="1" noChangeArrowheads="1"/>
          </p:cNvSpPr>
          <p:nvPr>
            <p:ph idx="1"/>
          </p:nvPr>
        </p:nvSpPr>
        <p:spPr/>
        <p:txBody>
          <a:bodyPr/>
          <a:lstStyle/>
          <a:p>
            <a:r>
              <a:rPr lang="zh-CN" altLang="en-US"/>
              <a:t>例</a:t>
            </a:r>
            <a:r>
              <a:rPr lang="en-US" altLang="zh-CN"/>
              <a:t>2.8</a:t>
            </a:r>
            <a:r>
              <a:rPr lang="zh-CN" altLang="en-US"/>
              <a:t>已知带头结点单链表</a:t>
            </a:r>
            <a:r>
              <a:rPr lang="en-US" altLang="zh-CN"/>
              <a:t>L</a:t>
            </a:r>
            <a:r>
              <a:rPr lang="zh-CN" altLang="en-US"/>
              <a:t>，设计算法实现：以表中第一元素作为标准，将表中所有值小于第一个元素的结点均放在第一结点之前，所有值大于第一元素的结点均放在第一元素结点之后。 </a:t>
            </a:r>
          </a:p>
        </p:txBody>
      </p:sp>
      <p:sp>
        <p:nvSpPr>
          <p:cNvPr id="4" name="日期占位符 3">
            <a:extLst>
              <a:ext uri="{FF2B5EF4-FFF2-40B4-BE49-F238E27FC236}">
                <a16:creationId xmlns:a16="http://schemas.microsoft.com/office/drawing/2014/main" id="{A9E8FDA7-5851-4FF4-9F7D-E45DB316D394}"/>
              </a:ext>
            </a:extLst>
          </p:cNvPr>
          <p:cNvSpPr>
            <a:spLocks noGrp="1"/>
          </p:cNvSpPr>
          <p:nvPr>
            <p:ph type="dt" sz="half" idx="4294967295"/>
          </p:nvPr>
        </p:nvSpPr>
        <p:spPr>
          <a:xfrm>
            <a:off x="9652000" y="6553200"/>
            <a:ext cx="2540000" cy="304800"/>
          </a:xfrm>
          <a:prstGeom prst="rect">
            <a:avLst/>
          </a:prstGeom>
        </p:spPr>
        <p:txBody>
          <a:bodyPr/>
          <a:lstStyle/>
          <a:p>
            <a:fld id="{83EB7EA0-C991-4C72-A2AD-7C357C621E25}" type="datetime1">
              <a:rPr lang="zh-CN" altLang="en-US"/>
              <a:pPr/>
              <a:t>2020/2/9</a:t>
            </a:fld>
            <a:endParaRPr lang="en-US" altLang="zh-CN"/>
          </a:p>
        </p:txBody>
      </p:sp>
      <p:sp>
        <p:nvSpPr>
          <p:cNvPr id="5" name="灯片编号占位符 5">
            <a:extLst>
              <a:ext uri="{FF2B5EF4-FFF2-40B4-BE49-F238E27FC236}">
                <a16:creationId xmlns:a16="http://schemas.microsoft.com/office/drawing/2014/main" id="{5CC37A80-DE05-452D-B761-2FA396208F9D}"/>
              </a:ext>
            </a:extLst>
          </p:cNvPr>
          <p:cNvSpPr>
            <a:spLocks noGrp="1"/>
          </p:cNvSpPr>
          <p:nvPr>
            <p:ph type="sldNum" sz="quarter" idx="4294967295"/>
          </p:nvPr>
        </p:nvSpPr>
        <p:spPr>
          <a:xfrm>
            <a:off x="0" y="6343650"/>
            <a:ext cx="782638" cy="488950"/>
          </a:xfrm>
          <a:prstGeom prst="rect">
            <a:avLst/>
          </a:prstGeom>
        </p:spPr>
        <p:txBody>
          <a:bodyPr/>
          <a:lstStyle/>
          <a:p>
            <a:fld id="{5889875C-B9DF-4AB9-AA1D-ACEC08944B37}" type="slidenum">
              <a:rPr lang="en-US" altLang="zh-CN"/>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9D38087C-38BE-488B-B645-33D7E8792623}"/>
              </a:ext>
            </a:extLst>
          </p:cNvPr>
          <p:cNvSpPr>
            <a:spLocks noGrp="1" noChangeArrowheads="1"/>
          </p:cNvSpPr>
          <p:nvPr>
            <p:ph type="title"/>
          </p:nvPr>
        </p:nvSpPr>
        <p:spPr/>
        <p:txBody>
          <a:bodyPr/>
          <a:lstStyle/>
          <a:p>
            <a:endParaRPr lang="zh-CN" altLang="zh-CN"/>
          </a:p>
        </p:txBody>
      </p:sp>
      <p:sp>
        <p:nvSpPr>
          <p:cNvPr id="186371" name="Rectangle 3">
            <a:extLst>
              <a:ext uri="{FF2B5EF4-FFF2-40B4-BE49-F238E27FC236}">
                <a16:creationId xmlns:a16="http://schemas.microsoft.com/office/drawing/2014/main" id="{49BE5747-DBE4-4238-B733-68A44969D9C4}"/>
              </a:ext>
            </a:extLst>
          </p:cNvPr>
          <p:cNvSpPr>
            <a:spLocks noGrp="1" noChangeArrowheads="1"/>
          </p:cNvSpPr>
          <p:nvPr>
            <p:ph idx="1"/>
          </p:nvPr>
        </p:nvSpPr>
        <p:spPr/>
        <p:txBody>
          <a:bodyPr/>
          <a:lstStyle/>
          <a:p>
            <a:pPr>
              <a:buFont typeface="Wingdings" panose="05000000000000000000" pitchFamily="2" charset="2"/>
              <a:buNone/>
            </a:pPr>
            <a:r>
              <a:rPr lang="en-US" altLang="zh-CN" b="1"/>
              <a:t>【</a:t>
            </a:r>
            <a:r>
              <a:rPr lang="zh-CN" altLang="en-US" b="1"/>
              <a:t>问题分析</a:t>
            </a:r>
            <a:r>
              <a:rPr lang="en-US" altLang="zh-CN" b="1"/>
              <a:t>】</a:t>
            </a:r>
            <a:r>
              <a:rPr lang="zh-CN" altLang="en-US"/>
              <a:t>题目只是要求将值小于第一个元素的结点放在第一个结点之前，从而实现一次划分，可以在单链表</a:t>
            </a:r>
            <a:r>
              <a:rPr lang="en-US" altLang="zh-CN"/>
              <a:t>L</a:t>
            </a:r>
            <a:r>
              <a:rPr lang="zh-CN" altLang="en-US"/>
              <a:t>中，找到值小于第一个结点元素值的结点的前驱结点</a:t>
            </a:r>
            <a:r>
              <a:rPr lang="en-US" altLang="zh-CN"/>
              <a:t>pre,</a:t>
            </a:r>
            <a:r>
              <a:rPr lang="zh-CN" altLang="en-US"/>
              <a:t>删除</a:t>
            </a:r>
            <a:r>
              <a:rPr lang="en-US" altLang="zh-CN"/>
              <a:t>pre-&gt;next</a:t>
            </a:r>
            <a:r>
              <a:rPr lang="zh-CN" altLang="en-US"/>
              <a:t>对应的结点</a:t>
            </a:r>
            <a:r>
              <a:rPr lang="en-US" altLang="zh-CN"/>
              <a:t>p,</a:t>
            </a:r>
            <a:r>
              <a:rPr lang="zh-CN" altLang="en-US"/>
              <a:t>之后将被删除的结点</a:t>
            </a:r>
            <a:r>
              <a:rPr lang="en-US" altLang="zh-CN"/>
              <a:t>p</a:t>
            </a:r>
            <a:r>
              <a:rPr lang="zh-CN" altLang="en-US"/>
              <a:t>插入到头结点</a:t>
            </a:r>
            <a:r>
              <a:rPr lang="en-US" altLang="zh-CN"/>
              <a:t>L</a:t>
            </a:r>
            <a:r>
              <a:rPr lang="zh-CN" altLang="en-US"/>
              <a:t>之后，这样避免每次要记录待插入位置的前驱。</a:t>
            </a:r>
          </a:p>
        </p:txBody>
      </p:sp>
      <p:sp>
        <p:nvSpPr>
          <p:cNvPr id="4" name="日期占位符 3">
            <a:extLst>
              <a:ext uri="{FF2B5EF4-FFF2-40B4-BE49-F238E27FC236}">
                <a16:creationId xmlns:a16="http://schemas.microsoft.com/office/drawing/2014/main" id="{C907D2B8-182A-4659-80F5-D9F44C256534}"/>
              </a:ext>
            </a:extLst>
          </p:cNvPr>
          <p:cNvSpPr>
            <a:spLocks noGrp="1"/>
          </p:cNvSpPr>
          <p:nvPr>
            <p:ph type="dt" sz="half" idx="4294967295"/>
          </p:nvPr>
        </p:nvSpPr>
        <p:spPr>
          <a:xfrm>
            <a:off x="9652000" y="6553200"/>
            <a:ext cx="2540000" cy="304800"/>
          </a:xfrm>
          <a:prstGeom prst="rect">
            <a:avLst/>
          </a:prstGeom>
        </p:spPr>
        <p:txBody>
          <a:bodyPr/>
          <a:lstStyle/>
          <a:p>
            <a:fld id="{62A158C9-345A-46F4-8324-B52213FD69E5}" type="datetime1">
              <a:rPr lang="zh-CN" altLang="en-US"/>
              <a:pPr/>
              <a:t>2020/2/9</a:t>
            </a:fld>
            <a:endParaRPr lang="en-US" altLang="zh-CN"/>
          </a:p>
        </p:txBody>
      </p:sp>
      <p:sp>
        <p:nvSpPr>
          <p:cNvPr id="5" name="灯片编号占位符 5">
            <a:extLst>
              <a:ext uri="{FF2B5EF4-FFF2-40B4-BE49-F238E27FC236}">
                <a16:creationId xmlns:a16="http://schemas.microsoft.com/office/drawing/2014/main" id="{B0DFE71B-BF65-4CD5-B8A1-656881245167}"/>
              </a:ext>
            </a:extLst>
          </p:cNvPr>
          <p:cNvSpPr>
            <a:spLocks noGrp="1"/>
          </p:cNvSpPr>
          <p:nvPr>
            <p:ph type="sldNum" sz="quarter" idx="4294967295"/>
          </p:nvPr>
        </p:nvSpPr>
        <p:spPr>
          <a:xfrm>
            <a:off x="0" y="6343650"/>
            <a:ext cx="782638" cy="488950"/>
          </a:xfrm>
          <a:prstGeom prst="rect">
            <a:avLst/>
          </a:prstGeom>
        </p:spPr>
        <p:txBody>
          <a:bodyPr/>
          <a:lstStyle/>
          <a:p>
            <a:fld id="{430B59E6-A3F2-41BA-922A-19CF2555CB46}" type="slidenum">
              <a:rPr lang="en-US" altLang="zh-CN"/>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DA11582A-C7C3-4CCC-BC53-DCA71C747762}"/>
              </a:ext>
            </a:extLst>
          </p:cNvPr>
          <p:cNvSpPr>
            <a:spLocks noGrp="1" noChangeArrowheads="1"/>
          </p:cNvSpPr>
          <p:nvPr>
            <p:ph type="title"/>
          </p:nvPr>
        </p:nvSpPr>
        <p:spPr>
          <a:xfrm>
            <a:off x="2495550" y="1268413"/>
            <a:ext cx="8001000" cy="1143000"/>
          </a:xfrm>
        </p:spPr>
        <p:txBody>
          <a:bodyPr>
            <a:normAutofit fontScale="90000"/>
          </a:bodyPr>
          <a:lstStyle/>
          <a:p>
            <a:r>
              <a:rPr lang="en-US" altLang="zh-CN" b="0"/>
              <a:t>【</a:t>
            </a:r>
            <a:r>
              <a:rPr lang="zh-CN" altLang="en-US" b="0"/>
              <a:t>算法描述</a:t>
            </a:r>
            <a:r>
              <a:rPr lang="en-US" altLang="zh-CN" b="0"/>
              <a:t>】</a:t>
            </a:r>
            <a:br>
              <a:rPr lang="en-US" altLang="zh-CN"/>
            </a:br>
            <a:endParaRPr lang="en-US" altLang="zh-CN"/>
          </a:p>
        </p:txBody>
      </p:sp>
      <p:sp>
        <p:nvSpPr>
          <p:cNvPr id="187395" name="Rectangle 3">
            <a:extLst>
              <a:ext uri="{FF2B5EF4-FFF2-40B4-BE49-F238E27FC236}">
                <a16:creationId xmlns:a16="http://schemas.microsoft.com/office/drawing/2014/main" id="{E5007AB2-09A6-499F-9E91-132DC6139819}"/>
              </a:ext>
            </a:extLst>
          </p:cNvPr>
          <p:cNvSpPr>
            <a:spLocks noGrp="1" noChangeArrowheads="1"/>
          </p:cNvSpPr>
          <p:nvPr>
            <p:ph idx="1"/>
          </p:nvPr>
        </p:nvSpPr>
        <p:spPr/>
        <p:txBody>
          <a:bodyPr/>
          <a:lstStyle/>
          <a:p>
            <a:pPr>
              <a:lnSpc>
                <a:spcPct val="80000"/>
              </a:lnSpc>
              <a:buFont typeface="Wingdings" panose="05000000000000000000" pitchFamily="2" charset="2"/>
              <a:buNone/>
            </a:pPr>
            <a:r>
              <a:rPr lang="en-US" altLang="zh-CN" sz="1800" dirty="0"/>
              <a:t>void </a:t>
            </a:r>
            <a:r>
              <a:rPr lang="en-US" altLang="zh-CN" sz="1800" dirty="0" err="1"/>
              <a:t>changelist</a:t>
            </a:r>
            <a:r>
              <a:rPr lang="en-US" altLang="zh-CN" sz="1800" dirty="0"/>
              <a:t>(</a:t>
            </a:r>
            <a:r>
              <a:rPr lang="en-US" altLang="zh-CN" sz="1800" dirty="0" err="1"/>
              <a:t>LinkList</a:t>
            </a:r>
            <a:r>
              <a:rPr lang="en-US" altLang="zh-CN" sz="1800" dirty="0"/>
              <a:t> L)</a:t>
            </a:r>
          </a:p>
          <a:p>
            <a:pPr>
              <a:lnSpc>
                <a:spcPct val="80000"/>
              </a:lnSpc>
              <a:buFont typeface="Wingdings" panose="05000000000000000000" pitchFamily="2" charset="2"/>
              <a:buNone/>
            </a:pPr>
            <a:r>
              <a:rPr lang="en-US" altLang="zh-CN" sz="1800" dirty="0"/>
              <a:t>{if</a:t>
            </a:r>
            <a:r>
              <a:rPr lang="zh-CN" altLang="en-US" sz="1800" dirty="0"/>
              <a:t>（</a:t>
            </a:r>
            <a:r>
              <a:rPr lang="en-US" altLang="zh-CN" sz="1800" dirty="0"/>
              <a:t>L-&gt;next==NULL</a:t>
            </a:r>
            <a:r>
              <a:rPr lang="zh-CN" altLang="en-US" sz="1800" dirty="0"/>
              <a:t>）</a:t>
            </a:r>
            <a:r>
              <a:rPr lang="en-US" altLang="zh-CN" sz="1800" dirty="0"/>
              <a:t>return ERROR</a:t>
            </a:r>
            <a:r>
              <a:rPr lang="zh-CN" altLang="en-US" sz="1800" dirty="0"/>
              <a:t>；</a:t>
            </a:r>
          </a:p>
          <a:p>
            <a:pPr>
              <a:lnSpc>
                <a:spcPct val="80000"/>
              </a:lnSpc>
              <a:buFont typeface="Wingdings" panose="05000000000000000000" pitchFamily="2" charset="2"/>
              <a:buNone/>
            </a:pPr>
            <a:r>
              <a:rPr lang="zh-CN" altLang="en-US" sz="1800" dirty="0"/>
              <a:t> </a:t>
            </a:r>
            <a:r>
              <a:rPr lang="en-US" altLang="zh-CN" sz="1800" dirty="0"/>
              <a:t>p1=L-&gt;next;/*p1</a:t>
            </a:r>
            <a:r>
              <a:rPr lang="zh-CN" altLang="en-US" sz="1800" dirty="0"/>
              <a:t>指向表中第一元素*</a:t>
            </a:r>
            <a:r>
              <a:rPr lang="en-US" altLang="zh-CN" sz="1800" dirty="0"/>
              <a:t>/</a:t>
            </a:r>
          </a:p>
          <a:p>
            <a:pPr>
              <a:lnSpc>
                <a:spcPct val="80000"/>
              </a:lnSpc>
              <a:buFont typeface="Wingdings" panose="05000000000000000000" pitchFamily="2" charset="2"/>
              <a:buNone/>
            </a:pPr>
            <a:r>
              <a:rPr lang="en-US" altLang="zh-CN" sz="1800" dirty="0"/>
              <a:t>pre=p1;</a:t>
            </a:r>
          </a:p>
          <a:p>
            <a:pPr>
              <a:lnSpc>
                <a:spcPct val="80000"/>
              </a:lnSpc>
              <a:buFont typeface="Wingdings" panose="05000000000000000000" pitchFamily="2" charset="2"/>
              <a:buNone/>
            </a:pPr>
            <a:r>
              <a:rPr lang="en-US" altLang="zh-CN" sz="1800" dirty="0"/>
              <a:t> p=p1-&gt;next;</a:t>
            </a:r>
          </a:p>
          <a:p>
            <a:pPr>
              <a:lnSpc>
                <a:spcPct val="80000"/>
              </a:lnSpc>
              <a:buFont typeface="Wingdings" panose="05000000000000000000" pitchFamily="2" charset="2"/>
              <a:buNone/>
            </a:pPr>
            <a:r>
              <a:rPr lang="en-US" altLang="zh-CN" sz="1800" dirty="0"/>
              <a:t>/*</a:t>
            </a:r>
            <a:r>
              <a:rPr lang="zh-CN" altLang="en-US" sz="1800" dirty="0"/>
              <a:t>顺次从</a:t>
            </a:r>
            <a:r>
              <a:rPr lang="en-US" altLang="zh-CN" sz="1800" dirty="0"/>
              <a:t>p</a:t>
            </a:r>
            <a:r>
              <a:rPr lang="zh-CN" altLang="en-US" sz="1800" dirty="0"/>
              <a:t>开始取结点，比</a:t>
            </a:r>
            <a:r>
              <a:rPr lang="en-US" altLang="zh-CN" sz="1800" dirty="0"/>
              <a:t>p1-&gt;data</a:t>
            </a:r>
            <a:r>
              <a:rPr lang="zh-CN" altLang="en-US" sz="1800" dirty="0"/>
              <a:t>小的插在头结点之后，比</a:t>
            </a:r>
            <a:r>
              <a:rPr lang="en-US" altLang="zh-CN" sz="1800" dirty="0"/>
              <a:t>p1-&gt;data</a:t>
            </a:r>
            <a:r>
              <a:rPr lang="zh-CN" altLang="en-US" sz="1800" dirty="0"/>
              <a:t>大的结点不作处理，继续检测其后继结点*</a:t>
            </a:r>
            <a:r>
              <a:rPr lang="en-US" altLang="zh-CN" sz="1800" dirty="0"/>
              <a:t>/</a:t>
            </a:r>
          </a:p>
          <a:p>
            <a:pPr>
              <a:lnSpc>
                <a:spcPct val="80000"/>
              </a:lnSpc>
              <a:buFont typeface="Wingdings" panose="05000000000000000000" pitchFamily="2" charset="2"/>
              <a:buNone/>
            </a:pPr>
            <a:r>
              <a:rPr lang="en-US" altLang="zh-CN" sz="1800" dirty="0"/>
              <a:t> while</a:t>
            </a:r>
            <a:r>
              <a:rPr lang="zh-CN" altLang="en-US" sz="1800" dirty="0"/>
              <a:t>（</a:t>
            </a:r>
            <a:r>
              <a:rPr lang="en-US" altLang="zh-CN" sz="1800" dirty="0"/>
              <a:t>p</a:t>
            </a:r>
            <a:r>
              <a:rPr lang="zh-CN" altLang="en-US" sz="1800" dirty="0"/>
              <a:t>）</a:t>
            </a:r>
          </a:p>
          <a:p>
            <a:pPr>
              <a:lnSpc>
                <a:spcPct val="80000"/>
              </a:lnSpc>
              <a:buFont typeface="Wingdings" panose="05000000000000000000" pitchFamily="2" charset="2"/>
              <a:buNone/>
            </a:pPr>
            <a:r>
              <a:rPr lang="en-US" altLang="zh-CN" sz="1800" dirty="0"/>
              <a:t>{q=p-&gt;next; </a:t>
            </a:r>
          </a:p>
          <a:p>
            <a:pPr>
              <a:lnSpc>
                <a:spcPct val="80000"/>
              </a:lnSpc>
              <a:buFont typeface="Wingdings" panose="05000000000000000000" pitchFamily="2" charset="2"/>
              <a:buNone/>
            </a:pPr>
            <a:r>
              <a:rPr lang="en-US" altLang="zh-CN" sz="1800" dirty="0"/>
              <a:t>if(p-&gt;data&gt;=p1-&gt;data){pre=</a:t>
            </a:r>
            <a:r>
              <a:rPr lang="en-US" altLang="zh-CN" sz="1800" dirty="0" err="1"/>
              <a:t>p;p</a:t>
            </a:r>
            <a:r>
              <a:rPr lang="en-US" altLang="zh-CN" sz="1800" dirty="0"/>
              <a:t>=q;}</a:t>
            </a:r>
          </a:p>
          <a:p>
            <a:pPr>
              <a:lnSpc>
                <a:spcPct val="80000"/>
              </a:lnSpc>
              <a:buFont typeface="Wingdings" panose="05000000000000000000" pitchFamily="2" charset="2"/>
              <a:buNone/>
            </a:pPr>
            <a:r>
              <a:rPr lang="en-US" altLang="zh-CN" sz="1800" dirty="0"/>
              <a:t>else{pre-&gt;next=p-&gt;</a:t>
            </a:r>
            <a:r>
              <a:rPr lang="en-US" altLang="zh-CN" sz="1800" dirty="0" err="1"/>
              <a:t>next;p</a:t>
            </a:r>
            <a:r>
              <a:rPr lang="en-US" altLang="zh-CN" sz="1800" dirty="0"/>
              <a:t>-&gt;next=L-&gt;</a:t>
            </a:r>
            <a:r>
              <a:rPr lang="en-US" altLang="zh-CN" sz="1800" dirty="0" err="1"/>
              <a:t>next;L</a:t>
            </a:r>
            <a:r>
              <a:rPr lang="en-US" altLang="zh-CN" sz="1800" dirty="0"/>
              <a:t>-&gt;next=p; p=q ;}</a:t>
            </a:r>
          </a:p>
          <a:p>
            <a:pPr>
              <a:lnSpc>
                <a:spcPct val="80000"/>
              </a:lnSpc>
              <a:buFont typeface="Wingdings" panose="05000000000000000000" pitchFamily="2" charset="2"/>
              <a:buNone/>
            </a:pPr>
            <a:r>
              <a:rPr lang="en-US" altLang="zh-CN" sz="1800" dirty="0"/>
              <a:t>}</a:t>
            </a:r>
          </a:p>
          <a:p>
            <a:pPr>
              <a:lnSpc>
                <a:spcPct val="80000"/>
              </a:lnSpc>
              <a:buFont typeface="Wingdings" panose="05000000000000000000" pitchFamily="2" charset="2"/>
              <a:buNone/>
            </a:pPr>
            <a:r>
              <a:rPr lang="en-US" altLang="zh-CN" sz="1800" dirty="0"/>
              <a:t>} </a:t>
            </a:r>
          </a:p>
        </p:txBody>
      </p:sp>
      <p:sp>
        <p:nvSpPr>
          <p:cNvPr id="4" name="日期占位符 3">
            <a:extLst>
              <a:ext uri="{FF2B5EF4-FFF2-40B4-BE49-F238E27FC236}">
                <a16:creationId xmlns:a16="http://schemas.microsoft.com/office/drawing/2014/main" id="{E0CC7093-B3C9-4FBC-BC99-917929BA7E2C}"/>
              </a:ext>
            </a:extLst>
          </p:cNvPr>
          <p:cNvSpPr>
            <a:spLocks noGrp="1"/>
          </p:cNvSpPr>
          <p:nvPr>
            <p:ph type="dt" sz="half" idx="4294967295"/>
          </p:nvPr>
        </p:nvSpPr>
        <p:spPr>
          <a:xfrm>
            <a:off x="9652000" y="6553200"/>
            <a:ext cx="2540000" cy="304800"/>
          </a:xfrm>
          <a:prstGeom prst="rect">
            <a:avLst/>
          </a:prstGeom>
        </p:spPr>
        <p:txBody>
          <a:bodyPr/>
          <a:lstStyle/>
          <a:p>
            <a:fld id="{BFB85857-B770-428F-A735-C8199B533494}" type="datetime1">
              <a:rPr lang="zh-CN" altLang="en-US"/>
              <a:pPr/>
              <a:t>2020/2/9</a:t>
            </a:fld>
            <a:endParaRPr lang="en-US" altLang="zh-CN"/>
          </a:p>
        </p:txBody>
      </p:sp>
      <p:sp>
        <p:nvSpPr>
          <p:cNvPr id="5" name="灯片编号占位符 5">
            <a:extLst>
              <a:ext uri="{FF2B5EF4-FFF2-40B4-BE49-F238E27FC236}">
                <a16:creationId xmlns:a16="http://schemas.microsoft.com/office/drawing/2014/main" id="{CD8E735E-326D-43AF-AAAB-3A75F7643437}"/>
              </a:ext>
            </a:extLst>
          </p:cNvPr>
          <p:cNvSpPr>
            <a:spLocks noGrp="1"/>
          </p:cNvSpPr>
          <p:nvPr>
            <p:ph type="sldNum" sz="quarter" idx="4294967295"/>
          </p:nvPr>
        </p:nvSpPr>
        <p:spPr>
          <a:xfrm>
            <a:off x="0" y="6343650"/>
            <a:ext cx="782638" cy="488950"/>
          </a:xfrm>
          <a:prstGeom prst="rect">
            <a:avLst/>
          </a:prstGeom>
        </p:spPr>
        <p:txBody>
          <a:bodyPr/>
          <a:lstStyle/>
          <a:p>
            <a:fld id="{2B9B0EC8-03AB-4535-B228-69C52A04B237}" type="slidenum">
              <a:rPr lang="en-US" altLang="zh-CN"/>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B79F7454-7456-46B8-AAB4-40F720E8EEF1}"/>
              </a:ext>
            </a:extLst>
          </p:cNvPr>
          <p:cNvSpPr>
            <a:spLocks noGrp="1" noChangeArrowheads="1"/>
          </p:cNvSpPr>
          <p:nvPr>
            <p:ph type="title"/>
          </p:nvPr>
        </p:nvSpPr>
        <p:spPr/>
        <p:txBody>
          <a:bodyPr/>
          <a:lstStyle/>
          <a:p>
            <a:endParaRPr lang="zh-CN" altLang="zh-CN"/>
          </a:p>
        </p:txBody>
      </p:sp>
      <p:sp>
        <p:nvSpPr>
          <p:cNvPr id="182275" name="Rectangle 3">
            <a:extLst>
              <a:ext uri="{FF2B5EF4-FFF2-40B4-BE49-F238E27FC236}">
                <a16:creationId xmlns:a16="http://schemas.microsoft.com/office/drawing/2014/main" id="{68059138-873C-468D-99B5-E1BA1E46068C}"/>
              </a:ext>
            </a:extLst>
          </p:cNvPr>
          <p:cNvSpPr>
            <a:spLocks noGrp="1" noChangeArrowheads="1"/>
          </p:cNvSpPr>
          <p:nvPr>
            <p:ph idx="1"/>
          </p:nvPr>
        </p:nvSpPr>
        <p:spPr/>
        <p:txBody>
          <a:bodyPr/>
          <a:lstStyle/>
          <a:p>
            <a:pPr marL="533400" indent="-533400">
              <a:lnSpc>
                <a:spcPct val="80000"/>
              </a:lnSpc>
            </a:pPr>
            <a:r>
              <a:rPr lang="zh-CN" altLang="en-US" sz="2000"/>
              <a:t>例</a:t>
            </a:r>
            <a:r>
              <a:rPr lang="en-US" altLang="zh-CN" sz="2000"/>
              <a:t>2.9</a:t>
            </a:r>
            <a:r>
              <a:rPr lang="zh-CN" altLang="en-US" sz="2000"/>
              <a:t>、建立一个带头结点的线性链表，用以存放输入的二进制数，链表中每个结点的</a:t>
            </a:r>
            <a:r>
              <a:rPr lang="en-US" altLang="zh-CN" sz="2000"/>
              <a:t>data</a:t>
            </a:r>
            <a:r>
              <a:rPr lang="zh-CN" altLang="en-US" sz="2000"/>
              <a:t>域存放一个二进制位。并在此链表上实现对二进制数加</a:t>
            </a:r>
            <a:r>
              <a:rPr lang="en-US" altLang="zh-CN" sz="2000"/>
              <a:t>1</a:t>
            </a:r>
            <a:r>
              <a:rPr lang="zh-CN" altLang="en-US" sz="2000"/>
              <a:t>的运算 。</a:t>
            </a:r>
          </a:p>
          <a:p>
            <a:pPr marL="533400" indent="-533400">
              <a:lnSpc>
                <a:spcPct val="80000"/>
              </a:lnSpc>
            </a:pP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问题分析</a:t>
            </a:r>
            <a:r>
              <a:rPr lang="en-US" altLang="zh-CN" sz="2000" b="1">
                <a:effectLst>
                  <a:outerShdw blurRad="38100" dist="38100" dir="2700000" algn="tl">
                    <a:srgbClr val="C0C0C0"/>
                  </a:outerShdw>
                </a:effectLst>
              </a:rPr>
              <a:t>】</a:t>
            </a:r>
          </a:p>
          <a:p>
            <a:pPr marL="914400" lvl="1" indent="-457200">
              <a:lnSpc>
                <a:spcPct val="80000"/>
              </a:lnSpc>
            </a:pPr>
            <a:r>
              <a:rPr lang="en-US" altLang="zh-CN" sz="1800" b="1"/>
              <a:t>①</a:t>
            </a:r>
            <a:r>
              <a:rPr lang="zh-CN" altLang="en-US" sz="1800" b="1"/>
              <a:t>建链表</a:t>
            </a:r>
            <a:r>
              <a:rPr lang="zh-CN" altLang="en-US" sz="1800"/>
              <a:t>：带二进制数可用带头结点的单链表存储，第一个结点存储二进制数的最高位，依次存储，最后一个结点存储二进制数的最低位。</a:t>
            </a:r>
          </a:p>
          <a:p>
            <a:pPr marL="914400" lvl="1" indent="-457200">
              <a:lnSpc>
                <a:spcPct val="80000"/>
              </a:lnSpc>
            </a:pPr>
            <a:r>
              <a:rPr lang="zh-CN" altLang="en-US" sz="1800" b="1"/>
              <a:t>②二进制加法规则</a:t>
            </a:r>
            <a:r>
              <a:rPr lang="zh-CN" altLang="en-US" sz="1800"/>
              <a:t>：实现二进制数加</a:t>
            </a:r>
            <a:r>
              <a:rPr lang="en-US" altLang="zh-CN" sz="1800"/>
              <a:t>1</a:t>
            </a:r>
            <a:r>
              <a:rPr lang="zh-CN" altLang="en-US" sz="1800"/>
              <a:t>运算，方向从低位往高位找到第一个值为</a:t>
            </a:r>
            <a:r>
              <a:rPr lang="en-US" altLang="zh-CN" sz="1800"/>
              <a:t>0</a:t>
            </a:r>
            <a:r>
              <a:rPr lang="zh-CN" altLang="en-US" sz="1800"/>
              <a:t>的位，从该位开始，对后面所有低位进行求反运算。③链表实现二进制加</a:t>
            </a:r>
            <a:r>
              <a:rPr lang="en-US" altLang="zh-CN" sz="1800"/>
              <a:t>1</a:t>
            </a:r>
            <a:r>
              <a:rPr lang="zh-CN" altLang="en-US" sz="1800"/>
              <a:t>时，从高位往低位与运算方向正好相反，从第一个结点开始找，找出最后一个值域为</a:t>
            </a:r>
            <a:r>
              <a:rPr lang="en-US" altLang="zh-CN" sz="1800"/>
              <a:t>0</a:t>
            </a:r>
            <a:r>
              <a:rPr lang="zh-CN" altLang="en-US" sz="1800"/>
              <a:t>的结点，把该结点值域赋为</a:t>
            </a:r>
            <a:r>
              <a:rPr lang="en-US" altLang="zh-CN" sz="1800"/>
              <a:t>1</a:t>
            </a:r>
            <a:r>
              <a:rPr lang="zh-CN" altLang="en-US" sz="1800"/>
              <a:t>，其后所有结点的值域赋为</a:t>
            </a:r>
            <a:r>
              <a:rPr lang="en-US" altLang="zh-CN" sz="1800"/>
              <a:t>0</a:t>
            </a:r>
            <a:r>
              <a:rPr lang="zh-CN" altLang="en-US" sz="1800"/>
              <a:t>。④若在链表中未找到值域为</a:t>
            </a:r>
            <a:r>
              <a:rPr lang="en-US" altLang="zh-CN" sz="1800"/>
              <a:t>0</a:t>
            </a:r>
            <a:r>
              <a:rPr lang="zh-CN" altLang="en-US" sz="1800"/>
              <a:t>的结点，则表示该二进制数各位均为</a:t>
            </a:r>
            <a:r>
              <a:rPr lang="en-US" altLang="zh-CN" sz="1800"/>
              <a:t>1</a:t>
            </a:r>
            <a:r>
              <a:rPr lang="zh-CN" altLang="en-US" sz="1800"/>
              <a:t>，此时，申请一新结点，值域为</a:t>
            </a:r>
            <a:r>
              <a:rPr lang="en-US" altLang="zh-CN" sz="1800"/>
              <a:t>1</a:t>
            </a:r>
            <a:r>
              <a:rPr lang="zh-CN" altLang="en-US" sz="1800"/>
              <a:t>，插入到头结点与原链表的第一个结点之间，成为新链表的第一个结点，其后所有结点的值域赋为</a:t>
            </a:r>
            <a:r>
              <a:rPr lang="en-US" altLang="zh-CN" sz="1800"/>
              <a:t>0</a:t>
            </a:r>
            <a:r>
              <a:rPr lang="zh-CN" altLang="en-US" sz="1800"/>
              <a:t>。</a:t>
            </a:r>
          </a:p>
        </p:txBody>
      </p:sp>
      <p:sp>
        <p:nvSpPr>
          <p:cNvPr id="4" name="日期占位符 3">
            <a:extLst>
              <a:ext uri="{FF2B5EF4-FFF2-40B4-BE49-F238E27FC236}">
                <a16:creationId xmlns:a16="http://schemas.microsoft.com/office/drawing/2014/main" id="{BFA89583-EC4A-4AC4-A6E5-30E1B5B92878}"/>
              </a:ext>
            </a:extLst>
          </p:cNvPr>
          <p:cNvSpPr>
            <a:spLocks noGrp="1"/>
          </p:cNvSpPr>
          <p:nvPr>
            <p:ph type="dt" sz="half" idx="4294967295"/>
          </p:nvPr>
        </p:nvSpPr>
        <p:spPr>
          <a:xfrm>
            <a:off x="9652000" y="6553200"/>
            <a:ext cx="2540000" cy="304800"/>
          </a:xfrm>
          <a:prstGeom prst="rect">
            <a:avLst/>
          </a:prstGeom>
        </p:spPr>
        <p:txBody>
          <a:bodyPr/>
          <a:lstStyle/>
          <a:p>
            <a:fld id="{C9508FE0-1A6F-47D3-8C5D-5B5F28C87169}" type="datetime1">
              <a:rPr lang="zh-CN" altLang="en-US"/>
              <a:pPr/>
              <a:t>2020/2/9</a:t>
            </a:fld>
            <a:endParaRPr lang="en-US" altLang="zh-CN"/>
          </a:p>
        </p:txBody>
      </p:sp>
      <p:sp>
        <p:nvSpPr>
          <p:cNvPr id="5" name="灯片编号占位符 5">
            <a:extLst>
              <a:ext uri="{FF2B5EF4-FFF2-40B4-BE49-F238E27FC236}">
                <a16:creationId xmlns:a16="http://schemas.microsoft.com/office/drawing/2014/main" id="{5210D617-BB45-4350-8872-27C81F97E96C}"/>
              </a:ext>
            </a:extLst>
          </p:cNvPr>
          <p:cNvSpPr>
            <a:spLocks noGrp="1"/>
          </p:cNvSpPr>
          <p:nvPr>
            <p:ph type="sldNum" sz="quarter" idx="4294967295"/>
          </p:nvPr>
        </p:nvSpPr>
        <p:spPr>
          <a:xfrm>
            <a:off x="0" y="6343650"/>
            <a:ext cx="782638" cy="488950"/>
          </a:xfrm>
          <a:prstGeom prst="rect">
            <a:avLst/>
          </a:prstGeom>
        </p:spPr>
        <p:txBody>
          <a:bodyPr/>
          <a:lstStyle/>
          <a:p>
            <a:fld id="{0D2D1AEA-6826-4524-8C14-F0D1460548CC}" type="slidenum">
              <a:rPr lang="en-US" altLang="zh-CN"/>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B01046A9-2041-4EA6-A5C5-C2DB8E575BF5}"/>
              </a:ext>
            </a:extLst>
          </p:cNvPr>
          <p:cNvSpPr>
            <a:spLocks noGrp="1" noChangeArrowheads="1"/>
          </p:cNvSpPr>
          <p:nvPr>
            <p:ph type="title"/>
          </p:nvPr>
        </p:nvSpPr>
        <p:spPr/>
        <p:txBody>
          <a:bodyPr/>
          <a:lstStyle/>
          <a:p>
            <a:r>
              <a:rPr lang="en-US" altLang="zh-CN"/>
              <a:t>【</a:t>
            </a:r>
            <a:r>
              <a:rPr lang="zh-CN" altLang="en-US"/>
              <a:t>算法描述</a:t>
            </a:r>
            <a:r>
              <a:rPr lang="en-US" altLang="zh-CN"/>
              <a:t>】</a:t>
            </a:r>
            <a:br>
              <a:rPr lang="en-US" altLang="zh-CN"/>
            </a:br>
            <a:endParaRPr lang="en-US" altLang="zh-CN"/>
          </a:p>
        </p:txBody>
      </p:sp>
      <p:sp>
        <p:nvSpPr>
          <p:cNvPr id="183299" name="Rectangle 3">
            <a:extLst>
              <a:ext uri="{FF2B5EF4-FFF2-40B4-BE49-F238E27FC236}">
                <a16:creationId xmlns:a16="http://schemas.microsoft.com/office/drawing/2014/main" id="{B6D7713D-2A27-4F84-882A-A6C456953253}"/>
              </a:ext>
            </a:extLst>
          </p:cNvPr>
          <p:cNvSpPr>
            <a:spLocks noGrp="1" noChangeArrowheads="1"/>
          </p:cNvSpPr>
          <p:nvPr>
            <p:ph idx="1"/>
          </p:nvPr>
        </p:nvSpPr>
        <p:spPr/>
        <p:txBody>
          <a:bodyPr/>
          <a:lstStyle/>
          <a:p>
            <a:pPr>
              <a:lnSpc>
                <a:spcPct val="80000"/>
              </a:lnSpc>
              <a:buFont typeface="Wingdings" panose="05000000000000000000" pitchFamily="2" charset="2"/>
              <a:buNone/>
            </a:pPr>
            <a:r>
              <a:rPr lang="en-US" altLang="zh-CN" sz="2000"/>
              <a:t>void BinAdd(LinkList  l)  /*</a:t>
            </a:r>
            <a:r>
              <a:rPr lang="zh-CN" altLang="en-US" sz="2000"/>
              <a:t>用带头结点的单链表</a:t>
            </a:r>
            <a:r>
              <a:rPr lang="en-US" altLang="zh-CN" sz="2000"/>
              <a:t>L</a:t>
            </a:r>
            <a:r>
              <a:rPr lang="zh-CN" altLang="en-US" sz="2000"/>
              <a:t>存储二进制数，实现加</a:t>
            </a:r>
            <a:r>
              <a:rPr lang="en-US" altLang="zh-CN" sz="2000"/>
              <a:t>1</a:t>
            </a:r>
            <a:r>
              <a:rPr lang="zh-CN" altLang="en-US" sz="2000"/>
              <a:t>运算*</a:t>
            </a:r>
            <a:r>
              <a:rPr lang="en-US" altLang="zh-CN" sz="2000"/>
              <a:t>/</a:t>
            </a:r>
          </a:p>
          <a:p>
            <a:pPr>
              <a:lnSpc>
                <a:spcPct val="80000"/>
              </a:lnSpc>
              <a:buFont typeface="Wingdings" panose="05000000000000000000" pitchFamily="2" charset="2"/>
              <a:buNone/>
            </a:pPr>
            <a:r>
              <a:rPr lang="en-US" altLang="zh-CN" sz="2000"/>
              <a:t>{	Node *q,*r,*temp,*s;</a:t>
            </a:r>
          </a:p>
          <a:p>
            <a:pPr>
              <a:lnSpc>
                <a:spcPct val="80000"/>
              </a:lnSpc>
              <a:buFont typeface="Wingdings" panose="05000000000000000000" pitchFamily="2" charset="2"/>
              <a:buNone/>
            </a:pPr>
            <a:r>
              <a:rPr lang="en-US" altLang="zh-CN" sz="2000"/>
              <a:t>	q=l-&gt;next;</a:t>
            </a:r>
          </a:p>
          <a:p>
            <a:pPr>
              <a:lnSpc>
                <a:spcPct val="80000"/>
              </a:lnSpc>
              <a:buFont typeface="Wingdings" panose="05000000000000000000" pitchFamily="2" charset="2"/>
              <a:buNone/>
            </a:pPr>
            <a:r>
              <a:rPr lang="en-US" altLang="zh-CN" sz="2000"/>
              <a:t>	r=l;</a:t>
            </a:r>
          </a:p>
          <a:p>
            <a:pPr>
              <a:lnSpc>
                <a:spcPct val="80000"/>
              </a:lnSpc>
              <a:buFont typeface="Wingdings" panose="05000000000000000000" pitchFamily="2" charset="2"/>
              <a:buNone/>
            </a:pPr>
            <a:r>
              <a:rPr lang="en-US" altLang="zh-CN" sz="2000"/>
              <a:t>	while(q!=NULL)  /*</a:t>
            </a:r>
            <a:r>
              <a:rPr lang="zh-CN" altLang="en-US" sz="2000"/>
              <a:t>查找最后一个值域为</a:t>
            </a:r>
            <a:r>
              <a:rPr lang="en-US" altLang="zh-CN" sz="2000"/>
              <a:t>0</a:t>
            </a:r>
            <a:r>
              <a:rPr lang="zh-CN" altLang="en-US" sz="2000"/>
              <a:t>的结点*</a:t>
            </a:r>
            <a:r>
              <a:rPr lang="en-US" altLang="zh-CN" sz="2000"/>
              <a:t>/</a:t>
            </a:r>
          </a:p>
          <a:p>
            <a:pPr>
              <a:lnSpc>
                <a:spcPct val="80000"/>
              </a:lnSpc>
              <a:buFont typeface="Wingdings" panose="05000000000000000000" pitchFamily="2" charset="2"/>
              <a:buNone/>
            </a:pPr>
            <a:r>
              <a:rPr lang="en-US" altLang="zh-CN" sz="2000"/>
              <a:t>	 {if(q-&gt;data == 0)</a:t>
            </a:r>
          </a:p>
          <a:p>
            <a:pPr>
              <a:lnSpc>
                <a:spcPct val="80000"/>
              </a:lnSpc>
              <a:buFont typeface="Wingdings" panose="05000000000000000000" pitchFamily="2" charset="2"/>
              <a:buNone/>
            </a:pPr>
            <a:r>
              <a:rPr lang="en-US" altLang="zh-CN" sz="2000"/>
              <a:t>	  r = q; q = q-&gt;next;</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	</a:t>
            </a:r>
          </a:p>
        </p:txBody>
      </p:sp>
      <p:sp>
        <p:nvSpPr>
          <p:cNvPr id="4" name="日期占位符 3">
            <a:extLst>
              <a:ext uri="{FF2B5EF4-FFF2-40B4-BE49-F238E27FC236}">
                <a16:creationId xmlns:a16="http://schemas.microsoft.com/office/drawing/2014/main" id="{35106E5B-92F4-4B42-9B21-4AB69824E429}"/>
              </a:ext>
            </a:extLst>
          </p:cNvPr>
          <p:cNvSpPr>
            <a:spLocks noGrp="1"/>
          </p:cNvSpPr>
          <p:nvPr>
            <p:ph type="dt" sz="half" idx="4294967295"/>
          </p:nvPr>
        </p:nvSpPr>
        <p:spPr>
          <a:xfrm>
            <a:off x="9652000" y="6553200"/>
            <a:ext cx="2540000" cy="304800"/>
          </a:xfrm>
          <a:prstGeom prst="rect">
            <a:avLst/>
          </a:prstGeom>
        </p:spPr>
        <p:txBody>
          <a:bodyPr/>
          <a:lstStyle/>
          <a:p>
            <a:fld id="{0FADBA27-9DE1-4847-B5B4-1B65D7A05EE9}" type="datetime1">
              <a:rPr lang="zh-CN" altLang="en-US"/>
              <a:pPr/>
              <a:t>2020/2/9</a:t>
            </a:fld>
            <a:endParaRPr lang="en-US" altLang="zh-CN"/>
          </a:p>
        </p:txBody>
      </p:sp>
      <p:sp>
        <p:nvSpPr>
          <p:cNvPr id="5" name="灯片编号占位符 5">
            <a:extLst>
              <a:ext uri="{FF2B5EF4-FFF2-40B4-BE49-F238E27FC236}">
                <a16:creationId xmlns:a16="http://schemas.microsoft.com/office/drawing/2014/main" id="{11345AE2-1750-4D5F-A3CB-808803EBCDA1}"/>
              </a:ext>
            </a:extLst>
          </p:cNvPr>
          <p:cNvSpPr>
            <a:spLocks noGrp="1"/>
          </p:cNvSpPr>
          <p:nvPr>
            <p:ph type="sldNum" sz="quarter" idx="4294967295"/>
          </p:nvPr>
        </p:nvSpPr>
        <p:spPr>
          <a:xfrm>
            <a:off x="0" y="6343650"/>
            <a:ext cx="782638" cy="488950"/>
          </a:xfrm>
          <a:prstGeom prst="rect">
            <a:avLst/>
          </a:prstGeom>
        </p:spPr>
        <p:txBody>
          <a:bodyPr/>
          <a:lstStyle/>
          <a:p>
            <a:fld id="{1FB6D51E-4660-42F9-A7AC-63F32BF8E087}" type="slidenum">
              <a:rPr lang="en-US" altLang="zh-CN"/>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575690AB-2CF8-44CE-9877-4E6B839452FF}"/>
              </a:ext>
            </a:extLst>
          </p:cNvPr>
          <p:cNvSpPr>
            <a:spLocks noGrp="1" noChangeArrowheads="1"/>
          </p:cNvSpPr>
          <p:nvPr>
            <p:ph type="title"/>
          </p:nvPr>
        </p:nvSpPr>
        <p:spPr/>
        <p:txBody>
          <a:bodyPr/>
          <a:lstStyle/>
          <a:p>
            <a:endParaRPr lang="zh-CN" altLang="zh-CN"/>
          </a:p>
        </p:txBody>
      </p:sp>
      <p:sp>
        <p:nvSpPr>
          <p:cNvPr id="184323" name="Rectangle 3">
            <a:extLst>
              <a:ext uri="{FF2B5EF4-FFF2-40B4-BE49-F238E27FC236}">
                <a16:creationId xmlns:a16="http://schemas.microsoft.com/office/drawing/2014/main" id="{D1D6990C-F1C9-4275-8545-9890B75C1C49}"/>
              </a:ext>
            </a:extLst>
          </p:cNvPr>
          <p:cNvSpPr>
            <a:spLocks noGrp="1" noChangeArrowheads="1"/>
          </p:cNvSpPr>
          <p:nvPr>
            <p:ph idx="1"/>
          </p:nvPr>
        </p:nvSpPr>
        <p:spPr>
          <a:xfrm>
            <a:off x="2279650" y="2276475"/>
            <a:ext cx="8001000" cy="3733800"/>
          </a:xfrm>
        </p:spPr>
        <p:txBody>
          <a:bodyPr>
            <a:normAutofit fontScale="85000" lnSpcReduction="20000"/>
          </a:bodyPr>
          <a:lstStyle/>
          <a:p>
            <a:pPr>
              <a:lnSpc>
                <a:spcPct val="80000"/>
              </a:lnSpc>
              <a:buFont typeface="Wingdings" panose="05000000000000000000" pitchFamily="2" charset="2"/>
              <a:buNone/>
            </a:pPr>
            <a:r>
              <a:rPr lang="en-US" altLang="zh-CN" sz="2000"/>
              <a:t>if  (r != l)</a:t>
            </a:r>
          </a:p>
          <a:p>
            <a:pPr>
              <a:lnSpc>
                <a:spcPct val="80000"/>
              </a:lnSpc>
              <a:buFont typeface="Wingdings" panose="05000000000000000000" pitchFamily="2" charset="2"/>
              <a:buNone/>
            </a:pPr>
            <a:r>
              <a:rPr lang="en-US" altLang="zh-CN" sz="2000"/>
              <a:t>	  r-&gt;data = 1;   /*</a:t>
            </a:r>
            <a:r>
              <a:rPr lang="zh-CN" altLang="en-US" sz="2000"/>
              <a:t>将最后一个值域为</a:t>
            </a:r>
            <a:r>
              <a:rPr lang="en-US" altLang="zh-CN" sz="2000"/>
              <a:t>0</a:t>
            </a:r>
            <a:r>
              <a:rPr lang="zh-CN" altLang="en-US" sz="2000"/>
              <a:t>的结点的值域赋为</a:t>
            </a:r>
            <a:r>
              <a:rPr lang="en-US" altLang="zh-CN" sz="2000"/>
              <a:t>1*/</a:t>
            </a:r>
          </a:p>
          <a:p>
            <a:pPr>
              <a:lnSpc>
                <a:spcPct val="80000"/>
              </a:lnSpc>
              <a:buFont typeface="Wingdings" panose="05000000000000000000" pitchFamily="2" charset="2"/>
              <a:buNone/>
            </a:pPr>
            <a:r>
              <a:rPr lang="en-US" altLang="zh-CN" sz="2000"/>
              <a:t>	else             /*</a:t>
            </a:r>
            <a:r>
              <a:rPr lang="zh-CN" altLang="en-US" sz="2000"/>
              <a:t>未找到值域为</a:t>
            </a:r>
            <a:r>
              <a:rPr lang="en-US" altLang="zh-CN" sz="2000"/>
              <a:t>0</a:t>
            </a:r>
            <a:r>
              <a:rPr lang="zh-CN" altLang="en-US" sz="2000"/>
              <a:t>的结点*</a:t>
            </a:r>
            <a:r>
              <a:rPr lang="en-US" altLang="zh-CN" sz="2000"/>
              <a:t>/</a:t>
            </a:r>
          </a:p>
          <a:p>
            <a:pPr>
              <a:lnSpc>
                <a:spcPct val="80000"/>
              </a:lnSpc>
              <a:buFont typeface="Wingdings" panose="05000000000000000000" pitchFamily="2" charset="2"/>
              <a:buNone/>
            </a:pPr>
            <a:r>
              <a:rPr lang="en-US" altLang="zh-CN" sz="2000"/>
              <a:t>	 {	temp = r-&gt;next;</a:t>
            </a:r>
          </a:p>
          <a:p>
            <a:pPr>
              <a:lnSpc>
                <a:spcPct val="80000"/>
              </a:lnSpc>
              <a:buFont typeface="Wingdings" panose="05000000000000000000" pitchFamily="2" charset="2"/>
              <a:buNone/>
            </a:pPr>
            <a:r>
              <a:rPr lang="en-US" altLang="zh-CN" sz="2000"/>
              <a:t>		s=(Node*)malloc(sizeof(Node));      /*</a:t>
            </a:r>
            <a:r>
              <a:rPr lang="zh-CN" altLang="en-US" sz="2000"/>
              <a:t>申请新结点*</a:t>
            </a:r>
            <a:r>
              <a:rPr lang="en-US" altLang="zh-CN" sz="2000"/>
              <a:t>/</a:t>
            </a:r>
          </a:p>
          <a:p>
            <a:pPr>
              <a:lnSpc>
                <a:spcPct val="80000"/>
              </a:lnSpc>
              <a:buFont typeface="Wingdings" panose="05000000000000000000" pitchFamily="2" charset="2"/>
              <a:buNone/>
            </a:pPr>
            <a:r>
              <a:rPr lang="en-US" altLang="zh-CN" sz="2000"/>
              <a:t>		s-&gt;data=1;                       /*</a:t>
            </a:r>
            <a:r>
              <a:rPr lang="zh-CN" altLang="en-US" sz="2000"/>
              <a:t>值域赋为</a:t>
            </a:r>
            <a:r>
              <a:rPr lang="en-US" altLang="zh-CN" sz="2000"/>
              <a:t>1*/</a:t>
            </a:r>
          </a:p>
          <a:p>
            <a:pPr>
              <a:lnSpc>
                <a:spcPct val="80000"/>
              </a:lnSpc>
              <a:buFont typeface="Wingdings" panose="05000000000000000000" pitchFamily="2" charset="2"/>
              <a:buNone/>
            </a:pPr>
            <a:r>
              <a:rPr lang="en-US" altLang="zh-CN" sz="2000"/>
              <a:t>		s-&gt;next=temp;                    </a:t>
            </a:r>
          </a:p>
          <a:p>
            <a:pPr>
              <a:lnSpc>
                <a:spcPct val="80000"/>
              </a:lnSpc>
              <a:buFont typeface="Wingdings" panose="05000000000000000000" pitchFamily="2" charset="2"/>
              <a:buNone/>
            </a:pPr>
            <a:r>
              <a:rPr lang="en-US" altLang="zh-CN" sz="2000"/>
              <a:t>		r-&gt;next = s;                     /*</a:t>
            </a:r>
            <a:r>
              <a:rPr lang="zh-CN" altLang="en-US" sz="2000"/>
              <a:t>插入到头结点之后*</a:t>
            </a:r>
            <a:r>
              <a:rPr lang="en-US" altLang="zh-CN" sz="2000"/>
              <a:t>/</a:t>
            </a:r>
          </a:p>
          <a:p>
            <a:pPr>
              <a:lnSpc>
                <a:spcPct val="80000"/>
              </a:lnSpc>
              <a:buFont typeface="Wingdings" panose="05000000000000000000" pitchFamily="2" charset="2"/>
              <a:buNone/>
            </a:pPr>
            <a:r>
              <a:rPr lang="en-US" altLang="zh-CN" sz="2000"/>
              <a:t>		r = s;</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	r = r-&gt;next;</a:t>
            </a:r>
          </a:p>
          <a:p>
            <a:pPr>
              <a:lnSpc>
                <a:spcPct val="80000"/>
              </a:lnSpc>
              <a:buFont typeface="Wingdings" panose="05000000000000000000" pitchFamily="2" charset="2"/>
              <a:buNone/>
            </a:pPr>
            <a:r>
              <a:rPr lang="en-US" altLang="zh-CN" sz="2000"/>
              <a:t>	while(r!=NULL)             /*</a:t>
            </a:r>
            <a:r>
              <a:rPr lang="zh-CN" altLang="en-US" sz="2000"/>
              <a:t>将后面的所有结点的值域赋为</a:t>
            </a:r>
            <a:r>
              <a:rPr lang="en-US" altLang="zh-CN" sz="2000"/>
              <a:t>0*/</a:t>
            </a:r>
          </a:p>
          <a:p>
            <a:pPr>
              <a:lnSpc>
                <a:spcPct val="80000"/>
              </a:lnSpc>
              <a:buFont typeface="Wingdings" panose="05000000000000000000" pitchFamily="2" charset="2"/>
              <a:buNone/>
            </a:pPr>
            <a:r>
              <a:rPr lang="en-US" altLang="zh-CN" sz="2000"/>
              <a:t>	 {r-&gt;data = 0;</a:t>
            </a:r>
          </a:p>
          <a:p>
            <a:pPr>
              <a:lnSpc>
                <a:spcPct val="80000"/>
              </a:lnSpc>
              <a:buFont typeface="Wingdings" panose="05000000000000000000" pitchFamily="2" charset="2"/>
              <a:buNone/>
            </a:pPr>
            <a:r>
              <a:rPr lang="en-US" altLang="zh-CN" sz="2000"/>
              <a:t>	r = r-&gt;next; }</a:t>
            </a:r>
          </a:p>
          <a:p>
            <a:pPr>
              <a:lnSpc>
                <a:spcPct val="80000"/>
              </a:lnSpc>
              <a:buFont typeface="Wingdings" panose="05000000000000000000" pitchFamily="2" charset="2"/>
              <a:buNone/>
            </a:pPr>
            <a:r>
              <a:rPr lang="en-US" altLang="zh-CN" sz="2000"/>
              <a:t>}/*BinAdd</a:t>
            </a:r>
            <a:r>
              <a:rPr lang="zh-CN" altLang="en-US" sz="2000"/>
              <a:t>结束*</a:t>
            </a:r>
            <a:r>
              <a:rPr lang="en-US" altLang="zh-CN" sz="2000"/>
              <a:t>/</a:t>
            </a:r>
          </a:p>
          <a:p>
            <a:pPr>
              <a:lnSpc>
                <a:spcPct val="80000"/>
              </a:lnSpc>
            </a:pPr>
            <a:endParaRPr lang="en-US" altLang="zh-CN" sz="800"/>
          </a:p>
        </p:txBody>
      </p:sp>
      <p:sp>
        <p:nvSpPr>
          <p:cNvPr id="4" name="日期占位符 3">
            <a:extLst>
              <a:ext uri="{FF2B5EF4-FFF2-40B4-BE49-F238E27FC236}">
                <a16:creationId xmlns:a16="http://schemas.microsoft.com/office/drawing/2014/main" id="{2657E725-AC75-4D52-9F1A-B3E6C0512856}"/>
              </a:ext>
            </a:extLst>
          </p:cNvPr>
          <p:cNvSpPr>
            <a:spLocks noGrp="1"/>
          </p:cNvSpPr>
          <p:nvPr>
            <p:ph type="dt" sz="half" idx="4294967295"/>
          </p:nvPr>
        </p:nvSpPr>
        <p:spPr>
          <a:xfrm>
            <a:off x="9652000" y="6553200"/>
            <a:ext cx="2540000" cy="304800"/>
          </a:xfrm>
          <a:prstGeom prst="rect">
            <a:avLst/>
          </a:prstGeom>
        </p:spPr>
        <p:txBody>
          <a:bodyPr/>
          <a:lstStyle/>
          <a:p>
            <a:fld id="{2867A0F2-BC0C-4DE8-9A57-FFEC51CF9538}" type="datetime1">
              <a:rPr lang="zh-CN" altLang="en-US"/>
              <a:pPr/>
              <a:t>2020/2/9</a:t>
            </a:fld>
            <a:endParaRPr lang="en-US" altLang="zh-CN"/>
          </a:p>
        </p:txBody>
      </p:sp>
      <p:sp>
        <p:nvSpPr>
          <p:cNvPr id="5" name="灯片编号占位符 5">
            <a:extLst>
              <a:ext uri="{FF2B5EF4-FFF2-40B4-BE49-F238E27FC236}">
                <a16:creationId xmlns:a16="http://schemas.microsoft.com/office/drawing/2014/main" id="{EDEF0118-DA30-4730-A452-5AE53F8A9DE9}"/>
              </a:ext>
            </a:extLst>
          </p:cNvPr>
          <p:cNvSpPr>
            <a:spLocks noGrp="1"/>
          </p:cNvSpPr>
          <p:nvPr>
            <p:ph type="sldNum" sz="quarter" idx="4294967295"/>
          </p:nvPr>
        </p:nvSpPr>
        <p:spPr>
          <a:xfrm>
            <a:off x="0" y="6343650"/>
            <a:ext cx="782638" cy="488950"/>
          </a:xfrm>
          <a:prstGeom prst="rect">
            <a:avLst/>
          </a:prstGeom>
        </p:spPr>
        <p:txBody>
          <a:bodyPr/>
          <a:lstStyle/>
          <a:p>
            <a:fld id="{8840D6F6-3F68-4902-8D59-C6F70868259F}" type="slidenum">
              <a:rPr lang="en-US" altLang="zh-CN"/>
              <a:pPr/>
              <a:t>87</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04CE791-014F-4341-B00A-2D1C87524397}"/>
              </a:ext>
            </a:extLst>
          </p:cNvPr>
          <p:cNvSpPr>
            <a:spLocks noGrp="1" noChangeArrowheads="1"/>
          </p:cNvSpPr>
          <p:nvPr>
            <p:ph type="title"/>
          </p:nvPr>
        </p:nvSpPr>
        <p:spPr/>
        <p:txBody>
          <a:bodyPr/>
          <a:lstStyle/>
          <a:p>
            <a:r>
              <a:rPr lang="zh-CN" altLang="en-US">
                <a:latin typeface="Times New Roman" panose="02020603050405020304" pitchFamily="18" charset="0"/>
              </a:rPr>
              <a:t>顺序存储结构示意图</a:t>
            </a:r>
          </a:p>
        </p:txBody>
      </p:sp>
      <p:sp>
        <p:nvSpPr>
          <p:cNvPr id="60" name="日期占位符 3">
            <a:extLst>
              <a:ext uri="{FF2B5EF4-FFF2-40B4-BE49-F238E27FC236}">
                <a16:creationId xmlns:a16="http://schemas.microsoft.com/office/drawing/2014/main" id="{8C65D142-3A93-414E-B384-7ED8D5EB67A4}"/>
              </a:ext>
            </a:extLst>
          </p:cNvPr>
          <p:cNvSpPr>
            <a:spLocks noGrp="1"/>
          </p:cNvSpPr>
          <p:nvPr>
            <p:ph type="dt" sz="half" idx="4294967295"/>
          </p:nvPr>
        </p:nvSpPr>
        <p:spPr>
          <a:xfrm>
            <a:off x="9652000" y="6553200"/>
            <a:ext cx="2540000" cy="304800"/>
          </a:xfrm>
          <a:prstGeom prst="rect">
            <a:avLst/>
          </a:prstGeom>
        </p:spPr>
        <p:txBody>
          <a:bodyPr/>
          <a:lstStyle/>
          <a:p>
            <a:fld id="{E332349E-053E-4CB1-812C-7F14422269C4}" type="datetime1">
              <a:rPr lang="zh-CN" altLang="en-US"/>
              <a:pPr/>
              <a:t>2020/2/9</a:t>
            </a:fld>
            <a:endParaRPr lang="en-US" altLang="zh-CN"/>
          </a:p>
        </p:txBody>
      </p:sp>
      <p:sp>
        <p:nvSpPr>
          <p:cNvPr id="61" name="灯片编号占位符 5">
            <a:extLst>
              <a:ext uri="{FF2B5EF4-FFF2-40B4-BE49-F238E27FC236}">
                <a16:creationId xmlns:a16="http://schemas.microsoft.com/office/drawing/2014/main" id="{E1C4883A-5AEA-4FFB-895F-924F9C38874B}"/>
              </a:ext>
            </a:extLst>
          </p:cNvPr>
          <p:cNvSpPr>
            <a:spLocks noGrp="1"/>
          </p:cNvSpPr>
          <p:nvPr>
            <p:ph type="sldNum" sz="quarter" idx="4294967295"/>
          </p:nvPr>
        </p:nvSpPr>
        <p:spPr>
          <a:xfrm>
            <a:off x="0" y="6343650"/>
            <a:ext cx="782638" cy="488950"/>
          </a:xfrm>
          <a:prstGeom prst="rect">
            <a:avLst/>
          </a:prstGeom>
        </p:spPr>
        <p:txBody>
          <a:bodyPr/>
          <a:lstStyle/>
          <a:p>
            <a:fld id="{58264628-B225-4DE1-9A24-AA2168570BBE}" type="slidenum">
              <a:rPr lang="en-US" altLang="zh-CN"/>
              <a:pPr/>
              <a:t>9</a:t>
            </a:fld>
            <a:endParaRPr lang="en-US" altLang="zh-CN"/>
          </a:p>
        </p:txBody>
      </p:sp>
      <p:sp>
        <p:nvSpPr>
          <p:cNvPr id="57361" name="AutoShape 17">
            <a:hlinkClick r:id="rId2" action="ppaction://hlinksldjump" highlightClick="1"/>
            <a:extLst>
              <a:ext uri="{FF2B5EF4-FFF2-40B4-BE49-F238E27FC236}">
                <a16:creationId xmlns:a16="http://schemas.microsoft.com/office/drawing/2014/main" id="{8A44A7BA-7232-459B-86C0-0E56971C0DF7}"/>
              </a:ext>
            </a:extLst>
          </p:cNvPr>
          <p:cNvSpPr>
            <a:spLocks noChangeArrowheads="1"/>
          </p:cNvSpPr>
          <p:nvPr/>
        </p:nvSpPr>
        <p:spPr bwMode="auto">
          <a:xfrm>
            <a:off x="9677400" y="6172200"/>
            <a:ext cx="533400" cy="3048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560" name="Group 216">
            <a:extLst>
              <a:ext uri="{FF2B5EF4-FFF2-40B4-BE49-F238E27FC236}">
                <a16:creationId xmlns:a16="http://schemas.microsoft.com/office/drawing/2014/main" id="{FDFF5605-2302-4C8D-BC61-84296AECB157}"/>
              </a:ext>
            </a:extLst>
          </p:cNvPr>
          <p:cNvGraphicFramePr>
            <a:graphicFrameLocks noGrp="1"/>
          </p:cNvGraphicFramePr>
          <p:nvPr/>
        </p:nvGraphicFramePr>
        <p:xfrm>
          <a:off x="2895600" y="2438400"/>
          <a:ext cx="6629400" cy="3810000"/>
        </p:xfrm>
        <a:graphic>
          <a:graphicData uri="http://schemas.openxmlformats.org/drawingml/2006/table">
            <a:tbl>
              <a:tblPr/>
              <a:tblGrid>
                <a:gridCol w="2286000">
                  <a:extLst>
                    <a:ext uri="{9D8B030D-6E8A-4147-A177-3AD203B41FA5}">
                      <a16:colId xmlns:a16="http://schemas.microsoft.com/office/drawing/2014/main" val="2745164622"/>
                    </a:ext>
                  </a:extLst>
                </a:gridCol>
                <a:gridCol w="2133600">
                  <a:extLst>
                    <a:ext uri="{9D8B030D-6E8A-4147-A177-3AD203B41FA5}">
                      <a16:colId xmlns:a16="http://schemas.microsoft.com/office/drawing/2014/main" val="3628702319"/>
                    </a:ext>
                  </a:extLst>
                </a:gridCol>
                <a:gridCol w="2209800">
                  <a:extLst>
                    <a:ext uri="{9D8B030D-6E8A-4147-A177-3AD203B41FA5}">
                      <a16:colId xmlns:a16="http://schemas.microsoft.com/office/drawing/2014/main" val="2518805271"/>
                    </a:ext>
                  </a:extLst>
                </a:gridCol>
              </a:tblGrid>
              <a:tr h="134938">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存储地址</a:t>
                      </a:r>
                      <a:r>
                        <a:rPr kumimoji="1"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内存空间状态</a:t>
                      </a:r>
                      <a:r>
                        <a:rPr kumimoji="1"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逻辑地址</a:t>
                      </a:r>
                      <a:r>
                        <a:rPr kumimoji="1"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057646"/>
                  </a:ext>
                </a:extLst>
              </a:tr>
              <a:tr h="234950">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836827745"/>
                  </a:ext>
                </a:extLst>
              </a:tr>
              <a:tr h="233363">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)+(2-1)k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93310067"/>
                  </a:ext>
                </a:extLst>
              </a:tr>
              <a:tr h="234950">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058701772"/>
                  </a:ext>
                </a:extLst>
              </a:tr>
              <a:tr h="234950">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)+(i-1)k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i</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313074640"/>
                  </a:ext>
                </a:extLst>
              </a:tr>
              <a:tr h="234950">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953818872"/>
                  </a:ext>
                </a:extLst>
              </a:tr>
              <a:tr h="234950">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)+(n-1)k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n</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5732949"/>
                  </a:ext>
                </a:extLst>
              </a:tr>
              <a:tr h="234950">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917194045"/>
                  </a:ext>
                </a:extLst>
              </a:tr>
              <a:tr h="233363">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697562229"/>
                  </a:ext>
                </a:extLst>
              </a:tr>
              <a:tr h="234950">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)+(maxlen-1)k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4012216126"/>
                  </a:ext>
                </a:extLst>
              </a:tr>
              <a:tr h="180975">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313529293"/>
                  </a:ext>
                </a:extLst>
              </a:tr>
            </a:tbl>
          </a:graphicData>
        </a:graphic>
      </p:graphicFrame>
      <p:grpSp>
        <p:nvGrpSpPr>
          <p:cNvPr id="57457" name="Group 113">
            <a:extLst>
              <a:ext uri="{FF2B5EF4-FFF2-40B4-BE49-F238E27FC236}">
                <a16:creationId xmlns:a16="http://schemas.microsoft.com/office/drawing/2014/main" id="{5423540B-C924-4F1C-A579-A51A3C085CE4}"/>
              </a:ext>
            </a:extLst>
          </p:cNvPr>
          <p:cNvGrpSpPr>
            <a:grpSpLocks/>
          </p:cNvGrpSpPr>
          <p:nvPr/>
        </p:nvGrpSpPr>
        <p:grpSpPr bwMode="auto">
          <a:xfrm>
            <a:off x="7620000" y="4953000"/>
            <a:ext cx="1447800" cy="1295400"/>
            <a:chOff x="7093" y="4426"/>
            <a:chExt cx="839" cy="936"/>
          </a:xfrm>
        </p:grpSpPr>
        <p:sp>
          <p:nvSpPr>
            <p:cNvPr id="57458" name="Text Box 114">
              <a:extLst>
                <a:ext uri="{FF2B5EF4-FFF2-40B4-BE49-F238E27FC236}">
                  <a16:creationId xmlns:a16="http://schemas.microsoft.com/office/drawing/2014/main" id="{60CEDF60-5AF6-4626-B928-12929CCAC099}"/>
                </a:ext>
              </a:extLst>
            </p:cNvPr>
            <p:cNvSpPr txBox="1">
              <a:spLocks noChangeArrowheads="1"/>
            </p:cNvSpPr>
            <p:nvPr/>
          </p:nvSpPr>
          <p:spPr bwMode="auto">
            <a:xfrm>
              <a:off x="7182" y="4742"/>
              <a:ext cx="75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t>   </a:t>
              </a:r>
              <a:r>
                <a:rPr kumimoji="0" lang="zh-CN" altLang="en-US" sz="2000"/>
                <a:t>空闲</a:t>
              </a:r>
            </a:p>
          </p:txBody>
        </p:sp>
        <p:sp>
          <p:nvSpPr>
            <p:cNvPr id="57459" name="AutoShape 115">
              <a:extLst>
                <a:ext uri="{FF2B5EF4-FFF2-40B4-BE49-F238E27FC236}">
                  <a16:creationId xmlns:a16="http://schemas.microsoft.com/office/drawing/2014/main" id="{147B5942-23A6-402E-A0C8-0AD6A3BDFAFF}"/>
                </a:ext>
              </a:extLst>
            </p:cNvPr>
            <p:cNvSpPr>
              <a:spLocks/>
            </p:cNvSpPr>
            <p:nvPr/>
          </p:nvSpPr>
          <p:spPr bwMode="auto">
            <a:xfrm>
              <a:off x="7093" y="4426"/>
              <a:ext cx="188" cy="936"/>
            </a:xfrm>
            <a:prstGeom prst="rightBrace">
              <a:avLst>
                <a:gd name="adj1" fmla="val 414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chap01</Template>
  <TotalTime>2635</TotalTime>
  <Words>9352</Words>
  <Application>Microsoft Office PowerPoint</Application>
  <PresentationFormat>宽屏</PresentationFormat>
  <Paragraphs>1127</Paragraphs>
  <Slides>87</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87</vt:i4>
      </vt:variant>
    </vt:vector>
  </HeadingPairs>
  <TitlesOfParts>
    <vt:vector size="94" baseType="lpstr">
      <vt:lpstr>宋体</vt:lpstr>
      <vt:lpstr>Arial</vt:lpstr>
      <vt:lpstr>Consolas</vt:lpstr>
      <vt:lpstr>Courier New</vt:lpstr>
      <vt:lpstr>Times New Roman</vt:lpstr>
      <vt:lpstr>Wingdings</vt:lpstr>
      <vt:lpstr>tm2</vt:lpstr>
      <vt:lpstr>数据结构</vt:lpstr>
      <vt:lpstr>第2章  线性表 </vt:lpstr>
      <vt:lpstr>2.1  线性表的概念及运算</vt:lpstr>
      <vt:lpstr>线性表的定义</vt:lpstr>
      <vt:lpstr>线性表的特点</vt:lpstr>
      <vt:lpstr>2.1.2  线性表的抽象数据类型定义</vt:lpstr>
      <vt:lpstr>2.2  线性表的顺序存储</vt:lpstr>
      <vt:lpstr>顺序存储结构的定义</vt:lpstr>
      <vt:lpstr>顺序存储结构示意图</vt:lpstr>
      <vt:lpstr>顺序存储结构的C语言定义</vt:lpstr>
      <vt:lpstr>2.2.2  线性表顺序存储结构的基本运算</vt:lpstr>
      <vt:lpstr>查找操作</vt:lpstr>
      <vt:lpstr>线性表的查找运算 </vt:lpstr>
      <vt:lpstr>插入操作</vt:lpstr>
      <vt:lpstr>插入算法示意图</vt:lpstr>
      <vt:lpstr>插入运算</vt:lpstr>
      <vt:lpstr>删除操作</vt:lpstr>
      <vt:lpstr>删除算法示意</vt:lpstr>
      <vt:lpstr>删除算法</vt:lpstr>
      <vt:lpstr>合并算法</vt:lpstr>
      <vt:lpstr>顺序表合并算法实现</vt:lpstr>
      <vt:lpstr>顺序存储结构的优点和缺点</vt:lpstr>
      <vt:lpstr>2.3  线性表的链式存储</vt:lpstr>
      <vt:lpstr>PowerPoint 演示文稿</vt:lpstr>
      <vt:lpstr>2.3.1  单链表</vt:lpstr>
      <vt:lpstr>单链表的示例图</vt:lpstr>
      <vt:lpstr>带头结点的单链表示意图</vt:lpstr>
      <vt:lpstr>单链表的存储结构描述</vt:lpstr>
      <vt:lpstr>2.3.2  单链表上的基本运算</vt:lpstr>
      <vt:lpstr>建立单链表</vt:lpstr>
      <vt:lpstr>头插法建表算法</vt:lpstr>
      <vt:lpstr>PowerPoint 演示文稿</vt:lpstr>
      <vt:lpstr>尾插法建表算法</vt:lpstr>
      <vt:lpstr>单链表查找</vt:lpstr>
      <vt:lpstr>按序号查找算法实现</vt:lpstr>
      <vt:lpstr>PowerPoint 演示文稿</vt:lpstr>
      <vt:lpstr>按值查找算法实现</vt:lpstr>
      <vt:lpstr>单链表插入操作</vt:lpstr>
      <vt:lpstr>单链表插入操作算法实现</vt:lpstr>
      <vt:lpstr>单链表删除</vt:lpstr>
      <vt:lpstr>单链表删除算法实现</vt:lpstr>
      <vt:lpstr>求单链表的长度</vt:lpstr>
      <vt:lpstr>两个有序单链表的合并</vt:lpstr>
      <vt:lpstr>两个有序单链表的合并的算法实现</vt:lpstr>
      <vt:lpstr>两个有序单链表的合并的算法实现（续）</vt:lpstr>
      <vt:lpstr>2.3.3  循环链表</vt:lpstr>
      <vt:lpstr>带头结点的循环单链表示意图</vt:lpstr>
      <vt:lpstr>循环单链表合并为一个循环单链表</vt:lpstr>
      <vt:lpstr>循环单链表合并算法实现</vt:lpstr>
      <vt:lpstr>2.3.4  双向链表</vt:lpstr>
      <vt:lpstr>双链表的结构定义</vt:lpstr>
      <vt:lpstr>双向循环链表示意图</vt:lpstr>
      <vt:lpstr>双向链表的前插操作</vt:lpstr>
      <vt:lpstr>双向链表的前插操作算法实现</vt:lpstr>
      <vt:lpstr>双向链表的删除操作</vt:lpstr>
      <vt:lpstr>双向链表的删除操作算法实现</vt:lpstr>
      <vt:lpstr>*2.3.5  静态链表</vt:lpstr>
      <vt:lpstr>静态链表的结构定义</vt:lpstr>
      <vt:lpstr>静态链表的插入和删除操作示例</vt:lpstr>
      <vt:lpstr>静态链表初始化</vt:lpstr>
      <vt:lpstr>静态链表分配结点与结点回收</vt:lpstr>
      <vt:lpstr>2.4  一元多项式的表示及相加</vt:lpstr>
      <vt:lpstr>一元多项式的存储 </vt:lpstr>
      <vt:lpstr>一元多项式的顺序存储表示1</vt:lpstr>
      <vt:lpstr>一元多项式的顺序存储表示2</vt:lpstr>
      <vt:lpstr>一元多项式的链式存储表示 </vt:lpstr>
      <vt:lpstr>PowerPoint 演示文稿</vt:lpstr>
      <vt:lpstr>一元多项式的单链表表示示意图</vt:lpstr>
      <vt:lpstr>两个一元多项式相加</vt:lpstr>
      <vt:lpstr>两个多项式相加算法实现</vt:lpstr>
      <vt:lpstr>2.5  顺序表和链表的比较  </vt:lpstr>
      <vt:lpstr>线性表链式存储方式的比较 </vt:lpstr>
      <vt:lpstr>2.6  总结与提高 </vt:lpstr>
      <vt:lpstr>2.6  总结与提高</vt:lpstr>
      <vt:lpstr>典型题例 </vt:lpstr>
      <vt:lpstr>例1【问题分析】</vt:lpstr>
      <vt:lpstr>【算法描述】 </vt:lpstr>
      <vt:lpstr>PowerPoint 演示文稿</vt:lpstr>
      <vt:lpstr>PowerPoint 演示文稿</vt:lpstr>
      <vt:lpstr>PowerPoint 演示文稿</vt:lpstr>
      <vt:lpstr>例2【算法描述】</vt:lpstr>
      <vt:lpstr>PowerPoint 演示文稿</vt:lpstr>
      <vt:lpstr>PowerPoint 演示文稿</vt:lpstr>
      <vt:lpstr>【算法描述】 </vt:lpstr>
      <vt:lpstr>PowerPoint 演示文稿</vt:lpstr>
      <vt:lpstr>【算法描述】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jsj</dc:creator>
  <cp:lastModifiedBy>Bai Zhongjian</cp:lastModifiedBy>
  <cp:revision>705</cp:revision>
  <cp:lastPrinted>1601-01-01T00:00:00Z</cp:lastPrinted>
  <dcterms:created xsi:type="dcterms:W3CDTF">1601-01-01T00:00:00Z</dcterms:created>
  <dcterms:modified xsi:type="dcterms:W3CDTF">2020-02-09T08:26:43Z</dcterms:modified>
</cp:coreProperties>
</file>