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779E-E7A1-44E5-B6E1-BA4FF5BB5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6D0EF-CE85-49DB-BE19-57175B534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B272-CA56-45C9-B62C-7D9D8473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F5BA3-3CF2-4BCB-9463-85D9CADF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AEC78-0AD3-4F92-9FD9-AC0F3694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03A29-8964-4FDA-BED8-A738F947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48955-30D9-468A-8772-3E4F28E1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52D50-6747-4E8A-95A4-7B3E014E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30306-CB24-48D0-BE8D-23C8CDF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F049-79A8-4D22-A41B-7B70D7B1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3266A1-9159-4DBE-B6C5-7EA9B3C6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01A78-9E6E-4A97-B671-38489D50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002CF-1A2C-4D87-B716-68003688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5BC3C-21F2-4F39-9384-25BFD2A3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63EE-6090-40AB-AE10-12A4FF4A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15DE-32D7-41DB-B752-E4137D9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802E-F713-4926-B43D-5BB35AE7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75E3E-ABB4-4F19-AF72-9520E109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512EE-7457-49C3-9D1A-FD93306F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5FCF-F6E7-4427-9622-9A7587A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3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4CEB5-0CBE-4344-A811-9DA8BA1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419A8-8B1C-4789-8BC3-E6436E3B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055D3-4321-4D61-AC9E-47241A57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4A253-AF42-462E-B215-7F2D07E8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0C9B-AFA1-4E12-A137-974EB557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97DCF-4818-4CC7-93CB-D63105C5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B4F7B-D104-40EF-A48B-308E443FA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BA9AB-583F-456F-886A-33FDAC0D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9024C-D6A2-415F-913E-9263418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96BD6-A915-4B28-AFE1-44D15241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3B865-DD39-4316-80D7-1EEC64A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1E65-D018-4391-9CEE-6897F46C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32201-89F8-436C-B48A-0C2266A8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3497D-34F3-4E2F-B4F4-6F49F605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6C7DD-D214-4974-BCB2-DA911478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2E4AB-912F-4AF6-B8B0-20A681EA8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C43A6-E328-43D0-B53C-A14C105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B2541-69F7-4976-8D2B-301D7BC8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D38AC4-21C5-4FFE-9283-F5D9014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89F9-4666-4B66-9FCB-89E296F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86777-C6F7-4E6A-AF77-CC3BB6E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399F6-37E2-4CEE-8246-D658B9F3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A8EB4-9AA8-4D8E-95A0-DBB0E74F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88640-E450-428F-8D25-C76E9D2F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C0F78-9D9D-49DC-B084-22FCEFDF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F702C-64D0-4414-B3DB-3F99435A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5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D821-2801-402E-BC76-343C796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B7857-83FC-4DBE-BC86-25E478FC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99458-94BC-4161-993A-74061CA9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AAD5B-DA2E-4511-8A3E-F4353E9D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A6672-0102-4CE9-A051-9EC9AE00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FEA7-C3E9-48C7-B6C8-4B42C624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8F53C-1220-4A5B-8D8F-B68EDBE0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F6E969-976E-4324-BBF8-BD850F9AD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3A70E-4821-4C7C-867B-C912EA82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4E11E-EA9D-41C1-88E2-12259A0A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2888E-2E17-44DA-97DB-F7F4E4BA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005A2-A509-4AC4-A1EF-C89F7D06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7252D-3320-48BB-9504-E62E5D0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C20A6-5D5C-4116-8EC8-E89E8CB1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AE9E4-1CBA-4BD5-983D-9599A1B8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8D53-6C2F-4541-B6E0-A163D1B725D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D4D63-4ADA-4F85-8657-8B74F9DA6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B2533-687F-4004-A7E2-F3E8DE26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DA91-D8B8-4DA1-96E2-053E24B61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A3D3B-9666-46CB-A2B2-9B31DCB5C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FE95D-513F-4FE9-A1B8-29B921B69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4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3E4987F-0F71-4F5B-97B4-0205C2D797E1}"/>
              </a:ext>
            </a:extLst>
          </p:cNvPr>
          <p:cNvGrpSpPr/>
          <p:nvPr/>
        </p:nvGrpSpPr>
        <p:grpSpPr>
          <a:xfrm>
            <a:off x="1935332" y="2223857"/>
            <a:ext cx="1478130" cy="452761"/>
            <a:chOff x="1935332" y="2254928"/>
            <a:chExt cx="1478130" cy="45276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5ECA7CB-0FC5-48CA-B5D4-95837F419562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1929BC-0180-42F9-9557-66F29445D157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3202717-6582-48C4-8366-875F3A9864A2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7047BD-1B18-4C94-9BE0-C60A8FB909C0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8EF3D6-092B-4EAF-AB1D-5AC4E9346E61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713346-81AC-49E0-B5E0-B8C87BAF6B5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406" y="2450237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67B1806-F837-42F4-8AE0-509D55A10ABF}"/>
              </a:ext>
            </a:extLst>
          </p:cNvPr>
          <p:cNvSpPr txBox="1"/>
          <p:nvPr/>
        </p:nvSpPr>
        <p:spPr>
          <a:xfrm>
            <a:off x="491416" y="2265571"/>
            <a:ext cx="10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polya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8D0B552-902F-4765-9DFE-B5C5990F7AF8}"/>
              </a:ext>
            </a:extLst>
          </p:cNvPr>
          <p:cNvGrpSpPr/>
          <p:nvPr/>
        </p:nvGrpSpPr>
        <p:grpSpPr>
          <a:xfrm>
            <a:off x="3972666" y="2223857"/>
            <a:ext cx="1478130" cy="452761"/>
            <a:chOff x="1935332" y="2254928"/>
            <a:chExt cx="1478130" cy="45276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A505049-6097-4A59-B78D-C641A0AD63ED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A25244E-4F89-482F-A766-5B24024325C2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C4B263-6D67-42E6-A034-322BC12B5AFA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6AB17A5-CF13-4ED8-A44D-C7F7DE603D73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2CBA34-9575-4036-BEAE-C5BE48C5FEF4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71EFB6E-34A7-4622-B2E0-82C94F12215F}"/>
              </a:ext>
            </a:extLst>
          </p:cNvPr>
          <p:cNvGrpSpPr/>
          <p:nvPr/>
        </p:nvGrpSpPr>
        <p:grpSpPr>
          <a:xfrm>
            <a:off x="6010000" y="2223857"/>
            <a:ext cx="1478130" cy="452761"/>
            <a:chOff x="1935332" y="2254928"/>
            <a:chExt cx="1478130" cy="45276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FAB66E-8C7F-460F-8014-C57B99C89583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9001B2-D044-4917-A09A-972AD1C89FBD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3640FA2-301A-4771-975D-A3B0238BE815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3859E-6993-4AE4-AD99-B5063D8FC6E5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8B2172-59C5-4C4A-9F8C-17DC224C35E6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8C4903-DD98-4A7B-8D33-3E9283471964}"/>
              </a:ext>
            </a:extLst>
          </p:cNvPr>
          <p:cNvGrpSpPr/>
          <p:nvPr/>
        </p:nvGrpSpPr>
        <p:grpSpPr>
          <a:xfrm>
            <a:off x="8047334" y="2223857"/>
            <a:ext cx="1478130" cy="452761"/>
            <a:chOff x="1935332" y="2254928"/>
            <a:chExt cx="1478130" cy="45276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2851125-0CE2-453C-92AE-02BE03BA8DB8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C1448A6-F91A-4BEA-8425-AE8BD46CA2A3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0DF7401-4497-47F8-A369-F29DEFCABD3D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08DE1D-C8BD-47A3-B645-94F708E38952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CD47EA-C6AB-484A-A516-89CB16D7174A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8CA2E9-9EAA-4E63-B763-226D56A546CF}"/>
              </a:ext>
            </a:extLst>
          </p:cNvPr>
          <p:cNvGrpSpPr/>
          <p:nvPr/>
        </p:nvGrpSpPr>
        <p:grpSpPr>
          <a:xfrm>
            <a:off x="10084669" y="2223857"/>
            <a:ext cx="1478130" cy="452761"/>
            <a:chOff x="1935332" y="2254928"/>
            <a:chExt cx="1478130" cy="45276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CBF3110-2287-4685-9FDA-1B41B3405ADB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EF00CD1-5527-45EB-B561-9EC9CA4A40AB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0881194-43BB-46B6-93E5-230B649F1B9C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17</a:t>
                </a:r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A87E680-0955-420E-8DFE-AE36BC2FBBA4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0B2B8DB-57E7-45B7-AC37-46DA9F9D1276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F928158-1615-4013-82C1-756B4DEC6AC5}"/>
              </a:ext>
            </a:extLst>
          </p:cNvPr>
          <p:cNvCxnSpPr>
            <a:cxnSpLocks/>
          </p:cNvCxnSpPr>
          <p:nvPr/>
        </p:nvCxnSpPr>
        <p:spPr>
          <a:xfrm>
            <a:off x="3413461" y="2450236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0C57CF2-68D1-4904-8B8E-0A119BBECC41}"/>
              </a:ext>
            </a:extLst>
          </p:cNvPr>
          <p:cNvCxnSpPr>
            <a:cxnSpLocks/>
          </p:cNvCxnSpPr>
          <p:nvPr/>
        </p:nvCxnSpPr>
        <p:spPr>
          <a:xfrm>
            <a:off x="5424075" y="2448470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AD8F61-8E72-4D5F-859A-7E1A264FDBB8}"/>
              </a:ext>
            </a:extLst>
          </p:cNvPr>
          <p:cNvCxnSpPr>
            <a:cxnSpLocks/>
          </p:cNvCxnSpPr>
          <p:nvPr/>
        </p:nvCxnSpPr>
        <p:spPr>
          <a:xfrm>
            <a:off x="7474769" y="2448470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98B15D-378C-4FEE-86A2-A96A151C512D}"/>
              </a:ext>
            </a:extLst>
          </p:cNvPr>
          <p:cNvCxnSpPr>
            <a:cxnSpLocks/>
          </p:cNvCxnSpPr>
          <p:nvPr/>
        </p:nvCxnSpPr>
        <p:spPr>
          <a:xfrm>
            <a:off x="9498742" y="2448470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779009-1B0D-4FBB-BB40-3FAB57480B73}"/>
              </a:ext>
            </a:extLst>
          </p:cNvPr>
          <p:cNvGrpSpPr/>
          <p:nvPr/>
        </p:nvGrpSpPr>
        <p:grpSpPr>
          <a:xfrm>
            <a:off x="1935332" y="4407763"/>
            <a:ext cx="1478130" cy="452761"/>
            <a:chOff x="1935332" y="2254928"/>
            <a:chExt cx="1478130" cy="45276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71EE453-DB89-49C9-86E5-693D02FD5DAC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E170ACE-23B5-4A9F-A4A2-BA300EEF7490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A515377-3E90-424E-A76E-F12C95AC8747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A6C7C45-16D9-4B07-8CEF-5A7714A9D934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721AF78-C81D-427E-91EB-804600D86852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0751FEF-1305-4730-8FA7-D474995FFB5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49406" y="4634143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EABB655-1D32-4E4C-B8D4-A7EBB70680DE}"/>
              </a:ext>
            </a:extLst>
          </p:cNvPr>
          <p:cNvSpPr txBox="1"/>
          <p:nvPr/>
        </p:nvSpPr>
        <p:spPr>
          <a:xfrm>
            <a:off x="491416" y="4449477"/>
            <a:ext cx="10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polyb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4CF213-4AED-4DE9-8DE6-BD7BB9F7F9EC}"/>
              </a:ext>
            </a:extLst>
          </p:cNvPr>
          <p:cNvGrpSpPr/>
          <p:nvPr/>
        </p:nvGrpSpPr>
        <p:grpSpPr>
          <a:xfrm>
            <a:off x="3972666" y="4407763"/>
            <a:ext cx="1478130" cy="452761"/>
            <a:chOff x="1935332" y="2254928"/>
            <a:chExt cx="1478130" cy="452761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CD3A209-1355-4AC4-848D-339B2DF32A43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D5B184-8AFD-425A-B2CB-90365F9BC4C2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8FD9904-F98E-4CE8-8E87-7AB9CFCD8CAF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D5BC530-4A40-44E1-8504-883883F86356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63860B5-B416-480F-AD31-CF974E3DAC63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12852E4-4E35-478F-8549-82704976211D}"/>
              </a:ext>
            </a:extLst>
          </p:cNvPr>
          <p:cNvGrpSpPr/>
          <p:nvPr/>
        </p:nvGrpSpPr>
        <p:grpSpPr>
          <a:xfrm>
            <a:off x="6010000" y="4407763"/>
            <a:ext cx="1478130" cy="452761"/>
            <a:chOff x="1935332" y="2254928"/>
            <a:chExt cx="1478130" cy="452761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1DA4803-5772-4B00-97A3-27A998D04241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A52D81-D700-4A29-AE5D-67EBC1E4B3B7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22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7122A8C-452C-4170-99BB-F801ABC2B025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2D3340D-06BB-4E03-8088-48E191465F5E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0F7212F-3B80-46B5-8398-29BE63E15A5D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26FDD56-6841-431E-B6DA-73D3D1A9E531}"/>
              </a:ext>
            </a:extLst>
          </p:cNvPr>
          <p:cNvGrpSpPr/>
          <p:nvPr/>
        </p:nvGrpSpPr>
        <p:grpSpPr>
          <a:xfrm>
            <a:off x="8047334" y="4407763"/>
            <a:ext cx="1478130" cy="452761"/>
            <a:chOff x="1935332" y="2254928"/>
            <a:chExt cx="1478130" cy="45276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696FC76-C339-4D84-ADF4-49DC5B2496F9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60D6666-5AE4-4AFE-9E02-D61F4C3FFC7D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-9</a:t>
                </a:r>
                <a:endParaRPr lang="zh-CN" altLang="en-US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731EF11-A3E2-46D7-8DC3-CC064077BBD5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ECBDF68-DAC8-4D9A-8A46-1ADAB8B5E75D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A043E94-3298-4A2D-9679-D463687B694D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B07CEF2-553F-410E-B1AF-560AB0F5167E}"/>
              </a:ext>
            </a:extLst>
          </p:cNvPr>
          <p:cNvCxnSpPr>
            <a:cxnSpLocks/>
          </p:cNvCxnSpPr>
          <p:nvPr/>
        </p:nvCxnSpPr>
        <p:spPr>
          <a:xfrm>
            <a:off x="3413461" y="4634142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7126CAF-CDA2-4EEA-B8B3-756A74BE0450}"/>
              </a:ext>
            </a:extLst>
          </p:cNvPr>
          <p:cNvCxnSpPr>
            <a:cxnSpLocks/>
          </p:cNvCxnSpPr>
          <p:nvPr/>
        </p:nvCxnSpPr>
        <p:spPr>
          <a:xfrm>
            <a:off x="5424075" y="4632376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A337DCB-AC9A-4C08-B060-60275C4860DC}"/>
              </a:ext>
            </a:extLst>
          </p:cNvPr>
          <p:cNvCxnSpPr>
            <a:cxnSpLocks/>
          </p:cNvCxnSpPr>
          <p:nvPr/>
        </p:nvCxnSpPr>
        <p:spPr>
          <a:xfrm>
            <a:off x="7474769" y="4632376"/>
            <a:ext cx="585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5</cp:revision>
  <dcterms:created xsi:type="dcterms:W3CDTF">2020-03-10T06:58:48Z</dcterms:created>
  <dcterms:modified xsi:type="dcterms:W3CDTF">2020-03-10T07:02:48Z</dcterms:modified>
</cp:coreProperties>
</file>