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9547-81F0-4A82-9FE7-B93AAE4B5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F1D478-3D59-4630-9C68-A900DA5F0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FD194-502E-41FC-8F2E-FF88BB9E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C3895-E9D0-41B1-AA4C-772766C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5E345-493C-4C32-9463-8843D38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F948-FE14-45A7-B75D-A4D859A5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08BCA-CC8F-4CB2-9EF0-9188D2DC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D272A-AA18-43B8-B43E-A07E1EE1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DB81F-BECC-494D-BB65-4780AC8C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C7831-F775-4582-AB79-2CF7B21A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4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BAE68-E377-4B65-AD70-AF9BC67A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34ACE-38CF-4ED2-936E-95C8FD62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F3210-766B-40A2-8B0F-E93D3A5C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D48AE-3A98-4544-A9BB-325F032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DC08C-EEEB-4E69-B56F-7B8E914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935F-D12B-490A-80F4-07F79A4A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0A2EE-1AAE-4D61-A8D7-69940C73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19CBC-1A8B-4833-A499-7168E8D6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7466A-4A58-4290-BEE5-BA58D48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F7B1F-4C0C-4F11-AE97-363B64BE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323E9-1CB5-4375-B6C9-CABD023E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3C1F3-A0FA-4A25-A75B-626A8E79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77159-B6CA-4101-8EDE-697F1867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8C781-3EE8-4E75-9418-B4C33D4E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DE31-FADC-426A-B847-794982E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033A6-2A6A-46CB-8952-8AC149B2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BC2E-823E-4978-A3B3-91F25EAC5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4DAF0-CFE9-413B-A7E2-2F446215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D5A06-2155-4D12-BD62-40D8990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F7802-5C07-4F91-BD59-199E2234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24582-BC70-4CD7-9972-6D175A6E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EEBB2-D74C-4A07-8F0B-C6DE5942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D9857-5461-424B-928F-CF8D4172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C2627-F1BD-498E-AE51-92F7F175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AA0FE5-9ECF-4415-A251-54C8473EE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A4DAD8-7AE9-450B-8626-6B535A19D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123304-D272-45A1-AAA0-DCC78DE7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FAEE6-CB4C-4B65-9BB1-3FFB98A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D4C07-B48F-4432-B73D-7484284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9B3A2-B50C-43C7-99D9-0FA193D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0310A0-1188-489C-8992-C1687ED5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436B6-5C1C-4F9E-A062-9B6F9D1A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76DB6-B623-4ACB-B24F-DF36B5BE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83723-2C91-49DF-A3D2-DD5EA0EC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F0F64-1461-4FEF-AA66-47F645C4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7C903-4C44-42AF-9A78-B440CDF6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6C2FD-6838-4FFD-B0B8-69667249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3F809-692F-4E6F-B8CD-B82D35AA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B0820-3501-40BA-9D4B-63B2EFE5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D584A-9631-46A6-BE90-35D0B47D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CE44B-AAAE-4CAC-95BB-3BBA586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CDBDE-233C-4B5F-A9E4-072A782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4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2AA3D-4B33-4247-969F-4D813C02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4093D8-F605-496E-9266-B28BFA4EA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A3086-F7EA-4391-9FD5-DD6E13791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37B3-EDDB-41F3-B8F3-5C02D2C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CA573-EA5A-4DB3-B6D6-5A770FB3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D6B64-1D7C-4228-8B59-9D85EBAA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3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7073-096C-4430-BDFC-D91154A4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ECCC-D390-4DE3-97E0-8311B0A9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39F24-76DC-4FCC-9563-65CE3D251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DA52-CE89-4085-A14A-A48A90276B7C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DE791-5F63-44EC-9467-D953D44F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A3585-3DED-4F9F-A12E-D480E676A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E7F4-53C8-48D6-BDF7-4456A2895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8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A25F3-442F-4A72-B73D-C50D86574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4B17C-2567-40B7-BD79-D03C25EAA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7501-BA1C-492B-BEFC-3568DB86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BCEFE45-067D-4DF3-B3F8-F159383DB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62726"/>
              </p:ext>
            </p:extLst>
          </p:nvPr>
        </p:nvGraphicFramePr>
        <p:xfrm>
          <a:off x="838200" y="2677881"/>
          <a:ext cx="105156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565">
                  <a:extLst>
                    <a:ext uri="{9D8B030D-6E8A-4147-A177-3AD203B41FA5}">
                      <a16:colId xmlns:a16="http://schemas.microsoft.com/office/drawing/2014/main" val="415274208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04345626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63180635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60826606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76590634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19557573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56454661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8136425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62121673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68537469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157396089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42096270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484901292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08264632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96736503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61020828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37524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7547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2D17DB-6C3C-4885-9064-82DC04EB0BE0}"/>
              </a:ext>
            </a:extLst>
          </p:cNvPr>
          <p:cNvGrpSpPr/>
          <p:nvPr/>
        </p:nvGrpSpPr>
        <p:grpSpPr>
          <a:xfrm>
            <a:off x="909222" y="3015809"/>
            <a:ext cx="564472" cy="1341105"/>
            <a:chOff x="909222" y="3015809"/>
            <a:chExt cx="564472" cy="13411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975208-02A1-4977-A8B5-E431780E1463}"/>
                </a:ext>
              </a:extLst>
            </p:cNvPr>
            <p:cNvSpPr/>
            <p:nvPr/>
          </p:nvSpPr>
          <p:spPr>
            <a:xfrm>
              <a:off x="909222" y="3986074"/>
              <a:ext cx="564472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7438541-9982-4657-9E42-DE28792AEE2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191458" y="3015809"/>
              <a:ext cx="0" cy="9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29B403-A48F-4383-B962-3558585F4A70}"/>
              </a:ext>
            </a:extLst>
          </p:cNvPr>
          <p:cNvGrpSpPr/>
          <p:nvPr/>
        </p:nvGrpSpPr>
        <p:grpSpPr>
          <a:xfrm>
            <a:off x="2091432" y="3023676"/>
            <a:ext cx="564472" cy="1341105"/>
            <a:chOff x="2091432" y="3023676"/>
            <a:chExt cx="564472" cy="13411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FF64146-5DB3-45C8-837B-53888A08CB33}"/>
                </a:ext>
              </a:extLst>
            </p:cNvPr>
            <p:cNvSpPr/>
            <p:nvPr/>
          </p:nvSpPr>
          <p:spPr>
            <a:xfrm>
              <a:off x="2091432" y="3993941"/>
              <a:ext cx="564472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6E5E6AC-14F0-4221-B8EB-4E2F371E79BF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373668" y="3023676"/>
              <a:ext cx="0" cy="9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E93164-5EAF-42E7-A456-15FC1A039541}"/>
              </a:ext>
            </a:extLst>
          </p:cNvPr>
          <p:cNvGrpSpPr/>
          <p:nvPr/>
        </p:nvGrpSpPr>
        <p:grpSpPr>
          <a:xfrm>
            <a:off x="4594935" y="3015809"/>
            <a:ext cx="564472" cy="1341105"/>
            <a:chOff x="4594935" y="3015809"/>
            <a:chExt cx="564472" cy="134110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979264-A3B8-4FF0-A90D-2C4C0F3F9392}"/>
                </a:ext>
              </a:extLst>
            </p:cNvPr>
            <p:cNvSpPr/>
            <p:nvPr/>
          </p:nvSpPr>
          <p:spPr>
            <a:xfrm>
              <a:off x="4594935" y="3986074"/>
              <a:ext cx="564472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C590E9D-EA0E-44FB-AD75-0FD9A294083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877171" y="3015809"/>
              <a:ext cx="0" cy="9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4446EBB-780D-4EB6-8CE2-6BDF8E46C967}"/>
              </a:ext>
            </a:extLst>
          </p:cNvPr>
          <p:cNvGrpSpPr/>
          <p:nvPr/>
        </p:nvGrpSpPr>
        <p:grpSpPr>
          <a:xfrm>
            <a:off x="9536097" y="3015809"/>
            <a:ext cx="564472" cy="1341105"/>
            <a:chOff x="9536097" y="3015809"/>
            <a:chExt cx="564472" cy="134110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BFB7E7E-2261-44F7-A3AF-142095BDC219}"/>
                </a:ext>
              </a:extLst>
            </p:cNvPr>
            <p:cNvSpPr/>
            <p:nvPr/>
          </p:nvSpPr>
          <p:spPr>
            <a:xfrm>
              <a:off x="9536097" y="3986074"/>
              <a:ext cx="564472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8AAB756-42BD-4449-9F5E-3A520D37CF01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9818333" y="3015809"/>
              <a:ext cx="0" cy="9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6E1441-80E9-4C56-97F5-8A13771950EE}"/>
              </a:ext>
            </a:extLst>
          </p:cNvPr>
          <p:cNvGrpSpPr/>
          <p:nvPr/>
        </p:nvGrpSpPr>
        <p:grpSpPr>
          <a:xfrm>
            <a:off x="10780451" y="3015809"/>
            <a:ext cx="564472" cy="1341105"/>
            <a:chOff x="10780451" y="3015809"/>
            <a:chExt cx="564472" cy="13411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6A1C60-15D1-4735-A8FB-DB875DCCC7AF}"/>
                </a:ext>
              </a:extLst>
            </p:cNvPr>
            <p:cNvSpPr/>
            <p:nvPr/>
          </p:nvSpPr>
          <p:spPr>
            <a:xfrm>
              <a:off x="10780451" y="3986074"/>
              <a:ext cx="564472" cy="370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3CFE6BD-A498-4E51-B749-BA8CE910602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11062687" y="3015809"/>
              <a:ext cx="0" cy="970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7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4</cp:revision>
  <dcterms:created xsi:type="dcterms:W3CDTF">2020-02-24T07:09:33Z</dcterms:created>
  <dcterms:modified xsi:type="dcterms:W3CDTF">2020-02-24T07:13:36Z</dcterms:modified>
</cp:coreProperties>
</file>