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81" r:id="rId4"/>
    <p:sldId id="266" r:id="rId5"/>
    <p:sldId id="268" r:id="rId6"/>
    <p:sldId id="270" r:id="rId7"/>
    <p:sldId id="269" r:id="rId8"/>
    <p:sldId id="273" r:id="rId9"/>
    <p:sldId id="282" r:id="rId10"/>
    <p:sldId id="272" r:id="rId11"/>
    <p:sldId id="271" r:id="rId12"/>
    <p:sldId id="278" r:id="rId13"/>
    <p:sldId id="277" r:id="rId14"/>
    <p:sldId id="276" r:id="rId15"/>
    <p:sldId id="275" r:id="rId16"/>
    <p:sldId id="274" r:id="rId17"/>
    <p:sldId id="279" r:id="rId18"/>
    <p:sldId id="283" r:id="rId19"/>
    <p:sldId id="280" r:id="rId20"/>
    <p:sldId id="286" r:id="rId21"/>
    <p:sldId id="284" r:id="rId22"/>
    <p:sldId id="291" r:id="rId23"/>
    <p:sldId id="292" r:id="rId24"/>
    <p:sldId id="293" r:id="rId25"/>
    <p:sldId id="294" r:id="rId26"/>
    <p:sldId id="285" r:id="rId27"/>
    <p:sldId id="296" r:id="rId28"/>
    <p:sldId id="287" r:id="rId29"/>
    <p:sldId id="288" r:id="rId30"/>
    <p:sldId id="289" r:id="rId31"/>
    <p:sldId id="295" r:id="rId32"/>
    <p:sldId id="258" r:id="rId33"/>
    <p:sldId id="260" r:id="rId34"/>
    <p:sldId id="261" r:id="rId35"/>
    <p:sldId id="262" r:id="rId36"/>
    <p:sldId id="263" r:id="rId37"/>
    <p:sldId id="264" r:id="rId38"/>
    <p:sldId id="265"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8C36"/>
    <a:srgbClr val="C3D600"/>
    <a:srgbClr val="93634C"/>
    <a:srgbClr val="94634C"/>
    <a:srgbClr val="EA718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5633" autoAdjust="0"/>
  </p:normalViewPr>
  <p:slideViewPr>
    <p:cSldViewPr>
      <p:cViewPr varScale="1">
        <p:scale>
          <a:sx n="85" d="100"/>
          <a:sy n="85" d="100"/>
        </p:scale>
        <p:origin x="-152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1676BA22-7FA6-4440-97F4-37ED38D5C992}" type="datetimeFigureOut">
              <a:rPr lang="zh-CN" altLang="en-US"/>
              <a:pPr>
                <a:defRPr/>
              </a:pPr>
              <a:t>2016/11/2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570729D8-B423-434C-925D-504C4AABEAE1}" type="slidenum">
              <a:rPr lang="zh-CN" altLang="en-US"/>
              <a:pPr>
                <a:defRPr/>
              </a:pPr>
              <a:t>‹#›</a:t>
            </a:fld>
            <a:endParaRPr lang="zh-CN" altLang="en-US"/>
          </a:p>
        </p:txBody>
      </p:sp>
    </p:spTree>
    <p:extLst>
      <p:ext uri="{BB962C8B-B14F-4D97-AF65-F5344CB8AC3E}">
        <p14:creationId xmlns="" xmlns:p14="http://schemas.microsoft.com/office/powerpoint/2010/main" val="40469555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70729D8-B423-434C-925D-504C4AABEAE1}" type="slidenum">
              <a:rPr lang="zh-CN" altLang="en-US" smtClean="0"/>
              <a:pPr>
                <a:defRPr/>
              </a:pPr>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70729D8-B423-434C-925D-504C4AABEAE1}" type="slidenum">
              <a:rPr lang="zh-CN" altLang="en-US" smtClean="0"/>
              <a:pPr>
                <a:defRPr/>
              </a:pPr>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70729D8-B423-434C-925D-504C4AABEAE1}" type="slidenum">
              <a:rPr lang="zh-CN" altLang="en-US" smtClean="0"/>
              <a:pPr>
                <a:defRPr/>
              </a:pPr>
              <a:t>24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70729D8-B423-434C-925D-504C4AABEAE1}" type="slidenum">
              <a:rPr lang="zh-CN" altLang="en-US" smtClean="0"/>
              <a:pPr>
                <a:defRPr/>
              </a:pPr>
              <a:t>25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70729D8-B423-434C-925D-504C4AABEAE1}" type="slidenum">
              <a:rPr lang="zh-CN" altLang="en-US" smtClean="0"/>
              <a:pPr>
                <a:defRPr/>
              </a:pPr>
              <a:t>27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70729D8-B423-434C-925D-504C4AABEAE1}" type="slidenum">
              <a:rPr lang="zh-CN" altLang="en-US" smtClean="0"/>
              <a:pPr>
                <a:defRPr/>
              </a:pPr>
              <a:t>28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70729D8-B423-434C-925D-504C4AABEAE1}" type="slidenum">
              <a:rPr lang="zh-CN" altLang="en-US" smtClean="0"/>
              <a:pPr>
                <a:defRPr/>
              </a:pPr>
              <a:t>29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70729D8-B423-434C-925D-504C4AABEAE1}" type="slidenum">
              <a:rPr lang="zh-CN" altLang="en-US" smtClean="0"/>
              <a:pPr>
                <a:defRPr/>
              </a:pPr>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E5F4816-3AB2-494B-84AE-EA87E55EA546}" type="datetimeFigureOut">
              <a:rPr lang="zh-CN" altLang="en-US"/>
              <a:pPr>
                <a:defRPr/>
              </a:pPr>
              <a:t>2016/11/2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166737D-F333-4FC7-AD8A-1BF3E5DB16B3}"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0E4519D-8F68-4CEE-8CB0-97C0296C7D57}" type="datetimeFigureOut">
              <a:rPr lang="zh-CN" altLang="en-US"/>
              <a:pPr>
                <a:defRPr/>
              </a:pPr>
              <a:t>2016/11/2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85F5CB-23D1-479C-87EE-15573860A424}"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B4DAB71-AC5D-4DF4-92C2-50852B28DCDE}" type="datetimeFigureOut">
              <a:rPr lang="zh-CN" altLang="en-US"/>
              <a:pPr>
                <a:defRPr/>
              </a:pPr>
              <a:t>2016/11/2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DCCDEDC-3E77-4B3E-9555-EE2C3492A2BC}"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73AEF8F-4A10-4D15-B0C8-EECEEFB4D089}" type="datetimeFigureOut">
              <a:rPr lang="zh-CN" altLang="en-US"/>
              <a:pPr>
                <a:defRPr/>
              </a:pPr>
              <a:t>2016/11/2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F08952-F944-4B27-9D9F-8CA166D9CEA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973738B-7974-42AD-96BE-4F8DB697983E}" type="datetimeFigureOut">
              <a:rPr lang="zh-CN" altLang="en-US"/>
              <a:pPr>
                <a:defRPr/>
              </a:pPr>
              <a:t>2016/11/2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3739654-EFC0-4042-91AB-C777AC204F5E}"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F57D396-D9D1-4B5E-BEEC-0D47A0675EC5}" type="datetimeFigureOut">
              <a:rPr lang="zh-CN" altLang="en-US"/>
              <a:pPr>
                <a:defRPr/>
              </a:pPr>
              <a:t>2016/11/2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A8F91F1-2BE4-4A99-8854-A4BDFC786B58}"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CD8DF68-A6B7-4863-8F4C-37E5626EC7F0}" type="datetimeFigureOut">
              <a:rPr lang="zh-CN" altLang="en-US"/>
              <a:pPr>
                <a:defRPr/>
              </a:pPr>
              <a:t>2016/11/2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36A598D-DE7A-476F-B0FE-AE9C90A16F3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2377640-FF63-4DD7-8EF5-C8CC65C10A05}" type="datetimeFigureOut">
              <a:rPr lang="zh-CN" altLang="en-US"/>
              <a:pPr>
                <a:defRPr/>
              </a:pPr>
              <a:t>2016/11/2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6B7B7F8-D74E-48C7-BCFB-81C526E89B3C}"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8E96D-1EAB-44D1-BDA9-CAF750FD9D13}" type="datetimeFigureOut">
              <a:rPr lang="zh-CN" altLang="en-US"/>
              <a:pPr>
                <a:defRPr/>
              </a:pPr>
              <a:t>2016/11/2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381D06F-322F-4129-ABF2-1146B834175E}"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26C855B-6324-417C-8B4E-C4C48F34CC4F}" type="datetimeFigureOut">
              <a:rPr lang="zh-CN" altLang="en-US"/>
              <a:pPr>
                <a:defRPr/>
              </a:pPr>
              <a:t>2016/11/2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9BE4E9E-4273-4194-B84A-14470D522A6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626DF17-9551-4685-B24B-273C0B1CB6AE}" type="datetimeFigureOut">
              <a:rPr lang="zh-CN" altLang="en-US"/>
              <a:pPr>
                <a:defRPr/>
              </a:pPr>
              <a:t>2016/11/2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55822A-9A12-46A3-B4BF-86300632D12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E9D5D29-1A7A-404C-993B-4D29621E3FC9}" type="datetimeFigureOut">
              <a:rPr lang="zh-CN" altLang="en-US"/>
              <a:pPr>
                <a:defRPr/>
              </a:pPr>
              <a:t>2016/11/2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BC29026B-2368-4494-8F30-84689CF2722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2786050" y="2387924"/>
            <a:ext cx="3143260" cy="1969770"/>
          </a:xfrm>
          <a:prstGeom prst="rect">
            <a:avLst/>
          </a:prstGeom>
          <a:noFill/>
          <a:ln w="9525">
            <a:noFill/>
            <a:miter lim="800000"/>
            <a:headEnd/>
            <a:tailEnd/>
          </a:ln>
        </p:spPr>
        <p:txBody>
          <a:bodyPr wrap="square">
            <a:spAutoFit/>
          </a:bodyPr>
          <a:lstStyle/>
          <a:p>
            <a:pPr algn="ctr"/>
            <a:r>
              <a:rPr lang="zh-CN" altLang="en-US" sz="3200" dirty="0" smtClean="0">
                <a:latin typeface="Calibri" pitchFamily="34" charset="0"/>
                <a:ea typeface="微软雅黑" pitchFamily="34" charset="-122"/>
              </a:rPr>
              <a:t>学习总结</a:t>
            </a:r>
            <a:endParaRPr lang="en-US" altLang="zh-CN" sz="3200" dirty="0" smtClean="0">
              <a:latin typeface="Calibri" pitchFamily="34" charset="0"/>
              <a:ea typeface="微软雅黑" pitchFamily="34" charset="-122"/>
            </a:endParaRPr>
          </a:p>
          <a:p>
            <a:pPr algn="ctr"/>
            <a:endParaRPr lang="en-US" altLang="zh-CN" sz="3200" dirty="0" smtClean="0">
              <a:latin typeface="Calibri" pitchFamily="34" charset="0"/>
              <a:ea typeface="微软雅黑" pitchFamily="34" charset="-122"/>
            </a:endParaRPr>
          </a:p>
          <a:p>
            <a:pPr algn="ctr"/>
            <a:endParaRPr lang="en-US" altLang="zh-CN" sz="2800" dirty="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王荣</a:t>
            </a:r>
            <a:endParaRPr lang="zh-CN" altLang="en-US" dirty="0"/>
          </a:p>
          <a:p>
            <a:pPr algn="ctr"/>
            <a:endParaRPr lang="zh-CN" altLang="en-US" dirty="0">
              <a:solidFill>
                <a:srgbClr val="FF0000"/>
              </a:solidFill>
            </a:endParaRPr>
          </a:p>
        </p:txBody>
      </p:sp>
      <p:cxnSp>
        <p:nvCxnSpPr>
          <p:cNvPr id="10" name="直接连接符 9"/>
          <p:cNvCxnSpPr/>
          <p:nvPr/>
        </p:nvCxnSpPr>
        <p:spPr>
          <a:xfrm>
            <a:off x="2857488" y="3315031"/>
            <a:ext cx="30003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2.PDF</a:t>
            </a:r>
            <a:r>
              <a:rPr lang="zh-CN" altLang="en-US" sz="2800" dirty="0" smtClean="0">
                <a:latin typeface="微软雅黑" pitchFamily="34" charset="-122"/>
                <a:ea typeface="微软雅黑" pitchFamily="34" charset="-122"/>
              </a:rPr>
              <a:t>文件结构</a:t>
            </a:r>
            <a:endParaRPr lang="zh-CN" altLang="en-US" sz="2800" dirty="0">
              <a:latin typeface="微软雅黑" pitchFamily="34" charset="-122"/>
              <a:ea typeface="微软雅黑" pitchFamily="34" charset="-122"/>
            </a:endParaRPr>
          </a:p>
        </p:txBody>
      </p:sp>
      <p:sp>
        <p:nvSpPr>
          <p:cNvPr id="9" name="TextBox 8"/>
          <p:cNvSpPr txBox="1"/>
          <p:nvPr/>
        </p:nvSpPr>
        <p:spPr>
          <a:xfrm>
            <a:off x="535753" y="925281"/>
            <a:ext cx="8072494" cy="646331"/>
          </a:xfrm>
          <a:prstGeom prst="rect">
            <a:avLst/>
          </a:prstGeom>
          <a:noFill/>
        </p:spPr>
        <p:txBody>
          <a:bodyPr wrap="square" rtlCol="0">
            <a:spAutoFit/>
          </a:bodyPr>
          <a:lstStyle/>
          <a:p>
            <a:pPr latinLnBrk="0"/>
            <a:r>
              <a:rPr lang="en-US" altLang="zh-CN" dirty="0" smtClean="0"/>
              <a:t>  PDF</a:t>
            </a:r>
            <a:r>
              <a:rPr lang="zh-CN" altLang="en-US" dirty="0" smtClean="0"/>
              <a:t>的结构可以从文件结构和逻辑结构两个方面来理解。</a:t>
            </a:r>
            <a:r>
              <a:rPr lang="en-US" altLang="zh-CN" dirty="0" smtClean="0"/>
              <a:t>PDF</a:t>
            </a:r>
            <a:r>
              <a:rPr lang="zh-CN" altLang="en-US" dirty="0" smtClean="0"/>
              <a:t>的文件结构指的是其文件物理组织方式，逻辑结构则指的是其内容的逻辑组织方式。</a:t>
            </a:r>
          </a:p>
        </p:txBody>
      </p:sp>
      <p:sp>
        <p:nvSpPr>
          <p:cNvPr id="10" name="TextBox 9"/>
          <p:cNvSpPr txBox="1"/>
          <p:nvPr/>
        </p:nvSpPr>
        <p:spPr>
          <a:xfrm>
            <a:off x="525775" y="1714488"/>
            <a:ext cx="1903085" cy="369332"/>
          </a:xfrm>
          <a:prstGeom prst="rect">
            <a:avLst/>
          </a:prstGeom>
          <a:noFill/>
        </p:spPr>
        <p:txBody>
          <a:bodyPr wrap="none" rtlCol="0">
            <a:spAutoFit/>
          </a:bodyPr>
          <a:lstStyle/>
          <a:p>
            <a:pPr latinLnBrk="0"/>
            <a:r>
              <a:rPr lang="en-US" b="1" dirty="0" smtClean="0"/>
              <a:t>1) PDF</a:t>
            </a:r>
            <a:r>
              <a:rPr lang="zh-CN" altLang="en-US" b="1" dirty="0" smtClean="0"/>
              <a:t>文件结构</a:t>
            </a:r>
          </a:p>
        </p:txBody>
      </p:sp>
      <p:sp>
        <p:nvSpPr>
          <p:cNvPr id="11" name="TextBox 10"/>
          <p:cNvSpPr txBox="1"/>
          <p:nvPr/>
        </p:nvSpPr>
        <p:spPr>
          <a:xfrm>
            <a:off x="535753" y="2219918"/>
            <a:ext cx="8072494" cy="646331"/>
          </a:xfrm>
          <a:prstGeom prst="rect">
            <a:avLst/>
          </a:prstGeom>
          <a:noFill/>
        </p:spPr>
        <p:txBody>
          <a:bodyPr wrap="square" rtlCol="0">
            <a:spAutoFit/>
          </a:bodyPr>
          <a:lstStyle/>
          <a:p>
            <a:pPr latinLnBrk="0"/>
            <a:r>
              <a:rPr lang="en-US" dirty="0" smtClean="0"/>
              <a:t>  PDF</a:t>
            </a:r>
            <a:r>
              <a:rPr lang="zh-CN" altLang="en-US" dirty="0" smtClean="0"/>
              <a:t>的文件结构</a:t>
            </a:r>
            <a:r>
              <a:rPr lang="en-US" altLang="zh-CN" dirty="0" smtClean="0"/>
              <a:t>(</a:t>
            </a:r>
            <a:r>
              <a:rPr lang="zh-CN" altLang="en-US" dirty="0" smtClean="0"/>
              <a:t>即物理结构</a:t>
            </a:r>
            <a:r>
              <a:rPr lang="en-US" altLang="zh-CN" dirty="0" smtClean="0"/>
              <a:t>)</a:t>
            </a:r>
            <a:r>
              <a:rPr lang="zh-CN" altLang="en-US" dirty="0" smtClean="0"/>
              <a:t>包括四个部分：文件头</a:t>
            </a:r>
            <a:r>
              <a:rPr lang="en-US" altLang="zh-CN" dirty="0" smtClean="0"/>
              <a:t>(</a:t>
            </a:r>
            <a:r>
              <a:rPr lang="en-US" dirty="0" smtClean="0"/>
              <a:t>Header)、</a:t>
            </a:r>
            <a:r>
              <a:rPr lang="zh-CN" altLang="en-US" dirty="0" smtClean="0"/>
              <a:t>文件体</a:t>
            </a:r>
            <a:r>
              <a:rPr lang="en-US" altLang="zh-CN" dirty="0" smtClean="0"/>
              <a:t>(</a:t>
            </a:r>
            <a:r>
              <a:rPr lang="en-US" dirty="0" smtClean="0"/>
              <a:t>Body)、</a:t>
            </a:r>
            <a:r>
              <a:rPr lang="zh-CN" altLang="en-US" dirty="0" smtClean="0"/>
              <a:t>交叉引用表</a:t>
            </a:r>
            <a:r>
              <a:rPr lang="en-US" altLang="zh-CN" dirty="0" smtClean="0"/>
              <a:t>(</a:t>
            </a:r>
            <a:r>
              <a:rPr lang="en-US" dirty="0" smtClean="0"/>
              <a:t>Cross-reference Table)</a:t>
            </a:r>
            <a:r>
              <a:rPr lang="zh-CN" altLang="en-US" dirty="0" smtClean="0"/>
              <a:t>和文件尾</a:t>
            </a:r>
            <a:r>
              <a:rPr lang="en-US" altLang="zh-CN" dirty="0" smtClean="0"/>
              <a:t>(</a:t>
            </a:r>
            <a:r>
              <a:rPr lang="en-US" dirty="0" smtClean="0"/>
              <a:t>Trailer)</a:t>
            </a:r>
            <a:r>
              <a:rPr lang="zh-CN" altLang="en-US" dirty="0" smtClean="0"/>
              <a:t>。</a:t>
            </a:r>
            <a:endParaRPr lang="zh-CN" altLang="en-US" dirty="0"/>
          </a:p>
        </p:txBody>
      </p:sp>
      <p:pic>
        <p:nvPicPr>
          <p:cNvPr id="13" name="图片 12" descr="QQ截图20161101104915.png"/>
          <p:cNvPicPr>
            <a:picLocks noChangeAspect="1"/>
          </p:cNvPicPr>
          <p:nvPr/>
        </p:nvPicPr>
        <p:blipFill>
          <a:blip r:embed="rId4"/>
          <a:stretch>
            <a:fillRect/>
          </a:stretch>
        </p:blipFill>
        <p:spPr>
          <a:xfrm>
            <a:off x="3109913" y="3071810"/>
            <a:ext cx="2924175" cy="3257550"/>
          </a:xfrm>
          <a:prstGeom prst="rect">
            <a:avLst/>
          </a:prstGeom>
          <a:ln w="88900" cap="sq" cmpd="thickThin">
            <a:solidFill>
              <a:srgbClr val="388C36"/>
            </a:solidFill>
            <a:prstDash val="solid"/>
            <a:miter lim="800000"/>
          </a:ln>
          <a:effectLst>
            <a:innerShdw blurRad="76200">
              <a:srgbClr val="000000"/>
            </a:innerShdw>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2.PDF</a:t>
            </a:r>
            <a:r>
              <a:rPr lang="zh-CN" altLang="en-US" sz="2800" dirty="0" smtClean="0">
                <a:latin typeface="微软雅黑" pitchFamily="34" charset="-122"/>
                <a:ea typeface="微软雅黑" pitchFamily="34" charset="-122"/>
              </a:rPr>
              <a:t>文件结构</a:t>
            </a:r>
            <a:endParaRPr lang="zh-CN" altLang="en-US" sz="2800" dirty="0">
              <a:latin typeface="微软雅黑" pitchFamily="34" charset="-122"/>
              <a:ea typeface="微软雅黑" pitchFamily="34" charset="-122"/>
            </a:endParaRPr>
          </a:p>
        </p:txBody>
      </p:sp>
      <p:sp>
        <p:nvSpPr>
          <p:cNvPr id="9" name="TextBox 8"/>
          <p:cNvSpPr txBox="1"/>
          <p:nvPr/>
        </p:nvSpPr>
        <p:spPr>
          <a:xfrm>
            <a:off x="464315" y="843677"/>
            <a:ext cx="8215370" cy="2585323"/>
          </a:xfrm>
          <a:prstGeom prst="rect">
            <a:avLst/>
          </a:prstGeom>
          <a:noFill/>
        </p:spPr>
        <p:txBody>
          <a:bodyPr wrap="square" rtlCol="0">
            <a:spAutoFit/>
          </a:bodyPr>
          <a:lstStyle/>
          <a:p>
            <a:pPr latinLnBrk="0"/>
            <a:r>
              <a:rPr lang="zh-CN" altLang="en-US" dirty="0" smtClean="0"/>
              <a:t>  文件头</a:t>
            </a:r>
            <a:r>
              <a:rPr lang="en-US" altLang="zh-CN" dirty="0" smtClean="0"/>
              <a:t>(Header)</a:t>
            </a:r>
            <a:r>
              <a:rPr lang="zh-CN" altLang="en-US" dirty="0" smtClean="0"/>
              <a:t>指明了该文件所遵从</a:t>
            </a:r>
            <a:r>
              <a:rPr lang="en-US" altLang="zh-CN" dirty="0" smtClean="0"/>
              <a:t>PDF</a:t>
            </a:r>
            <a:r>
              <a:rPr lang="zh-CN" altLang="en-US" dirty="0" smtClean="0"/>
              <a:t>规范的版本号，它出现在</a:t>
            </a:r>
            <a:r>
              <a:rPr lang="en-US" altLang="zh-CN" dirty="0" smtClean="0"/>
              <a:t>PDF</a:t>
            </a:r>
            <a:r>
              <a:rPr lang="zh-CN" altLang="en-US" dirty="0" smtClean="0"/>
              <a:t>文件的第一行。如％</a:t>
            </a:r>
            <a:r>
              <a:rPr lang="en-US" altLang="zh-CN" dirty="0" smtClean="0"/>
              <a:t>PDF-1.6</a:t>
            </a:r>
            <a:r>
              <a:rPr lang="zh-CN" altLang="en-US" dirty="0" smtClean="0"/>
              <a:t>表示该文件格式符合</a:t>
            </a:r>
            <a:r>
              <a:rPr lang="en-US" altLang="zh-CN" dirty="0" smtClean="0"/>
              <a:t>PDF1.6</a:t>
            </a:r>
            <a:r>
              <a:rPr lang="zh-CN" altLang="en-US" dirty="0" smtClean="0"/>
              <a:t>规范。</a:t>
            </a:r>
          </a:p>
          <a:p>
            <a:pPr latinLnBrk="0"/>
            <a:r>
              <a:rPr lang="zh-CN" altLang="en-US" dirty="0" smtClean="0"/>
              <a:t>  文件体</a:t>
            </a:r>
            <a:r>
              <a:rPr lang="en-US" altLang="zh-CN" dirty="0" smtClean="0"/>
              <a:t>(Body)</a:t>
            </a:r>
            <a:r>
              <a:rPr lang="zh-CN" altLang="en-US" dirty="0" smtClean="0"/>
              <a:t>由一系列的</a:t>
            </a:r>
            <a:r>
              <a:rPr lang="en-US" altLang="zh-CN" dirty="0" smtClean="0"/>
              <a:t>PDF</a:t>
            </a:r>
            <a:r>
              <a:rPr lang="zh-CN" altLang="en-US" dirty="0" smtClean="0"/>
              <a:t>间接对象组成。这些间接对象构成了</a:t>
            </a:r>
            <a:r>
              <a:rPr lang="en-US" altLang="zh-CN" dirty="0" smtClean="0"/>
              <a:t>PDF</a:t>
            </a:r>
            <a:r>
              <a:rPr lang="zh-CN" altLang="en-US" dirty="0" smtClean="0"/>
              <a:t>文件的具体内容如字体、页面、图像等等。</a:t>
            </a:r>
            <a:endParaRPr lang="en-US" altLang="zh-CN" dirty="0" smtClean="0"/>
          </a:p>
          <a:p>
            <a:pPr latinLnBrk="0"/>
            <a:r>
              <a:rPr lang="zh-CN" altLang="en-US" dirty="0" smtClean="0"/>
              <a:t>  交叉引用表</a:t>
            </a:r>
            <a:r>
              <a:rPr lang="en-US" altLang="zh-CN" dirty="0" smtClean="0"/>
              <a:t>(Cross-reference Table)</a:t>
            </a:r>
            <a:r>
              <a:rPr lang="zh-CN" altLang="en-US" dirty="0" smtClean="0"/>
              <a:t>则是为了能对间接对象进行随机存取而设立的一个间接对象地址索引表。</a:t>
            </a:r>
            <a:endParaRPr lang="en-US" altLang="zh-CN" dirty="0" smtClean="0"/>
          </a:p>
          <a:p>
            <a:pPr latinLnBrk="0"/>
            <a:r>
              <a:rPr lang="zh-CN" altLang="en-US" dirty="0" smtClean="0"/>
              <a:t>  文件尾</a:t>
            </a:r>
            <a:r>
              <a:rPr lang="en-US" altLang="zh-CN" dirty="0" smtClean="0"/>
              <a:t>(Trailer)</a:t>
            </a:r>
            <a:r>
              <a:rPr lang="zh-CN" altLang="en-US" dirty="0" smtClean="0"/>
              <a:t>声明了交叉引用表的地址，指明文件体的根对象</a:t>
            </a:r>
            <a:r>
              <a:rPr lang="en-US" altLang="zh-CN" dirty="0" smtClean="0"/>
              <a:t>(Catalog)</a:t>
            </a:r>
          </a:p>
          <a:p>
            <a:pPr latinLnBrk="0"/>
            <a:r>
              <a:rPr lang="zh-CN" altLang="en-US" dirty="0" smtClean="0"/>
              <a:t>，还保存了加密等安全信息。根据文件尾提供的信息，</a:t>
            </a:r>
            <a:r>
              <a:rPr lang="en-US" altLang="zh-CN" dirty="0" smtClean="0"/>
              <a:t>PDF</a:t>
            </a:r>
            <a:r>
              <a:rPr lang="zh-CN" altLang="en-US" dirty="0" smtClean="0"/>
              <a:t>的应用程序可以找到交叉引用表和整个</a:t>
            </a:r>
            <a:r>
              <a:rPr lang="en-US" altLang="zh-CN" dirty="0" smtClean="0"/>
              <a:t>PDF</a:t>
            </a:r>
            <a:r>
              <a:rPr lang="zh-CN" altLang="en-US" dirty="0" smtClean="0"/>
              <a:t>文件的根对象，从而控制整个</a:t>
            </a:r>
            <a:r>
              <a:rPr lang="en-US" altLang="zh-CN" dirty="0" smtClean="0"/>
              <a:t>PDF</a:t>
            </a:r>
            <a:r>
              <a:rPr lang="zh-CN" altLang="en-US" dirty="0" smtClean="0"/>
              <a:t>文件。</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2.PDF</a:t>
            </a:r>
            <a:r>
              <a:rPr lang="zh-CN" altLang="en-US" sz="2800" dirty="0" smtClean="0">
                <a:latin typeface="微软雅黑" pitchFamily="34" charset="-122"/>
                <a:ea typeface="微软雅黑" pitchFamily="34" charset="-122"/>
              </a:rPr>
              <a:t>文件结构</a:t>
            </a:r>
            <a:endParaRPr lang="zh-CN" altLang="en-US" sz="2800" dirty="0">
              <a:latin typeface="微软雅黑" pitchFamily="34" charset="-122"/>
              <a:ea typeface="微软雅黑" pitchFamily="34" charset="-122"/>
            </a:endParaRPr>
          </a:p>
        </p:txBody>
      </p:sp>
      <p:sp>
        <p:nvSpPr>
          <p:cNvPr id="9" name="TextBox 8"/>
          <p:cNvSpPr txBox="1"/>
          <p:nvPr/>
        </p:nvSpPr>
        <p:spPr>
          <a:xfrm>
            <a:off x="714348" y="857232"/>
            <a:ext cx="1838965" cy="369332"/>
          </a:xfrm>
          <a:prstGeom prst="rect">
            <a:avLst/>
          </a:prstGeom>
          <a:noFill/>
        </p:spPr>
        <p:txBody>
          <a:bodyPr wrap="none" rtlCol="0">
            <a:spAutoFit/>
          </a:bodyPr>
          <a:lstStyle/>
          <a:p>
            <a:r>
              <a:rPr lang="en-US" altLang="zh-CN" b="1" dirty="0" smtClean="0"/>
              <a:t>2) PDF</a:t>
            </a:r>
            <a:r>
              <a:rPr lang="zh-CN" altLang="en-US" b="1" dirty="0" smtClean="0"/>
              <a:t>文档结构</a:t>
            </a:r>
            <a:endParaRPr lang="zh-CN" altLang="en-US" b="1" dirty="0"/>
          </a:p>
        </p:txBody>
      </p:sp>
      <p:sp>
        <p:nvSpPr>
          <p:cNvPr id="10" name="TextBox 9"/>
          <p:cNvSpPr txBox="1"/>
          <p:nvPr/>
        </p:nvSpPr>
        <p:spPr>
          <a:xfrm>
            <a:off x="821505" y="1285860"/>
            <a:ext cx="7500990" cy="1477328"/>
          </a:xfrm>
          <a:prstGeom prst="rect">
            <a:avLst/>
          </a:prstGeom>
          <a:noFill/>
        </p:spPr>
        <p:txBody>
          <a:bodyPr wrap="square" rtlCol="0">
            <a:spAutoFit/>
          </a:bodyPr>
          <a:lstStyle/>
          <a:p>
            <a:pPr latinLnBrk="0"/>
            <a:r>
              <a:rPr lang="en-US" altLang="zh-CN" dirty="0" smtClean="0"/>
              <a:t>  PDF</a:t>
            </a:r>
            <a:r>
              <a:rPr lang="zh-CN" altLang="en-US" dirty="0" smtClean="0"/>
              <a:t>的文档结构反映了文件体中间接对象间的等级层次关系。</a:t>
            </a:r>
            <a:r>
              <a:rPr lang="en-US" altLang="zh-CN" dirty="0" smtClean="0"/>
              <a:t>PDF</a:t>
            </a:r>
            <a:r>
              <a:rPr lang="zh-CN" altLang="en-US" dirty="0" smtClean="0"/>
              <a:t>的文档结构是一种树型结构。树的根节点就是</a:t>
            </a:r>
            <a:r>
              <a:rPr lang="en-US" altLang="zh-CN" dirty="0" smtClean="0"/>
              <a:t>PDF</a:t>
            </a:r>
            <a:r>
              <a:rPr lang="zh-CN" altLang="en-US" dirty="0" smtClean="0"/>
              <a:t>文件的目录对象</a:t>
            </a:r>
            <a:r>
              <a:rPr lang="en-US" altLang="zh-CN" dirty="0" smtClean="0"/>
              <a:t>(Catalog)</a:t>
            </a:r>
            <a:r>
              <a:rPr lang="zh-CN" altLang="en-US" dirty="0" smtClean="0"/>
              <a:t>。这个目录对象是</a:t>
            </a:r>
            <a:r>
              <a:rPr lang="en-US" altLang="zh-CN" dirty="0" smtClean="0"/>
              <a:t>PDF</a:t>
            </a:r>
            <a:r>
              <a:rPr lang="zh-CN" altLang="en-US" dirty="0" smtClean="0"/>
              <a:t>文档的根对象，包含</a:t>
            </a:r>
            <a:r>
              <a:rPr lang="en-US" altLang="zh-CN" dirty="0" smtClean="0"/>
              <a:t>PDF</a:t>
            </a:r>
            <a:r>
              <a:rPr lang="zh-CN" altLang="en-US" dirty="0" smtClean="0"/>
              <a:t>文档的大纲</a:t>
            </a:r>
            <a:r>
              <a:rPr lang="en-US" altLang="zh-CN" dirty="0" smtClean="0"/>
              <a:t>(Outlines)</a:t>
            </a:r>
            <a:r>
              <a:rPr lang="zh-CN" altLang="en-US" dirty="0" smtClean="0"/>
              <a:t>和页面组对象</a:t>
            </a:r>
            <a:r>
              <a:rPr lang="en-US" altLang="zh-CN" dirty="0" smtClean="0"/>
              <a:t>(Pages)</a:t>
            </a:r>
            <a:r>
              <a:rPr lang="zh-CN" altLang="en-US" dirty="0" smtClean="0"/>
              <a:t>。根节点下有四个子树：页面树</a:t>
            </a:r>
            <a:r>
              <a:rPr lang="en-US" altLang="zh-CN" dirty="0" smtClean="0"/>
              <a:t>(PagesTree)</a:t>
            </a:r>
            <a:r>
              <a:rPr lang="zh-CN" altLang="en-US" dirty="0" smtClean="0"/>
              <a:t>、书签树</a:t>
            </a:r>
            <a:r>
              <a:rPr lang="en-US" altLang="zh-CN" dirty="0" smtClean="0"/>
              <a:t>(OutlineTree)</a:t>
            </a:r>
            <a:r>
              <a:rPr lang="zh-CN" altLang="en-US" dirty="0" smtClean="0"/>
              <a:t>、线索树</a:t>
            </a:r>
            <a:r>
              <a:rPr lang="en-US" altLang="zh-CN" dirty="0" smtClean="0"/>
              <a:t>(ArticleThreads)</a:t>
            </a:r>
            <a:r>
              <a:rPr lang="zh-CN" altLang="en-US" dirty="0" smtClean="0"/>
              <a:t>、名字树</a:t>
            </a:r>
            <a:r>
              <a:rPr lang="en-US" altLang="zh-CN" dirty="0" smtClean="0"/>
              <a:t>(NamedDestination)</a:t>
            </a:r>
            <a:r>
              <a:rPr lang="zh-CN" altLang="en-US" dirty="0" smtClean="0"/>
              <a:t>。</a:t>
            </a:r>
            <a:endParaRPr lang="zh-CN" alt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2.PDF</a:t>
            </a:r>
            <a:r>
              <a:rPr lang="zh-CN" altLang="en-US" sz="2800" dirty="0" smtClean="0">
                <a:latin typeface="微软雅黑" pitchFamily="34" charset="-122"/>
                <a:ea typeface="微软雅黑" pitchFamily="34" charset="-122"/>
              </a:rPr>
              <a:t>文件结构</a:t>
            </a:r>
            <a:endParaRPr lang="zh-CN" altLang="en-US" sz="2800" dirty="0">
              <a:latin typeface="微软雅黑" pitchFamily="34" charset="-122"/>
              <a:ea typeface="微软雅黑" pitchFamily="34" charset="-122"/>
            </a:endParaRPr>
          </a:p>
        </p:txBody>
      </p:sp>
      <p:pic>
        <p:nvPicPr>
          <p:cNvPr id="9" name="图片 8" descr="QQ截图20161101110136.png"/>
          <p:cNvPicPr>
            <a:picLocks noChangeAspect="1"/>
          </p:cNvPicPr>
          <p:nvPr/>
        </p:nvPicPr>
        <p:blipFill>
          <a:blip r:embed="rId4"/>
          <a:stretch>
            <a:fillRect/>
          </a:stretch>
        </p:blipFill>
        <p:spPr>
          <a:xfrm>
            <a:off x="1414463" y="1357298"/>
            <a:ext cx="6315075" cy="3848100"/>
          </a:xfrm>
          <a:prstGeom prst="rect">
            <a:avLst/>
          </a:prstGeom>
          <a:ln w="88900" cap="sq" cmpd="thickThin">
            <a:solidFill>
              <a:srgbClr val="388C36"/>
            </a:solidFill>
            <a:prstDash val="solid"/>
            <a:miter lim="800000"/>
          </a:ln>
          <a:effectLst>
            <a:innerShdw blurRad="76200">
              <a:srgbClr val="000000"/>
            </a:innerShdw>
          </a:effec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2.PDF</a:t>
            </a:r>
            <a:r>
              <a:rPr lang="zh-CN" altLang="en-US" sz="2800" dirty="0" smtClean="0">
                <a:latin typeface="微软雅黑" pitchFamily="34" charset="-122"/>
                <a:ea typeface="微软雅黑" pitchFamily="34" charset="-122"/>
              </a:rPr>
              <a:t>文件结构</a:t>
            </a:r>
            <a:endParaRPr lang="zh-CN" altLang="en-US" sz="2800" dirty="0">
              <a:latin typeface="微软雅黑" pitchFamily="34" charset="-122"/>
              <a:ea typeface="微软雅黑" pitchFamily="34" charset="-122"/>
            </a:endParaRPr>
          </a:p>
        </p:txBody>
      </p:sp>
      <p:sp>
        <p:nvSpPr>
          <p:cNvPr id="9" name="TextBox 8"/>
          <p:cNvSpPr txBox="1"/>
          <p:nvPr/>
        </p:nvSpPr>
        <p:spPr>
          <a:xfrm>
            <a:off x="699734" y="785794"/>
            <a:ext cx="1845377" cy="369332"/>
          </a:xfrm>
          <a:prstGeom prst="rect">
            <a:avLst/>
          </a:prstGeom>
          <a:noFill/>
        </p:spPr>
        <p:txBody>
          <a:bodyPr wrap="none" rtlCol="0">
            <a:spAutoFit/>
          </a:bodyPr>
          <a:lstStyle/>
          <a:p>
            <a:pPr latinLnBrk="0"/>
            <a:r>
              <a:rPr lang="en-US" altLang="zh-CN" b="1" dirty="0" smtClean="0"/>
              <a:t>3) PDF</a:t>
            </a:r>
            <a:r>
              <a:rPr lang="zh-CN" altLang="en-US" b="1" dirty="0" smtClean="0"/>
              <a:t>文件分析</a:t>
            </a:r>
            <a:endParaRPr lang="zh-CN" altLang="en-US" b="1" dirty="0"/>
          </a:p>
        </p:txBody>
      </p:sp>
      <p:sp>
        <p:nvSpPr>
          <p:cNvPr id="10" name="TextBox 9"/>
          <p:cNvSpPr txBox="1"/>
          <p:nvPr/>
        </p:nvSpPr>
        <p:spPr>
          <a:xfrm>
            <a:off x="428596" y="1214422"/>
            <a:ext cx="8286808" cy="5078313"/>
          </a:xfrm>
          <a:prstGeom prst="rect">
            <a:avLst/>
          </a:prstGeom>
          <a:noFill/>
        </p:spPr>
        <p:txBody>
          <a:bodyPr wrap="square" rtlCol="0">
            <a:spAutoFit/>
          </a:bodyPr>
          <a:lstStyle/>
          <a:p>
            <a:pPr latinLnBrk="0"/>
            <a:r>
              <a:rPr lang="en-US" dirty="0" smtClean="0"/>
              <a:t>%PDF-1.6	#</a:t>
            </a:r>
            <a:r>
              <a:rPr lang="zh-CN" altLang="en-US" dirty="0" smtClean="0"/>
              <a:t>文件头，说明符合</a:t>
            </a:r>
            <a:r>
              <a:rPr lang="en-US" dirty="0" smtClean="0"/>
              <a:t>PDF1.6</a:t>
            </a:r>
            <a:r>
              <a:rPr lang="zh-CN" altLang="en-US" dirty="0" smtClean="0"/>
              <a:t>规范</a:t>
            </a:r>
          </a:p>
          <a:p>
            <a:pPr latinLnBrk="0"/>
            <a:r>
              <a:rPr lang="en-US" altLang="zh-CN" dirty="0" smtClean="0"/>
              <a:t>%</a:t>
            </a:r>
            <a:r>
              <a:rPr lang="zh-CN" altLang="en-US" dirty="0" smtClean="0"/>
              <a:t>忏嫌</a:t>
            </a:r>
            <a:r>
              <a:rPr lang="en-US" altLang="zh-CN" dirty="0" smtClean="0"/>
              <a:t>		#</a:t>
            </a:r>
            <a:r>
              <a:rPr lang="zh-CN" altLang="en-US" dirty="0" smtClean="0"/>
              <a:t>下面就是很多的</a:t>
            </a:r>
            <a:r>
              <a:rPr lang="en-US" dirty="0" smtClean="0"/>
              <a:t>Object</a:t>
            </a:r>
            <a:r>
              <a:rPr lang="zh-CN" altLang="en-US" dirty="0" smtClean="0"/>
              <a:t>对象</a:t>
            </a:r>
          </a:p>
          <a:p>
            <a:pPr latinLnBrk="0"/>
            <a:r>
              <a:rPr lang="en-US" altLang="zh-CN" dirty="0" smtClean="0"/>
              <a:t>2 0 </a:t>
            </a:r>
            <a:r>
              <a:rPr lang="en-US" dirty="0" err="1" smtClean="0"/>
              <a:t>obj</a:t>
            </a:r>
            <a:r>
              <a:rPr lang="en-US" dirty="0" smtClean="0"/>
              <a:t>		#Object</a:t>
            </a:r>
            <a:r>
              <a:rPr lang="zh-CN" altLang="en-US" dirty="0" smtClean="0"/>
              <a:t>对象，其中</a:t>
            </a:r>
            <a:r>
              <a:rPr lang="en-US" altLang="zh-CN" dirty="0" smtClean="0"/>
              <a:t>2</a:t>
            </a:r>
            <a:r>
              <a:rPr lang="zh-CN" altLang="en-US" dirty="0" smtClean="0"/>
              <a:t>是</a:t>
            </a:r>
            <a:r>
              <a:rPr lang="en-US" dirty="0" err="1" smtClean="0"/>
              <a:t>Obj</a:t>
            </a:r>
            <a:r>
              <a:rPr lang="zh-CN" altLang="en-US" dirty="0" smtClean="0"/>
              <a:t>顺序号，</a:t>
            </a:r>
            <a:r>
              <a:rPr lang="en-US" altLang="zh-CN" dirty="0" smtClean="0"/>
              <a:t>0</a:t>
            </a:r>
            <a:r>
              <a:rPr lang="zh-CN" altLang="en-US" dirty="0" smtClean="0"/>
              <a:t>是</a:t>
            </a:r>
            <a:r>
              <a:rPr lang="en-US" dirty="0" smtClean="0"/>
              <a:t>Obj</a:t>
            </a:r>
            <a:r>
              <a:rPr lang="zh-CN" altLang="en-US" dirty="0" smtClean="0"/>
              <a:t>的版本号</a:t>
            </a:r>
          </a:p>
          <a:p>
            <a:pPr latinLnBrk="0"/>
            <a:r>
              <a:rPr lang="en-US" altLang="zh-CN" dirty="0" smtClean="0"/>
              <a:t>&lt;&lt;		#&lt;&lt;&gt;&gt;</a:t>
            </a:r>
            <a:r>
              <a:rPr lang="zh-CN" altLang="en-US" dirty="0" smtClean="0"/>
              <a:t>之间为</a:t>
            </a:r>
            <a:r>
              <a:rPr lang="en-US" dirty="0" smtClean="0"/>
              <a:t>Object</a:t>
            </a:r>
            <a:r>
              <a:rPr lang="zh-CN" altLang="en-US" dirty="0" smtClean="0"/>
              <a:t>对象的内容</a:t>
            </a:r>
          </a:p>
          <a:p>
            <a:pPr latinLnBrk="0"/>
            <a:r>
              <a:rPr lang="en-US" altLang="zh-CN" dirty="0" smtClean="0"/>
              <a:t>[/</a:t>
            </a:r>
            <a:r>
              <a:rPr lang="en-US" dirty="0" smtClean="0"/>
              <a:t>ICCBased 3 0 R]</a:t>
            </a:r>
          </a:p>
          <a:p>
            <a:pPr latinLnBrk="0"/>
            <a:r>
              <a:rPr lang="en-US" dirty="0" smtClean="0"/>
              <a:t>&gt;&gt;</a:t>
            </a:r>
          </a:p>
          <a:p>
            <a:pPr latinLnBrk="0"/>
            <a:r>
              <a:rPr lang="en-US" dirty="0" err="1" smtClean="0"/>
              <a:t>Endobj</a:t>
            </a:r>
            <a:r>
              <a:rPr lang="en-US" dirty="0" smtClean="0"/>
              <a:t>		#Object</a:t>
            </a:r>
            <a:r>
              <a:rPr lang="zh-CN" altLang="en-US" dirty="0" smtClean="0"/>
              <a:t>结束关键字</a:t>
            </a:r>
            <a:endParaRPr lang="en-US" altLang="zh-CN" dirty="0" smtClean="0"/>
          </a:p>
          <a:p>
            <a:pPr latinLnBrk="0"/>
            <a:endParaRPr lang="zh-CN" altLang="en-US" dirty="0" smtClean="0"/>
          </a:p>
          <a:p>
            <a:pPr latinLnBrk="0"/>
            <a:r>
              <a:rPr lang="en-US" altLang="zh-CN" dirty="0" smtClean="0"/>
              <a:t>7 0 </a:t>
            </a:r>
            <a:r>
              <a:rPr lang="en-US" dirty="0" smtClean="0"/>
              <a:t>obj</a:t>
            </a:r>
          </a:p>
          <a:p>
            <a:pPr latinLnBrk="0"/>
            <a:r>
              <a:rPr lang="en-US" dirty="0" smtClean="0"/>
              <a:t>&lt;&lt;</a:t>
            </a:r>
          </a:p>
          <a:p>
            <a:pPr latinLnBrk="0"/>
            <a:r>
              <a:rPr lang="en-US" dirty="0" smtClean="0"/>
              <a:t>/Filter</a:t>
            </a:r>
          </a:p>
          <a:p>
            <a:pPr latinLnBrk="0"/>
            <a:r>
              <a:rPr lang="en-US" dirty="0" smtClean="0"/>
              <a:t>/Flate Decode	#</a:t>
            </a:r>
            <a:r>
              <a:rPr lang="zh-CN" altLang="en-US" dirty="0" smtClean="0"/>
              <a:t>流对象的压缩方式为</a:t>
            </a:r>
            <a:r>
              <a:rPr lang="en-US" dirty="0" smtClean="0"/>
              <a:t>zip</a:t>
            </a:r>
            <a:r>
              <a:rPr lang="zh-CN" altLang="en-US" dirty="0" smtClean="0"/>
              <a:t>的压缩算法</a:t>
            </a:r>
          </a:p>
          <a:p>
            <a:pPr latinLnBrk="0"/>
            <a:r>
              <a:rPr lang="en-US" altLang="zh-CN" dirty="0" smtClean="0"/>
              <a:t>/</a:t>
            </a:r>
            <a:r>
              <a:rPr lang="en-US" dirty="0" smtClean="0"/>
              <a:t>Length 148	#</a:t>
            </a:r>
            <a:r>
              <a:rPr lang="zh-CN" altLang="en-US" dirty="0" smtClean="0"/>
              <a:t>流对象的长度</a:t>
            </a:r>
          </a:p>
          <a:p>
            <a:pPr latinLnBrk="0"/>
            <a:r>
              <a:rPr lang="en-US" altLang="zh-CN" dirty="0" smtClean="0"/>
              <a:t>&gt;&gt;</a:t>
            </a:r>
          </a:p>
          <a:p>
            <a:pPr latinLnBrk="0"/>
            <a:r>
              <a:rPr lang="en-US" dirty="0" smtClean="0"/>
              <a:t>Stream		#</a:t>
            </a:r>
            <a:r>
              <a:rPr lang="zh-CN" altLang="en-US" dirty="0" smtClean="0"/>
              <a:t>流对象</a:t>
            </a:r>
          </a:p>
          <a:p>
            <a:pPr latinLnBrk="0"/>
            <a:r>
              <a:rPr lang="en-US" dirty="0" smtClean="0"/>
              <a:t>PDF</a:t>
            </a:r>
            <a:r>
              <a:rPr lang="zh-CN" altLang="en-US" dirty="0" smtClean="0"/>
              <a:t>分析 </a:t>
            </a:r>
            <a:r>
              <a:rPr lang="en-US" dirty="0" smtClean="0"/>
              <a:t>Author：Cryin	#</a:t>
            </a:r>
            <a:r>
              <a:rPr lang="zh-CN" altLang="en-US" dirty="0" smtClean="0"/>
              <a:t>文件内容信息，注：此处为直观从而手动填写的</a:t>
            </a:r>
          </a:p>
          <a:p>
            <a:pPr latinLnBrk="0"/>
            <a:r>
              <a:rPr lang="en-US" dirty="0" err="1" smtClean="0"/>
              <a:t>Endstream</a:t>
            </a:r>
            <a:r>
              <a:rPr lang="en-US" dirty="0" smtClean="0"/>
              <a:t>		#</a:t>
            </a:r>
            <a:r>
              <a:rPr lang="zh-CN" altLang="en-US" dirty="0" smtClean="0"/>
              <a:t>流对象结束标志</a:t>
            </a:r>
          </a:p>
          <a:p>
            <a:pPr latinLnBrk="0"/>
            <a:r>
              <a:rPr lang="en-US" dirty="0" smtClean="0"/>
              <a:t>Endobj</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2.PDF</a:t>
            </a:r>
            <a:r>
              <a:rPr lang="zh-CN" altLang="en-US" sz="2800" dirty="0" smtClean="0">
                <a:latin typeface="微软雅黑" pitchFamily="34" charset="-122"/>
                <a:ea typeface="微软雅黑" pitchFamily="34" charset="-122"/>
              </a:rPr>
              <a:t>文件结构</a:t>
            </a:r>
            <a:endParaRPr lang="zh-CN" altLang="en-US" sz="2800" dirty="0">
              <a:latin typeface="微软雅黑" pitchFamily="34" charset="-122"/>
              <a:ea typeface="微软雅黑" pitchFamily="34" charset="-122"/>
            </a:endParaRPr>
          </a:p>
        </p:txBody>
      </p:sp>
      <p:sp>
        <p:nvSpPr>
          <p:cNvPr id="9" name="TextBox 8"/>
          <p:cNvSpPr txBox="1"/>
          <p:nvPr/>
        </p:nvSpPr>
        <p:spPr>
          <a:xfrm>
            <a:off x="660770" y="857232"/>
            <a:ext cx="7822461" cy="5355312"/>
          </a:xfrm>
          <a:prstGeom prst="rect">
            <a:avLst/>
          </a:prstGeom>
          <a:noFill/>
        </p:spPr>
        <p:txBody>
          <a:bodyPr wrap="square" rtlCol="0">
            <a:spAutoFit/>
          </a:bodyPr>
          <a:lstStyle/>
          <a:p>
            <a:pPr latinLnBrk="0"/>
            <a:r>
              <a:rPr lang="en-US" dirty="0" smtClean="0"/>
              <a:t>8 0 obj</a:t>
            </a:r>
          </a:p>
          <a:p>
            <a:pPr latinLnBrk="0"/>
            <a:r>
              <a:rPr lang="en-US" dirty="0" smtClean="0"/>
              <a:t>&lt;&lt;</a:t>
            </a:r>
          </a:p>
          <a:p>
            <a:pPr latinLnBrk="0"/>
            <a:r>
              <a:rPr lang="en-US" dirty="0" smtClean="0"/>
              <a:t>/Contents 7 0 R		#</a:t>
            </a:r>
            <a:r>
              <a:rPr lang="zh-CN" altLang="en-US" dirty="0" smtClean="0"/>
              <a:t>页面内容对象的对象号为</a:t>
            </a:r>
            <a:r>
              <a:rPr lang="en-US" altLang="zh-CN" dirty="0" smtClean="0"/>
              <a:t>7</a:t>
            </a:r>
          </a:p>
          <a:p>
            <a:pPr latinLnBrk="0"/>
            <a:r>
              <a:rPr lang="en-US" altLang="zh-CN" dirty="0" smtClean="0"/>
              <a:t>/</a:t>
            </a:r>
            <a:r>
              <a:rPr lang="en-US" dirty="0" smtClean="0"/>
              <a:t>MediaBox [0 0 595.2 841.68]	#</a:t>
            </a:r>
            <a:r>
              <a:rPr lang="zh-CN" altLang="en-US" dirty="0" smtClean="0"/>
              <a:t>页面显示大小，以像素为单位</a:t>
            </a:r>
          </a:p>
          <a:p>
            <a:pPr latinLnBrk="0"/>
            <a:r>
              <a:rPr lang="en-US" altLang="zh-CN" dirty="0" smtClean="0"/>
              <a:t>/</a:t>
            </a:r>
            <a:r>
              <a:rPr lang="en-US" dirty="0" err="1" smtClean="0"/>
              <a:t>PageIndex</a:t>
            </a:r>
            <a:r>
              <a:rPr lang="en-US" dirty="0" smtClean="0"/>
              <a:t> 1</a:t>
            </a:r>
          </a:p>
          <a:p>
            <a:pPr latinLnBrk="0"/>
            <a:r>
              <a:rPr lang="en-US" dirty="0" smtClean="0"/>
              <a:t>/Parent 1 0 R	#</a:t>
            </a:r>
            <a:r>
              <a:rPr lang="zh-CN" altLang="en-US" dirty="0" smtClean="0"/>
              <a:t>其父对象号为</a:t>
            </a:r>
            <a:r>
              <a:rPr lang="en-US" altLang="zh-CN" dirty="0" smtClean="0"/>
              <a:t>1</a:t>
            </a:r>
            <a:r>
              <a:rPr lang="zh-CN" altLang="en-US" dirty="0" smtClean="0"/>
              <a:t>以及</a:t>
            </a:r>
            <a:r>
              <a:rPr lang="en-US" dirty="0" smtClean="0"/>
              <a:t>Pages</a:t>
            </a:r>
            <a:r>
              <a:rPr lang="zh-CN" altLang="en-US" dirty="0" smtClean="0"/>
              <a:t>对象</a:t>
            </a:r>
          </a:p>
          <a:p>
            <a:pPr latinLnBrk="0"/>
            <a:r>
              <a:rPr lang="en-US" altLang="zh-CN" dirty="0" smtClean="0"/>
              <a:t>/</a:t>
            </a:r>
            <a:r>
              <a:rPr lang="en-US" dirty="0" smtClean="0"/>
              <a:t>Resources	#</a:t>
            </a:r>
            <a:r>
              <a:rPr lang="zh-CN" altLang="en-US" dirty="0" smtClean="0"/>
              <a:t>该页包含的资源</a:t>
            </a:r>
          </a:p>
          <a:p>
            <a:pPr latinLnBrk="0"/>
            <a:r>
              <a:rPr lang="en-US" altLang="zh-CN" dirty="0" smtClean="0"/>
              <a:t>&lt;&lt;/</a:t>
            </a:r>
            <a:r>
              <a:rPr lang="en-US" dirty="0" smtClean="0"/>
              <a:t>Font &lt;&lt;/F4 4 0 R&gt;&gt;	#</a:t>
            </a:r>
            <a:r>
              <a:rPr lang="zh-CN" altLang="en-US" dirty="0" smtClean="0"/>
              <a:t>字体的类型</a:t>
            </a:r>
          </a:p>
          <a:p>
            <a:pPr latinLnBrk="0"/>
            <a:r>
              <a:rPr lang="en-US" altLang="zh-CN" dirty="0" smtClean="0"/>
              <a:t>/</a:t>
            </a:r>
            <a:r>
              <a:rPr lang="en-US" dirty="0" smtClean="0"/>
              <a:t>Shading &lt;&lt;&gt;&gt;</a:t>
            </a:r>
          </a:p>
          <a:p>
            <a:pPr latinLnBrk="0"/>
            <a:r>
              <a:rPr lang="en-US" dirty="0" smtClean="0"/>
              <a:t>/</a:t>
            </a:r>
            <a:r>
              <a:rPr lang="en-US" dirty="0" err="1" smtClean="0"/>
              <a:t>XObject</a:t>
            </a:r>
            <a:r>
              <a:rPr lang="en-US" dirty="0" smtClean="0"/>
              <a:t> &lt;&lt;&gt;&gt;	#</a:t>
            </a:r>
            <a:r>
              <a:rPr lang="zh-CN" altLang="en-US" dirty="0" smtClean="0"/>
              <a:t>外部对象</a:t>
            </a:r>
          </a:p>
          <a:p>
            <a:pPr latinLnBrk="0"/>
            <a:r>
              <a:rPr lang="en-US" altLang="zh-CN" dirty="0" smtClean="0"/>
              <a:t>/</a:t>
            </a:r>
            <a:r>
              <a:rPr lang="en-US" dirty="0" smtClean="0"/>
              <a:t>ColorSpace &lt;&lt;/CS 1 2 0 R&gt;&gt;&gt;&gt;	#</a:t>
            </a:r>
            <a:r>
              <a:rPr lang="zh-CN" altLang="en-US" dirty="0" smtClean="0"/>
              <a:t>色彩空间</a:t>
            </a:r>
          </a:p>
          <a:p>
            <a:pPr latinLnBrk="0"/>
            <a:r>
              <a:rPr lang="en-US" altLang="zh-CN" dirty="0" smtClean="0"/>
              <a:t>/</a:t>
            </a:r>
            <a:r>
              <a:rPr lang="en-US" dirty="0" smtClean="0"/>
              <a:t>Type /Page</a:t>
            </a:r>
          </a:p>
          <a:p>
            <a:pPr latinLnBrk="0"/>
            <a:r>
              <a:rPr lang="en-US" dirty="0" smtClean="0"/>
              <a:t>&gt;&gt;</a:t>
            </a:r>
          </a:p>
          <a:p>
            <a:pPr latinLnBrk="0"/>
            <a:r>
              <a:rPr lang="en-US" dirty="0" smtClean="0"/>
              <a:t>Endobj</a:t>
            </a:r>
          </a:p>
          <a:p>
            <a:pPr latinLnBrk="0"/>
            <a:endParaRPr lang="en-US" dirty="0" smtClean="0"/>
          </a:p>
          <a:p>
            <a:pPr latinLnBrk="0"/>
            <a:r>
              <a:rPr lang="en-US" dirty="0" smtClean="0"/>
              <a:t>1 0 obj</a:t>
            </a:r>
          </a:p>
          <a:p>
            <a:pPr latinLnBrk="0"/>
            <a:r>
              <a:rPr lang="en-US" dirty="0" smtClean="0"/>
              <a:t>&lt;&lt;</a:t>
            </a:r>
          </a:p>
          <a:p>
            <a:pPr latinLnBrk="0"/>
            <a:r>
              <a:rPr lang="en-US" dirty="0" smtClean="0"/>
              <a:t>/Count 1		#</a:t>
            </a:r>
            <a:r>
              <a:rPr lang="zh-CN" altLang="en-US" dirty="0" smtClean="0"/>
              <a:t>页码数量为</a:t>
            </a:r>
            <a:r>
              <a:rPr lang="en-US" altLang="zh-CN" dirty="0" smtClean="0"/>
              <a:t>1</a:t>
            </a:r>
          </a:p>
          <a:p>
            <a:pPr latinLnBrk="0"/>
            <a:r>
              <a:rPr lang="en-US" dirty="0" smtClean="0"/>
              <a:t>/Kids [8 0 R]	#kids</a:t>
            </a:r>
            <a:r>
              <a:rPr lang="zh-CN" altLang="en-US" dirty="0" smtClean="0"/>
              <a:t>对象说明它的子页对象为</a:t>
            </a:r>
            <a:r>
              <a:rPr lang="en-US" altLang="zh-CN" dirty="0" smtClean="0"/>
              <a:t>8</a:t>
            </a:r>
            <a:endParaRPr lang="zh-CN" altLang="en-US" dirty="0"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2.PDF</a:t>
            </a:r>
            <a:r>
              <a:rPr lang="zh-CN" altLang="en-US" sz="2800" dirty="0" smtClean="0">
                <a:latin typeface="微软雅黑" pitchFamily="34" charset="-122"/>
                <a:ea typeface="微软雅黑" pitchFamily="34" charset="-122"/>
              </a:rPr>
              <a:t>文件结构</a:t>
            </a:r>
            <a:endParaRPr lang="zh-CN" altLang="en-US" sz="2800" dirty="0">
              <a:latin typeface="微软雅黑" pitchFamily="34" charset="-122"/>
              <a:ea typeface="微软雅黑" pitchFamily="34" charset="-122"/>
            </a:endParaRPr>
          </a:p>
        </p:txBody>
      </p:sp>
      <p:sp>
        <p:nvSpPr>
          <p:cNvPr id="9" name="TextBox 8"/>
          <p:cNvSpPr txBox="1"/>
          <p:nvPr/>
        </p:nvSpPr>
        <p:spPr>
          <a:xfrm>
            <a:off x="392877" y="785794"/>
            <a:ext cx="8358246" cy="5632311"/>
          </a:xfrm>
          <a:prstGeom prst="rect">
            <a:avLst/>
          </a:prstGeom>
          <a:noFill/>
        </p:spPr>
        <p:txBody>
          <a:bodyPr wrap="square" rtlCol="0">
            <a:spAutoFit/>
          </a:bodyPr>
          <a:lstStyle/>
          <a:p>
            <a:pPr latinLnBrk="0"/>
            <a:r>
              <a:rPr lang="en-US" altLang="zh-CN" dirty="0" smtClean="0"/>
              <a:t>/</a:t>
            </a:r>
            <a:r>
              <a:rPr lang="en-US" dirty="0" smtClean="0"/>
              <a:t>Type /Pages</a:t>
            </a:r>
          </a:p>
          <a:p>
            <a:pPr latinLnBrk="0"/>
            <a:r>
              <a:rPr lang="en-US" dirty="0" smtClean="0"/>
              <a:t>&gt;&gt;</a:t>
            </a:r>
          </a:p>
          <a:p>
            <a:pPr latinLnBrk="0"/>
            <a:r>
              <a:rPr lang="en-US" dirty="0" smtClean="0"/>
              <a:t>Endobj</a:t>
            </a:r>
          </a:p>
          <a:p>
            <a:pPr latinLnBrk="0"/>
            <a:endParaRPr lang="en-US" dirty="0" smtClean="0"/>
          </a:p>
          <a:p>
            <a:pPr latinLnBrk="0"/>
            <a:r>
              <a:rPr lang="en-US" dirty="0" smtClean="0"/>
              <a:t>13 0 obj</a:t>
            </a:r>
          </a:p>
          <a:p>
            <a:pPr latinLnBrk="0"/>
            <a:r>
              <a:rPr lang="en-US" dirty="0" smtClean="0"/>
              <a:t>&lt;&lt;</a:t>
            </a:r>
          </a:p>
          <a:p>
            <a:pPr latinLnBrk="0"/>
            <a:r>
              <a:rPr lang="en-US" dirty="0" smtClean="0"/>
              <a:t>/Author (?Cryin)</a:t>
            </a:r>
          </a:p>
          <a:p>
            <a:pPr latinLnBrk="0"/>
            <a:r>
              <a:rPr lang="en-US" dirty="0" smtClean="0"/>
              <a:t>/CreationDate (D:20100926145832+08'00')</a:t>
            </a:r>
          </a:p>
          <a:p>
            <a:pPr latinLnBrk="0"/>
            <a:r>
              <a:rPr lang="en-US" dirty="0" smtClean="0"/>
              <a:t>/Title (?PDF</a:t>
            </a:r>
            <a:r>
              <a:rPr lang="zh-CN" altLang="en-US" dirty="0" smtClean="0"/>
              <a:t>文件格式分析</a:t>
            </a:r>
            <a:r>
              <a:rPr lang="en-US" altLang="zh-CN" dirty="0" smtClean="0"/>
              <a:t>)</a:t>
            </a:r>
          </a:p>
          <a:p>
            <a:pPr latinLnBrk="0"/>
            <a:r>
              <a:rPr lang="en-US" altLang="zh-CN" dirty="0" smtClean="0"/>
              <a:t>&gt;&gt;</a:t>
            </a:r>
          </a:p>
          <a:p>
            <a:pPr latinLnBrk="0"/>
            <a:r>
              <a:rPr lang="en-US" dirty="0" err="1" smtClean="0"/>
              <a:t>Endobj</a:t>
            </a:r>
            <a:endParaRPr lang="en-US" dirty="0" smtClean="0"/>
          </a:p>
          <a:p>
            <a:pPr latinLnBrk="0"/>
            <a:endParaRPr lang="en-US" dirty="0" smtClean="0"/>
          </a:p>
          <a:p>
            <a:pPr latinLnBrk="0"/>
            <a:r>
              <a:rPr lang="en-US" dirty="0" smtClean="0"/>
              <a:t>Xref		#</a:t>
            </a:r>
            <a:r>
              <a:rPr lang="zh-CN" altLang="en-US" dirty="0" smtClean="0"/>
              <a:t>表示交叉引用表开始</a:t>
            </a:r>
          </a:p>
          <a:p>
            <a:pPr latinLnBrk="0"/>
            <a:r>
              <a:rPr lang="en-US" altLang="zh-CN" dirty="0" smtClean="0"/>
              <a:t>0 14		#0</a:t>
            </a:r>
            <a:r>
              <a:rPr lang="zh-CN" altLang="en-US" dirty="0" smtClean="0"/>
              <a:t>表明引用表描述的对象从</a:t>
            </a:r>
            <a:r>
              <a:rPr lang="en-US" altLang="zh-CN" dirty="0" smtClean="0"/>
              <a:t>0</a:t>
            </a:r>
            <a:r>
              <a:rPr lang="zh-CN" altLang="en-US" dirty="0" smtClean="0"/>
              <a:t>开始，</a:t>
            </a:r>
            <a:r>
              <a:rPr lang="en-US" altLang="zh-CN" dirty="0" smtClean="0"/>
              <a:t>14</a:t>
            </a:r>
            <a:r>
              <a:rPr lang="zh-CN" altLang="en-US" dirty="0" smtClean="0"/>
              <a:t>说明共有</a:t>
            </a:r>
            <a:r>
              <a:rPr lang="en-US" altLang="zh-CN" dirty="0" smtClean="0"/>
              <a:t>14</a:t>
            </a:r>
            <a:r>
              <a:rPr lang="zh-CN" altLang="en-US" dirty="0" smtClean="0"/>
              <a:t>个对象</a:t>
            </a:r>
          </a:p>
          <a:p>
            <a:pPr latinLnBrk="0"/>
            <a:r>
              <a:rPr lang="en-US" altLang="zh-CN" dirty="0" smtClean="0"/>
              <a:t>0000000000  65536  </a:t>
            </a:r>
            <a:r>
              <a:rPr lang="en-US" dirty="0" smtClean="0"/>
              <a:t>f	#</a:t>
            </a:r>
            <a:r>
              <a:rPr lang="zh-CN" altLang="en-US" dirty="0" smtClean="0"/>
              <a:t>一般</a:t>
            </a:r>
            <a:r>
              <a:rPr lang="en-US" dirty="0" smtClean="0"/>
              <a:t>pdf</a:t>
            </a:r>
            <a:r>
              <a:rPr lang="zh-CN" altLang="en-US" dirty="0" smtClean="0"/>
              <a:t>都是以这行开始交叉引用表的，起始地址</a:t>
            </a:r>
            <a:r>
              <a:rPr lang="en-US" altLang="zh-CN" dirty="0" smtClean="0"/>
              <a:t>0</a:t>
            </a:r>
            <a:r>
              <a:rPr lang="zh-CN" altLang="en-US" dirty="0" smtClean="0"/>
              <a:t>和</a:t>
            </a:r>
            <a:r>
              <a:rPr lang="zh-CN" altLang="en-US" dirty="0" smtClean="0"/>
              <a:t>版本</a:t>
            </a:r>
            <a:r>
              <a:rPr lang="zh-CN" altLang="en-US" dirty="0" smtClean="0"/>
              <a:t>号</a:t>
            </a:r>
            <a:endParaRPr lang="zh-CN" altLang="en-US" dirty="0" smtClean="0"/>
          </a:p>
          <a:p>
            <a:pPr latinLnBrk="0"/>
            <a:r>
              <a:rPr lang="en-US" altLang="zh-CN" dirty="0" smtClean="0"/>
              <a:t>0000003195  00000  </a:t>
            </a:r>
            <a:r>
              <a:rPr lang="en-US" dirty="0" smtClean="0"/>
              <a:t>n	#</a:t>
            </a:r>
            <a:r>
              <a:rPr lang="zh-CN" altLang="en-US" dirty="0" smtClean="0"/>
              <a:t>表示对象</a:t>
            </a:r>
            <a:r>
              <a:rPr lang="en-US" altLang="zh-CN" dirty="0" smtClean="0"/>
              <a:t>1</a:t>
            </a:r>
            <a:r>
              <a:rPr lang="zh-CN" altLang="en-US" dirty="0" smtClean="0"/>
              <a:t>，就是</a:t>
            </a:r>
            <a:r>
              <a:rPr lang="en-US" dirty="0" smtClean="0"/>
              <a:t>catalog，3195</a:t>
            </a:r>
            <a:r>
              <a:rPr lang="zh-CN" altLang="en-US" dirty="0" smtClean="0"/>
              <a:t>为偏移地址</a:t>
            </a:r>
            <a:r>
              <a:rPr lang="en-US" dirty="0" smtClean="0"/>
              <a:t>n</a:t>
            </a:r>
            <a:r>
              <a:rPr lang="zh-CN" altLang="en-US" dirty="0" smtClean="0"/>
              <a:t>表示对象在使用</a:t>
            </a:r>
          </a:p>
          <a:p>
            <a:pPr latinLnBrk="0"/>
            <a:r>
              <a:rPr lang="en-US" altLang="zh-CN" dirty="0" smtClean="0"/>
              <a:t>0000000018  00000  </a:t>
            </a:r>
            <a:r>
              <a:rPr lang="en-US" dirty="0" smtClean="0"/>
              <a:t>n</a:t>
            </a:r>
          </a:p>
          <a:p>
            <a:pPr latinLnBrk="0"/>
            <a:r>
              <a:rPr lang="en-US" dirty="0" smtClean="0"/>
              <a:t>0000000051  00000  n</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2.PDF</a:t>
            </a:r>
            <a:r>
              <a:rPr lang="zh-CN" altLang="en-US" sz="2800" dirty="0" smtClean="0">
                <a:latin typeface="微软雅黑" pitchFamily="34" charset="-122"/>
                <a:ea typeface="微软雅黑" pitchFamily="34" charset="-122"/>
              </a:rPr>
              <a:t>文件结构</a:t>
            </a:r>
            <a:endParaRPr lang="zh-CN" altLang="en-US" sz="2800" dirty="0">
              <a:latin typeface="微软雅黑" pitchFamily="34" charset="-122"/>
              <a:ea typeface="微软雅黑" pitchFamily="34" charset="-122"/>
            </a:endParaRPr>
          </a:p>
        </p:txBody>
      </p:sp>
      <p:sp>
        <p:nvSpPr>
          <p:cNvPr id="10" name="TextBox 9"/>
          <p:cNvSpPr txBox="1"/>
          <p:nvPr/>
        </p:nvSpPr>
        <p:spPr>
          <a:xfrm>
            <a:off x="392877" y="785794"/>
            <a:ext cx="8358246" cy="5078313"/>
          </a:xfrm>
          <a:prstGeom prst="rect">
            <a:avLst/>
          </a:prstGeom>
          <a:noFill/>
        </p:spPr>
        <p:txBody>
          <a:bodyPr wrap="square" rtlCol="0">
            <a:spAutoFit/>
          </a:bodyPr>
          <a:lstStyle/>
          <a:p>
            <a:pPr latinLnBrk="0"/>
            <a:r>
              <a:rPr lang="en-US" dirty="0" smtClean="0"/>
              <a:t>0000003464  00000  n</a:t>
            </a:r>
          </a:p>
          <a:p>
            <a:pPr latinLnBrk="0"/>
            <a:r>
              <a:rPr lang="en-US" dirty="0" smtClean="0"/>
              <a:t>0000000000  00000  f</a:t>
            </a:r>
          </a:p>
          <a:p>
            <a:pPr latinLnBrk="0"/>
            <a:r>
              <a:rPr lang="en-US" dirty="0" smtClean="0"/>
              <a:t>0000004282  00000  n</a:t>
            </a:r>
          </a:p>
          <a:p>
            <a:pPr latinLnBrk="0"/>
            <a:r>
              <a:rPr lang="en-US" dirty="0" smtClean="0"/>
              <a:t>0000002728  00000  n</a:t>
            </a:r>
          </a:p>
          <a:p>
            <a:pPr latinLnBrk="0"/>
            <a:r>
              <a:rPr lang="en-US" dirty="0" smtClean="0"/>
              <a:t>0000002992  00000  n</a:t>
            </a:r>
          </a:p>
          <a:p>
            <a:pPr latinLnBrk="0"/>
            <a:r>
              <a:rPr lang="en-US" dirty="0" smtClean="0"/>
              <a:t>0000003256  00000  n</a:t>
            </a:r>
          </a:p>
          <a:p>
            <a:pPr latinLnBrk="0"/>
            <a:r>
              <a:rPr lang="en-US" dirty="0" smtClean="0"/>
              <a:t>0000003892  00000  n</a:t>
            </a:r>
          </a:p>
          <a:p>
            <a:pPr latinLnBrk="0"/>
            <a:r>
              <a:rPr lang="en-US" dirty="0" smtClean="0"/>
              <a:t>0000003620  00000  n</a:t>
            </a:r>
          </a:p>
          <a:p>
            <a:pPr latinLnBrk="0"/>
            <a:r>
              <a:rPr lang="en-US" dirty="0" smtClean="0"/>
              <a:t>0000008660  00000  n</a:t>
            </a:r>
          </a:p>
          <a:p>
            <a:pPr marL="342900" indent="-342900" latinLnBrk="0"/>
            <a:r>
              <a:rPr lang="en-US" altLang="zh-CN" dirty="0" smtClean="0"/>
              <a:t>0000008712</a:t>
            </a:r>
            <a:r>
              <a:rPr lang="en-US" dirty="0" smtClean="0"/>
              <a:t>  00000  n</a:t>
            </a:r>
          </a:p>
          <a:p>
            <a:pPr marL="342900" indent="-342900" latinLnBrk="0"/>
            <a:endParaRPr lang="en-US" dirty="0" smtClean="0"/>
          </a:p>
          <a:p>
            <a:pPr latinLnBrk="0"/>
            <a:r>
              <a:rPr lang="en-US" dirty="0" smtClean="0"/>
              <a:t>Trailer		</a:t>
            </a:r>
            <a:r>
              <a:rPr lang="en-US" dirty="0" smtClean="0"/>
              <a:t>#</a:t>
            </a:r>
            <a:r>
              <a:rPr lang="zh-CN" altLang="en-US" dirty="0" smtClean="0"/>
              <a:t>文件</a:t>
            </a:r>
            <a:r>
              <a:rPr lang="zh-CN" altLang="en-US" dirty="0" smtClean="0"/>
              <a:t>尾对象开始</a:t>
            </a:r>
          </a:p>
          <a:p>
            <a:pPr latinLnBrk="0"/>
            <a:r>
              <a:rPr lang="en-US" altLang="zh-CN" dirty="0" smtClean="0"/>
              <a:t>&lt;&lt;/</a:t>
            </a:r>
            <a:r>
              <a:rPr lang="en-US" dirty="0" smtClean="0"/>
              <a:t>Size 14	#14</a:t>
            </a:r>
            <a:r>
              <a:rPr lang="zh-CN" altLang="en-US" dirty="0" smtClean="0"/>
              <a:t>说明</a:t>
            </a:r>
            <a:r>
              <a:rPr lang="en-US" dirty="0" smtClean="0"/>
              <a:t>PDF</a:t>
            </a:r>
            <a:r>
              <a:rPr lang="zh-CN" altLang="en-US" dirty="0" smtClean="0"/>
              <a:t>文件对象数目</a:t>
            </a:r>
          </a:p>
          <a:p>
            <a:pPr latinLnBrk="0"/>
            <a:r>
              <a:rPr lang="en-US" altLang="zh-CN" dirty="0" smtClean="0"/>
              <a:t>/</a:t>
            </a:r>
            <a:r>
              <a:rPr lang="en-US" dirty="0" smtClean="0"/>
              <a:t>Root 12 0 R	</a:t>
            </a:r>
            <a:r>
              <a:rPr lang="en-US" dirty="0" smtClean="0"/>
              <a:t>#</a:t>
            </a:r>
            <a:r>
              <a:rPr lang="zh-CN" altLang="en-US" dirty="0" smtClean="0"/>
              <a:t>根</a:t>
            </a:r>
            <a:r>
              <a:rPr lang="zh-CN" altLang="en-US" dirty="0" smtClean="0"/>
              <a:t>对象</a:t>
            </a:r>
            <a:r>
              <a:rPr lang="zh-CN" altLang="en-US" dirty="0" smtClean="0"/>
              <a:t>号为</a:t>
            </a:r>
            <a:r>
              <a:rPr lang="en-US" altLang="zh-CN" dirty="0" smtClean="0"/>
              <a:t>12</a:t>
            </a:r>
          </a:p>
          <a:p>
            <a:pPr latinLnBrk="0"/>
            <a:r>
              <a:rPr lang="en-US" altLang="zh-CN" dirty="0" smtClean="0"/>
              <a:t>/</a:t>
            </a:r>
            <a:r>
              <a:rPr lang="en-US" dirty="0" smtClean="0"/>
              <a:t>Info 13 0 R&gt;&gt;</a:t>
            </a:r>
          </a:p>
          <a:p>
            <a:pPr latinLnBrk="0"/>
            <a:r>
              <a:rPr lang="en-US" dirty="0" smtClean="0"/>
              <a:t>startxref</a:t>
            </a:r>
          </a:p>
          <a:p>
            <a:pPr latinLnBrk="0"/>
            <a:r>
              <a:rPr lang="en-US" dirty="0" smtClean="0"/>
              <a:t>8980		#8980</a:t>
            </a:r>
            <a:r>
              <a:rPr lang="zh-CN" altLang="en-US" dirty="0" smtClean="0"/>
              <a:t>为交叉引用表的偏移地址，此处为十进制表示</a:t>
            </a:r>
          </a:p>
          <a:p>
            <a:pPr latinLnBrk="0"/>
            <a:r>
              <a:rPr lang="en-US" altLang="zh-CN" dirty="0" smtClean="0"/>
              <a:t>%%</a:t>
            </a:r>
            <a:r>
              <a:rPr lang="en-US" dirty="0" smtClean="0"/>
              <a:t>EOF		#</a:t>
            </a:r>
            <a:r>
              <a:rPr lang="zh-CN" altLang="en-US" dirty="0" smtClean="0"/>
              <a:t>文件结束标志</a:t>
            </a:r>
            <a:endParaRPr lang="zh-CN" alt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123" name="图片 14" descr="图片6.png"/>
          <p:cNvPicPr>
            <a:picLocks noChangeAspect="1"/>
          </p:cNvPicPr>
          <p:nvPr/>
        </p:nvPicPr>
        <p:blipFill>
          <a:blip r:embed="rId3"/>
          <a:srcRect/>
          <a:stretch>
            <a:fillRect/>
          </a:stretch>
        </p:blipFill>
        <p:spPr bwMode="auto">
          <a:xfrm>
            <a:off x="1142976" y="1077914"/>
            <a:ext cx="1876425" cy="2565400"/>
          </a:xfrm>
          <a:prstGeom prst="rect">
            <a:avLst/>
          </a:prstGeom>
          <a:noFill/>
          <a:ln w="9525">
            <a:noFill/>
            <a:miter lim="800000"/>
            <a:headEnd/>
            <a:tailEnd/>
          </a:ln>
        </p:spPr>
      </p:pic>
      <p:sp>
        <p:nvSpPr>
          <p:cNvPr id="13" name="平行四边形 12"/>
          <p:cNvSpPr>
            <a:spLocks/>
          </p:cNvSpPr>
          <p:nvPr/>
        </p:nvSpPr>
        <p:spPr>
          <a:xfrm>
            <a:off x="1714480" y="1493806"/>
            <a:ext cx="5653113" cy="2552700"/>
          </a:xfrm>
          <a:prstGeom prst="parallelogram">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125" name="图片 16" descr="图片6.png"/>
          <p:cNvPicPr>
            <a:picLocks noChangeAspect="1"/>
          </p:cNvPicPr>
          <p:nvPr/>
        </p:nvPicPr>
        <p:blipFill>
          <a:blip r:embed="rId3"/>
          <a:srcRect/>
          <a:stretch>
            <a:fillRect/>
          </a:stretch>
        </p:blipFill>
        <p:spPr bwMode="auto">
          <a:xfrm>
            <a:off x="6410351" y="1862144"/>
            <a:ext cx="1876425" cy="2566988"/>
          </a:xfrm>
          <a:prstGeom prst="rect">
            <a:avLst/>
          </a:prstGeom>
          <a:noFill/>
          <a:ln w="9525">
            <a:noFill/>
            <a:miter lim="800000"/>
            <a:headEnd/>
            <a:tailEnd/>
          </a:ln>
        </p:spPr>
      </p:pic>
      <p:sp>
        <p:nvSpPr>
          <p:cNvPr id="5126"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7"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8"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9"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32" name="矩形 14"/>
          <p:cNvSpPr>
            <a:spLocks noChangeArrowheads="1"/>
          </p:cNvSpPr>
          <p:nvPr/>
        </p:nvSpPr>
        <p:spPr bwMode="auto">
          <a:xfrm>
            <a:off x="2786050" y="2489158"/>
            <a:ext cx="2986715" cy="584775"/>
          </a:xfrm>
          <a:prstGeom prst="rect">
            <a:avLst/>
          </a:prstGeom>
          <a:noFill/>
          <a:ln w="9525">
            <a:noFill/>
            <a:miter lim="800000"/>
            <a:headEnd/>
            <a:tailEnd/>
          </a:ln>
        </p:spPr>
        <p:txBody>
          <a:bodyPr wrap="none">
            <a:spAutoFit/>
          </a:bodyPr>
          <a:lstStyle/>
          <a:p>
            <a:r>
              <a:rPr lang="en-US" altLang="zh-CN" sz="3200" dirty="0" smtClean="0">
                <a:latin typeface="微软雅黑" pitchFamily="34" charset="-122"/>
                <a:ea typeface="微软雅黑" pitchFamily="34" charset="-122"/>
              </a:rPr>
              <a:t>3.</a:t>
            </a:r>
            <a:r>
              <a:rPr lang="zh-CN" altLang="en-US" sz="3200" dirty="0" smtClean="0">
                <a:latin typeface="微软雅黑" pitchFamily="34" charset="-122"/>
                <a:ea typeface="微软雅黑" pitchFamily="34" charset="-122"/>
              </a:rPr>
              <a:t>电子印章结构</a:t>
            </a:r>
            <a:endParaRPr lang="zh-CN" altLang="en-US" sz="3200" dirty="0">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35658"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电子印章结构</a:t>
            </a:r>
            <a:endParaRPr lang="zh-CN" altLang="en-US" sz="2800" dirty="0">
              <a:latin typeface="微软雅黑" pitchFamily="34" charset="-122"/>
              <a:ea typeface="微软雅黑" pitchFamily="34" charset="-122"/>
            </a:endParaRPr>
          </a:p>
        </p:txBody>
      </p:sp>
      <p:sp>
        <p:nvSpPr>
          <p:cNvPr id="9" name="TextBox 8"/>
          <p:cNvSpPr txBox="1"/>
          <p:nvPr/>
        </p:nvSpPr>
        <p:spPr>
          <a:xfrm>
            <a:off x="464315" y="845090"/>
            <a:ext cx="8215370" cy="1477328"/>
          </a:xfrm>
          <a:prstGeom prst="rect">
            <a:avLst/>
          </a:prstGeom>
          <a:noFill/>
        </p:spPr>
        <p:txBody>
          <a:bodyPr wrap="square" rtlCol="0">
            <a:spAutoFit/>
          </a:bodyPr>
          <a:lstStyle/>
          <a:p>
            <a:r>
              <a:rPr lang="zh-CN" altLang="en-US" dirty="0" smtClean="0"/>
              <a:t>从</a:t>
            </a:r>
            <a:r>
              <a:rPr lang="en-US" altLang="zh-CN" dirty="0" smtClean="0"/>
              <a:t>key</a:t>
            </a:r>
            <a:r>
              <a:rPr lang="zh-CN" altLang="en-US" dirty="0" smtClean="0"/>
              <a:t>中读取的电子印章为</a:t>
            </a:r>
            <a:r>
              <a:rPr lang="en-US" altLang="zh-CN" dirty="0" smtClean="0"/>
              <a:t>xml</a:t>
            </a:r>
            <a:r>
              <a:rPr lang="zh-CN" altLang="en-US" dirty="0" smtClean="0"/>
              <a:t>结构的字符串，其中包括：</a:t>
            </a:r>
            <a:endParaRPr lang="en-US" altLang="zh-CN" dirty="0" smtClean="0"/>
          </a:p>
          <a:p>
            <a:r>
              <a:rPr lang="zh-CN" altLang="en-US" dirty="0" smtClean="0"/>
              <a:t>印章头（</a:t>
            </a:r>
            <a:r>
              <a:rPr lang="en-US" altLang="zh-CN" dirty="0" smtClean="0"/>
              <a:t>Header</a:t>
            </a:r>
            <a:r>
              <a:rPr lang="zh-CN" altLang="en-US" dirty="0" smtClean="0"/>
              <a:t>）</a:t>
            </a:r>
            <a:endParaRPr lang="en-US" altLang="zh-CN" dirty="0" smtClean="0"/>
          </a:p>
          <a:p>
            <a:r>
              <a:rPr lang="zh-CN" altLang="en-US" dirty="0" smtClean="0"/>
              <a:t>印章信息（</a:t>
            </a:r>
            <a:r>
              <a:rPr lang="en-US" altLang="zh-CN" dirty="0" err="1" smtClean="0"/>
              <a:t>ESealInfo</a:t>
            </a:r>
            <a:r>
              <a:rPr lang="zh-CN" altLang="en-US" dirty="0" smtClean="0"/>
              <a:t>）</a:t>
            </a:r>
            <a:endParaRPr lang="en-US" altLang="zh-CN" dirty="0" smtClean="0"/>
          </a:p>
          <a:p>
            <a:r>
              <a:rPr lang="zh-CN" altLang="en-US" dirty="0" smtClean="0"/>
              <a:t>签名信息（</a:t>
            </a:r>
            <a:r>
              <a:rPr lang="en-US" altLang="zh-CN" dirty="0" smtClean="0"/>
              <a:t>SignInfo</a:t>
            </a:r>
            <a:r>
              <a:rPr lang="zh-CN" altLang="en-US" dirty="0" smtClean="0"/>
              <a:t>）</a:t>
            </a:r>
            <a:endParaRPr lang="en-US" altLang="zh-CN" dirty="0" smtClean="0"/>
          </a:p>
          <a:p>
            <a:r>
              <a:rPr lang="zh-CN" altLang="en-US" dirty="0" smtClean="0"/>
              <a:t>防伪信息（</a:t>
            </a:r>
            <a:r>
              <a:rPr lang="en-US" altLang="zh-CN" dirty="0" smtClean="0"/>
              <a:t>FWInfo</a:t>
            </a:r>
            <a:r>
              <a:rPr lang="zh-CN" altLang="en-US" dirty="0" smtClean="0"/>
              <a:t>）</a:t>
            </a:r>
            <a:endParaRPr lang="en-US" altLang="zh-CN" dirty="0" smtClean="0"/>
          </a:p>
        </p:txBody>
      </p:sp>
      <p:sp>
        <p:nvSpPr>
          <p:cNvPr id="10" name="TextBox 9"/>
          <p:cNvSpPr txBox="1"/>
          <p:nvPr/>
        </p:nvSpPr>
        <p:spPr>
          <a:xfrm>
            <a:off x="587990" y="2428868"/>
            <a:ext cx="1146468" cy="369332"/>
          </a:xfrm>
          <a:prstGeom prst="rect">
            <a:avLst/>
          </a:prstGeom>
          <a:noFill/>
        </p:spPr>
        <p:txBody>
          <a:bodyPr wrap="none" rtlCol="0">
            <a:spAutoFit/>
          </a:bodyPr>
          <a:lstStyle/>
          <a:p>
            <a:r>
              <a:rPr lang="en-US" altLang="zh-CN" b="1" dirty="0" smtClean="0"/>
              <a:t>1) </a:t>
            </a:r>
            <a:r>
              <a:rPr lang="zh-CN" altLang="en-US" b="1" dirty="0" smtClean="0"/>
              <a:t>印章头</a:t>
            </a:r>
            <a:endParaRPr lang="zh-CN" altLang="en-US" b="1" dirty="0"/>
          </a:p>
        </p:txBody>
      </p:sp>
      <p:sp>
        <p:nvSpPr>
          <p:cNvPr id="11" name="TextBox 10"/>
          <p:cNvSpPr txBox="1"/>
          <p:nvPr/>
        </p:nvSpPr>
        <p:spPr>
          <a:xfrm>
            <a:off x="706746" y="2857496"/>
            <a:ext cx="3082895" cy="369332"/>
          </a:xfrm>
          <a:prstGeom prst="rect">
            <a:avLst/>
          </a:prstGeom>
          <a:noFill/>
        </p:spPr>
        <p:txBody>
          <a:bodyPr wrap="none" rtlCol="0">
            <a:spAutoFit/>
          </a:bodyPr>
          <a:lstStyle/>
          <a:p>
            <a:r>
              <a:rPr lang="zh-CN" altLang="en-US" dirty="0" smtClean="0"/>
              <a:t>  印章头包括</a:t>
            </a:r>
            <a:r>
              <a:rPr lang="en-US" altLang="zh-CN" dirty="0" smtClean="0"/>
              <a:t>ID</a:t>
            </a:r>
            <a:r>
              <a:rPr lang="zh-CN" altLang="en-US" dirty="0" smtClean="0"/>
              <a:t>，版本等信息</a:t>
            </a:r>
            <a:endParaRPr lang="en-US" altLang="zh-CN" dirty="0" smtClean="0"/>
          </a:p>
        </p:txBody>
      </p:sp>
      <p:sp>
        <p:nvSpPr>
          <p:cNvPr id="13" name="TextBox 12"/>
          <p:cNvSpPr txBox="1"/>
          <p:nvPr/>
        </p:nvSpPr>
        <p:spPr>
          <a:xfrm>
            <a:off x="571472" y="3345420"/>
            <a:ext cx="1377300" cy="369332"/>
          </a:xfrm>
          <a:prstGeom prst="rect">
            <a:avLst/>
          </a:prstGeom>
          <a:noFill/>
        </p:spPr>
        <p:txBody>
          <a:bodyPr wrap="none" rtlCol="0">
            <a:spAutoFit/>
          </a:bodyPr>
          <a:lstStyle/>
          <a:p>
            <a:r>
              <a:rPr lang="en-US" altLang="zh-CN" b="1" dirty="0" smtClean="0"/>
              <a:t>2) </a:t>
            </a:r>
            <a:r>
              <a:rPr lang="zh-CN" altLang="en-US" b="1" dirty="0" smtClean="0"/>
              <a:t>印章信息</a:t>
            </a:r>
            <a:endParaRPr lang="zh-CN" altLang="en-US" b="1" dirty="0"/>
          </a:p>
        </p:txBody>
      </p:sp>
      <p:sp>
        <p:nvSpPr>
          <p:cNvPr id="14" name="TextBox 13"/>
          <p:cNvSpPr txBox="1"/>
          <p:nvPr/>
        </p:nvSpPr>
        <p:spPr>
          <a:xfrm>
            <a:off x="714348" y="3786190"/>
            <a:ext cx="7786742" cy="1200329"/>
          </a:xfrm>
          <a:prstGeom prst="rect">
            <a:avLst/>
          </a:prstGeom>
          <a:noFill/>
        </p:spPr>
        <p:txBody>
          <a:bodyPr wrap="square" rtlCol="0">
            <a:spAutoFit/>
          </a:bodyPr>
          <a:lstStyle/>
          <a:p>
            <a:r>
              <a:rPr lang="zh-CN" altLang="en-US" dirty="0" smtClean="0"/>
              <a:t>  印章信息包括</a:t>
            </a:r>
            <a:r>
              <a:rPr lang="zh-CN" altLang="en-US" dirty="0" smtClean="0"/>
              <a:t>：印章</a:t>
            </a:r>
            <a:r>
              <a:rPr lang="en-US" altLang="zh-CN" dirty="0" smtClean="0"/>
              <a:t>ID</a:t>
            </a:r>
            <a:r>
              <a:rPr lang="zh-CN" altLang="en-US" dirty="0" smtClean="0"/>
              <a:t>，印章属性，印章图片。</a:t>
            </a:r>
            <a:endParaRPr lang="en-US" altLang="zh-CN" dirty="0" smtClean="0"/>
          </a:p>
          <a:p>
            <a:r>
              <a:rPr lang="en-US" altLang="zh-CN" dirty="0" smtClean="0"/>
              <a:t>  </a:t>
            </a:r>
            <a:r>
              <a:rPr lang="zh-CN" altLang="en-US" dirty="0" smtClean="0"/>
              <a:t>其中印章属性包括</a:t>
            </a:r>
            <a:r>
              <a:rPr lang="zh-CN" altLang="en-US" dirty="0" smtClean="0"/>
              <a:t>：印章</a:t>
            </a:r>
            <a:r>
              <a:rPr lang="zh-CN" altLang="en-US" dirty="0" smtClean="0"/>
              <a:t>类型（个人章或公章），印章名称，创建日期，有效起始日期，有效结束日期。</a:t>
            </a:r>
            <a:endParaRPr lang="en-US" altLang="zh-CN" dirty="0" smtClean="0"/>
          </a:p>
          <a:p>
            <a:r>
              <a:rPr lang="en-US" altLang="zh-CN" dirty="0" smtClean="0"/>
              <a:t>  </a:t>
            </a:r>
            <a:r>
              <a:rPr lang="zh-CN" altLang="en-US" dirty="0" smtClean="0"/>
              <a:t>其中印章图片包括：图片类型，图片数据。</a:t>
            </a:r>
            <a:endParaRPr lang="zh-CN" altLang="en-US" dirty="0"/>
          </a:p>
        </p:txBody>
      </p:sp>
      <p:sp>
        <p:nvSpPr>
          <p:cNvPr id="15" name="TextBox 14"/>
          <p:cNvSpPr txBox="1"/>
          <p:nvPr/>
        </p:nvSpPr>
        <p:spPr>
          <a:xfrm>
            <a:off x="642910" y="5131370"/>
            <a:ext cx="1377300" cy="369332"/>
          </a:xfrm>
          <a:prstGeom prst="rect">
            <a:avLst/>
          </a:prstGeom>
          <a:noFill/>
        </p:spPr>
        <p:txBody>
          <a:bodyPr wrap="none" rtlCol="0">
            <a:spAutoFit/>
          </a:bodyPr>
          <a:lstStyle/>
          <a:p>
            <a:r>
              <a:rPr lang="en-US" altLang="zh-CN" b="1" dirty="0" smtClean="0"/>
              <a:t>3) </a:t>
            </a:r>
            <a:r>
              <a:rPr lang="zh-CN" altLang="en-US" b="1" dirty="0" smtClean="0"/>
              <a:t>签名信息</a:t>
            </a:r>
            <a:endParaRPr lang="zh-CN" altLang="en-US" b="1" dirty="0"/>
          </a:p>
        </p:txBody>
      </p:sp>
      <p:sp>
        <p:nvSpPr>
          <p:cNvPr id="17" name="TextBox 16"/>
          <p:cNvSpPr txBox="1"/>
          <p:nvPr/>
        </p:nvSpPr>
        <p:spPr>
          <a:xfrm>
            <a:off x="785786" y="5572140"/>
            <a:ext cx="4929555" cy="369332"/>
          </a:xfrm>
          <a:prstGeom prst="rect">
            <a:avLst/>
          </a:prstGeom>
          <a:noFill/>
        </p:spPr>
        <p:txBody>
          <a:bodyPr wrap="none" rtlCol="0">
            <a:spAutoFit/>
          </a:bodyPr>
          <a:lstStyle/>
          <a:p>
            <a:r>
              <a:rPr lang="zh-CN" altLang="en-US" dirty="0" smtClean="0"/>
              <a:t>  签名信息包括：证书，签名算法，签名数据。</a:t>
            </a:r>
            <a:endParaRPr lang="zh-CN" alt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3074" name="组合 30"/>
          <p:cNvGrpSpPr>
            <a:grpSpLocks/>
          </p:cNvGrpSpPr>
          <p:nvPr/>
        </p:nvGrpSpPr>
        <p:grpSpPr bwMode="auto">
          <a:xfrm>
            <a:off x="2614613" y="1409700"/>
            <a:ext cx="4294187" cy="3616325"/>
            <a:chOff x="1180478" y="404664"/>
            <a:chExt cx="6351289" cy="5349168"/>
          </a:xfrm>
        </p:grpSpPr>
        <p:grpSp>
          <p:nvGrpSpPr>
            <p:cNvPr id="3085" name="组合 5"/>
            <p:cNvGrpSpPr>
              <a:grpSpLocks/>
            </p:cNvGrpSpPr>
            <p:nvPr/>
          </p:nvGrpSpPr>
          <p:grpSpPr bwMode="auto">
            <a:xfrm>
              <a:off x="3136346" y="404664"/>
              <a:ext cx="4395421" cy="1037898"/>
              <a:chOff x="1545666" y="1052736"/>
              <a:chExt cx="6698622" cy="1581756"/>
            </a:xfrm>
          </p:grpSpPr>
          <p:sp>
            <p:nvSpPr>
              <p:cNvPr id="33" name="圆角矩形 6"/>
              <p:cNvSpPr/>
              <p:nvPr/>
            </p:nvSpPr>
            <p:spPr>
              <a:xfrm>
                <a:off x="1545666" y="1052736"/>
                <a:ext cx="6698622" cy="1581756"/>
              </a:xfrm>
              <a:prstGeom prst="roundRect">
                <a:avLst>
                  <a:gd name="adj" fmla="val 50000"/>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34" name="圆角矩形 4"/>
              <p:cNvSpPr/>
              <p:nvPr/>
            </p:nvSpPr>
            <p:spPr>
              <a:xfrm>
                <a:off x="3419874" y="1196751"/>
                <a:ext cx="4680520" cy="1311631"/>
              </a:xfrm>
              <a:custGeom>
                <a:avLst/>
                <a:gdLst/>
                <a:ahLst/>
                <a:cxnLst/>
                <a:rect l="l" t="t" r="r" b="b"/>
                <a:pathLst>
                  <a:path w="4680521" h="1311630">
                    <a:moveTo>
                      <a:pt x="0" y="0"/>
                    </a:moveTo>
                    <a:lnTo>
                      <a:pt x="4024706" y="0"/>
                    </a:lnTo>
                    <a:cubicBezTo>
                      <a:pt x="4386903" y="0"/>
                      <a:pt x="4680521" y="293618"/>
                      <a:pt x="4680521" y="655815"/>
                    </a:cubicBezTo>
                    <a:lnTo>
                      <a:pt x="4680520" y="655815"/>
                    </a:lnTo>
                    <a:cubicBezTo>
                      <a:pt x="4680520" y="1018012"/>
                      <a:pt x="4386902" y="1311630"/>
                      <a:pt x="4024705" y="1311630"/>
                    </a:cubicBezTo>
                    <a:lnTo>
                      <a:pt x="0" y="1311629"/>
                    </a:lnTo>
                    <a:close/>
                  </a:path>
                </a:pathLst>
              </a:custGeom>
              <a:solidFill>
                <a:srgbClr val="C3D600"/>
              </a:solidFill>
              <a:ln w="25400" cap="flat" cmpd="sng" algn="ctr">
                <a:noFill/>
                <a:prstDash val="solid"/>
              </a:ln>
              <a:effectLst>
                <a:innerShdw blurRad="152400" dist="88900" dir="16200000">
                  <a:prstClr val="black">
                    <a:alpha val="31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grpSp>
        <p:grpSp>
          <p:nvGrpSpPr>
            <p:cNvPr id="3086" name="组合 9"/>
            <p:cNvGrpSpPr>
              <a:grpSpLocks/>
            </p:cNvGrpSpPr>
            <p:nvPr/>
          </p:nvGrpSpPr>
          <p:grpSpPr bwMode="auto">
            <a:xfrm flipH="1">
              <a:off x="1180478" y="1476846"/>
              <a:ext cx="4394637" cy="1038920"/>
              <a:chOff x="1546859" y="1053707"/>
              <a:chExt cx="6697428" cy="1583314"/>
            </a:xfrm>
          </p:grpSpPr>
          <p:sp>
            <p:nvSpPr>
              <p:cNvPr id="30" name="圆角矩形 10"/>
              <p:cNvSpPr/>
              <p:nvPr/>
            </p:nvSpPr>
            <p:spPr>
              <a:xfrm>
                <a:off x="1545664" y="1055138"/>
                <a:ext cx="6698623" cy="1581756"/>
              </a:xfrm>
              <a:prstGeom prst="roundRect">
                <a:avLst>
                  <a:gd name="adj" fmla="val 50000"/>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31" name="圆角矩形 4"/>
              <p:cNvSpPr/>
              <p:nvPr/>
            </p:nvSpPr>
            <p:spPr>
              <a:xfrm>
                <a:off x="3419873" y="1196751"/>
                <a:ext cx="4680521" cy="1311630"/>
              </a:xfrm>
              <a:custGeom>
                <a:avLst/>
                <a:gdLst/>
                <a:ahLst/>
                <a:cxnLst/>
                <a:rect l="l" t="t" r="r" b="b"/>
                <a:pathLst>
                  <a:path w="4680521" h="1311630">
                    <a:moveTo>
                      <a:pt x="0" y="0"/>
                    </a:moveTo>
                    <a:lnTo>
                      <a:pt x="4024706" y="0"/>
                    </a:lnTo>
                    <a:cubicBezTo>
                      <a:pt x="4386903" y="0"/>
                      <a:pt x="4680521" y="293618"/>
                      <a:pt x="4680521" y="655815"/>
                    </a:cubicBezTo>
                    <a:lnTo>
                      <a:pt x="4680520" y="655815"/>
                    </a:lnTo>
                    <a:cubicBezTo>
                      <a:pt x="4680520" y="1018012"/>
                      <a:pt x="4386902" y="1311630"/>
                      <a:pt x="4024705" y="1311630"/>
                    </a:cubicBezTo>
                    <a:lnTo>
                      <a:pt x="0" y="1311629"/>
                    </a:lnTo>
                    <a:close/>
                  </a:path>
                </a:pathLst>
              </a:custGeom>
              <a:solidFill>
                <a:srgbClr val="C3D600"/>
              </a:solidFill>
              <a:ln w="25400" cap="flat" cmpd="sng" algn="ctr">
                <a:noFill/>
                <a:prstDash val="solid"/>
              </a:ln>
              <a:effectLst>
                <a:innerShdw blurRad="152400" dist="88900" dir="16200000">
                  <a:prstClr val="black">
                    <a:alpha val="31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grpSp>
        <p:sp>
          <p:nvSpPr>
            <p:cNvPr id="3087" name="TextBox 13"/>
            <p:cNvSpPr txBox="1">
              <a:spLocks noChangeArrowheads="1"/>
            </p:cNvSpPr>
            <p:nvPr/>
          </p:nvSpPr>
          <p:spPr bwMode="auto">
            <a:xfrm flipH="1">
              <a:off x="3146664" y="537735"/>
              <a:ext cx="1245854" cy="865166"/>
            </a:xfrm>
            <a:prstGeom prst="rect">
              <a:avLst/>
            </a:prstGeom>
            <a:noFill/>
            <a:ln w="9525">
              <a:noFill/>
              <a:miter lim="800000"/>
              <a:headEnd/>
              <a:tailEnd/>
            </a:ln>
          </p:spPr>
          <p:txBody>
            <a:bodyPr>
              <a:spAutoFit/>
            </a:bodyPr>
            <a:lstStyle/>
            <a:p>
              <a:pPr algn="ctr">
                <a:lnSpc>
                  <a:spcPct val="80000"/>
                </a:lnSpc>
              </a:pPr>
              <a:r>
                <a:rPr lang="en-US" altLang="zh-CN" sz="4000" b="1" dirty="0">
                  <a:solidFill>
                    <a:srgbClr val="388C36"/>
                  </a:solidFill>
                  <a:latin typeface="Arial Rounded MT Bold" pitchFamily="34" charset="0"/>
                  <a:ea typeface="微软雅黑" pitchFamily="34" charset="-122"/>
                  <a:cs typeface="Times New Roman" pitchFamily="18" charset="0"/>
                </a:rPr>
                <a:t>01</a:t>
              </a:r>
              <a:endParaRPr lang="zh-CN" altLang="en-US" sz="4000" b="1" dirty="0">
                <a:solidFill>
                  <a:srgbClr val="388C36"/>
                </a:solidFill>
                <a:latin typeface="Arial Rounded MT Bold" pitchFamily="34" charset="0"/>
                <a:ea typeface="微软雅黑" pitchFamily="34" charset="-122"/>
                <a:cs typeface="Times New Roman" pitchFamily="18" charset="0"/>
              </a:endParaRPr>
            </a:p>
          </p:txBody>
        </p:sp>
        <p:sp>
          <p:nvSpPr>
            <p:cNvPr id="3088" name="TextBox 14"/>
            <p:cNvSpPr txBox="1">
              <a:spLocks noChangeArrowheads="1"/>
            </p:cNvSpPr>
            <p:nvPr/>
          </p:nvSpPr>
          <p:spPr bwMode="auto">
            <a:xfrm flipH="1">
              <a:off x="4147492" y="1680707"/>
              <a:ext cx="1407722" cy="865167"/>
            </a:xfrm>
            <a:prstGeom prst="rect">
              <a:avLst/>
            </a:prstGeom>
            <a:noFill/>
            <a:ln w="9525">
              <a:noFill/>
              <a:miter lim="800000"/>
              <a:headEnd/>
              <a:tailEnd/>
            </a:ln>
          </p:spPr>
          <p:txBody>
            <a:bodyPr>
              <a:spAutoFit/>
            </a:bodyPr>
            <a:lstStyle/>
            <a:p>
              <a:pPr algn="ctr">
                <a:lnSpc>
                  <a:spcPct val="80000"/>
                </a:lnSpc>
              </a:pPr>
              <a:r>
                <a:rPr lang="en-US" altLang="zh-CN" sz="4000" b="1" dirty="0">
                  <a:solidFill>
                    <a:srgbClr val="388C36"/>
                  </a:solidFill>
                  <a:latin typeface="Arial Rounded MT Bold" pitchFamily="34" charset="0"/>
                  <a:ea typeface="微软雅黑" pitchFamily="34" charset="-122"/>
                  <a:cs typeface="Times New Roman" pitchFamily="18" charset="0"/>
                </a:rPr>
                <a:t>02</a:t>
              </a:r>
              <a:endParaRPr lang="zh-CN" altLang="en-US" sz="4000" b="1">
                <a:solidFill>
                  <a:srgbClr val="388C36"/>
                </a:solidFill>
                <a:latin typeface="Arial Rounded MT Bold" pitchFamily="34" charset="0"/>
                <a:ea typeface="微软雅黑" pitchFamily="34" charset="-122"/>
                <a:cs typeface="Times New Roman" pitchFamily="18" charset="0"/>
              </a:endParaRPr>
            </a:p>
          </p:txBody>
        </p:sp>
        <p:grpSp>
          <p:nvGrpSpPr>
            <p:cNvPr id="3089" name="组合 15"/>
            <p:cNvGrpSpPr>
              <a:grpSpLocks/>
            </p:cNvGrpSpPr>
            <p:nvPr/>
          </p:nvGrpSpPr>
          <p:grpSpPr bwMode="auto">
            <a:xfrm>
              <a:off x="3137128" y="2556853"/>
              <a:ext cx="4394637" cy="1038920"/>
              <a:chOff x="1546857" y="1053076"/>
              <a:chExt cx="6697428" cy="1583314"/>
            </a:xfrm>
          </p:grpSpPr>
          <p:sp>
            <p:nvSpPr>
              <p:cNvPr id="27" name="圆角矩形 26"/>
              <p:cNvSpPr/>
              <p:nvPr/>
            </p:nvSpPr>
            <p:spPr>
              <a:xfrm>
                <a:off x="1545665" y="1054751"/>
                <a:ext cx="6698623" cy="1581756"/>
              </a:xfrm>
              <a:prstGeom prst="roundRect">
                <a:avLst>
                  <a:gd name="adj" fmla="val 50000"/>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8" name="圆角矩形 4"/>
              <p:cNvSpPr/>
              <p:nvPr/>
            </p:nvSpPr>
            <p:spPr>
              <a:xfrm>
                <a:off x="3419873" y="1196751"/>
                <a:ext cx="4680521" cy="1311630"/>
              </a:xfrm>
              <a:custGeom>
                <a:avLst/>
                <a:gdLst/>
                <a:ahLst/>
                <a:cxnLst/>
                <a:rect l="l" t="t" r="r" b="b"/>
                <a:pathLst>
                  <a:path w="4680521" h="1311630">
                    <a:moveTo>
                      <a:pt x="0" y="0"/>
                    </a:moveTo>
                    <a:lnTo>
                      <a:pt x="4024706" y="0"/>
                    </a:lnTo>
                    <a:cubicBezTo>
                      <a:pt x="4386903" y="0"/>
                      <a:pt x="4680521" y="293618"/>
                      <a:pt x="4680521" y="655815"/>
                    </a:cubicBezTo>
                    <a:lnTo>
                      <a:pt x="4680520" y="655815"/>
                    </a:lnTo>
                    <a:cubicBezTo>
                      <a:pt x="4680520" y="1018012"/>
                      <a:pt x="4386902" y="1311630"/>
                      <a:pt x="4024705" y="1311630"/>
                    </a:cubicBezTo>
                    <a:lnTo>
                      <a:pt x="0" y="1311629"/>
                    </a:lnTo>
                    <a:close/>
                  </a:path>
                </a:pathLst>
              </a:custGeom>
              <a:solidFill>
                <a:srgbClr val="C3D600"/>
              </a:solidFill>
              <a:ln w="25400" cap="flat" cmpd="sng" algn="ctr">
                <a:noFill/>
                <a:prstDash val="solid"/>
              </a:ln>
              <a:effectLst>
                <a:innerShdw blurRad="152400" dist="88900" dir="16200000">
                  <a:prstClr val="black">
                    <a:alpha val="31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grpSp>
        <p:grpSp>
          <p:nvGrpSpPr>
            <p:cNvPr id="3090" name="组合 19"/>
            <p:cNvGrpSpPr>
              <a:grpSpLocks/>
            </p:cNvGrpSpPr>
            <p:nvPr/>
          </p:nvGrpSpPr>
          <p:grpSpPr bwMode="auto">
            <a:xfrm flipH="1">
              <a:off x="1180478" y="3629035"/>
              <a:ext cx="4394637" cy="1038920"/>
              <a:chOff x="1546859" y="1054047"/>
              <a:chExt cx="6697428" cy="1583314"/>
            </a:xfrm>
          </p:grpSpPr>
          <p:sp>
            <p:nvSpPr>
              <p:cNvPr id="24" name="圆角矩形 23"/>
              <p:cNvSpPr/>
              <p:nvPr/>
            </p:nvSpPr>
            <p:spPr>
              <a:xfrm>
                <a:off x="1545664" y="1053574"/>
                <a:ext cx="6698623" cy="1585334"/>
              </a:xfrm>
              <a:prstGeom prst="roundRect">
                <a:avLst>
                  <a:gd name="adj" fmla="val 50000"/>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5" name="圆角矩形 4"/>
              <p:cNvSpPr/>
              <p:nvPr/>
            </p:nvSpPr>
            <p:spPr>
              <a:xfrm>
                <a:off x="3419873" y="1196751"/>
                <a:ext cx="4680521" cy="1311630"/>
              </a:xfrm>
              <a:custGeom>
                <a:avLst/>
                <a:gdLst/>
                <a:ahLst/>
                <a:cxnLst/>
                <a:rect l="l" t="t" r="r" b="b"/>
                <a:pathLst>
                  <a:path w="4680521" h="1311630">
                    <a:moveTo>
                      <a:pt x="0" y="0"/>
                    </a:moveTo>
                    <a:lnTo>
                      <a:pt x="4024706" y="0"/>
                    </a:lnTo>
                    <a:cubicBezTo>
                      <a:pt x="4386903" y="0"/>
                      <a:pt x="4680521" y="293618"/>
                      <a:pt x="4680521" y="655815"/>
                    </a:cubicBezTo>
                    <a:lnTo>
                      <a:pt x="4680520" y="655815"/>
                    </a:lnTo>
                    <a:cubicBezTo>
                      <a:pt x="4680520" y="1018012"/>
                      <a:pt x="4386902" y="1311630"/>
                      <a:pt x="4024705" y="1311630"/>
                    </a:cubicBezTo>
                    <a:lnTo>
                      <a:pt x="0" y="1311629"/>
                    </a:lnTo>
                    <a:close/>
                  </a:path>
                </a:pathLst>
              </a:custGeom>
              <a:solidFill>
                <a:srgbClr val="C3D600"/>
              </a:solidFill>
              <a:ln w="25400" cap="flat" cmpd="sng" algn="ctr">
                <a:noFill/>
                <a:prstDash val="solid"/>
              </a:ln>
              <a:effectLst>
                <a:innerShdw blurRad="152400" dist="88900" dir="16200000">
                  <a:prstClr val="black">
                    <a:alpha val="31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grpSp>
        <p:sp>
          <p:nvSpPr>
            <p:cNvPr id="3091" name="TextBox 23"/>
            <p:cNvSpPr txBox="1">
              <a:spLocks noChangeArrowheads="1"/>
            </p:cNvSpPr>
            <p:nvPr/>
          </p:nvSpPr>
          <p:spPr bwMode="auto">
            <a:xfrm flipH="1">
              <a:off x="3018468" y="2651566"/>
              <a:ext cx="1510008" cy="865167"/>
            </a:xfrm>
            <a:prstGeom prst="rect">
              <a:avLst/>
            </a:prstGeom>
            <a:noFill/>
            <a:ln w="9525">
              <a:noFill/>
              <a:miter lim="800000"/>
              <a:headEnd/>
              <a:tailEnd/>
            </a:ln>
          </p:spPr>
          <p:txBody>
            <a:bodyPr>
              <a:spAutoFit/>
            </a:bodyPr>
            <a:lstStyle/>
            <a:p>
              <a:pPr algn="ctr">
                <a:lnSpc>
                  <a:spcPct val="80000"/>
                </a:lnSpc>
              </a:pPr>
              <a:r>
                <a:rPr lang="en-US" altLang="zh-CN" sz="4000" b="1" dirty="0">
                  <a:solidFill>
                    <a:srgbClr val="388C36"/>
                  </a:solidFill>
                  <a:latin typeface="Arial Rounded MT Bold" pitchFamily="34" charset="0"/>
                  <a:ea typeface="微软雅黑" pitchFamily="34" charset="-122"/>
                  <a:cs typeface="Times New Roman" pitchFamily="18" charset="0"/>
                </a:rPr>
                <a:t>03</a:t>
              </a:r>
              <a:endParaRPr lang="zh-CN" altLang="en-US" sz="4000" b="1">
                <a:solidFill>
                  <a:srgbClr val="388C36"/>
                </a:solidFill>
                <a:latin typeface="Arial Rounded MT Bold" pitchFamily="34" charset="0"/>
                <a:ea typeface="微软雅黑" pitchFamily="34" charset="-122"/>
                <a:cs typeface="Times New Roman" pitchFamily="18" charset="0"/>
              </a:endParaRPr>
            </a:p>
          </p:txBody>
        </p:sp>
        <p:sp>
          <p:nvSpPr>
            <p:cNvPr id="3092" name="TextBox 24"/>
            <p:cNvSpPr txBox="1">
              <a:spLocks noChangeArrowheads="1"/>
            </p:cNvSpPr>
            <p:nvPr/>
          </p:nvSpPr>
          <p:spPr bwMode="auto">
            <a:xfrm flipH="1">
              <a:off x="4181143" y="3708481"/>
              <a:ext cx="1425367" cy="865167"/>
            </a:xfrm>
            <a:prstGeom prst="rect">
              <a:avLst/>
            </a:prstGeom>
            <a:noFill/>
            <a:ln w="9525">
              <a:noFill/>
              <a:miter lim="800000"/>
              <a:headEnd/>
              <a:tailEnd/>
            </a:ln>
          </p:spPr>
          <p:txBody>
            <a:bodyPr>
              <a:spAutoFit/>
            </a:bodyPr>
            <a:lstStyle/>
            <a:p>
              <a:pPr algn="ctr">
                <a:lnSpc>
                  <a:spcPct val="80000"/>
                </a:lnSpc>
              </a:pPr>
              <a:r>
                <a:rPr lang="en-US" altLang="zh-CN" sz="4000" b="1" dirty="0">
                  <a:solidFill>
                    <a:srgbClr val="388C36"/>
                  </a:solidFill>
                  <a:latin typeface="Arial Rounded MT Bold" pitchFamily="34" charset="0"/>
                  <a:ea typeface="微软雅黑" pitchFamily="34" charset="-122"/>
                  <a:cs typeface="Times New Roman" pitchFamily="18" charset="0"/>
                </a:rPr>
                <a:t>04</a:t>
              </a:r>
              <a:endParaRPr lang="zh-CN" altLang="en-US" sz="4000" b="1">
                <a:solidFill>
                  <a:srgbClr val="388C36"/>
                </a:solidFill>
                <a:latin typeface="Arial Rounded MT Bold" pitchFamily="34" charset="0"/>
                <a:ea typeface="微软雅黑" pitchFamily="34" charset="-122"/>
                <a:cs typeface="Times New Roman" pitchFamily="18" charset="0"/>
              </a:endParaRPr>
            </a:p>
          </p:txBody>
        </p:sp>
        <p:grpSp>
          <p:nvGrpSpPr>
            <p:cNvPr id="3093" name="组合 25"/>
            <p:cNvGrpSpPr>
              <a:grpSpLocks/>
            </p:cNvGrpSpPr>
            <p:nvPr/>
          </p:nvGrpSpPr>
          <p:grpSpPr bwMode="auto">
            <a:xfrm>
              <a:off x="3137128" y="4714911"/>
              <a:ext cx="4394637" cy="1038921"/>
              <a:chOff x="1546857" y="1053613"/>
              <a:chExt cx="6697428" cy="1583316"/>
            </a:xfrm>
          </p:grpSpPr>
          <p:sp>
            <p:nvSpPr>
              <p:cNvPr id="21" name="圆角矩形 20"/>
              <p:cNvSpPr/>
              <p:nvPr/>
            </p:nvSpPr>
            <p:spPr>
              <a:xfrm>
                <a:off x="1545665" y="1055171"/>
                <a:ext cx="6698623" cy="1581758"/>
              </a:xfrm>
              <a:prstGeom prst="roundRect">
                <a:avLst>
                  <a:gd name="adj" fmla="val 50000"/>
                </a:avLst>
              </a:prstGeom>
              <a:solidFill>
                <a:sysClr val="window" lastClr="FFFFFF">
                  <a:lumMod val="95000"/>
                </a:sysClr>
              </a:solidFill>
              <a:ln w="25400" cap="flat" cmpd="sng" algn="ctr">
                <a:noFill/>
                <a:prstDash val="solid"/>
              </a:ln>
              <a:effectLst>
                <a:outerShdw blurRad="190500" sx="102000" sy="102000" algn="ctr" rotWithShape="0">
                  <a:srgbClr val="984807">
                    <a:alpha val="49000"/>
                  </a:srgbClr>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2" name="圆角矩形 4"/>
              <p:cNvSpPr/>
              <p:nvPr/>
            </p:nvSpPr>
            <p:spPr>
              <a:xfrm>
                <a:off x="3419873" y="1196751"/>
                <a:ext cx="4680521" cy="1311630"/>
              </a:xfrm>
              <a:custGeom>
                <a:avLst/>
                <a:gdLst/>
                <a:ahLst/>
                <a:cxnLst/>
                <a:rect l="l" t="t" r="r" b="b"/>
                <a:pathLst>
                  <a:path w="4680521" h="1311630">
                    <a:moveTo>
                      <a:pt x="0" y="0"/>
                    </a:moveTo>
                    <a:lnTo>
                      <a:pt x="4024706" y="0"/>
                    </a:lnTo>
                    <a:cubicBezTo>
                      <a:pt x="4386903" y="0"/>
                      <a:pt x="4680521" y="293618"/>
                      <a:pt x="4680521" y="655815"/>
                    </a:cubicBezTo>
                    <a:lnTo>
                      <a:pt x="4680520" y="655815"/>
                    </a:lnTo>
                    <a:cubicBezTo>
                      <a:pt x="4680520" y="1018012"/>
                      <a:pt x="4386902" y="1311630"/>
                      <a:pt x="4024705" y="1311630"/>
                    </a:cubicBezTo>
                    <a:lnTo>
                      <a:pt x="0" y="1311629"/>
                    </a:lnTo>
                    <a:close/>
                  </a:path>
                </a:pathLst>
              </a:custGeom>
              <a:solidFill>
                <a:srgbClr val="C3D600"/>
              </a:solidFill>
              <a:ln w="25400" cap="flat" cmpd="sng" algn="ctr">
                <a:noFill/>
                <a:prstDash val="solid"/>
              </a:ln>
              <a:effectLst>
                <a:innerShdw blurRad="152400" dist="88900" dir="16200000">
                  <a:prstClr val="black">
                    <a:alpha val="31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grpSp>
        <p:sp>
          <p:nvSpPr>
            <p:cNvPr id="3094" name="TextBox 29"/>
            <p:cNvSpPr txBox="1">
              <a:spLocks noChangeArrowheads="1"/>
            </p:cNvSpPr>
            <p:nvPr/>
          </p:nvSpPr>
          <p:spPr bwMode="auto">
            <a:xfrm flipH="1">
              <a:off x="3124166" y="4871088"/>
              <a:ext cx="1245855" cy="865167"/>
            </a:xfrm>
            <a:prstGeom prst="rect">
              <a:avLst/>
            </a:prstGeom>
            <a:noFill/>
            <a:ln w="9525">
              <a:noFill/>
              <a:miter lim="800000"/>
              <a:headEnd/>
              <a:tailEnd/>
            </a:ln>
          </p:spPr>
          <p:txBody>
            <a:bodyPr>
              <a:spAutoFit/>
            </a:bodyPr>
            <a:lstStyle/>
            <a:p>
              <a:pPr algn="ctr">
                <a:lnSpc>
                  <a:spcPct val="80000"/>
                </a:lnSpc>
              </a:pPr>
              <a:r>
                <a:rPr lang="en-US" altLang="zh-CN" sz="4000" b="1" dirty="0">
                  <a:solidFill>
                    <a:srgbClr val="388C36"/>
                  </a:solidFill>
                  <a:latin typeface="Arial Rounded MT Bold" pitchFamily="34" charset="0"/>
                  <a:ea typeface="微软雅黑" pitchFamily="34" charset="-122"/>
                  <a:cs typeface="Times New Roman" pitchFamily="18" charset="0"/>
                </a:rPr>
                <a:t>05</a:t>
              </a:r>
              <a:endParaRPr lang="zh-CN" altLang="en-US" sz="4000" b="1">
                <a:solidFill>
                  <a:srgbClr val="388C36"/>
                </a:solidFill>
                <a:latin typeface="Arial Rounded MT Bold" pitchFamily="34" charset="0"/>
                <a:ea typeface="微软雅黑" pitchFamily="34" charset="-122"/>
                <a:cs typeface="Times New Roman" pitchFamily="18" charset="0"/>
              </a:endParaRPr>
            </a:p>
          </p:txBody>
        </p:sp>
      </p:grpSp>
      <p:sp>
        <p:nvSpPr>
          <p:cNvPr id="3075"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6"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7"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8"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TextBox 12"/>
          <p:cNvSpPr txBox="1">
            <a:spLocks noChangeArrowheads="1"/>
          </p:cNvSpPr>
          <p:nvPr/>
        </p:nvSpPr>
        <p:spPr bwMode="auto">
          <a:xfrm>
            <a:off x="1428750" y="142875"/>
            <a:ext cx="1000125" cy="523875"/>
          </a:xfrm>
          <a:prstGeom prst="rect">
            <a:avLst/>
          </a:prstGeom>
          <a:noFill/>
          <a:ln w="9525">
            <a:noFill/>
            <a:miter lim="800000"/>
            <a:headEnd/>
            <a:tailEnd/>
          </a:ln>
        </p:spPr>
        <p:txBody>
          <a:bodyPr>
            <a:spAutoFit/>
          </a:bodyPr>
          <a:lstStyle/>
          <a:p>
            <a:r>
              <a:rPr lang="zh-CN" altLang="en-US" sz="2800">
                <a:latin typeface="微软雅黑" pitchFamily="34" charset="-122"/>
                <a:ea typeface="微软雅黑" pitchFamily="34" charset="-122"/>
              </a:rPr>
              <a:t>目录</a:t>
            </a:r>
          </a:p>
        </p:txBody>
      </p:sp>
      <p:sp>
        <p:nvSpPr>
          <p:cNvPr id="3080" name="矩形 20"/>
          <p:cNvSpPr>
            <a:spLocks noChangeArrowheads="1"/>
          </p:cNvSpPr>
          <p:nvPr/>
        </p:nvSpPr>
        <p:spPr bwMode="auto">
          <a:xfrm>
            <a:off x="2930525" y="3773488"/>
            <a:ext cx="1548822" cy="369332"/>
          </a:xfrm>
          <a:prstGeom prst="rect">
            <a:avLst/>
          </a:prstGeom>
          <a:noFill/>
          <a:ln w="9525">
            <a:noFill/>
            <a:miter lim="800000"/>
            <a:headEnd/>
            <a:tailEnd/>
          </a:ln>
        </p:spPr>
        <p:txBody>
          <a:bodyPr wrap="none">
            <a:spAutoFit/>
          </a:bodyPr>
          <a:lstStyle/>
          <a:p>
            <a:r>
              <a:rPr lang="en-US" altLang="zh-CN" dirty="0" smtClean="0">
                <a:latin typeface="微软雅黑" pitchFamily="34" charset="-122"/>
                <a:ea typeface="微软雅黑" pitchFamily="34" charset="-122"/>
              </a:rPr>
              <a:t>PDF</a:t>
            </a:r>
            <a:r>
              <a:rPr lang="zh-CN" altLang="en-US" dirty="0" smtClean="0">
                <a:latin typeface="微软雅黑" pitchFamily="34" charset="-122"/>
                <a:ea typeface="微软雅黑" pitchFamily="34" charset="-122"/>
              </a:rPr>
              <a:t>签章对象</a:t>
            </a:r>
            <a:endParaRPr lang="zh-CN" altLang="en-US" dirty="0">
              <a:latin typeface="微软雅黑" pitchFamily="34" charset="-122"/>
              <a:ea typeface="微软雅黑" pitchFamily="34" charset="-122"/>
            </a:endParaRPr>
          </a:p>
        </p:txBody>
      </p:sp>
      <p:sp>
        <p:nvSpPr>
          <p:cNvPr id="3081" name="矩形 21"/>
          <p:cNvSpPr>
            <a:spLocks noChangeArrowheads="1"/>
          </p:cNvSpPr>
          <p:nvPr/>
        </p:nvSpPr>
        <p:spPr bwMode="auto">
          <a:xfrm>
            <a:off x="4857752" y="1571625"/>
            <a:ext cx="1829347" cy="369332"/>
          </a:xfrm>
          <a:prstGeom prst="rect">
            <a:avLst/>
          </a:prstGeom>
          <a:noFill/>
          <a:ln w="9525">
            <a:noFill/>
            <a:miter lim="800000"/>
            <a:headEnd/>
            <a:tailEnd/>
          </a:ln>
        </p:spPr>
        <p:txBody>
          <a:bodyPr wrap="none">
            <a:spAutoFit/>
          </a:bodyPr>
          <a:lstStyle/>
          <a:p>
            <a:r>
              <a:rPr lang="en-US" altLang="zh-CN" dirty="0" smtClean="0">
                <a:latin typeface="微软雅黑" pitchFamily="34" charset="-122"/>
                <a:ea typeface="微软雅黑" pitchFamily="34" charset="-122"/>
              </a:rPr>
              <a:t>BMP</a:t>
            </a:r>
            <a:r>
              <a:rPr lang="zh-CN" altLang="en-US" dirty="0" smtClean="0">
                <a:latin typeface="微软雅黑" pitchFamily="34" charset="-122"/>
                <a:ea typeface="微软雅黑" pitchFamily="34" charset="-122"/>
              </a:rPr>
              <a:t>转换为</a:t>
            </a:r>
            <a:r>
              <a:rPr lang="en-US" altLang="zh-CN" dirty="0" smtClean="0">
                <a:latin typeface="微软雅黑" pitchFamily="34" charset="-122"/>
                <a:ea typeface="微软雅黑" pitchFamily="34" charset="-122"/>
              </a:rPr>
              <a:t>PDF</a:t>
            </a:r>
            <a:endParaRPr lang="zh-CN" altLang="en-US" dirty="0">
              <a:latin typeface="微软雅黑" pitchFamily="34" charset="-122"/>
              <a:ea typeface="微软雅黑" pitchFamily="34" charset="-122"/>
            </a:endParaRPr>
          </a:p>
        </p:txBody>
      </p:sp>
      <p:sp>
        <p:nvSpPr>
          <p:cNvPr id="3082" name="矩形 22"/>
          <p:cNvSpPr>
            <a:spLocks noChangeArrowheads="1"/>
          </p:cNvSpPr>
          <p:nvPr/>
        </p:nvSpPr>
        <p:spPr bwMode="auto">
          <a:xfrm>
            <a:off x="4929190" y="4500563"/>
            <a:ext cx="1548822" cy="369332"/>
          </a:xfrm>
          <a:prstGeom prst="rect">
            <a:avLst/>
          </a:prstGeom>
          <a:noFill/>
          <a:ln w="9525">
            <a:noFill/>
            <a:miter lim="800000"/>
            <a:headEnd/>
            <a:tailEnd/>
          </a:ln>
        </p:spPr>
        <p:txBody>
          <a:bodyPr wrap="none">
            <a:spAutoFit/>
          </a:bodyPr>
          <a:lstStyle/>
          <a:p>
            <a:r>
              <a:rPr lang="en-US" altLang="zh-CN" dirty="0" smtClean="0">
                <a:latin typeface="微软雅黑" pitchFamily="34" charset="-122"/>
                <a:ea typeface="微软雅黑" pitchFamily="34" charset="-122"/>
              </a:rPr>
              <a:t>PDF</a:t>
            </a:r>
            <a:r>
              <a:rPr lang="zh-CN" altLang="en-US" dirty="0" smtClean="0">
                <a:latin typeface="微软雅黑" pitchFamily="34" charset="-122"/>
                <a:ea typeface="微软雅黑" pitchFamily="34" charset="-122"/>
              </a:rPr>
              <a:t>签</a:t>
            </a:r>
            <a:r>
              <a:rPr lang="zh-CN" altLang="en-US" dirty="0" smtClean="0">
                <a:latin typeface="微软雅黑" pitchFamily="34" charset="-122"/>
                <a:ea typeface="微软雅黑" pitchFamily="34" charset="-122"/>
              </a:rPr>
              <a:t>章</a:t>
            </a:r>
            <a:r>
              <a:rPr lang="zh-CN" altLang="en-US" dirty="0" smtClean="0">
                <a:latin typeface="微软雅黑" pitchFamily="34" charset="-122"/>
                <a:ea typeface="微软雅黑" pitchFamily="34" charset="-122"/>
              </a:rPr>
              <a:t>流程</a:t>
            </a:r>
            <a:endParaRPr lang="zh-CN" altLang="en-US" dirty="0">
              <a:latin typeface="微软雅黑" pitchFamily="34" charset="-122"/>
              <a:ea typeface="微软雅黑" pitchFamily="34" charset="-122"/>
            </a:endParaRPr>
          </a:p>
        </p:txBody>
      </p:sp>
      <p:sp>
        <p:nvSpPr>
          <p:cNvPr id="3083" name="矩形 20"/>
          <p:cNvSpPr>
            <a:spLocks noChangeArrowheads="1"/>
          </p:cNvSpPr>
          <p:nvPr/>
        </p:nvSpPr>
        <p:spPr bwMode="auto">
          <a:xfrm>
            <a:off x="4929188" y="3059668"/>
            <a:ext cx="1569660" cy="369332"/>
          </a:xfrm>
          <a:prstGeom prst="rect">
            <a:avLst/>
          </a:prstGeom>
          <a:noFill/>
          <a:ln w="9525">
            <a:noFill/>
            <a:miter lim="800000"/>
            <a:headEnd/>
            <a:tailEnd/>
          </a:ln>
        </p:spPr>
        <p:txBody>
          <a:bodyPr wrap="none">
            <a:spAutoFit/>
          </a:bodyPr>
          <a:lstStyle/>
          <a:p>
            <a:r>
              <a:rPr lang="zh-CN" altLang="en-US" dirty="0" smtClean="0">
                <a:latin typeface="微软雅黑" pitchFamily="34" charset="-122"/>
                <a:ea typeface="微软雅黑" pitchFamily="34" charset="-122"/>
              </a:rPr>
              <a:t>电子印章结构</a:t>
            </a:r>
            <a:endParaRPr lang="zh-CN" altLang="en-US" dirty="0">
              <a:latin typeface="微软雅黑" pitchFamily="34" charset="-122"/>
              <a:ea typeface="微软雅黑" pitchFamily="34" charset="-122"/>
            </a:endParaRPr>
          </a:p>
        </p:txBody>
      </p:sp>
      <p:sp>
        <p:nvSpPr>
          <p:cNvPr id="3084" name="矩形 20"/>
          <p:cNvSpPr>
            <a:spLocks noChangeArrowheads="1"/>
          </p:cNvSpPr>
          <p:nvPr/>
        </p:nvSpPr>
        <p:spPr bwMode="auto">
          <a:xfrm>
            <a:off x="3000375" y="2286000"/>
            <a:ext cx="1548822" cy="369332"/>
          </a:xfrm>
          <a:prstGeom prst="rect">
            <a:avLst/>
          </a:prstGeom>
          <a:noFill/>
          <a:ln w="9525">
            <a:noFill/>
            <a:miter lim="800000"/>
            <a:headEnd/>
            <a:tailEnd/>
          </a:ln>
        </p:spPr>
        <p:txBody>
          <a:bodyPr wrap="none">
            <a:spAutoFit/>
          </a:bodyPr>
          <a:lstStyle/>
          <a:p>
            <a:r>
              <a:rPr lang="en-US" altLang="zh-CN" dirty="0" smtClean="0">
                <a:latin typeface="微软雅黑" pitchFamily="34" charset="-122"/>
                <a:ea typeface="微软雅黑" pitchFamily="34" charset="-122"/>
              </a:rPr>
              <a:t>PDF</a:t>
            </a:r>
            <a:r>
              <a:rPr lang="zh-CN" altLang="en-US" dirty="0" smtClean="0">
                <a:latin typeface="微软雅黑" pitchFamily="34" charset="-122"/>
                <a:ea typeface="微软雅黑" pitchFamily="34" charset="-122"/>
              </a:rPr>
              <a:t>文件结构</a:t>
            </a:r>
            <a:endParaRPr lang="zh-CN" altLang="en-US" dirty="0">
              <a:latin typeface="微软雅黑" pitchFamily="34" charset="-122"/>
              <a:ea typeface="微软雅黑"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0"/>
                                        </p:tgtEl>
                                        <p:attrNameLst>
                                          <p:attrName>style.visibility</p:attrName>
                                        </p:attrNameLst>
                                      </p:cBhvr>
                                      <p:to>
                                        <p:strVal val="visible"/>
                                      </p:to>
                                    </p:set>
                                    <p:animEffect transition="in" filter="blinds(horizontal)">
                                      <p:cBhvr>
                                        <p:cTn id="10" dur="500"/>
                                        <p:tgtEl>
                                          <p:spTgt spid="308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81"/>
                                        </p:tgtEl>
                                        <p:attrNameLst>
                                          <p:attrName>style.visibility</p:attrName>
                                        </p:attrNameLst>
                                      </p:cBhvr>
                                      <p:to>
                                        <p:strVal val="visible"/>
                                      </p:to>
                                    </p:set>
                                    <p:animEffect transition="in" filter="blinds(horizontal)">
                                      <p:cBhvr>
                                        <p:cTn id="13" dur="500"/>
                                        <p:tgtEl>
                                          <p:spTgt spid="308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82"/>
                                        </p:tgtEl>
                                        <p:attrNameLst>
                                          <p:attrName>style.visibility</p:attrName>
                                        </p:attrNameLst>
                                      </p:cBhvr>
                                      <p:to>
                                        <p:strVal val="visible"/>
                                      </p:to>
                                    </p:set>
                                    <p:animEffect transition="in" filter="blinds(horizontal)">
                                      <p:cBhvr>
                                        <p:cTn id="16" dur="500"/>
                                        <p:tgtEl>
                                          <p:spTgt spid="308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83"/>
                                        </p:tgtEl>
                                        <p:attrNameLst>
                                          <p:attrName>style.visibility</p:attrName>
                                        </p:attrNameLst>
                                      </p:cBhvr>
                                      <p:to>
                                        <p:strVal val="visible"/>
                                      </p:to>
                                    </p:set>
                                    <p:animEffect transition="in" filter="blinds(horizontal)">
                                      <p:cBhvr>
                                        <p:cTn id="19" dur="500"/>
                                        <p:tgtEl>
                                          <p:spTgt spid="308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084"/>
                                        </p:tgtEl>
                                        <p:attrNameLst>
                                          <p:attrName>style.visibility</p:attrName>
                                        </p:attrNameLst>
                                      </p:cBhvr>
                                      <p:to>
                                        <p:strVal val="visible"/>
                                      </p:to>
                                    </p:set>
                                    <p:animEffect transition="in" filter="blinds(horizontal)">
                                      <p:cBhvr>
                                        <p:cTn id="22" dur="500"/>
                                        <p:tgtEl>
                                          <p:spTgt spid="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 grpId="0"/>
      <p:bldP spid="3081" grpId="0"/>
      <p:bldP spid="3082" grpId="0"/>
      <p:bldP spid="3083" grpId="0"/>
      <p:bldP spid="308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35658"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3.</a:t>
            </a:r>
            <a:r>
              <a:rPr lang="zh-CN" altLang="en-US" sz="2800" dirty="0" smtClean="0">
                <a:latin typeface="微软雅黑" pitchFamily="34" charset="-122"/>
                <a:ea typeface="微软雅黑" pitchFamily="34" charset="-122"/>
              </a:rPr>
              <a:t>电子印章结构</a:t>
            </a:r>
            <a:endParaRPr lang="zh-CN" altLang="en-US" sz="2800" dirty="0">
              <a:latin typeface="微软雅黑" pitchFamily="34" charset="-122"/>
              <a:ea typeface="微软雅黑" pitchFamily="34" charset="-122"/>
            </a:endParaRPr>
          </a:p>
        </p:txBody>
      </p:sp>
      <p:sp>
        <p:nvSpPr>
          <p:cNvPr id="10" name="TextBox 9"/>
          <p:cNvSpPr txBox="1"/>
          <p:nvPr/>
        </p:nvSpPr>
        <p:spPr>
          <a:xfrm>
            <a:off x="587990" y="916528"/>
            <a:ext cx="1383712" cy="369332"/>
          </a:xfrm>
          <a:prstGeom prst="rect">
            <a:avLst/>
          </a:prstGeom>
          <a:noFill/>
        </p:spPr>
        <p:txBody>
          <a:bodyPr wrap="none" rtlCol="0">
            <a:spAutoFit/>
          </a:bodyPr>
          <a:lstStyle/>
          <a:p>
            <a:r>
              <a:rPr lang="en-US" altLang="zh-CN" b="1" dirty="0" smtClean="0"/>
              <a:t>4) </a:t>
            </a:r>
            <a:r>
              <a:rPr lang="zh-CN" altLang="en-US" b="1" dirty="0" smtClean="0"/>
              <a:t>防伪信息</a:t>
            </a:r>
            <a:endParaRPr lang="zh-CN" altLang="en-US" b="1" dirty="0"/>
          </a:p>
        </p:txBody>
      </p:sp>
      <p:sp>
        <p:nvSpPr>
          <p:cNvPr id="11" name="TextBox 10"/>
          <p:cNvSpPr txBox="1"/>
          <p:nvPr/>
        </p:nvSpPr>
        <p:spPr>
          <a:xfrm>
            <a:off x="706746" y="1345156"/>
            <a:ext cx="3313728" cy="369332"/>
          </a:xfrm>
          <a:prstGeom prst="rect">
            <a:avLst/>
          </a:prstGeom>
          <a:noFill/>
        </p:spPr>
        <p:txBody>
          <a:bodyPr wrap="none" rtlCol="0">
            <a:spAutoFit/>
          </a:bodyPr>
          <a:lstStyle/>
          <a:p>
            <a:r>
              <a:rPr lang="zh-CN" altLang="en-US" dirty="0" smtClean="0"/>
              <a:t>  防伪信息包括具体的属性参数</a:t>
            </a:r>
            <a:endParaRPr lang="en-US" altLang="zh-CN"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123" name="图片 14" descr="图片6.png"/>
          <p:cNvPicPr>
            <a:picLocks noChangeAspect="1"/>
          </p:cNvPicPr>
          <p:nvPr/>
        </p:nvPicPr>
        <p:blipFill>
          <a:blip r:embed="rId3"/>
          <a:srcRect/>
          <a:stretch>
            <a:fillRect/>
          </a:stretch>
        </p:blipFill>
        <p:spPr bwMode="auto">
          <a:xfrm>
            <a:off x="1142976" y="1077914"/>
            <a:ext cx="1876425" cy="2565400"/>
          </a:xfrm>
          <a:prstGeom prst="rect">
            <a:avLst/>
          </a:prstGeom>
          <a:noFill/>
          <a:ln w="9525">
            <a:noFill/>
            <a:miter lim="800000"/>
            <a:headEnd/>
            <a:tailEnd/>
          </a:ln>
        </p:spPr>
      </p:pic>
      <p:sp>
        <p:nvSpPr>
          <p:cNvPr id="13" name="平行四边形 12"/>
          <p:cNvSpPr>
            <a:spLocks/>
          </p:cNvSpPr>
          <p:nvPr/>
        </p:nvSpPr>
        <p:spPr>
          <a:xfrm>
            <a:off x="1714480" y="1493806"/>
            <a:ext cx="5653113" cy="2552700"/>
          </a:xfrm>
          <a:prstGeom prst="parallelogram">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125" name="图片 16" descr="图片6.png"/>
          <p:cNvPicPr>
            <a:picLocks noChangeAspect="1"/>
          </p:cNvPicPr>
          <p:nvPr/>
        </p:nvPicPr>
        <p:blipFill>
          <a:blip r:embed="rId3"/>
          <a:srcRect/>
          <a:stretch>
            <a:fillRect/>
          </a:stretch>
        </p:blipFill>
        <p:spPr bwMode="auto">
          <a:xfrm>
            <a:off x="6410351" y="1862144"/>
            <a:ext cx="1876425" cy="2566988"/>
          </a:xfrm>
          <a:prstGeom prst="rect">
            <a:avLst/>
          </a:prstGeom>
          <a:noFill/>
          <a:ln w="9525">
            <a:noFill/>
            <a:miter lim="800000"/>
            <a:headEnd/>
            <a:tailEnd/>
          </a:ln>
        </p:spPr>
      </p:pic>
      <p:sp>
        <p:nvSpPr>
          <p:cNvPr id="5126"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7"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8"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9"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32" name="矩形 14"/>
          <p:cNvSpPr>
            <a:spLocks noChangeArrowheads="1"/>
          </p:cNvSpPr>
          <p:nvPr/>
        </p:nvSpPr>
        <p:spPr bwMode="auto">
          <a:xfrm>
            <a:off x="2786050" y="2489158"/>
            <a:ext cx="3070071" cy="584775"/>
          </a:xfrm>
          <a:prstGeom prst="rect">
            <a:avLst/>
          </a:prstGeom>
          <a:noFill/>
          <a:ln w="9525">
            <a:noFill/>
            <a:miter lim="800000"/>
            <a:headEnd/>
            <a:tailEnd/>
          </a:ln>
        </p:spPr>
        <p:txBody>
          <a:bodyPr wrap="none">
            <a:spAutoFit/>
          </a:bodyPr>
          <a:lstStyle/>
          <a:p>
            <a:r>
              <a:rPr lang="en-US" altLang="zh-CN" sz="3200" dirty="0" smtClean="0">
                <a:latin typeface="微软雅黑" pitchFamily="34" charset="-122"/>
                <a:ea typeface="微软雅黑" pitchFamily="34" charset="-122"/>
              </a:rPr>
              <a:t>4</a:t>
            </a:r>
            <a:r>
              <a:rPr lang="en-US" altLang="zh-CN" sz="3200" dirty="0" smtClean="0">
                <a:latin typeface="微软雅黑" pitchFamily="34" charset="-122"/>
                <a:ea typeface="微软雅黑" pitchFamily="34" charset="-122"/>
              </a:rPr>
              <a:t>. </a:t>
            </a:r>
            <a:r>
              <a:rPr lang="en-US" altLang="zh-CN" sz="3200" dirty="0" smtClean="0">
                <a:latin typeface="微软雅黑" pitchFamily="34" charset="-122"/>
                <a:ea typeface="微软雅黑" pitchFamily="34" charset="-122"/>
              </a:rPr>
              <a:t>PDF</a:t>
            </a:r>
            <a:r>
              <a:rPr lang="zh-CN" altLang="en-US" sz="3200" dirty="0" smtClean="0">
                <a:latin typeface="微软雅黑" pitchFamily="34" charset="-122"/>
                <a:ea typeface="微软雅黑" pitchFamily="34" charset="-122"/>
              </a:rPr>
              <a:t>签章对象</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4"/>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707793"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4</a:t>
            </a:r>
            <a:r>
              <a:rPr lang="en-US" altLang="zh-CN" sz="2800" dirty="0" smtClean="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PDF</a:t>
            </a:r>
            <a:r>
              <a:rPr lang="zh-CN" altLang="en-US" sz="2800" dirty="0" smtClean="0">
                <a:latin typeface="微软雅黑" pitchFamily="34" charset="-122"/>
                <a:ea typeface="微软雅黑" pitchFamily="34" charset="-122"/>
              </a:rPr>
              <a:t>签章对象</a:t>
            </a:r>
          </a:p>
        </p:txBody>
      </p:sp>
      <p:sp>
        <p:nvSpPr>
          <p:cNvPr id="9" name="TextBox 8"/>
          <p:cNvSpPr txBox="1"/>
          <p:nvPr/>
        </p:nvSpPr>
        <p:spPr>
          <a:xfrm>
            <a:off x="642910" y="925281"/>
            <a:ext cx="7929618" cy="646331"/>
          </a:xfrm>
          <a:prstGeom prst="rect">
            <a:avLst/>
          </a:prstGeom>
          <a:noFill/>
        </p:spPr>
        <p:txBody>
          <a:bodyPr wrap="square" rtlCol="0">
            <a:spAutoFit/>
          </a:bodyPr>
          <a:lstStyle/>
          <a:p>
            <a:r>
              <a:rPr lang="zh-CN" altLang="en-US" dirty="0" smtClean="0"/>
              <a:t>  签章对象由两部分组成：存储实际签名的签名字典和用户可见的</a:t>
            </a:r>
            <a:r>
              <a:rPr lang="zh-CN" altLang="en-US" dirty="0" smtClean="0"/>
              <a:t>签名显示</a:t>
            </a:r>
            <a:r>
              <a:rPr lang="zh-CN" altLang="en-US" dirty="0" smtClean="0"/>
              <a:t>的签名外观</a:t>
            </a:r>
            <a:endParaRPr lang="zh-CN" altLang="en-US" dirty="0"/>
          </a:p>
        </p:txBody>
      </p:sp>
      <p:sp>
        <p:nvSpPr>
          <p:cNvPr id="13" name="TextBox 12"/>
          <p:cNvSpPr txBox="1"/>
          <p:nvPr/>
        </p:nvSpPr>
        <p:spPr>
          <a:xfrm>
            <a:off x="642910" y="1714488"/>
            <a:ext cx="1377300" cy="369332"/>
          </a:xfrm>
          <a:prstGeom prst="rect">
            <a:avLst/>
          </a:prstGeom>
          <a:noFill/>
        </p:spPr>
        <p:txBody>
          <a:bodyPr wrap="none" rtlCol="0">
            <a:spAutoFit/>
          </a:bodyPr>
          <a:lstStyle/>
          <a:p>
            <a:r>
              <a:rPr lang="en-US" altLang="zh-CN" b="1" dirty="0" smtClean="0"/>
              <a:t>1) </a:t>
            </a:r>
            <a:r>
              <a:rPr lang="zh-CN" altLang="en-US" b="1" dirty="0" smtClean="0"/>
              <a:t>签名字典</a:t>
            </a:r>
            <a:endParaRPr lang="zh-CN" altLang="en-US" b="1" dirty="0"/>
          </a:p>
        </p:txBody>
      </p:sp>
      <p:sp>
        <p:nvSpPr>
          <p:cNvPr id="14" name="TextBox 13"/>
          <p:cNvSpPr txBox="1"/>
          <p:nvPr/>
        </p:nvSpPr>
        <p:spPr>
          <a:xfrm>
            <a:off x="571473" y="2143116"/>
            <a:ext cx="7929617" cy="3693319"/>
          </a:xfrm>
          <a:prstGeom prst="rect">
            <a:avLst/>
          </a:prstGeom>
          <a:noFill/>
        </p:spPr>
        <p:txBody>
          <a:bodyPr wrap="square" rtlCol="0">
            <a:spAutoFit/>
          </a:bodyPr>
          <a:lstStyle/>
          <a:p>
            <a:r>
              <a:rPr lang="zh-CN" altLang="en-US" dirty="0" smtClean="0"/>
              <a:t>  它包括诸如签名者的名称，签名时间，文件的签名哈希值和签名者证书等属性。签名字典的标准语法是使用签名字典的</a:t>
            </a:r>
            <a:r>
              <a:rPr lang="en-US" altLang="zh-CN" dirty="0" smtClean="0"/>
              <a:t>SubFilter</a:t>
            </a:r>
            <a:r>
              <a:rPr lang="zh-CN" altLang="en-US" dirty="0" smtClean="0"/>
              <a:t>属性定义的。</a:t>
            </a:r>
            <a:endParaRPr lang="en-US" altLang="zh-CN" dirty="0" smtClean="0"/>
          </a:p>
          <a:p>
            <a:r>
              <a:rPr lang="en-US" altLang="zh-CN" dirty="0" smtClean="0"/>
              <a:t>  </a:t>
            </a:r>
            <a:r>
              <a:rPr lang="zh-CN" altLang="en-US" dirty="0" smtClean="0"/>
              <a:t>签名字典包含在</a:t>
            </a:r>
            <a:r>
              <a:rPr lang="en-US" altLang="zh-CN" dirty="0" smtClean="0"/>
              <a:t>Signature Fields</a:t>
            </a:r>
            <a:r>
              <a:rPr lang="zh-CN" altLang="en-US" dirty="0" smtClean="0"/>
              <a:t>签名域的</a:t>
            </a:r>
            <a:r>
              <a:rPr lang="en-US" altLang="zh-CN" dirty="0" smtClean="0"/>
              <a:t>V</a:t>
            </a:r>
            <a:r>
              <a:rPr lang="zh-CN" altLang="en-US" dirty="0" smtClean="0"/>
              <a:t>属性中。签名字典中的属性包括：</a:t>
            </a:r>
            <a:endParaRPr lang="en-US" altLang="zh-CN" dirty="0" smtClean="0"/>
          </a:p>
          <a:p>
            <a:r>
              <a:rPr lang="en-US" altLang="zh-CN" dirty="0" smtClean="0"/>
              <a:t>Type</a:t>
            </a:r>
            <a:r>
              <a:rPr lang="zh-CN" altLang="en-US" dirty="0" smtClean="0"/>
              <a:t>：描述的</a:t>
            </a:r>
            <a:r>
              <a:rPr lang="en-US" altLang="zh-CN" dirty="0" smtClean="0"/>
              <a:t>PDF</a:t>
            </a:r>
            <a:r>
              <a:rPr lang="zh-CN" altLang="en-US" dirty="0" smtClean="0"/>
              <a:t>对象的类型</a:t>
            </a:r>
            <a:r>
              <a:rPr lang="en-US" altLang="zh-CN" dirty="0" smtClean="0"/>
              <a:t>; </a:t>
            </a:r>
            <a:r>
              <a:rPr lang="zh-CN" altLang="en-US" dirty="0" smtClean="0"/>
              <a:t>应为</a:t>
            </a:r>
            <a:r>
              <a:rPr lang="en-US" altLang="zh-CN" dirty="0" smtClean="0"/>
              <a:t>Sig</a:t>
            </a:r>
            <a:r>
              <a:rPr lang="zh-CN" altLang="en-US" dirty="0" smtClean="0"/>
              <a:t>。</a:t>
            </a:r>
            <a:endParaRPr lang="en-US" altLang="zh-CN" dirty="0" smtClean="0"/>
          </a:p>
          <a:p>
            <a:r>
              <a:rPr lang="en-US" altLang="zh-CN" dirty="0" smtClean="0"/>
              <a:t>Filter</a:t>
            </a:r>
            <a:r>
              <a:rPr lang="zh-CN" altLang="en-US" dirty="0" smtClean="0"/>
              <a:t>：验证此签名时使用的首选签名处理程序的名称。</a:t>
            </a:r>
            <a:endParaRPr lang="en-US" altLang="zh-CN" dirty="0" smtClean="0"/>
          </a:p>
          <a:p>
            <a:r>
              <a:rPr lang="en-US" altLang="zh-CN" dirty="0" smtClean="0"/>
              <a:t>SubFilter</a:t>
            </a:r>
            <a:r>
              <a:rPr lang="zh-CN" altLang="en-US" dirty="0" smtClean="0"/>
              <a:t>：描述签名值和签名字典中密钥信息的编码的名称。</a:t>
            </a:r>
            <a:endParaRPr lang="en-US" altLang="zh-CN" dirty="0" smtClean="0"/>
          </a:p>
          <a:p>
            <a:r>
              <a:rPr lang="en-US" altLang="zh-CN" dirty="0" smtClean="0"/>
              <a:t>Contents</a:t>
            </a:r>
            <a:r>
              <a:rPr lang="zh-CN" altLang="en-US" dirty="0" smtClean="0"/>
              <a:t>：签名值。该值应为表示字节范围摘要值的十六进制字符串。</a:t>
            </a:r>
            <a:endParaRPr lang="en-US" altLang="zh-CN" dirty="0" smtClean="0"/>
          </a:p>
          <a:p>
            <a:r>
              <a:rPr lang="en-US" altLang="zh-CN" dirty="0" smtClean="0"/>
              <a:t>Cert</a:t>
            </a:r>
            <a:r>
              <a:rPr lang="zh-CN" altLang="en-US" dirty="0" smtClean="0"/>
              <a:t>：</a:t>
            </a:r>
            <a:r>
              <a:rPr lang="en-US" altLang="zh-CN" dirty="0" smtClean="0"/>
              <a:t>X.509</a:t>
            </a:r>
            <a:r>
              <a:rPr lang="zh-CN" altLang="en-US" dirty="0" smtClean="0"/>
              <a:t>证书的字节字符串。</a:t>
            </a:r>
            <a:endParaRPr lang="en-US" altLang="zh-CN" dirty="0" smtClean="0"/>
          </a:p>
          <a:p>
            <a:r>
              <a:rPr lang="en-US" altLang="zh-CN" dirty="0" smtClean="0"/>
              <a:t>ByteRange</a:t>
            </a:r>
            <a:r>
              <a:rPr lang="zh-CN" altLang="en-US" dirty="0" smtClean="0"/>
              <a:t>：将描述摘要计算的确切字节范围的整数对数组。</a:t>
            </a:r>
            <a:endParaRPr lang="en-US" altLang="zh-CN" dirty="0" smtClean="0"/>
          </a:p>
          <a:p>
            <a:r>
              <a:rPr lang="en-US" altLang="zh-CN" dirty="0" smtClean="0"/>
              <a:t>Name</a:t>
            </a:r>
            <a:r>
              <a:rPr lang="zh-CN" altLang="en-US" dirty="0" smtClean="0"/>
              <a:t>：签署文件的人或机构的名称。</a:t>
            </a:r>
            <a:endParaRPr lang="en-US" altLang="zh-CN" dirty="0" smtClean="0"/>
          </a:p>
          <a:p>
            <a:r>
              <a:rPr lang="en-US" altLang="zh-CN" dirty="0" smtClean="0"/>
              <a:t>M</a:t>
            </a:r>
            <a:r>
              <a:rPr lang="zh-CN" altLang="en-US" dirty="0" smtClean="0"/>
              <a:t>：签署的时间。</a:t>
            </a:r>
            <a:endParaRPr lang="en-US" altLang="zh-CN" dirty="0" smtClean="0"/>
          </a:p>
          <a:p>
            <a:r>
              <a:rPr lang="en-US" altLang="zh-CN" dirty="0" smtClean="0"/>
              <a:t>Location	</a:t>
            </a:r>
            <a:r>
              <a:rPr lang="zh-CN" altLang="en-US" dirty="0" smtClean="0"/>
              <a:t>：签名的</a:t>
            </a:r>
            <a:r>
              <a:rPr lang="en-US" altLang="zh-CN" dirty="0" smtClean="0"/>
              <a:t>CPU</a:t>
            </a:r>
            <a:r>
              <a:rPr lang="zh-CN" altLang="en-US" dirty="0" smtClean="0"/>
              <a:t>主机名或物理位置。</a:t>
            </a:r>
            <a:endParaRPr lang="en-US" altLang="zh-CN" dirty="0" smtClean="0"/>
          </a:p>
          <a:p>
            <a:r>
              <a:rPr lang="en-US" altLang="zh-CN" dirty="0" smtClean="0"/>
              <a:t>Reason</a:t>
            </a:r>
            <a:r>
              <a:rPr lang="zh-CN" altLang="en-US" dirty="0" smtClean="0"/>
              <a:t>：签字的原因，如（我同意</a:t>
            </a:r>
            <a:r>
              <a:rPr lang="en-US" altLang="zh-CN" dirty="0" smtClean="0"/>
              <a:t>...</a:t>
            </a:r>
            <a:r>
              <a:rPr lang="zh-CN" altLang="en-US" dirty="0" smtClean="0"/>
              <a:t>）。</a:t>
            </a:r>
            <a:endParaRPr lang="en-US" altLang="zh-CN" dirty="0"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4"/>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707793"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4</a:t>
            </a:r>
            <a:r>
              <a:rPr lang="en-US" altLang="zh-CN" sz="2800" dirty="0" smtClean="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PDF</a:t>
            </a:r>
            <a:r>
              <a:rPr lang="zh-CN" altLang="en-US" sz="2800" dirty="0" smtClean="0">
                <a:latin typeface="微软雅黑" pitchFamily="34" charset="-122"/>
                <a:ea typeface="微软雅黑" pitchFamily="34" charset="-122"/>
              </a:rPr>
              <a:t>签章对象</a:t>
            </a:r>
          </a:p>
        </p:txBody>
      </p:sp>
      <p:pic>
        <p:nvPicPr>
          <p:cNvPr id="15" name="图片 14" descr="QQ截图20161101171825.png"/>
          <p:cNvPicPr>
            <a:picLocks noChangeAspect="1"/>
          </p:cNvPicPr>
          <p:nvPr/>
        </p:nvPicPr>
        <p:blipFill>
          <a:blip r:embed="rId5"/>
          <a:stretch>
            <a:fillRect/>
          </a:stretch>
        </p:blipFill>
        <p:spPr>
          <a:xfrm>
            <a:off x="3162300" y="785794"/>
            <a:ext cx="2819400" cy="5667375"/>
          </a:xfrm>
          <a:prstGeom prst="rect">
            <a:avLst/>
          </a:prstGeom>
          <a:ln w="88900" cap="sq" cmpd="thickThin">
            <a:solidFill>
              <a:srgbClr val="388C36"/>
            </a:solidFill>
            <a:prstDash val="solid"/>
            <a:miter lim="800000"/>
          </a:ln>
          <a:effectLst>
            <a:innerShdw blurRad="76200">
              <a:srgbClr val="000000"/>
            </a:innerShdw>
          </a:effectLst>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4"/>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707793"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4</a:t>
            </a:r>
            <a:r>
              <a:rPr lang="en-US" altLang="zh-CN" sz="2800" dirty="0" smtClean="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PDF</a:t>
            </a:r>
            <a:r>
              <a:rPr lang="zh-CN" altLang="en-US" sz="2800" dirty="0" smtClean="0">
                <a:latin typeface="微软雅黑" pitchFamily="34" charset="-122"/>
                <a:ea typeface="微软雅黑" pitchFamily="34" charset="-122"/>
              </a:rPr>
              <a:t>签章对象</a:t>
            </a:r>
          </a:p>
        </p:txBody>
      </p:sp>
      <p:sp>
        <p:nvSpPr>
          <p:cNvPr id="10" name="TextBox 9"/>
          <p:cNvSpPr txBox="1"/>
          <p:nvPr/>
        </p:nvSpPr>
        <p:spPr>
          <a:xfrm>
            <a:off x="642910" y="845090"/>
            <a:ext cx="1377300" cy="369332"/>
          </a:xfrm>
          <a:prstGeom prst="rect">
            <a:avLst/>
          </a:prstGeom>
          <a:noFill/>
        </p:spPr>
        <p:txBody>
          <a:bodyPr wrap="none" rtlCol="0">
            <a:spAutoFit/>
          </a:bodyPr>
          <a:lstStyle/>
          <a:p>
            <a:r>
              <a:rPr lang="en-US" altLang="zh-CN" b="1" dirty="0" smtClean="0"/>
              <a:t>2) </a:t>
            </a:r>
            <a:r>
              <a:rPr lang="zh-CN" altLang="en-US" b="1" dirty="0" smtClean="0"/>
              <a:t>签名外观</a:t>
            </a:r>
            <a:endParaRPr lang="zh-CN" altLang="en-US" b="1" dirty="0"/>
          </a:p>
        </p:txBody>
      </p:sp>
      <p:sp>
        <p:nvSpPr>
          <p:cNvPr id="11" name="TextBox 10"/>
          <p:cNvSpPr txBox="1"/>
          <p:nvPr/>
        </p:nvSpPr>
        <p:spPr>
          <a:xfrm>
            <a:off x="785786" y="1214422"/>
            <a:ext cx="7715304" cy="1200329"/>
          </a:xfrm>
          <a:prstGeom prst="rect">
            <a:avLst/>
          </a:prstGeom>
          <a:noFill/>
        </p:spPr>
        <p:txBody>
          <a:bodyPr wrap="square" rtlCol="0">
            <a:spAutoFit/>
          </a:bodyPr>
          <a:lstStyle/>
          <a:p>
            <a:r>
              <a:rPr lang="zh-CN" altLang="en-US" dirty="0" smtClean="0"/>
              <a:t>  签名外观在签名注释中指定。签名的外观包含在签名注释的</a:t>
            </a:r>
            <a:r>
              <a:rPr lang="en-US" altLang="zh-CN" dirty="0" smtClean="0"/>
              <a:t>AP</a:t>
            </a:r>
            <a:r>
              <a:rPr lang="zh-CN" altLang="en-US" dirty="0" smtClean="0"/>
              <a:t>字典的</a:t>
            </a:r>
            <a:r>
              <a:rPr lang="en-US" altLang="zh-CN" dirty="0" smtClean="0"/>
              <a:t>N</a:t>
            </a:r>
            <a:r>
              <a:rPr lang="zh-CN" altLang="en-US" dirty="0" smtClean="0"/>
              <a:t>属性中。外观包含在一些</a:t>
            </a:r>
            <a:r>
              <a:rPr lang="en-US" altLang="zh-CN" dirty="0" err="1" smtClean="0"/>
              <a:t>XObject</a:t>
            </a:r>
            <a:r>
              <a:rPr lang="zh-CN" altLang="en-US" dirty="0" smtClean="0"/>
              <a:t>中以创建图层。这些</a:t>
            </a:r>
            <a:r>
              <a:rPr lang="en-US" altLang="zh-CN" dirty="0" err="1" smtClean="0"/>
              <a:t>XObject</a:t>
            </a:r>
            <a:r>
              <a:rPr lang="zh-CN" altLang="en-US" dirty="0" smtClean="0"/>
              <a:t>与</a:t>
            </a:r>
            <a:r>
              <a:rPr lang="en-US" altLang="zh-CN" dirty="0" smtClean="0"/>
              <a:t>Do</a:t>
            </a:r>
            <a:r>
              <a:rPr lang="zh-CN" altLang="en-US" dirty="0" smtClean="0"/>
              <a:t>页面标记运算符一起使用。签名外观使用两个标准层，并且可以具有可变数量的可选的用户可定义层。 每个层由其自己的</a:t>
            </a:r>
            <a:r>
              <a:rPr lang="en-US" altLang="zh-CN" dirty="0" err="1" smtClean="0"/>
              <a:t>XObject</a:t>
            </a:r>
            <a:r>
              <a:rPr lang="zh-CN" altLang="en-US" dirty="0" smtClean="0"/>
              <a:t>表示。</a:t>
            </a:r>
            <a:endParaRPr lang="zh-CN" altLang="en-US" dirty="0"/>
          </a:p>
        </p:txBody>
      </p:sp>
      <p:sp>
        <p:nvSpPr>
          <p:cNvPr id="14" name="TextBox 13"/>
          <p:cNvSpPr txBox="1"/>
          <p:nvPr/>
        </p:nvSpPr>
        <p:spPr>
          <a:xfrm>
            <a:off x="785786" y="4143380"/>
            <a:ext cx="7715304" cy="2031325"/>
          </a:xfrm>
          <a:prstGeom prst="rect">
            <a:avLst/>
          </a:prstGeom>
          <a:noFill/>
        </p:spPr>
        <p:txBody>
          <a:bodyPr wrap="square" rtlCol="0">
            <a:spAutoFit/>
          </a:bodyPr>
          <a:lstStyle/>
          <a:p>
            <a:r>
              <a:rPr lang="zh-CN" altLang="en-US" dirty="0" smtClean="0"/>
              <a:t>  标准</a:t>
            </a:r>
            <a:r>
              <a:rPr lang="en-US" altLang="zh-CN" dirty="0" err="1" smtClean="0"/>
              <a:t>XObject</a:t>
            </a:r>
            <a:r>
              <a:rPr lang="zh-CN" altLang="en-US" dirty="0" smtClean="0"/>
              <a:t>层如下：</a:t>
            </a:r>
          </a:p>
          <a:p>
            <a:r>
              <a:rPr lang="en-US" altLang="zh-CN" dirty="0" smtClean="0"/>
              <a:t>n0</a:t>
            </a:r>
            <a:r>
              <a:rPr lang="zh-CN" altLang="en-US" dirty="0" smtClean="0"/>
              <a:t>：在创建签名字段时预设的背景层</a:t>
            </a:r>
          </a:p>
          <a:p>
            <a:r>
              <a:rPr lang="en-US" altLang="zh-CN" dirty="0" smtClean="0"/>
              <a:t>n2</a:t>
            </a:r>
            <a:r>
              <a:rPr lang="zh-CN" altLang="en-US" dirty="0" smtClean="0"/>
              <a:t>：包含签名信息的签名外观层</a:t>
            </a:r>
            <a:endParaRPr lang="en-US" altLang="zh-CN" dirty="0" smtClean="0"/>
          </a:p>
          <a:p>
            <a:r>
              <a:rPr lang="zh-CN" altLang="en-US" dirty="0" smtClean="0"/>
              <a:t>  外观由顶级和二级</a:t>
            </a:r>
            <a:r>
              <a:rPr lang="en-US" altLang="zh-CN" dirty="0" err="1" smtClean="0"/>
              <a:t>XObject</a:t>
            </a:r>
            <a:r>
              <a:rPr lang="zh-CN" altLang="en-US" dirty="0" smtClean="0"/>
              <a:t>和标准层组装而成。</a:t>
            </a:r>
            <a:r>
              <a:rPr lang="en-US" altLang="zh-CN" dirty="0" smtClean="0"/>
              <a:t> AP</a:t>
            </a:r>
            <a:r>
              <a:rPr lang="zh-CN" altLang="en-US" dirty="0" smtClean="0"/>
              <a:t>字典的</a:t>
            </a:r>
            <a:r>
              <a:rPr lang="en-US" altLang="zh-CN" dirty="0" smtClean="0"/>
              <a:t>N</a:t>
            </a:r>
            <a:r>
              <a:rPr lang="zh-CN" altLang="en-US" dirty="0" smtClean="0"/>
              <a:t>属性引用顶级</a:t>
            </a:r>
            <a:r>
              <a:rPr lang="en-US" altLang="zh-CN" dirty="0" err="1" smtClean="0"/>
              <a:t>XObject</a:t>
            </a:r>
            <a:r>
              <a:rPr lang="zh-CN" altLang="en-US" dirty="0" smtClean="0"/>
              <a:t>。顶级</a:t>
            </a:r>
            <a:r>
              <a:rPr lang="en-US" altLang="zh-CN" dirty="0" err="1" smtClean="0"/>
              <a:t>XObject</a:t>
            </a:r>
            <a:r>
              <a:rPr lang="zh-CN" altLang="en-US" dirty="0" smtClean="0"/>
              <a:t>对第二级</a:t>
            </a:r>
            <a:r>
              <a:rPr lang="en-US" altLang="zh-CN" dirty="0" err="1" smtClean="0"/>
              <a:t>XObject</a:t>
            </a:r>
            <a:r>
              <a:rPr lang="zh-CN" altLang="en-US" dirty="0" smtClean="0"/>
              <a:t>执行</a:t>
            </a:r>
            <a:r>
              <a:rPr lang="en-US" altLang="zh-CN" dirty="0" smtClean="0"/>
              <a:t>Do</a:t>
            </a:r>
            <a:r>
              <a:rPr lang="zh-CN" altLang="en-US" dirty="0" smtClean="0"/>
              <a:t>：</a:t>
            </a:r>
            <a:r>
              <a:rPr lang="en-US" altLang="zh-CN" dirty="0" smtClean="0"/>
              <a:t>q 1 0 0 1 0 0 cm /FRM Do Q</a:t>
            </a:r>
            <a:r>
              <a:rPr lang="zh-CN" altLang="en-US" dirty="0" smtClean="0"/>
              <a:t>。标准图层</a:t>
            </a:r>
            <a:r>
              <a:rPr lang="en-US" altLang="zh-CN" dirty="0" smtClean="0"/>
              <a:t>n0</a:t>
            </a:r>
            <a:r>
              <a:rPr lang="zh-CN" altLang="en-US" dirty="0" smtClean="0"/>
              <a:t>按名称显示在第二级</a:t>
            </a:r>
            <a:r>
              <a:rPr lang="en-US" altLang="zh-CN" dirty="0" err="1" smtClean="0"/>
              <a:t>XObject</a:t>
            </a:r>
            <a:r>
              <a:rPr lang="zh-CN" altLang="en-US" dirty="0" smtClean="0"/>
              <a:t>字典的资源字典中。</a:t>
            </a:r>
            <a:r>
              <a:rPr lang="en-US" altLang="zh-CN" dirty="0" smtClean="0"/>
              <a:t> </a:t>
            </a:r>
            <a:r>
              <a:rPr lang="en-US" altLang="zh-CN" dirty="0" err="1" smtClean="0"/>
              <a:t>XObject</a:t>
            </a:r>
            <a:r>
              <a:rPr lang="zh-CN" altLang="en-US" dirty="0" smtClean="0"/>
              <a:t>流如下显示：</a:t>
            </a:r>
            <a:r>
              <a:rPr lang="en-US" altLang="zh-CN" dirty="0" smtClean="0"/>
              <a:t>q 1 0 0 1 0 0 cm /n0 Do Q</a:t>
            </a:r>
            <a:r>
              <a:rPr lang="zh-CN" altLang="en-US" dirty="0" smtClean="0"/>
              <a:t>。</a:t>
            </a:r>
            <a:endParaRPr lang="zh-CN" altLang="en-US" dirty="0"/>
          </a:p>
        </p:txBody>
      </p:sp>
      <p:sp>
        <p:nvSpPr>
          <p:cNvPr id="16" name="TextBox 15"/>
          <p:cNvSpPr txBox="1"/>
          <p:nvPr/>
        </p:nvSpPr>
        <p:spPr>
          <a:xfrm>
            <a:off x="785786" y="2389054"/>
            <a:ext cx="7715304" cy="1754326"/>
          </a:xfrm>
          <a:prstGeom prst="rect">
            <a:avLst/>
          </a:prstGeom>
          <a:noFill/>
        </p:spPr>
        <p:txBody>
          <a:bodyPr wrap="square" rtlCol="0">
            <a:spAutoFit/>
          </a:bodyPr>
          <a:lstStyle/>
          <a:p>
            <a:r>
              <a:rPr lang="zh-CN" altLang="en-US" dirty="0" smtClean="0"/>
              <a:t>  </a:t>
            </a:r>
            <a:r>
              <a:rPr lang="en-US" altLang="zh-CN" dirty="0" smtClean="0"/>
              <a:t>Do</a:t>
            </a:r>
            <a:r>
              <a:rPr lang="zh-CN" altLang="en-US" dirty="0" smtClean="0"/>
              <a:t>操作符应用于</a:t>
            </a:r>
            <a:r>
              <a:rPr lang="en-US" altLang="zh-CN" dirty="0" err="1" smtClean="0"/>
              <a:t>XObject</a:t>
            </a:r>
            <a:r>
              <a:rPr lang="zh-CN" altLang="en-US" dirty="0" smtClean="0"/>
              <a:t>形式时执行以下任务：</a:t>
            </a:r>
          </a:p>
          <a:p>
            <a:r>
              <a:rPr lang="en-US" altLang="zh-CN" dirty="0" smtClean="0"/>
              <a:t>a</a:t>
            </a:r>
            <a:r>
              <a:rPr lang="zh-CN" altLang="en-US" dirty="0" smtClean="0"/>
              <a:t>）保存当前图形状态，通过调用</a:t>
            </a:r>
            <a:r>
              <a:rPr lang="en-US" altLang="zh-CN" dirty="0" smtClean="0"/>
              <a:t>q</a:t>
            </a:r>
            <a:r>
              <a:rPr lang="zh-CN" altLang="en-US" dirty="0" smtClean="0"/>
              <a:t>运算符</a:t>
            </a:r>
          </a:p>
          <a:p>
            <a:r>
              <a:rPr lang="en-US" altLang="zh-CN" dirty="0" smtClean="0"/>
              <a:t>b</a:t>
            </a:r>
            <a:r>
              <a:rPr lang="zh-CN" altLang="en-US" dirty="0" smtClean="0"/>
              <a:t>）将来自表格字典的矩阵条目的矩阵与当前变换矩阵（</a:t>
            </a:r>
            <a:r>
              <a:rPr lang="en-US" altLang="zh-CN" dirty="0" smtClean="0"/>
              <a:t>CTM</a:t>
            </a:r>
            <a:r>
              <a:rPr lang="zh-CN" altLang="en-US" dirty="0" smtClean="0"/>
              <a:t>）</a:t>
            </a:r>
          </a:p>
          <a:p>
            <a:r>
              <a:rPr lang="en-US" altLang="zh-CN" dirty="0" smtClean="0"/>
              <a:t>c</a:t>
            </a:r>
            <a:r>
              <a:rPr lang="zh-CN" altLang="en-US" dirty="0" smtClean="0"/>
              <a:t>）根据表单字典的</a:t>
            </a:r>
            <a:r>
              <a:rPr lang="en-US" altLang="zh-CN" dirty="0" err="1" smtClean="0"/>
              <a:t>BBox</a:t>
            </a:r>
            <a:r>
              <a:rPr lang="zh-CN" altLang="en-US" dirty="0" smtClean="0"/>
              <a:t>条目剪辑</a:t>
            </a:r>
          </a:p>
          <a:p>
            <a:r>
              <a:rPr lang="en-US" altLang="zh-CN" dirty="0" smtClean="0"/>
              <a:t>d</a:t>
            </a:r>
            <a:r>
              <a:rPr lang="zh-CN" altLang="en-US" dirty="0" smtClean="0"/>
              <a:t>）绘制表单内容流中指定的图形对象</a:t>
            </a:r>
          </a:p>
          <a:p>
            <a:r>
              <a:rPr lang="en-US" altLang="zh-CN" dirty="0" smtClean="0"/>
              <a:t>e</a:t>
            </a:r>
            <a:r>
              <a:rPr lang="zh-CN" altLang="en-US" dirty="0" smtClean="0"/>
              <a:t>）恢复保存的图形状态，如同通过调用</a:t>
            </a:r>
            <a:r>
              <a:rPr lang="en-US" altLang="zh-CN" dirty="0" smtClean="0"/>
              <a:t>Q</a:t>
            </a:r>
            <a:r>
              <a:rPr lang="zh-CN" altLang="en-US" dirty="0" smtClean="0"/>
              <a:t>运算符</a:t>
            </a:r>
            <a:endParaRPr lang="zh-CN" alt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4"/>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707793"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4</a:t>
            </a:r>
            <a:r>
              <a:rPr lang="en-US" altLang="zh-CN" sz="2800" dirty="0" smtClean="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PDF</a:t>
            </a:r>
            <a:r>
              <a:rPr lang="zh-CN" altLang="en-US" sz="2800" dirty="0" smtClean="0">
                <a:latin typeface="微软雅黑" pitchFamily="34" charset="-122"/>
                <a:ea typeface="微软雅黑" pitchFamily="34" charset="-122"/>
              </a:rPr>
              <a:t>签章对象</a:t>
            </a:r>
          </a:p>
        </p:txBody>
      </p:sp>
      <p:pic>
        <p:nvPicPr>
          <p:cNvPr id="13" name="图片 12" descr="QQ截图20161102105701.png"/>
          <p:cNvPicPr>
            <a:picLocks noChangeAspect="1"/>
          </p:cNvPicPr>
          <p:nvPr/>
        </p:nvPicPr>
        <p:blipFill>
          <a:blip r:embed="rId5"/>
          <a:stretch>
            <a:fillRect/>
          </a:stretch>
        </p:blipFill>
        <p:spPr>
          <a:xfrm>
            <a:off x="906478" y="785818"/>
            <a:ext cx="7331044" cy="5715016"/>
          </a:xfrm>
          <a:prstGeom prst="rect">
            <a:avLst/>
          </a:prstGeom>
          <a:ln w="88900" cap="sq" cmpd="thickThin">
            <a:solidFill>
              <a:srgbClr val="388C36"/>
            </a:solidFill>
            <a:prstDash val="solid"/>
            <a:miter lim="800000"/>
          </a:ln>
          <a:effectLst>
            <a:innerShdw blurRad="76200">
              <a:srgbClr val="000000"/>
            </a:innerShdw>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123" name="图片 14" descr="图片6.png"/>
          <p:cNvPicPr>
            <a:picLocks noChangeAspect="1"/>
          </p:cNvPicPr>
          <p:nvPr/>
        </p:nvPicPr>
        <p:blipFill>
          <a:blip r:embed="rId3"/>
          <a:srcRect/>
          <a:stretch>
            <a:fillRect/>
          </a:stretch>
        </p:blipFill>
        <p:spPr bwMode="auto">
          <a:xfrm>
            <a:off x="1142976" y="1077914"/>
            <a:ext cx="1876425" cy="2565400"/>
          </a:xfrm>
          <a:prstGeom prst="rect">
            <a:avLst/>
          </a:prstGeom>
          <a:noFill/>
          <a:ln w="9525">
            <a:noFill/>
            <a:miter lim="800000"/>
            <a:headEnd/>
            <a:tailEnd/>
          </a:ln>
        </p:spPr>
      </p:pic>
      <p:sp>
        <p:nvSpPr>
          <p:cNvPr id="13" name="平行四边形 12"/>
          <p:cNvSpPr>
            <a:spLocks/>
          </p:cNvSpPr>
          <p:nvPr/>
        </p:nvSpPr>
        <p:spPr>
          <a:xfrm>
            <a:off x="1714480" y="1493806"/>
            <a:ext cx="5653113" cy="2552700"/>
          </a:xfrm>
          <a:prstGeom prst="parallelogram">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125" name="图片 16" descr="图片6.png"/>
          <p:cNvPicPr>
            <a:picLocks noChangeAspect="1"/>
          </p:cNvPicPr>
          <p:nvPr/>
        </p:nvPicPr>
        <p:blipFill>
          <a:blip r:embed="rId3"/>
          <a:srcRect/>
          <a:stretch>
            <a:fillRect/>
          </a:stretch>
        </p:blipFill>
        <p:spPr bwMode="auto">
          <a:xfrm>
            <a:off x="6410351" y="1862144"/>
            <a:ext cx="1876425" cy="2566988"/>
          </a:xfrm>
          <a:prstGeom prst="rect">
            <a:avLst/>
          </a:prstGeom>
          <a:noFill/>
          <a:ln w="9525">
            <a:noFill/>
            <a:miter lim="800000"/>
            <a:headEnd/>
            <a:tailEnd/>
          </a:ln>
        </p:spPr>
      </p:pic>
      <p:sp>
        <p:nvSpPr>
          <p:cNvPr id="5126"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7"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8"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9"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32" name="矩形 14"/>
          <p:cNvSpPr>
            <a:spLocks noChangeArrowheads="1"/>
          </p:cNvSpPr>
          <p:nvPr/>
        </p:nvSpPr>
        <p:spPr bwMode="auto">
          <a:xfrm>
            <a:off x="2786050" y="2489158"/>
            <a:ext cx="2948243" cy="584775"/>
          </a:xfrm>
          <a:prstGeom prst="rect">
            <a:avLst/>
          </a:prstGeom>
          <a:noFill/>
          <a:ln w="9525">
            <a:noFill/>
            <a:miter lim="800000"/>
            <a:headEnd/>
            <a:tailEnd/>
          </a:ln>
        </p:spPr>
        <p:txBody>
          <a:bodyPr wrap="none">
            <a:spAutoFit/>
          </a:bodyPr>
          <a:lstStyle/>
          <a:p>
            <a:r>
              <a:rPr lang="en-US" altLang="zh-CN" sz="3200" dirty="0" smtClean="0">
                <a:latin typeface="微软雅黑" pitchFamily="34" charset="-122"/>
                <a:ea typeface="微软雅黑" pitchFamily="34" charset="-122"/>
              </a:rPr>
              <a:t>5</a:t>
            </a:r>
            <a:r>
              <a:rPr lang="en-US" altLang="zh-CN" sz="3200" dirty="0" smtClean="0">
                <a:latin typeface="微软雅黑" pitchFamily="34" charset="-122"/>
                <a:ea typeface="微软雅黑" pitchFamily="34" charset="-122"/>
              </a:rPr>
              <a:t>.PDF</a:t>
            </a:r>
            <a:r>
              <a:rPr lang="zh-CN" altLang="en-US" sz="3200" dirty="0" smtClean="0">
                <a:latin typeface="微软雅黑" pitchFamily="34" charset="-122"/>
                <a:ea typeface="微软雅黑" pitchFamily="34" charset="-122"/>
              </a:rPr>
              <a:t>签章流程</a:t>
            </a:r>
            <a:endParaRPr lang="zh-CN" altLang="en-US" sz="3200" dirty="0">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4"/>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5</a:t>
            </a:r>
            <a:r>
              <a:rPr lang="en-US" altLang="zh-CN" sz="2800" dirty="0" smtClean="0">
                <a:latin typeface="微软雅黑" pitchFamily="34" charset="-122"/>
                <a:ea typeface="微软雅黑" pitchFamily="34" charset="-122"/>
              </a:rPr>
              <a:t>.PDF</a:t>
            </a:r>
            <a:r>
              <a:rPr lang="zh-CN" altLang="en-US" sz="2800" dirty="0" smtClean="0">
                <a:latin typeface="微软雅黑" pitchFamily="34" charset="-122"/>
                <a:ea typeface="微软雅黑" pitchFamily="34" charset="-122"/>
              </a:rPr>
              <a:t>签章流程</a:t>
            </a:r>
            <a:endParaRPr lang="zh-CN" altLang="en-US" sz="2800" dirty="0">
              <a:latin typeface="微软雅黑" pitchFamily="34" charset="-122"/>
              <a:ea typeface="微软雅黑" pitchFamily="34" charset="-122"/>
            </a:endParaRPr>
          </a:p>
        </p:txBody>
      </p:sp>
      <p:sp>
        <p:nvSpPr>
          <p:cNvPr id="9" name="TextBox 8"/>
          <p:cNvSpPr txBox="1"/>
          <p:nvPr/>
        </p:nvSpPr>
        <p:spPr>
          <a:xfrm>
            <a:off x="787336" y="1120676"/>
            <a:ext cx="7428002" cy="2308324"/>
          </a:xfrm>
          <a:prstGeom prst="rect">
            <a:avLst/>
          </a:prstGeom>
          <a:noFill/>
        </p:spPr>
        <p:txBody>
          <a:bodyPr wrap="square" rtlCol="0">
            <a:spAutoFit/>
          </a:bodyPr>
          <a:lstStyle/>
          <a:p>
            <a:r>
              <a:rPr lang="en-US" altLang="zh-CN" dirty="0" smtClean="0"/>
              <a:t>PDF</a:t>
            </a:r>
            <a:r>
              <a:rPr lang="zh-CN" altLang="en-US" dirty="0" smtClean="0"/>
              <a:t>签章的流程根据实际操作具体分为三部分：</a:t>
            </a:r>
            <a:endParaRPr lang="en-US" altLang="zh-CN" dirty="0" smtClean="0"/>
          </a:p>
          <a:p>
            <a:endParaRPr lang="en-US" altLang="zh-CN" dirty="0" smtClean="0"/>
          </a:p>
          <a:p>
            <a:r>
              <a:rPr lang="zh-CN" altLang="en-US" dirty="0" smtClean="0"/>
              <a:t>打开</a:t>
            </a:r>
            <a:r>
              <a:rPr lang="en-US" altLang="zh-CN" dirty="0" smtClean="0"/>
              <a:t>PDF</a:t>
            </a:r>
            <a:r>
              <a:rPr lang="zh-CN" altLang="en-US" dirty="0" smtClean="0"/>
              <a:t>文件：读取</a:t>
            </a:r>
            <a:r>
              <a:rPr lang="en-US" altLang="zh-CN" dirty="0" smtClean="0"/>
              <a:t>PDF</a:t>
            </a:r>
            <a:r>
              <a:rPr lang="zh-CN" altLang="en-US" dirty="0" smtClean="0"/>
              <a:t>文件中各部分到内存中的各个对象</a:t>
            </a:r>
            <a:endParaRPr lang="en-US" altLang="zh-CN" dirty="0" smtClean="0"/>
          </a:p>
          <a:p>
            <a:endParaRPr lang="en-US" altLang="zh-CN" dirty="0" smtClean="0"/>
          </a:p>
          <a:p>
            <a:r>
              <a:rPr lang="zh-CN" altLang="en-US" dirty="0" smtClean="0"/>
              <a:t>点击签章按钮：通过</a:t>
            </a:r>
            <a:r>
              <a:rPr lang="en-US" altLang="zh-CN" dirty="0" smtClean="0"/>
              <a:t>Key</a:t>
            </a:r>
            <a:r>
              <a:rPr lang="zh-CN" altLang="en-US" dirty="0" smtClean="0"/>
              <a:t>组件获取</a:t>
            </a:r>
            <a:r>
              <a:rPr lang="en-US" altLang="zh-CN" dirty="0" smtClean="0"/>
              <a:t>Key</a:t>
            </a:r>
            <a:r>
              <a:rPr lang="zh-CN" altLang="en-US" dirty="0" smtClean="0"/>
              <a:t>中印章数据</a:t>
            </a:r>
            <a:endParaRPr lang="en-US" altLang="zh-CN" dirty="0" smtClean="0"/>
          </a:p>
          <a:p>
            <a:endParaRPr lang="en-US" altLang="zh-CN" dirty="0" smtClean="0"/>
          </a:p>
          <a:p>
            <a:r>
              <a:rPr lang="zh-CN" altLang="en-US" dirty="0" smtClean="0"/>
              <a:t>左键点击盖章：将印章图片，签名数据通过增量更新的方式添加到原文件</a:t>
            </a:r>
            <a:endParaRPr lang="en-US" altLang="zh-CN" dirty="0" smtClean="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4"/>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5</a:t>
            </a:r>
            <a:r>
              <a:rPr lang="en-US" altLang="zh-CN" sz="2800" dirty="0" smtClean="0">
                <a:latin typeface="微软雅黑" pitchFamily="34" charset="-122"/>
                <a:ea typeface="微软雅黑" pitchFamily="34" charset="-122"/>
              </a:rPr>
              <a:t>.PDF</a:t>
            </a:r>
            <a:r>
              <a:rPr lang="zh-CN" altLang="en-US" sz="2800" dirty="0" smtClean="0">
                <a:latin typeface="微软雅黑" pitchFamily="34" charset="-122"/>
                <a:ea typeface="微软雅黑" pitchFamily="34" charset="-122"/>
              </a:rPr>
              <a:t>签章流程</a:t>
            </a:r>
            <a:endParaRPr lang="zh-CN" altLang="en-US" sz="2800" dirty="0">
              <a:latin typeface="微软雅黑" pitchFamily="34" charset="-122"/>
              <a:ea typeface="微软雅黑" pitchFamily="34" charset="-122"/>
            </a:endParaRPr>
          </a:p>
        </p:txBody>
      </p:sp>
      <p:sp>
        <p:nvSpPr>
          <p:cNvPr id="9" name="TextBox 8"/>
          <p:cNvSpPr txBox="1"/>
          <p:nvPr/>
        </p:nvSpPr>
        <p:spPr>
          <a:xfrm>
            <a:off x="571472" y="785794"/>
            <a:ext cx="1742785" cy="369332"/>
          </a:xfrm>
          <a:prstGeom prst="rect">
            <a:avLst/>
          </a:prstGeom>
          <a:noFill/>
        </p:spPr>
        <p:txBody>
          <a:bodyPr wrap="none" rtlCol="0">
            <a:spAutoFit/>
          </a:bodyPr>
          <a:lstStyle/>
          <a:p>
            <a:r>
              <a:rPr lang="en-US" altLang="zh-CN" b="1" dirty="0" smtClean="0"/>
              <a:t>1) </a:t>
            </a:r>
            <a:r>
              <a:rPr lang="zh-CN" altLang="en-US" b="1" dirty="0" smtClean="0"/>
              <a:t>打开</a:t>
            </a:r>
            <a:r>
              <a:rPr lang="en-US" altLang="zh-CN" b="1" dirty="0" smtClean="0"/>
              <a:t>pdf</a:t>
            </a:r>
            <a:r>
              <a:rPr lang="zh-CN" altLang="en-US" b="1" dirty="0" smtClean="0"/>
              <a:t>文件</a:t>
            </a:r>
            <a:endParaRPr lang="zh-CN" altLang="en-US" b="1" dirty="0"/>
          </a:p>
        </p:txBody>
      </p:sp>
      <p:sp>
        <p:nvSpPr>
          <p:cNvPr id="11" name="TextBox 10"/>
          <p:cNvSpPr txBox="1"/>
          <p:nvPr/>
        </p:nvSpPr>
        <p:spPr>
          <a:xfrm>
            <a:off x="642910" y="1163028"/>
            <a:ext cx="8143932" cy="4770537"/>
          </a:xfrm>
          <a:prstGeom prst="rect">
            <a:avLst/>
          </a:prstGeom>
          <a:noFill/>
        </p:spPr>
        <p:txBody>
          <a:bodyPr wrap="square" rtlCol="0">
            <a:spAutoFit/>
          </a:bodyPr>
          <a:lstStyle/>
          <a:p>
            <a:r>
              <a:rPr lang="en-US" altLang="zh-CN" sz="1600" dirty="0" smtClean="0"/>
              <a:t>.</a:t>
            </a:r>
            <a:r>
              <a:rPr lang="zh-CN" altLang="en-US" sz="1600" dirty="0" smtClean="0"/>
              <a:t>将文件标示</a:t>
            </a:r>
            <a:r>
              <a:rPr lang="en-US" altLang="zh-CN" sz="1600" dirty="0" smtClean="0"/>
              <a:t>fd</a:t>
            </a:r>
            <a:r>
              <a:rPr lang="zh-CN" altLang="en-US" sz="1600" dirty="0" smtClean="0"/>
              <a:t>转化为流</a:t>
            </a:r>
            <a:r>
              <a:rPr lang="en-US" altLang="zh-CN" sz="1600" dirty="0" smtClean="0"/>
              <a:t>stream</a:t>
            </a:r>
            <a:r>
              <a:rPr lang="zh-CN" altLang="en-US" sz="1600" dirty="0" smtClean="0"/>
              <a:t>打开</a:t>
            </a:r>
          </a:p>
          <a:p>
            <a:r>
              <a:rPr lang="en-US" altLang="zh-CN" sz="1600" dirty="0" smtClean="0"/>
              <a:t>.</a:t>
            </a:r>
            <a:r>
              <a:rPr lang="zh-CN" altLang="en-US" sz="1600" dirty="0" smtClean="0"/>
              <a:t>读取版本</a:t>
            </a:r>
          </a:p>
          <a:p>
            <a:r>
              <a:rPr lang="en-US" altLang="zh-CN" sz="1600" dirty="0" smtClean="0"/>
              <a:t>.</a:t>
            </a:r>
            <a:r>
              <a:rPr lang="zh-CN" altLang="en-US" sz="1600" dirty="0" smtClean="0"/>
              <a:t>读取交叉引用表：从文件尾寻找地址，根据此地址找到</a:t>
            </a:r>
            <a:r>
              <a:rPr lang="en-US" altLang="zh-CN" sz="1600" dirty="0" smtClean="0"/>
              <a:t>xref</a:t>
            </a:r>
          </a:p>
          <a:p>
            <a:r>
              <a:rPr lang="en-US" altLang="zh-CN" sz="1600" dirty="0" smtClean="0"/>
              <a:t>.</a:t>
            </a:r>
            <a:r>
              <a:rPr lang="zh-CN" altLang="en-US" sz="1600" dirty="0" smtClean="0"/>
              <a:t>根据</a:t>
            </a:r>
            <a:r>
              <a:rPr lang="en-US" altLang="zh-CN" sz="1600" dirty="0" smtClean="0"/>
              <a:t>xref</a:t>
            </a:r>
            <a:r>
              <a:rPr lang="zh-CN" altLang="en-US" sz="1600" dirty="0" smtClean="0"/>
              <a:t>的起始地址和</a:t>
            </a:r>
            <a:r>
              <a:rPr lang="en-US" altLang="zh-CN" sz="1600" dirty="0" smtClean="0"/>
              <a:t>xref</a:t>
            </a:r>
            <a:r>
              <a:rPr lang="zh-CN" altLang="en-US" sz="1600" dirty="0" smtClean="0"/>
              <a:t>中元素个数，得出</a:t>
            </a:r>
            <a:r>
              <a:rPr lang="en-US" altLang="zh-CN" sz="1600" dirty="0" smtClean="0"/>
              <a:t>xref</a:t>
            </a:r>
            <a:r>
              <a:rPr lang="zh-CN" altLang="en-US" sz="1600" dirty="0" smtClean="0"/>
              <a:t>的大小，通过</a:t>
            </a:r>
            <a:r>
              <a:rPr lang="en-US" altLang="zh-CN" sz="1600" dirty="0" smtClean="0"/>
              <a:t>xref</a:t>
            </a:r>
            <a:r>
              <a:rPr lang="zh-CN" altLang="en-US" sz="1600" dirty="0" smtClean="0"/>
              <a:t>起始地址和大小，计算出</a:t>
            </a:r>
            <a:r>
              <a:rPr lang="en-US" altLang="zh-CN" sz="1600" dirty="0" smtClean="0"/>
              <a:t>trailer</a:t>
            </a:r>
            <a:r>
              <a:rPr lang="zh-CN" altLang="en-US" sz="1600" dirty="0" smtClean="0"/>
              <a:t>的地址</a:t>
            </a:r>
          </a:p>
          <a:p>
            <a:r>
              <a:rPr lang="en-US" altLang="zh-CN" sz="1600" dirty="0" smtClean="0"/>
              <a:t>.</a:t>
            </a:r>
            <a:r>
              <a:rPr lang="zh-CN" altLang="en-US" sz="1600" dirty="0" smtClean="0"/>
              <a:t>从</a:t>
            </a:r>
            <a:r>
              <a:rPr lang="en-US" altLang="zh-CN" sz="1600" dirty="0" smtClean="0"/>
              <a:t>trailer</a:t>
            </a:r>
            <a:r>
              <a:rPr lang="zh-CN" altLang="en-US" sz="1600" dirty="0" smtClean="0"/>
              <a:t>后开始读并创建逻辑对象</a:t>
            </a:r>
          </a:p>
          <a:p>
            <a:r>
              <a:rPr lang="en-US" altLang="zh-CN" sz="1600" dirty="0" smtClean="0"/>
              <a:t>.</a:t>
            </a:r>
            <a:r>
              <a:rPr lang="zh-CN" altLang="en-US" sz="1600" dirty="0" smtClean="0"/>
              <a:t>从</a:t>
            </a:r>
            <a:r>
              <a:rPr lang="en-US" altLang="zh-CN" sz="1600" dirty="0" smtClean="0"/>
              <a:t>trailer</a:t>
            </a:r>
            <a:r>
              <a:rPr lang="zh-CN" altLang="en-US" sz="1600" dirty="0" smtClean="0"/>
              <a:t>中读</a:t>
            </a:r>
            <a:r>
              <a:rPr lang="en-US" altLang="zh-CN" sz="1600" dirty="0" smtClean="0"/>
              <a:t>取size</a:t>
            </a:r>
            <a:r>
              <a:rPr lang="zh-CN" altLang="en-US" sz="1600" dirty="0" smtClean="0"/>
              <a:t>值，用此值</a:t>
            </a:r>
            <a:r>
              <a:rPr lang="en-US" altLang="zh-CN" sz="1600" dirty="0" err="1" smtClean="0"/>
              <a:t>resize</a:t>
            </a:r>
            <a:r>
              <a:rPr lang="zh-CN" altLang="en-US" sz="1600" dirty="0" smtClean="0"/>
              <a:t>交叉引用表对象：初始化</a:t>
            </a:r>
            <a:r>
              <a:rPr lang="en-US" altLang="zh-CN" sz="1600" dirty="0" err="1" smtClean="0"/>
              <a:t>xref</a:t>
            </a:r>
            <a:r>
              <a:rPr lang="en-US" altLang="zh-CN" sz="1600" dirty="0" smtClean="0"/>
              <a:t>-&gt;</a:t>
            </a:r>
            <a:r>
              <a:rPr lang="en-US" altLang="zh-CN" sz="1600" dirty="0" err="1" smtClean="0"/>
              <a:t>table,xref</a:t>
            </a:r>
            <a:r>
              <a:rPr lang="en-US" altLang="zh-CN" sz="1600" dirty="0" smtClean="0"/>
              <a:t>-&gt;</a:t>
            </a:r>
            <a:r>
              <a:rPr lang="en-US" altLang="zh-CN" sz="1600" dirty="0" err="1" smtClean="0"/>
              <a:t>len</a:t>
            </a:r>
            <a:endParaRPr lang="en-US" altLang="zh-CN" sz="1600" dirty="0" smtClean="0"/>
          </a:p>
          <a:p>
            <a:r>
              <a:rPr lang="en-US" altLang="zh-CN" sz="1600" dirty="0" smtClean="0"/>
              <a:t>.</a:t>
            </a:r>
            <a:r>
              <a:rPr lang="zh-CN" altLang="en-US" sz="1600" dirty="0" smtClean="0"/>
              <a:t>读取</a:t>
            </a:r>
            <a:r>
              <a:rPr lang="en-US" altLang="zh-CN" sz="1600" dirty="0" smtClean="0"/>
              <a:t>trailer</a:t>
            </a:r>
            <a:r>
              <a:rPr lang="zh-CN" altLang="en-US" sz="1600" dirty="0" smtClean="0"/>
              <a:t>中各个部分：先读取</a:t>
            </a:r>
            <a:r>
              <a:rPr lang="en-US" altLang="zh-CN" sz="1600" dirty="0" smtClean="0"/>
              <a:t>xref</a:t>
            </a:r>
            <a:r>
              <a:rPr lang="zh-CN" altLang="en-US" sz="1600" dirty="0" smtClean="0"/>
              <a:t>，赋值</a:t>
            </a:r>
            <a:r>
              <a:rPr lang="en-US" altLang="zh-CN" sz="1600" dirty="0" smtClean="0"/>
              <a:t>xref-&gt;table</a:t>
            </a:r>
            <a:r>
              <a:rPr lang="zh-CN" altLang="en-US" sz="1600" dirty="0" smtClean="0"/>
              <a:t>。再读取</a:t>
            </a:r>
            <a:r>
              <a:rPr lang="en-US" altLang="zh-CN" sz="1600" dirty="0" smtClean="0"/>
              <a:t>trailer</a:t>
            </a:r>
            <a:r>
              <a:rPr lang="zh-CN" altLang="en-US" sz="1600" dirty="0" smtClean="0"/>
              <a:t>中</a:t>
            </a:r>
            <a:r>
              <a:rPr lang="en-US" altLang="zh-CN" sz="1600" dirty="0" err="1" smtClean="0"/>
              <a:t>XRefStm,Prev</a:t>
            </a:r>
            <a:r>
              <a:rPr lang="zh-CN" altLang="en-US" sz="1600" dirty="0" smtClean="0"/>
              <a:t>对象</a:t>
            </a:r>
          </a:p>
          <a:p>
            <a:r>
              <a:rPr lang="en-US" altLang="zh-CN" sz="1600" dirty="0" smtClean="0"/>
              <a:t>.</a:t>
            </a:r>
            <a:r>
              <a:rPr lang="zh-CN" altLang="en-US" sz="1600" dirty="0" smtClean="0"/>
              <a:t>读取</a:t>
            </a:r>
            <a:r>
              <a:rPr lang="en-US" altLang="zh-CN" sz="1600" dirty="0" smtClean="0"/>
              <a:t>Encrypt</a:t>
            </a:r>
            <a:r>
              <a:rPr lang="zh-CN" altLang="en-US" sz="1600" dirty="0" smtClean="0"/>
              <a:t>，</a:t>
            </a:r>
            <a:r>
              <a:rPr lang="en-US" altLang="zh-CN" sz="1600" dirty="0" smtClean="0"/>
              <a:t>ID</a:t>
            </a:r>
          </a:p>
          <a:p>
            <a:r>
              <a:rPr lang="en-US" altLang="zh-CN" sz="1600" dirty="0" smtClean="0"/>
              <a:t>.</a:t>
            </a:r>
            <a:r>
              <a:rPr lang="zh-CN" altLang="en-US" sz="1600" dirty="0" smtClean="0"/>
              <a:t>赋值页面：获取</a:t>
            </a:r>
            <a:r>
              <a:rPr lang="en-US" altLang="zh-CN" sz="1600" dirty="0" smtClean="0"/>
              <a:t>trailer</a:t>
            </a:r>
            <a:r>
              <a:rPr lang="zh-CN" altLang="en-US" sz="1600" dirty="0" smtClean="0"/>
              <a:t>中</a:t>
            </a:r>
            <a:r>
              <a:rPr lang="en-US" altLang="zh-CN" sz="1600" dirty="0" smtClean="0"/>
              <a:t>Root</a:t>
            </a:r>
            <a:r>
              <a:rPr lang="zh-CN" altLang="en-US" sz="1600" dirty="0" smtClean="0"/>
              <a:t>对象，赋值给</a:t>
            </a:r>
            <a:r>
              <a:rPr lang="en-US" altLang="zh-CN" sz="1600" dirty="0" smtClean="0"/>
              <a:t>catalog</a:t>
            </a:r>
            <a:r>
              <a:rPr lang="zh-CN" altLang="en-US" sz="1600" dirty="0" smtClean="0"/>
              <a:t>，从</a:t>
            </a:r>
            <a:r>
              <a:rPr lang="en-US" altLang="zh-CN" sz="1600" dirty="0" smtClean="0"/>
              <a:t>catalog</a:t>
            </a:r>
            <a:r>
              <a:rPr lang="zh-CN" altLang="en-US" sz="1600" dirty="0" smtClean="0"/>
              <a:t>中读取</a:t>
            </a:r>
            <a:r>
              <a:rPr lang="en-US" altLang="zh-CN" sz="1600" dirty="0" smtClean="0"/>
              <a:t>Pages</a:t>
            </a:r>
            <a:r>
              <a:rPr lang="zh-CN" altLang="en-US" sz="1600" dirty="0" smtClean="0"/>
              <a:t>，从</a:t>
            </a:r>
            <a:r>
              <a:rPr lang="en-US" altLang="zh-CN" sz="1600" dirty="0" smtClean="0"/>
              <a:t>Pages</a:t>
            </a:r>
            <a:r>
              <a:rPr lang="zh-CN" altLang="en-US" sz="1600" dirty="0" smtClean="0"/>
              <a:t>中读取</a:t>
            </a:r>
            <a:r>
              <a:rPr lang="en-US" altLang="zh-CN" sz="1600" dirty="0" smtClean="0"/>
              <a:t>count</a:t>
            </a:r>
            <a:r>
              <a:rPr lang="zh-CN" altLang="en-US" sz="1600" dirty="0" smtClean="0"/>
              <a:t>。递归查找</a:t>
            </a:r>
            <a:r>
              <a:rPr lang="en-US" altLang="zh-CN" sz="1600" dirty="0" smtClean="0"/>
              <a:t>Pages</a:t>
            </a:r>
            <a:r>
              <a:rPr lang="zh-CN" altLang="en-US" sz="1600" dirty="0" smtClean="0"/>
              <a:t>中</a:t>
            </a:r>
            <a:r>
              <a:rPr lang="en-US" altLang="zh-CN" sz="1600" dirty="0" smtClean="0"/>
              <a:t>kids</a:t>
            </a:r>
            <a:r>
              <a:rPr lang="zh-CN" altLang="en-US" sz="1600" dirty="0" smtClean="0"/>
              <a:t>，计算</a:t>
            </a:r>
            <a:r>
              <a:rPr lang="en-US" altLang="zh-CN" sz="1600" dirty="0" smtClean="0"/>
              <a:t>kids</a:t>
            </a:r>
            <a:r>
              <a:rPr lang="zh-CN" altLang="en-US" sz="1600" dirty="0" smtClean="0"/>
              <a:t>数量并赋值</a:t>
            </a:r>
            <a:r>
              <a:rPr lang="en-US" altLang="zh-CN" sz="1600" dirty="0" smtClean="0"/>
              <a:t>page</a:t>
            </a:r>
          </a:p>
          <a:p>
            <a:r>
              <a:rPr lang="en-US" altLang="zh-CN" sz="1600" dirty="0" smtClean="0"/>
              <a:t>.</a:t>
            </a:r>
            <a:r>
              <a:rPr lang="zh-CN" altLang="en-US" sz="1600" dirty="0" smtClean="0"/>
              <a:t>赋值大纲</a:t>
            </a:r>
          </a:p>
          <a:p>
            <a:r>
              <a:rPr lang="en-US" altLang="zh-CN" sz="1600" dirty="0" smtClean="0"/>
              <a:t>.</a:t>
            </a:r>
            <a:r>
              <a:rPr lang="zh-CN" altLang="en-US" sz="1600" dirty="0" smtClean="0"/>
              <a:t>显示页面：加载页面，若</a:t>
            </a:r>
            <a:r>
              <a:rPr lang="en-US" altLang="zh-CN" sz="1600" dirty="0" smtClean="0"/>
              <a:t>xref-&gt;paglen</a:t>
            </a:r>
            <a:r>
              <a:rPr lang="zh-CN" altLang="en-US" sz="1600" dirty="0" smtClean="0"/>
              <a:t>为</a:t>
            </a:r>
            <a:r>
              <a:rPr lang="en-US" altLang="zh-CN" sz="1600" dirty="0" smtClean="0"/>
              <a:t>0</a:t>
            </a:r>
            <a:r>
              <a:rPr lang="zh-CN" altLang="en-US" sz="1600" dirty="0" smtClean="0"/>
              <a:t>则将页面属性赋值给</a:t>
            </a:r>
            <a:r>
              <a:rPr lang="en-US" altLang="zh-CN" sz="1600" dirty="0" smtClean="0"/>
              <a:t>xref</a:t>
            </a:r>
            <a:r>
              <a:rPr lang="zh-CN" altLang="en-US" sz="1600" dirty="0" smtClean="0"/>
              <a:t>，从</a:t>
            </a:r>
            <a:r>
              <a:rPr lang="en-US" altLang="zh-CN" sz="1600" dirty="0" smtClean="0"/>
              <a:t>xref</a:t>
            </a:r>
            <a:r>
              <a:rPr lang="zh-CN" altLang="en-US" sz="1600" dirty="0" smtClean="0"/>
              <a:t>中获取</a:t>
            </a:r>
            <a:r>
              <a:rPr lang="en-US" altLang="zh-CN" sz="1600" dirty="0" err="1" smtClean="0"/>
              <a:t>pageobj</a:t>
            </a:r>
            <a:r>
              <a:rPr lang="zh-CN" altLang="en-US" sz="1600" dirty="0" smtClean="0"/>
              <a:t>，从</a:t>
            </a:r>
            <a:r>
              <a:rPr lang="en-US" altLang="zh-CN" sz="1600" dirty="0" err="1" smtClean="0"/>
              <a:t>pageobj</a:t>
            </a:r>
            <a:r>
              <a:rPr lang="zh-CN" altLang="en-US" sz="1600" dirty="0" smtClean="0"/>
              <a:t>中获取</a:t>
            </a:r>
            <a:r>
              <a:rPr lang="en-US" altLang="zh-CN" sz="1600" dirty="0" err="1" smtClean="0"/>
              <a:t>MediaBox</a:t>
            </a:r>
            <a:r>
              <a:rPr lang="zh-CN" altLang="en-US" sz="1600" dirty="0" smtClean="0"/>
              <a:t>，</a:t>
            </a:r>
            <a:r>
              <a:rPr lang="en-US" altLang="zh-CN" sz="1600" dirty="0" err="1" smtClean="0"/>
              <a:t>CropBox</a:t>
            </a:r>
            <a:r>
              <a:rPr lang="zh-CN" altLang="en-US" sz="1600" dirty="0" smtClean="0"/>
              <a:t>，</a:t>
            </a:r>
            <a:r>
              <a:rPr lang="en-US" altLang="zh-CN" sz="1600" dirty="0" smtClean="0"/>
              <a:t>Rotate</a:t>
            </a:r>
            <a:r>
              <a:rPr lang="zh-CN" altLang="en-US" sz="1600" dirty="0" smtClean="0"/>
              <a:t>，</a:t>
            </a:r>
            <a:r>
              <a:rPr lang="en-US" altLang="zh-CN" sz="1600" dirty="0" err="1" smtClean="0"/>
              <a:t>Annots</a:t>
            </a:r>
            <a:r>
              <a:rPr lang="zh-CN" altLang="en-US" sz="1600" dirty="0" smtClean="0"/>
              <a:t>，</a:t>
            </a:r>
            <a:r>
              <a:rPr lang="en-US" altLang="zh-CN" sz="1600" dirty="0" err="1" smtClean="0"/>
              <a:t>Resurces</a:t>
            </a:r>
            <a:r>
              <a:rPr lang="zh-CN" altLang="en-US" sz="1600" dirty="0" smtClean="0"/>
              <a:t>，</a:t>
            </a:r>
            <a:r>
              <a:rPr lang="en-US" altLang="zh-CN" sz="1600" dirty="0" smtClean="0"/>
              <a:t>Contents...</a:t>
            </a:r>
          </a:p>
          <a:p>
            <a:r>
              <a:rPr lang="en-US" altLang="zh-CN" sz="1600" dirty="0" smtClean="0"/>
              <a:t>.</a:t>
            </a:r>
            <a:r>
              <a:rPr lang="zh-CN" altLang="en-US" sz="1600" dirty="0" smtClean="0"/>
              <a:t>创建解释堆栈，在</a:t>
            </a:r>
            <a:r>
              <a:rPr lang="en-US" altLang="zh-CN" sz="1600" dirty="0" err="1" smtClean="0"/>
              <a:t>csi</a:t>
            </a:r>
            <a:r>
              <a:rPr lang="zh-CN" altLang="en-US" sz="1600" dirty="0" smtClean="0"/>
              <a:t>中解析</a:t>
            </a:r>
            <a:r>
              <a:rPr lang="en-US" altLang="zh-CN" sz="1600" dirty="0" smtClean="0"/>
              <a:t>s</a:t>
            </a:r>
            <a:r>
              <a:rPr lang="en-US" altLang="zh-CN" sz="1600" dirty="0" err="1" smtClean="0"/>
              <a:t>tream</a:t>
            </a:r>
            <a:r>
              <a:rPr lang="zh-CN" altLang="en-US" sz="1600" dirty="0" smtClean="0"/>
              <a:t>，形成内存操作队列</a:t>
            </a:r>
          </a:p>
          <a:p>
            <a:r>
              <a:rPr lang="en-US" altLang="zh-CN" sz="1600" dirty="0" smtClean="0"/>
              <a:t>.</a:t>
            </a:r>
            <a:r>
              <a:rPr lang="zh-CN" altLang="en-US" sz="1600" dirty="0" smtClean="0"/>
              <a:t>处理</a:t>
            </a:r>
            <a:r>
              <a:rPr lang="zh-CN" altLang="en-US" sz="1600" dirty="0" smtClean="0"/>
              <a:t>文字</a:t>
            </a:r>
            <a:endParaRPr lang="zh-CN" altLang="en-US" sz="1600" dirty="0" smtClean="0"/>
          </a:p>
          <a:p>
            <a:r>
              <a:rPr lang="en-US" altLang="zh-CN" sz="1600" dirty="0" smtClean="0"/>
              <a:t>.</a:t>
            </a:r>
            <a:r>
              <a:rPr lang="zh-CN" altLang="en-US" sz="1600" dirty="0" smtClean="0"/>
              <a:t>处理</a:t>
            </a:r>
            <a:r>
              <a:rPr lang="zh-CN" altLang="en-US" sz="1600" dirty="0" smtClean="0"/>
              <a:t>图片</a:t>
            </a:r>
            <a:endParaRPr lang="zh-CN" altLang="en-US" sz="1600" dirty="0" smtClean="0"/>
          </a:p>
          <a:p>
            <a:r>
              <a:rPr lang="en-US" altLang="zh-CN" sz="1600" dirty="0" smtClean="0"/>
              <a:t>.</a:t>
            </a:r>
            <a:r>
              <a:rPr lang="zh-CN" altLang="en-US" sz="1600" dirty="0" smtClean="0"/>
              <a:t>重绘，显示文件内容</a:t>
            </a:r>
            <a:endParaRPr lang="zh-CN" altLang="en-US" sz="1600"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4"/>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5</a:t>
            </a:r>
            <a:r>
              <a:rPr lang="en-US" altLang="zh-CN" sz="2800" dirty="0" smtClean="0">
                <a:latin typeface="微软雅黑" pitchFamily="34" charset="-122"/>
                <a:ea typeface="微软雅黑" pitchFamily="34" charset="-122"/>
              </a:rPr>
              <a:t>.PDF</a:t>
            </a:r>
            <a:r>
              <a:rPr lang="zh-CN" altLang="en-US" sz="2800" dirty="0" smtClean="0">
                <a:latin typeface="微软雅黑" pitchFamily="34" charset="-122"/>
                <a:ea typeface="微软雅黑" pitchFamily="34" charset="-122"/>
              </a:rPr>
              <a:t>签章流程</a:t>
            </a:r>
            <a:endParaRPr lang="zh-CN" altLang="en-US" sz="2800" dirty="0">
              <a:latin typeface="微软雅黑" pitchFamily="34" charset="-122"/>
              <a:ea typeface="微软雅黑" pitchFamily="34" charset="-122"/>
            </a:endParaRPr>
          </a:p>
        </p:txBody>
      </p:sp>
      <p:sp>
        <p:nvSpPr>
          <p:cNvPr id="9" name="TextBox 8"/>
          <p:cNvSpPr txBox="1"/>
          <p:nvPr/>
        </p:nvSpPr>
        <p:spPr>
          <a:xfrm>
            <a:off x="571472" y="785794"/>
            <a:ext cx="1848583" cy="369332"/>
          </a:xfrm>
          <a:prstGeom prst="rect">
            <a:avLst/>
          </a:prstGeom>
          <a:noFill/>
        </p:spPr>
        <p:txBody>
          <a:bodyPr wrap="none" rtlCol="0">
            <a:spAutoFit/>
          </a:bodyPr>
          <a:lstStyle/>
          <a:p>
            <a:r>
              <a:rPr lang="en-US" altLang="zh-CN" b="1" dirty="0" smtClean="0"/>
              <a:t>2) </a:t>
            </a:r>
            <a:r>
              <a:rPr lang="zh-CN" altLang="en-US" b="1" dirty="0" smtClean="0"/>
              <a:t>点击盖章</a:t>
            </a:r>
            <a:r>
              <a:rPr lang="zh-CN" altLang="en-US" b="1" dirty="0" smtClean="0"/>
              <a:t>按钮</a:t>
            </a:r>
            <a:endParaRPr lang="zh-CN" altLang="en-US" b="1" dirty="0"/>
          </a:p>
        </p:txBody>
      </p:sp>
      <p:sp>
        <p:nvSpPr>
          <p:cNvPr id="11" name="TextBox 10"/>
          <p:cNvSpPr txBox="1"/>
          <p:nvPr/>
        </p:nvSpPr>
        <p:spPr>
          <a:xfrm>
            <a:off x="642910" y="1163028"/>
            <a:ext cx="8143932" cy="2554545"/>
          </a:xfrm>
          <a:prstGeom prst="rect">
            <a:avLst/>
          </a:prstGeom>
          <a:noFill/>
        </p:spPr>
        <p:txBody>
          <a:bodyPr wrap="square" rtlCol="0">
            <a:spAutoFit/>
          </a:bodyPr>
          <a:lstStyle/>
          <a:p>
            <a:r>
              <a:rPr lang="en-US" altLang="zh-CN" sz="1600" dirty="0" smtClean="0"/>
              <a:t>.</a:t>
            </a:r>
            <a:r>
              <a:rPr lang="zh-CN" altLang="en-US" sz="1600" dirty="0" smtClean="0"/>
              <a:t>连接智能密码钥匙，检查</a:t>
            </a:r>
            <a:r>
              <a:rPr lang="en-US" altLang="zh-CN" sz="1600" dirty="0" smtClean="0"/>
              <a:t>TZKeyOcx</a:t>
            </a:r>
            <a:r>
              <a:rPr lang="zh-CN" altLang="en-US" sz="1600" dirty="0" smtClean="0"/>
              <a:t>组件是否注册</a:t>
            </a:r>
            <a:r>
              <a:rPr lang="zh-CN" altLang="en-US" sz="1600" dirty="0" smtClean="0"/>
              <a:t>成功</a:t>
            </a:r>
            <a:endParaRPr lang="zh-CN" altLang="en-US" sz="1600" dirty="0" smtClean="0"/>
          </a:p>
          <a:p>
            <a:r>
              <a:rPr lang="en-US" altLang="zh-CN" sz="1600" dirty="0" smtClean="0"/>
              <a:t>.</a:t>
            </a:r>
            <a:r>
              <a:rPr lang="zh-CN" altLang="en-US" sz="1600" dirty="0" smtClean="0"/>
              <a:t>获取</a:t>
            </a:r>
            <a:r>
              <a:rPr lang="en-US" altLang="zh-CN" sz="1600" dirty="0" err="1" smtClean="0"/>
              <a:t>KeyID</a:t>
            </a:r>
            <a:r>
              <a:rPr lang="zh-CN" altLang="en-US" sz="1600" dirty="0" smtClean="0"/>
              <a:t>，获取签名证书，获取签名者，获取证书有效开始日期，获取证书有效终止日期，获取印章数据</a:t>
            </a:r>
          </a:p>
          <a:p>
            <a:r>
              <a:rPr lang="en-US" altLang="zh-CN" sz="1600" dirty="0" smtClean="0"/>
              <a:t>.</a:t>
            </a:r>
            <a:r>
              <a:rPr lang="zh-CN" altLang="en-US" sz="1600" dirty="0" smtClean="0"/>
              <a:t>印章数据填充</a:t>
            </a:r>
            <a:r>
              <a:rPr lang="en-US" altLang="zh-CN" sz="1600" dirty="0" smtClean="0"/>
              <a:t>signCtx</a:t>
            </a:r>
            <a:r>
              <a:rPr lang="zh-CN" altLang="en-US" sz="1600" dirty="0" smtClean="0"/>
              <a:t>结构</a:t>
            </a:r>
          </a:p>
          <a:p>
            <a:r>
              <a:rPr lang="en-US" altLang="zh-CN" sz="1600" dirty="0" smtClean="0"/>
              <a:t>.</a:t>
            </a:r>
            <a:r>
              <a:rPr lang="zh-CN" altLang="en-US" sz="1600" dirty="0" smtClean="0"/>
              <a:t>解压图片为</a:t>
            </a:r>
            <a:r>
              <a:rPr lang="en-US" altLang="zh-CN" sz="1600" dirty="0" smtClean="0"/>
              <a:t>bmp</a:t>
            </a:r>
            <a:r>
              <a:rPr lang="zh-CN" altLang="en-US" sz="1600" dirty="0" smtClean="0"/>
              <a:t>的</a:t>
            </a:r>
            <a:r>
              <a:rPr lang="en-US" altLang="zh-CN" sz="1600" dirty="0" err="1" smtClean="0"/>
              <a:t>rawimage</a:t>
            </a:r>
            <a:r>
              <a:rPr lang="zh-CN" altLang="en-US" sz="1600" dirty="0" smtClean="0"/>
              <a:t>：创建图片临时文件，检查组件是否注册成功，</a:t>
            </a:r>
            <a:r>
              <a:rPr lang="en-US" altLang="zh-CN" sz="1600" dirty="0" smtClean="0"/>
              <a:t>strtol</a:t>
            </a:r>
            <a:r>
              <a:rPr lang="zh-CN" altLang="en-US" sz="1600" dirty="0" smtClean="0"/>
              <a:t>转换图片数据，解压图片数据</a:t>
            </a:r>
          </a:p>
          <a:p>
            <a:r>
              <a:rPr lang="en-US" altLang="zh-CN" sz="1600" dirty="0" smtClean="0"/>
              <a:t>.</a:t>
            </a:r>
            <a:r>
              <a:rPr lang="zh-CN" altLang="en-US" sz="1600" dirty="0" smtClean="0"/>
              <a:t>从</a:t>
            </a:r>
            <a:r>
              <a:rPr lang="en-US" altLang="zh-CN" sz="1600" dirty="0" err="1" smtClean="0"/>
              <a:t>signCtx</a:t>
            </a:r>
            <a:r>
              <a:rPr lang="zh-CN" altLang="en-US" sz="1600" dirty="0" smtClean="0"/>
              <a:t>结构中获取签章信息</a:t>
            </a:r>
          </a:p>
          <a:p>
            <a:r>
              <a:rPr lang="en-US" altLang="zh-CN" sz="1600" dirty="0" smtClean="0"/>
              <a:t>.</a:t>
            </a:r>
            <a:r>
              <a:rPr lang="zh-CN" altLang="en-US" sz="1600" dirty="0" smtClean="0"/>
              <a:t>处理印章图片：转换为</a:t>
            </a:r>
            <a:r>
              <a:rPr lang="en-US" altLang="zh-CN" sz="1600" dirty="0" smtClean="0"/>
              <a:t>bmp</a:t>
            </a:r>
            <a:r>
              <a:rPr lang="zh-CN" altLang="en-US" sz="1600" dirty="0" smtClean="0"/>
              <a:t>图片，如果是二值图片图片黑变红</a:t>
            </a:r>
          </a:p>
          <a:p>
            <a:r>
              <a:rPr lang="en-US" altLang="zh-CN" sz="1600" dirty="0" smtClean="0"/>
              <a:t>.</a:t>
            </a:r>
            <a:r>
              <a:rPr lang="zh-CN" altLang="en-US" sz="1600" dirty="0" smtClean="0"/>
              <a:t>调整印章图片大小</a:t>
            </a:r>
          </a:p>
          <a:p>
            <a:r>
              <a:rPr lang="en-US" altLang="zh-CN" sz="1600" dirty="0" smtClean="0"/>
              <a:t>.</a:t>
            </a:r>
            <a:r>
              <a:rPr lang="zh-CN" altLang="en-US" sz="1600" dirty="0" smtClean="0"/>
              <a:t>设置鼠标位为印章图片</a:t>
            </a:r>
            <a:endParaRPr lang="zh-CN" altLang="en-US" sz="16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123" name="图片 14" descr="图片6.png"/>
          <p:cNvPicPr>
            <a:picLocks noChangeAspect="1"/>
          </p:cNvPicPr>
          <p:nvPr/>
        </p:nvPicPr>
        <p:blipFill>
          <a:blip r:embed="rId3"/>
          <a:srcRect/>
          <a:stretch>
            <a:fillRect/>
          </a:stretch>
        </p:blipFill>
        <p:spPr bwMode="auto">
          <a:xfrm>
            <a:off x="1142976" y="1077914"/>
            <a:ext cx="1876425" cy="2565400"/>
          </a:xfrm>
          <a:prstGeom prst="rect">
            <a:avLst/>
          </a:prstGeom>
          <a:noFill/>
          <a:ln w="9525">
            <a:noFill/>
            <a:miter lim="800000"/>
            <a:headEnd/>
            <a:tailEnd/>
          </a:ln>
        </p:spPr>
      </p:pic>
      <p:sp>
        <p:nvSpPr>
          <p:cNvPr id="13" name="平行四边形 12"/>
          <p:cNvSpPr>
            <a:spLocks/>
          </p:cNvSpPr>
          <p:nvPr/>
        </p:nvSpPr>
        <p:spPr>
          <a:xfrm>
            <a:off x="1714480" y="1493806"/>
            <a:ext cx="5653113" cy="2552700"/>
          </a:xfrm>
          <a:prstGeom prst="parallelogram">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125" name="图片 16" descr="图片6.png"/>
          <p:cNvPicPr>
            <a:picLocks noChangeAspect="1"/>
          </p:cNvPicPr>
          <p:nvPr/>
        </p:nvPicPr>
        <p:blipFill>
          <a:blip r:embed="rId3"/>
          <a:srcRect/>
          <a:stretch>
            <a:fillRect/>
          </a:stretch>
        </p:blipFill>
        <p:spPr bwMode="auto">
          <a:xfrm>
            <a:off x="6410351" y="1862144"/>
            <a:ext cx="1876425" cy="2566988"/>
          </a:xfrm>
          <a:prstGeom prst="rect">
            <a:avLst/>
          </a:prstGeom>
          <a:noFill/>
          <a:ln w="9525">
            <a:noFill/>
            <a:miter lim="800000"/>
            <a:headEnd/>
            <a:tailEnd/>
          </a:ln>
        </p:spPr>
      </p:pic>
      <p:sp>
        <p:nvSpPr>
          <p:cNvPr id="5126"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7"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8"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9"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32" name="矩形 14"/>
          <p:cNvSpPr>
            <a:spLocks noChangeArrowheads="1"/>
          </p:cNvSpPr>
          <p:nvPr/>
        </p:nvSpPr>
        <p:spPr bwMode="auto">
          <a:xfrm>
            <a:off x="2786050" y="2489158"/>
            <a:ext cx="3448380" cy="584775"/>
          </a:xfrm>
          <a:prstGeom prst="rect">
            <a:avLst/>
          </a:prstGeom>
          <a:noFill/>
          <a:ln w="9525">
            <a:noFill/>
            <a:miter lim="800000"/>
            <a:headEnd/>
            <a:tailEnd/>
          </a:ln>
        </p:spPr>
        <p:txBody>
          <a:bodyPr wrap="none">
            <a:spAutoFit/>
          </a:bodyPr>
          <a:lstStyle/>
          <a:p>
            <a:r>
              <a:rPr lang="en-US" altLang="zh-CN" sz="3200" dirty="0" smtClean="0">
                <a:latin typeface="微软雅黑" pitchFamily="34" charset="-122"/>
                <a:ea typeface="微软雅黑" pitchFamily="34" charset="-122"/>
              </a:rPr>
              <a:t>1.BMP</a:t>
            </a:r>
            <a:r>
              <a:rPr lang="zh-CN" altLang="en-US" sz="3200" dirty="0" smtClean="0">
                <a:latin typeface="微软雅黑" pitchFamily="34" charset="-122"/>
                <a:ea typeface="微软雅黑" pitchFamily="34" charset="-122"/>
              </a:rPr>
              <a:t>转换为</a:t>
            </a:r>
            <a:r>
              <a:rPr lang="en-US" altLang="zh-CN" sz="3200" dirty="0" smtClean="0">
                <a:latin typeface="微软雅黑" pitchFamily="34" charset="-122"/>
                <a:ea typeface="微软雅黑" pitchFamily="34" charset="-122"/>
              </a:rPr>
              <a:t>PDF</a:t>
            </a:r>
            <a:endParaRPr lang="zh-CN" altLang="en-US" sz="3200" dirty="0">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4"/>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2601994"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5</a:t>
            </a:r>
            <a:r>
              <a:rPr lang="en-US" altLang="zh-CN" sz="2800" dirty="0" smtClean="0">
                <a:latin typeface="微软雅黑" pitchFamily="34" charset="-122"/>
                <a:ea typeface="微软雅黑" pitchFamily="34" charset="-122"/>
              </a:rPr>
              <a:t>.PDF</a:t>
            </a:r>
            <a:r>
              <a:rPr lang="zh-CN" altLang="en-US" sz="2800" dirty="0" smtClean="0">
                <a:latin typeface="微软雅黑" pitchFamily="34" charset="-122"/>
                <a:ea typeface="微软雅黑" pitchFamily="34" charset="-122"/>
              </a:rPr>
              <a:t>签章流程</a:t>
            </a:r>
            <a:endParaRPr lang="zh-CN" altLang="en-US" sz="2800" dirty="0">
              <a:latin typeface="微软雅黑" pitchFamily="34" charset="-122"/>
              <a:ea typeface="微软雅黑" pitchFamily="34" charset="-122"/>
            </a:endParaRPr>
          </a:p>
        </p:txBody>
      </p:sp>
      <p:sp>
        <p:nvSpPr>
          <p:cNvPr id="9" name="TextBox 8"/>
          <p:cNvSpPr txBox="1"/>
          <p:nvPr/>
        </p:nvSpPr>
        <p:spPr>
          <a:xfrm>
            <a:off x="571472" y="785794"/>
            <a:ext cx="1848583" cy="369332"/>
          </a:xfrm>
          <a:prstGeom prst="rect">
            <a:avLst/>
          </a:prstGeom>
          <a:noFill/>
        </p:spPr>
        <p:txBody>
          <a:bodyPr wrap="none" rtlCol="0">
            <a:spAutoFit/>
          </a:bodyPr>
          <a:lstStyle/>
          <a:p>
            <a:r>
              <a:rPr lang="en-US" altLang="zh-CN" b="1" dirty="0" smtClean="0"/>
              <a:t>3) </a:t>
            </a:r>
            <a:r>
              <a:rPr lang="zh-CN" altLang="en-US" b="1" dirty="0" smtClean="0"/>
              <a:t>单击左键盖章</a:t>
            </a:r>
            <a:endParaRPr lang="zh-CN" altLang="en-US" b="1" dirty="0"/>
          </a:p>
        </p:txBody>
      </p:sp>
      <p:sp>
        <p:nvSpPr>
          <p:cNvPr id="11" name="TextBox 10"/>
          <p:cNvSpPr txBox="1"/>
          <p:nvPr/>
        </p:nvSpPr>
        <p:spPr>
          <a:xfrm>
            <a:off x="642910" y="1163028"/>
            <a:ext cx="8143932" cy="5262979"/>
          </a:xfrm>
          <a:prstGeom prst="rect">
            <a:avLst/>
          </a:prstGeom>
          <a:noFill/>
        </p:spPr>
        <p:txBody>
          <a:bodyPr wrap="square" rtlCol="0">
            <a:spAutoFit/>
          </a:bodyPr>
          <a:lstStyle/>
          <a:p>
            <a:r>
              <a:rPr lang="en-US" altLang="zh-CN" sz="1600" dirty="0" smtClean="0"/>
              <a:t>.</a:t>
            </a:r>
            <a:r>
              <a:rPr lang="zh-CN" altLang="en-US" sz="1600" dirty="0" smtClean="0"/>
              <a:t>判断点击位置点在哪个页和点在页中的位置</a:t>
            </a:r>
          </a:p>
          <a:p>
            <a:r>
              <a:rPr lang="en-US" altLang="zh-CN" sz="1600" dirty="0" smtClean="0"/>
              <a:t>.</a:t>
            </a:r>
            <a:r>
              <a:rPr lang="zh-CN" altLang="en-US" sz="1600" dirty="0" smtClean="0"/>
              <a:t>以当前时间为文件名创建一个临时</a:t>
            </a:r>
            <a:r>
              <a:rPr lang="en-US" altLang="zh-CN" sz="1600" dirty="0" err="1" smtClean="0"/>
              <a:t>pdf</a:t>
            </a:r>
            <a:r>
              <a:rPr lang="zh-CN" altLang="en-US" sz="1600" dirty="0" smtClean="0"/>
              <a:t>文件</a:t>
            </a:r>
          </a:p>
          <a:p>
            <a:r>
              <a:rPr lang="en-US" altLang="zh-CN" sz="1600" dirty="0" smtClean="0"/>
              <a:t>.</a:t>
            </a:r>
            <a:r>
              <a:rPr lang="zh-CN" altLang="en-US" sz="1600" dirty="0" smtClean="0"/>
              <a:t>根据页面的旋转和缩放属性，调整章图片，必须先处理旋转</a:t>
            </a:r>
          </a:p>
          <a:p>
            <a:r>
              <a:rPr lang="en-US" altLang="zh-CN" sz="1600" dirty="0" smtClean="0"/>
              <a:t>.</a:t>
            </a:r>
            <a:r>
              <a:rPr lang="zh-CN" altLang="en-US" sz="1600" dirty="0" smtClean="0"/>
              <a:t>发送</a:t>
            </a:r>
            <a:r>
              <a:rPr lang="en-US" altLang="zh-CN" sz="1600" dirty="0" smtClean="0"/>
              <a:t>url</a:t>
            </a:r>
            <a:r>
              <a:rPr lang="zh-CN" altLang="en-US" sz="1600" dirty="0" smtClean="0"/>
              <a:t>连接服务器，验证信息是否正确</a:t>
            </a:r>
          </a:p>
          <a:p>
            <a:r>
              <a:rPr lang="en-US" altLang="zh-CN" sz="1600" dirty="0" smtClean="0"/>
              <a:t>.</a:t>
            </a:r>
            <a:r>
              <a:rPr lang="zh-CN" altLang="en-US" sz="1600" dirty="0" smtClean="0"/>
              <a:t>新开线程进行盖章：</a:t>
            </a:r>
          </a:p>
          <a:p>
            <a:r>
              <a:rPr lang="zh-CN" altLang="en-US" sz="1600" dirty="0" smtClean="0"/>
              <a:t>  </a:t>
            </a:r>
            <a:r>
              <a:rPr lang="en-US" altLang="zh-CN" sz="1600" dirty="0" smtClean="0"/>
              <a:t>.</a:t>
            </a:r>
            <a:r>
              <a:rPr lang="zh-CN" altLang="en-US" sz="1600" dirty="0" smtClean="0"/>
              <a:t>初始化临时</a:t>
            </a:r>
            <a:r>
              <a:rPr lang="en-US" altLang="zh-CN" sz="1600" dirty="0" err="1" smtClean="0"/>
              <a:t>pdfapp</a:t>
            </a:r>
            <a:r>
              <a:rPr lang="zh-CN" altLang="en-US" sz="1600" dirty="0" smtClean="0"/>
              <a:t>，转化临时</a:t>
            </a:r>
            <a:r>
              <a:rPr lang="en-US" altLang="zh-CN" sz="1600" dirty="0" err="1" smtClean="0"/>
              <a:t>pdf</a:t>
            </a:r>
            <a:r>
              <a:rPr lang="zh-CN" altLang="en-US" sz="1600" dirty="0" smtClean="0"/>
              <a:t>文件为宽字节</a:t>
            </a:r>
          </a:p>
          <a:p>
            <a:r>
              <a:rPr lang="zh-CN" altLang="en-US" sz="1600" dirty="0" smtClean="0"/>
              <a:t>  </a:t>
            </a:r>
            <a:r>
              <a:rPr lang="en-US" altLang="zh-CN" sz="1600" dirty="0" smtClean="0"/>
              <a:t>.</a:t>
            </a:r>
            <a:r>
              <a:rPr lang="zh-CN" altLang="en-US" sz="1600" dirty="0" smtClean="0"/>
              <a:t>打开临时</a:t>
            </a:r>
            <a:r>
              <a:rPr lang="en-US" altLang="zh-CN" sz="1600" dirty="0" err="1" smtClean="0"/>
              <a:t>pdf</a:t>
            </a:r>
            <a:r>
              <a:rPr lang="zh-CN" altLang="en-US" sz="1600" dirty="0" smtClean="0"/>
              <a:t>文件，数据读入临时</a:t>
            </a:r>
            <a:r>
              <a:rPr lang="en-US" altLang="zh-CN" sz="1600" dirty="0" err="1" smtClean="0"/>
              <a:t>pdfapp</a:t>
            </a:r>
            <a:endParaRPr lang="en-US" altLang="zh-CN" sz="1600" dirty="0" smtClean="0"/>
          </a:p>
          <a:p>
            <a:r>
              <a:rPr lang="en-US" altLang="zh-CN" sz="1600" dirty="0" smtClean="0"/>
              <a:t>  .</a:t>
            </a:r>
            <a:r>
              <a:rPr lang="zh-CN" altLang="en-US" sz="1600" dirty="0" smtClean="0"/>
              <a:t>创建临时</a:t>
            </a:r>
            <a:r>
              <a:rPr lang="en-US" altLang="zh-CN" sz="1600" dirty="0" smtClean="0"/>
              <a:t>temp</a:t>
            </a:r>
            <a:r>
              <a:rPr lang="zh-CN" altLang="en-US" sz="1600" dirty="0" smtClean="0"/>
              <a:t>文件</a:t>
            </a:r>
          </a:p>
          <a:p>
            <a:r>
              <a:rPr lang="zh-CN" altLang="en-US" sz="1600" dirty="0" smtClean="0"/>
              <a:t>  </a:t>
            </a:r>
            <a:r>
              <a:rPr lang="en-US" altLang="zh-CN" sz="1600" dirty="0" smtClean="0"/>
              <a:t>.</a:t>
            </a:r>
            <a:r>
              <a:rPr lang="zh-CN" altLang="en-US" sz="1600" dirty="0" smtClean="0"/>
              <a:t>将源文件写入</a:t>
            </a:r>
            <a:r>
              <a:rPr lang="en-US" altLang="zh-CN" sz="1600" dirty="0" smtClean="0"/>
              <a:t>temp</a:t>
            </a:r>
            <a:r>
              <a:rPr lang="zh-CN" altLang="en-US" sz="1600" dirty="0" smtClean="0"/>
              <a:t>文件中，读取</a:t>
            </a:r>
            <a:r>
              <a:rPr lang="en-US" altLang="zh-CN" sz="1600" dirty="0" smtClean="0"/>
              <a:t>Root</a:t>
            </a:r>
            <a:r>
              <a:rPr lang="zh-CN" altLang="en-US" sz="1600" dirty="0" smtClean="0"/>
              <a:t>，</a:t>
            </a:r>
            <a:r>
              <a:rPr lang="en-US" altLang="zh-CN" sz="1600" dirty="0" smtClean="0"/>
              <a:t>AcroForm</a:t>
            </a:r>
            <a:r>
              <a:rPr lang="zh-CN" altLang="en-US" sz="1600" dirty="0" smtClean="0"/>
              <a:t>，</a:t>
            </a:r>
            <a:r>
              <a:rPr lang="en-US" altLang="zh-CN" sz="1600" dirty="0" smtClean="0"/>
              <a:t>Pages</a:t>
            </a:r>
            <a:r>
              <a:rPr lang="zh-CN" altLang="en-US" sz="1600" dirty="0" smtClean="0"/>
              <a:t>，</a:t>
            </a:r>
            <a:r>
              <a:rPr lang="en-US" altLang="zh-CN" sz="1600" dirty="0" smtClean="0"/>
              <a:t>Info</a:t>
            </a:r>
            <a:r>
              <a:rPr lang="zh-CN" altLang="en-US" sz="1600" dirty="0" smtClean="0"/>
              <a:t>对象</a:t>
            </a:r>
          </a:p>
          <a:p>
            <a:r>
              <a:rPr lang="zh-CN" altLang="en-US" sz="1600" dirty="0" smtClean="0"/>
              <a:t>  </a:t>
            </a:r>
            <a:r>
              <a:rPr lang="en-US" altLang="zh-CN" sz="1600" dirty="0" smtClean="0"/>
              <a:t>.</a:t>
            </a:r>
            <a:r>
              <a:rPr lang="zh-CN" altLang="en-US" sz="1600" dirty="0" smtClean="0"/>
              <a:t>创建</a:t>
            </a:r>
            <a:r>
              <a:rPr lang="en-US" altLang="zh-CN" sz="1600" dirty="0" smtClean="0"/>
              <a:t>new </a:t>
            </a:r>
            <a:r>
              <a:rPr lang="en-US" altLang="zh-CN" sz="1600" dirty="0" err="1" smtClean="0"/>
              <a:t>Annot</a:t>
            </a:r>
            <a:r>
              <a:rPr lang="zh-CN" altLang="en-US" sz="1600" dirty="0" smtClean="0"/>
              <a:t>，创建</a:t>
            </a:r>
            <a:r>
              <a:rPr lang="en-US" altLang="zh-CN" sz="1600" dirty="0" smtClean="0"/>
              <a:t>new SigV</a:t>
            </a:r>
            <a:r>
              <a:rPr lang="zh-CN" altLang="en-US" sz="1600" dirty="0" smtClean="0"/>
              <a:t>，创建</a:t>
            </a:r>
            <a:r>
              <a:rPr lang="en-US" altLang="zh-CN" sz="1600" dirty="0" smtClean="0"/>
              <a:t>new </a:t>
            </a:r>
            <a:r>
              <a:rPr lang="en-US" altLang="zh-CN" sz="1600" dirty="0" err="1" smtClean="0"/>
              <a:t>SigAP</a:t>
            </a:r>
            <a:r>
              <a:rPr lang="zh-CN" altLang="en-US" sz="1600" dirty="0" smtClean="0"/>
              <a:t>，创建</a:t>
            </a:r>
            <a:r>
              <a:rPr lang="en-US" altLang="zh-CN" sz="1600" dirty="0" smtClean="0"/>
              <a:t>new </a:t>
            </a:r>
            <a:r>
              <a:rPr lang="en-US" altLang="zh-CN" sz="1600" dirty="0" err="1" smtClean="0"/>
              <a:t>SiaAPN</a:t>
            </a:r>
            <a:endParaRPr lang="en-US" altLang="zh-CN" sz="1600" dirty="0" smtClean="0"/>
          </a:p>
          <a:p>
            <a:r>
              <a:rPr lang="en-US" altLang="zh-CN" sz="1600" dirty="0" smtClean="0"/>
              <a:t>  .</a:t>
            </a:r>
            <a:r>
              <a:rPr lang="zh-CN" altLang="en-US" sz="1600" dirty="0" smtClean="0"/>
              <a:t>添加</a:t>
            </a:r>
            <a:r>
              <a:rPr lang="en-US" altLang="zh-CN" sz="1600" dirty="0" err="1" smtClean="0"/>
              <a:t>annot</a:t>
            </a:r>
            <a:r>
              <a:rPr lang="zh-CN" altLang="en-US" sz="1600" dirty="0" smtClean="0"/>
              <a:t>到</a:t>
            </a:r>
            <a:r>
              <a:rPr lang="en-US" altLang="zh-CN" sz="1600" dirty="0" smtClean="0"/>
              <a:t>xref</a:t>
            </a:r>
            <a:r>
              <a:rPr lang="zh-CN" altLang="en-US" sz="1600" dirty="0" smtClean="0"/>
              <a:t>中</a:t>
            </a:r>
          </a:p>
          <a:p>
            <a:r>
              <a:rPr lang="zh-CN" altLang="en-US" sz="1600" dirty="0" smtClean="0"/>
              <a:t>  </a:t>
            </a:r>
            <a:r>
              <a:rPr lang="en-US" altLang="zh-CN" sz="1600" dirty="0" smtClean="0"/>
              <a:t>.oldobjectcount</a:t>
            </a:r>
            <a:r>
              <a:rPr lang="zh-CN" altLang="en-US" sz="1600" dirty="0" smtClean="0"/>
              <a:t>到</a:t>
            </a:r>
            <a:r>
              <a:rPr lang="en-US" altLang="zh-CN" sz="1600" dirty="0" err="1" smtClean="0"/>
              <a:t>newobjectcount</a:t>
            </a:r>
            <a:r>
              <a:rPr lang="zh-CN" altLang="en-US" sz="1600" dirty="0" smtClean="0"/>
              <a:t>的对象写入</a:t>
            </a:r>
            <a:r>
              <a:rPr lang="en-US" altLang="zh-CN" sz="1600" dirty="0" smtClean="0"/>
              <a:t>temp</a:t>
            </a:r>
            <a:r>
              <a:rPr lang="zh-CN" altLang="en-US" sz="1600" dirty="0" smtClean="0"/>
              <a:t>文件</a:t>
            </a:r>
          </a:p>
          <a:p>
            <a:r>
              <a:rPr lang="zh-CN" altLang="en-US" sz="1600" dirty="0" smtClean="0"/>
              <a:t>  </a:t>
            </a:r>
            <a:r>
              <a:rPr lang="en-US" altLang="zh-CN" sz="1600" dirty="0" smtClean="0"/>
              <a:t>.</a:t>
            </a:r>
            <a:r>
              <a:rPr lang="zh-CN" altLang="en-US" sz="1600" dirty="0" smtClean="0"/>
              <a:t>重载页面，将更新的对象写入</a:t>
            </a:r>
            <a:r>
              <a:rPr lang="en-US" altLang="zh-CN" sz="1600" dirty="0" smtClean="0"/>
              <a:t>temp</a:t>
            </a:r>
            <a:r>
              <a:rPr lang="zh-CN" altLang="en-US" sz="1600" dirty="0" smtClean="0"/>
              <a:t>文件尾部。</a:t>
            </a:r>
            <a:r>
              <a:rPr lang="en-US" altLang="zh-CN" sz="1600" dirty="0" smtClean="0"/>
              <a:t>page</a:t>
            </a:r>
            <a:r>
              <a:rPr lang="zh-CN" altLang="en-US" sz="1600" dirty="0" smtClean="0"/>
              <a:t>对象更新，</a:t>
            </a:r>
            <a:r>
              <a:rPr lang="en-US" altLang="zh-CN" sz="1600" dirty="0" smtClean="0"/>
              <a:t>Catalog</a:t>
            </a:r>
            <a:r>
              <a:rPr lang="zh-CN" altLang="en-US" sz="1600" dirty="0" smtClean="0"/>
              <a:t>对象更新，</a:t>
            </a:r>
            <a:r>
              <a:rPr lang="en-US" altLang="zh-CN" sz="1600" dirty="0" smtClean="0"/>
              <a:t>pages</a:t>
            </a:r>
            <a:r>
              <a:rPr lang="zh-CN" altLang="en-US" sz="1600" dirty="0" smtClean="0"/>
              <a:t>对象更新，</a:t>
            </a:r>
            <a:r>
              <a:rPr lang="en-US" altLang="zh-CN" sz="1600" dirty="0" smtClean="0"/>
              <a:t>info</a:t>
            </a:r>
            <a:r>
              <a:rPr lang="zh-CN" altLang="en-US" sz="1600" dirty="0" smtClean="0"/>
              <a:t>对象更新</a:t>
            </a:r>
          </a:p>
          <a:p>
            <a:r>
              <a:rPr lang="zh-CN" altLang="en-US" sz="1600" dirty="0" smtClean="0"/>
              <a:t>  </a:t>
            </a:r>
            <a:r>
              <a:rPr lang="en-US" altLang="zh-CN" sz="1600" dirty="0" smtClean="0"/>
              <a:t>.</a:t>
            </a:r>
            <a:r>
              <a:rPr lang="zh-CN" altLang="en-US" sz="1600" dirty="0" smtClean="0"/>
              <a:t>写入交叉引用表，写入</a:t>
            </a:r>
            <a:r>
              <a:rPr lang="en-US" altLang="zh-CN" sz="1600" dirty="0" smtClean="0"/>
              <a:t>trailer</a:t>
            </a:r>
          </a:p>
          <a:p>
            <a:r>
              <a:rPr lang="en-US" altLang="zh-CN" sz="1600" dirty="0" smtClean="0"/>
              <a:t>  .</a:t>
            </a:r>
            <a:r>
              <a:rPr lang="zh-CN" altLang="en-US" sz="1600" dirty="0" smtClean="0"/>
              <a:t>此时可算出</a:t>
            </a:r>
            <a:r>
              <a:rPr lang="en-US" altLang="zh-CN" sz="1600" dirty="0" smtClean="0"/>
              <a:t>ByteRange</a:t>
            </a:r>
            <a:r>
              <a:rPr lang="zh-CN" altLang="en-US" sz="1600" dirty="0" smtClean="0"/>
              <a:t>，更新</a:t>
            </a:r>
            <a:r>
              <a:rPr lang="en-US" altLang="zh-CN" sz="1600" dirty="0" smtClean="0"/>
              <a:t>ByteRange</a:t>
            </a:r>
            <a:r>
              <a:rPr lang="zh-CN" altLang="en-US" sz="1600" dirty="0" smtClean="0"/>
              <a:t>，重写</a:t>
            </a:r>
            <a:r>
              <a:rPr lang="en-US" altLang="zh-CN" sz="1600" dirty="0" smtClean="0"/>
              <a:t>SigV</a:t>
            </a:r>
            <a:r>
              <a:rPr lang="zh-CN" altLang="en-US" sz="1600" dirty="0" smtClean="0"/>
              <a:t>字典，</a:t>
            </a:r>
            <a:r>
              <a:rPr lang="zh-CN" altLang="en-US" sz="1600" dirty="0" smtClean="0"/>
              <a:t>此时算</a:t>
            </a:r>
            <a:r>
              <a:rPr lang="zh-CN" altLang="en-US" sz="1600" dirty="0" smtClean="0"/>
              <a:t>出</a:t>
            </a:r>
            <a:r>
              <a:rPr lang="en-US" altLang="zh-CN" sz="1600" dirty="0" smtClean="0"/>
              <a:t>contents</a:t>
            </a:r>
            <a:r>
              <a:rPr lang="zh-CN" altLang="en-US" sz="1600" dirty="0" smtClean="0"/>
              <a:t>，更新</a:t>
            </a:r>
            <a:r>
              <a:rPr lang="en-US" altLang="zh-CN" sz="1600" dirty="0" smtClean="0"/>
              <a:t>contents</a:t>
            </a:r>
            <a:r>
              <a:rPr lang="zh-CN" altLang="en-US" sz="1600" dirty="0" smtClean="0"/>
              <a:t>，再重写</a:t>
            </a:r>
            <a:r>
              <a:rPr lang="en-US" altLang="zh-CN" sz="1600" dirty="0" err="1" smtClean="0"/>
              <a:t>SigV</a:t>
            </a:r>
            <a:r>
              <a:rPr lang="zh-CN" altLang="en-US" sz="1600" dirty="0" smtClean="0"/>
              <a:t>字典</a:t>
            </a:r>
          </a:p>
          <a:p>
            <a:r>
              <a:rPr lang="zh-CN" altLang="en-US" sz="1600" dirty="0" smtClean="0"/>
              <a:t>  </a:t>
            </a:r>
            <a:r>
              <a:rPr lang="en-US" altLang="zh-CN" sz="1600" dirty="0" smtClean="0"/>
              <a:t>.</a:t>
            </a:r>
            <a:r>
              <a:rPr lang="zh-CN" altLang="en-US" sz="1600" dirty="0" smtClean="0"/>
              <a:t>复制</a:t>
            </a:r>
            <a:r>
              <a:rPr lang="en-US" altLang="zh-CN" sz="1600" dirty="0" smtClean="0"/>
              <a:t>temp</a:t>
            </a:r>
            <a:r>
              <a:rPr lang="zh-CN" altLang="en-US" sz="1600" dirty="0" smtClean="0"/>
              <a:t>文件到临时</a:t>
            </a:r>
            <a:r>
              <a:rPr lang="en-US" altLang="zh-CN" sz="1600" dirty="0" err="1" smtClean="0"/>
              <a:t>pdf</a:t>
            </a:r>
            <a:r>
              <a:rPr lang="zh-CN" altLang="en-US" sz="1600" dirty="0" smtClean="0"/>
              <a:t>文件，删除</a:t>
            </a:r>
            <a:r>
              <a:rPr lang="en-US" altLang="zh-CN" sz="1600" dirty="0" smtClean="0"/>
              <a:t>temp</a:t>
            </a:r>
            <a:r>
              <a:rPr lang="zh-CN" altLang="en-US" sz="1600" dirty="0" smtClean="0"/>
              <a:t>文件，</a:t>
            </a:r>
            <a:r>
              <a:rPr lang="en-US" altLang="zh-CN" sz="1600" dirty="0" smtClean="0"/>
              <a:t>reload</a:t>
            </a:r>
            <a:r>
              <a:rPr lang="zh-CN" altLang="en-US" sz="1600" dirty="0" smtClean="0"/>
              <a:t>临时</a:t>
            </a:r>
            <a:r>
              <a:rPr lang="en-US" altLang="zh-CN" sz="1600" dirty="0" err="1" smtClean="0"/>
              <a:t>pdf</a:t>
            </a:r>
            <a:r>
              <a:rPr lang="zh-CN" altLang="en-US" sz="1600" dirty="0" smtClean="0"/>
              <a:t>文件</a:t>
            </a:r>
          </a:p>
          <a:p>
            <a:r>
              <a:rPr lang="zh-CN" altLang="en-US" sz="1600" dirty="0" smtClean="0"/>
              <a:t>  </a:t>
            </a:r>
            <a:r>
              <a:rPr lang="en-US" altLang="zh-CN" sz="1600" dirty="0" smtClean="0"/>
              <a:t>.</a:t>
            </a:r>
            <a:r>
              <a:rPr lang="zh-CN" altLang="en-US" sz="1600" dirty="0" smtClean="0"/>
              <a:t>发送</a:t>
            </a:r>
            <a:r>
              <a:rPr lang="en-US" altLang="zh-CN" sz="1600" dirty="0" smtClean="0"/>
              <a:t>WM_PDF_RELOAD</a:t>
            </a:r>
            <a:r>
              <a:rPr lang="zh-CN" altLang="en-US" sz="1600" dirty="0" smtClean="0"/>
              <a:t>消息，复制临时</a:t>
            </a:r>
            <a:r>
              <a:rPr lang="en-US" altLang="zh-CN" sz="1600" dirty="0" err="1" smtClean="0"/>
              <a:t>pdf</a:t>
            </a:r>
            <a:r>
              <a:rPr lang="zh-CN" altLang="en-US" sz="1600" dirty="0" smtClean="0"/>
              <a:t>文件到当前文件，删除临时</a:t>
            </a:r>
            <a:r>
              <a:rPr lang="en-US" altLang="zh-CN" sz="1600" dirty="0" err="1" smtClean="0"/>
              <a:t>pdf</a:t>
            </a:r>
            <a:r>
              <a:rPr lang="zh-CN" altLang="en-US" sz="1600" dirty="0" smtClean="0"/>
              <a:t>文件，</a:t>
            </a:r>
            <a:r>
              <a:rPr lang="en-US" altLang="zh-CN" sz="1600" dirty="0" smtClean="0"/>
              <a:t>reload</a:t>
            </a:r>
            <a:r>
              <a:rPr lang="zh-CN" altLang="en-US" sz="1600" dirty="0" smtClean="0"/>
              <a:t>当前文件</a:t>
            </a:r>
            <a:endParaRPr lang="en-US" altLang="zh-CN" sz="1600" dirty="0" smtClean="0"/>
          </a:p>
          <a:p>
            <a:r>
              <a:rPr lang="en-US" altLang="zh-CN" sz="1600" dirty="0" smtClean="0"/>
              <a:t>.</a:t>
            </a:r>
            <a:r>
              <a:rPr lang="zh-CN" altLang="en-US" sz="1600" dirty="0" smtClean="0"/>
              <a:t>签章完成</a:t>
            </a:r>
            <a:endParaRPr lang="zh-CN" altLang="en-US" sz="1600"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2857488" y="2928934"/>
            <a:ext cx="3143260" cy="584775"/>
          </a:xfrm>
          <a:prstGeom prst="rect">
            <a:avLst/>
          </a:prstGeom>
          <a:noFill/>
          <a:ln w="9525">
            <a:noFill/>
            <a:miter lim="800000"/>
            <a:headEnd/>
            <a:tailEnd/>
          </a:ln>
        </p:spPr>
        <p:txBody>
          <a:bodyPr wrap="square">
            <a:spAutoFit/>
          </a:bodyPr>
          <a:lstStyle/>
          <a:p>
            <a:pPr algn="ctr"/>
            <a:r>
              <a:rPr lang="zh-CN" altLang="en-US" sz="3200" dirty="0" smtClean="0">
                <a:latin typeface="Calibri" pitchFamily="34" charset="0"/>
                <a:ea typeface="微软雅黑" pitchFamily="34" charset="-122"/>
              </a:rPr>
              <a:t>结束</a:t>
            </a:r>
            <a:endParaRPr lang="zh-CN" altLang="en-US" dirty="0"/>
          </a:p>
        </p:txBody>
      </p:sp>
    </p:spTree>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平行四边形 12"/>
          <p:cNvSpPr>
            <a:spLocks/>
          </p:cNvSpPr>
          <p:nvPr/>
        </p:nvSpPr>
        <p:spPr>
          <a:xfrm>
            <a:off x="2562225" y="2947988"/>
            <a:ext cx="1866900" cy="2552700"/>
          </a:xfrm>
          <a:prstGeom prst="parallelogram">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123" name="图片 14" descr="图片6.png"/>
          <p:cNvPicPr>
            <a:picLocks noChangeAspect="1"/>
          </p:cNvPicPr>
          <p:nvPr/>
        </p:nvPicPr>
        <p:blipFill>
          <a:blip r:embed="rId3"/>
          <a:srcRect/>
          <a:stretch>
            <a:fillRect/>
          </a:stretch>
        </p:blipFill>
        <p:spPr bwMode="auto">
          <a:xfrm>
            <a:off x="1106488" y="1263650"/>
            <a:ext cx="1876425" cy="2565400"/>
          </a:xfrm>
          <a:prstGeom prst="rect">
            <a:avLst/>
          </a:prstGeom>
          <a:noFill/>
          <a:ln w="9525">
            <a:noFill/>
            <a:miter lim="800000"/>
            <a:headEnd/>
            <a:tailEnd/>
          </a:ln>
        </p:spPr>
      </p:pic>
      <p:sp>
        <p:nvSpPr>
          <p:cNvPr id="16" name="平行四边形 15"/>
          <p:cNvSpPr>
            <a:spLocks/>
          </p:cNvSpPr>
          <p:nvPr/>
        </p:nvSpPr>
        <p:spPr>
          <a:xfrm>
            <a:off x="6062663" y="2943225"/>
            <a:ext cx="1866900" cy="2552700"/>
          </a:xfrm>
          <a:prstGeom prst="parallelogram">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125" name="图片 16" descr="图片6.png"/>
          <p:cNvPicPr>
            <a:picLocks noChangeAspect="1"/>
          </p:cNvPicPr>
          <p:nvPr/>
        </p:nvPicPr>
        <p:blipFill>
          <a:blip r:embed="rId3"/>
          <a:srcRect/>
          <a:stretch>
            <a:fillRect/>
          </a:stretch>
        </p:blipFill>
        <p:spPr bwMode="auto">
          <a:xfrm>
            <a:off x="4606925" y="1257300"/>
            <a:ext cx="1876425" cy="2566988"/>
          </a:xfrm>
          <a:prstGeom prst="rect">
            <a:avLst/>
          </a:prstGeom>
          <a:noFill/>
          <a:ln w="9525">
            <a:noFill/>
            <a:miter lim="800000"/>
            <a:headEnd/>
            <a:tailEnd/>
          </a:ln>
        </p:spPr>
      </p:pic>
      <p:sp>
        <p:nvSpPr>
          <p:cNvPr id="5126"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7"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8"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9"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30" name="矩形 6"/>
          <p:cNvSpPr>
            <a:spLocks noChangeArrowheads="1"/>
          </p:cNvSpPr>
          <p:nvPr/>
        </p:nvSpPr>
        <p:spPr bwMode="auto">
          <a:xfrm>
            <a:off x="1500188" y="142875"/>
            <a:ext cx="1620837" cy="523875"/>
          </a:xfrm>
          <a:prstGeom prst="rect">
            <a:avLst/>
          </a:prstGeom>
          <a:noFill/>
          <a:ln w="9525">
            <a:noFill/>
            <a:miter lim="800000"/>
            <a:headEnd/>
            <a:tailEnd/>
          </a:ln>
        </p:spPr>
        <p:txBody>
          <a:bodyPr wrap="none">
            <a:spAutoFit/>
          </a:bodyPr>
          <a:lstStyle/>
          <a:p>
            <a:r>
              <a:rPr lang="zh-CN" altLang="en-US" sz="2800">
                <a:latin typeface="微软雅黑" pitchFamily="34" charset="-122"/>
                <a:ea typeface="微软雅黑" pitchFamily="34" charset="-122"/>
              </a:rPr>
              <a:t>添加文本</a:t>
            </a:r>
          </a:p>
        </p:txBody>
      </p:sp>
      <p:sp>
        <p:nvSpPr>
          <p:cNvPr id="5131" name="矩形 12"/>
          <p:cNvSpPr>
            <a:spLocks noChangeArrowheads="1"/>
          </p:cNvSpPr>
          <p:nvPr/>
        </p:nvSpPr>
        <p:spPr bwMode="auto">
          <a:xfrm>
            <a:off x="2714625" y="3929063"/>
            <a:ext cx="1570038"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5132" name="矩形 14"/>
          <p:cNvSpPr>
            <a:spLocks noChangeArrowheads="1"/>
          </p:cNvSpPr>
          <p:nvPr/>
        </p:nvSpPr>
        <p:spPr bwMode="auto">
          <a:xfrm>
            <a:off x="6143625" y="3929063"/>
            <a:ext cx="1570038"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组合 27"/>
          <p:cNvGrpSpPr/>
          <p:nvPr/>
        </p:nvGrpSpPr>
        <p:grpSpPr>
          <a:xfrm>
            <a:off x="1847165" y="1571612"/>
            <a:ext cx="5939545" cy="3938635"/>
            <a:chOff x="1071538" y="1214438"/>
            <a:chExt cx="7167587" cy="4752975"/>
          </a:xfrm>
          <a:effectLst>
            <a:outerShdw blurRad="50800" dist="50800" dir="5400000" algn="ctr" rotWithShape="0">
              <a:schemeClr val="bg1">
                <a:lumMod val="50000"/>
              </a:schemeClr>
            </a:outerShdw>
          </a:effectLst>
        </p:grpSpPr>
        <p:sp>
          <p:nvSpPr>
            <p:cNvPr id="11" name="圆角矩形 10"/>
            <p:cNvSpPr/>
            <p:nvPr/>
          </p:nvSpPr>
          <p:spPr>
            <a:xfrm>
              <a:off x="1074738" y="1214438"/>
              <a:ext cx="2016125" cy="4752975"/>
            </a:xfrm>
            <a:prstGeom prst="roundRect">
              <a:avLst>
                <a:gd name="adj" fmla="val 8609"/>
              </a:avLst>
            </a:prstGeom>
            <a:solidFill>
              <a:sysClr val="window" lastClr="FFFFFF">
                <a:lumMod val="95000"/>
              </a:sysClr>
            </a:solidFill>
            <a:ln w="25400" cap="flat" cmpd="sng" algn="ctr">
              <a:noFill/>
              <a:prstDash val="solid"/>
            </a:ln>
            <a:effectLst>
              <a:outerShdw blurRad="190500" sx="102000" sy="102000" algn="ctr" rotWithShape="0">
                <a:schemeClr val="bg1">
                  <a:lumMod val="50000"/>
                  <a:alpha val="49000"/>
                </a:schemeClr>
              </a:outerShdw>
            </a:effectLst>
          </p:spPr>
          <p:txBody>
            <a:bodyPr anchor="ctr"/>
            <a:lstStyle/>
            <a:p>
              <a:pPr algn="ctr">
                <a:defRPr/>
              </a:pPr>
              <a:endParaRPr lang="en-US" kern="0" dirty="0">
                <a:solidFill>
                  <a:sysClr val="window" lastClr="FFFFFF"/>
                </a:solidFill>
                <a:latin typeface="Calibri"/>
              </a:endParaRPr>
            </a:p>
          </p:txBody>
        </p:sp>
        <p:sp>
          <p:nvSpPr>
            <p:cNvPr id="12" name="椭圆 2"/>
            <p:cNvSpPr/>
            <p:nvPr/>
          </p:nvSpPr>
          <p:spPr>
            <a:xfrm>
              <a:off x="1071538" y="1413572"/>
              <a:ext cx="1166130" cy="212741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gradFill flip="none" rotWithShape="1">
              <a:gsLst>
                <a:gs pos="42000">
                  <a:sysClr val="window" lastClr="FFFFFF">
                    <a:shade val="67500"/>
                    <a:satMod val="115000"/>
                  </a:sysClr>
                </a:gs>
                <a:gs pos="79000">
                  <a:sysClr val="window" lastClr="FFFFFF">
                    <a:shade val="100000"/>
                    <a:satMod val="115000"/>
                  </a:sysClr>
                </a:gs>
              </a:gsLst>
              <a:path path="circle">
                <a:fillToRect l="100000" b="100000"/>
              </a:path>
              <a:tileRect t="-100000" r="-100000"/>
            </a:gradFill>
            <a:ln w="25400" cap="flat" cmpd="sng" algn="ctr">
              <a:no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3" name="椭圆 2"/>
            <p:cNvSpPr/>
            <p:nvPr/>
          </p:nvSpPr>
          <p:spPr>
            <a:xfrm>
              <a:off x="1083988" y="1497711"/>
              <a:ext cx="1076635" cy="196414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solidFill>
              <a:srgbClr val="C3D600"/>
            </a:solidFill>
            <a:ln w="25400" cap="flat" cmpd="sng" algn="ctr">
              <a:noFill/>
              <a:prstDash val="solid"/>
            </a:ln>
            <a:effectLst>
              <a:innerShdw blurRad="266700" dist="50800">
                <a:prstClr val="black">
                  <a:alpha val="50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4" name="等腰三角形 7"/>
            <p:cNvSpPr/>
            <p:nvPr/>
          </p:nvSpPr>
          <p:spPr>
            <a:xfrm rot="5400000">
              <a:off x="2371749" y="2509442"/>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388C36"/>
              </a:solidFill>
              <a:prstDash val="solid"/>
            </a:ln>
            <a:effectLst>
              <a:innerShdw blurRad="63500" dist="50800">
                <a:prstClr val="black">
                  <a:alpha val="50000"/>
                </a:prstClr>
              </a:innerShdw>
            </a:effectLst>
          </p:spPr>
          <p:txBody>
            <a:bodyPr anchor="ctr"/>
            <a:lstStyle/>
            <a:p>
              <a:pPr algn="ctr" fontAlgn="auto">
                <a:spcBef>
                  <a:spcPts val="0"/>
                </a:spcBef>
                <a:spcAft>
                  <a:spcPts val="0"/>
                </a:spcAft>
                <a:defRPr/>
              </a:pPr>
              <a:endParaRPr lang="en-US" kern="0" dirty="0">
                <a:solidFill>
                  <a:srgbClr val="388C36"/>
                </a:solidFill>
                <a:latin typeface="Calibri"/>
                <a:ea typeface="+mn-ea"/>
              </a:endParaRPr>
            </a:p>
          </p:txBody>
        </p:sp>
        <p:sp>
          <p:nvSpPr>
            <p:cNvPr id="15" name="圆角矩形 14"/>
            <p:cNvSpPr/>
            <p:nvPr/>
          </p:nvSpPr>
          <p:spPr>
            <a:xfrm>
              <a:off x="1155996" y="5000865"/>
              <a:ext cx="1862700" cy="576000"/>
            </a:xfrm>
            <a:prstGeom prst="roundRect">
              <a:avLst>
                <a:gd name="adj" fmla="val 50000"/>
              </a:avLst>
            </a:prstGeom>
            <a:gradFill flip="none" rotWithShape="1">
              <a:gsLst>
                <a:gs pos="100000">
                  <a:srgbClr val="DDDDDD"/>
                </a:gs>
                <a:gs pos="42000">
                  <a:sysClr val="window" lastClr="FFFFFF">
                    <a:shade val="67500"/>
                    <a:satMod val="115000"/>
                  </a:sysClr>
                </a:gs>
                <a:gs pos="61000">
                  <a:sysClr val="window" lastClr="FFFFFF">
                    <a:shade val="100000"/>
                    <a:satMod val="115000"/>
                  </a:sysClr>
                </a:gs>
              </a:gsLst>
              <a:path path="circle">
                <a:fillToRect l="100000" b="100000"/>
              </a:path>
              <a:tileRect t="-100000" r="-100000"/>
            </a:gradFill>
            <a:ln w="25400" cap="flat" cmpd="sng" algn="ctr">
              <a:noFill/>
              <a:prstDash val="solid"/>
            </a:ln>
            <a:effectLst>
              <a:outerShdw dist="12700" dir="5400000" algn="t" rotWithShape="0">
                <a:sysClr val="window" lastClr="FFFFFF"/>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6" name="圆角矩形 15"/>
            <p:cNvSpPr/>
            <p:nvPr/>
          </p:nvSpPr>
          <p:spPr>
            <a:xfrm>
              <a:off x="1275916" y="5074312"/>
              <a:ext cx="1646676" cy="445599"/>
            </a:xfrm>
            <a:prstGeom prst="roundRect">
              <a:avLst>
                <a:gd name="adj" fmla="val 50000"/>
              </a:avLst>
            </a:prstGeom>
            <a:solidFill>
              <a:srgbClr val="388C36"/>
            </a:solidFill>
            <a:ln w="25400" cap="flat" cmpd="sng" algn="ctr">
              <a:noFill/>
              <a:prstDash val="solid"/>
            </a:ln>
            <a:effectLst>
              <a:innerShdw blurRad="50800">
                <a:prstClr val="black">
                  <a:alpha val="67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7" name="圆角矩形 16"/>
            <p:cNvSpPr/>
            <p:nvPr/>
          </p:nvSpPr>
          <p:spPr>
            <a:xfrm>
              <a:off x="3698875" y="1214438"/>
              <a:ext cx="2016125" cy="4752975"/>
            </a:xfrm>
            <a:prstGeom prst="roundRect">
              <a:avLst>
                <a:gd name="adj" fmla="val 8609"/>
              </a:avLst>
            </a:prstGeom>
            <a:solidFill>
              <a:sysClr val="window" lastClr="FFFFFF">
                <a:lumMod val="95000"/>
              </a:sysClr>
            </a:solidFill>
            <a:ln w="25400" cap="flat" cmpd="sng" algn="ctr">
              <a:noFill/>
              <a:prstDash val="solid"/>
            </a:ln>
            <a:effectLst>
              <a:outerShdw blurRad="190500" sx="102000" sy="102000" algn="ctr" rotWithShape="0">
                <a:schemeClr val="bg1">
                  <a:lumMod val="50000"/>
                  <a:alpha val="49000"/>
                </a:schemeClr>
              </a:outerShdw>
            </a:effectLst>
          </p:spPr>
          <p:txBody>
            <a:bodyPr anchor="ctr"/>
            <a:lstStyle/>
            <a:p>
              <a:pPr algn="ctr">
                <a:defRPr/>
              </a:pPr>
              <a:endParaRPr lang="en-US" kern="0" dirty="0">
                <a:solidFill>
                  <a:sysClr val="window" lastClr="FFFFFF"/>
                </a:solidFill>
                <a:latin typeface="Calibri"/>
              </a:endParaRPr>
            </a:p>
          </p:txBody>
        </p:sp>
        <p:sp>
          <p:nvSpPr>
            <p:cNvPr id="18" name="椭圆 2"/>
            <p:cNvSpPr/>
            <p:nvPr/>
          </p:nvSpPr>
          <p:spPr>
            <a:xfrm>
              <a:off x="3695842" y="1413572"/>
              <a:ext cx="1166130" cy="212741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gradFill flip="none" rotWithShape="1">
              <a:gsLst>
                <a:gs pos="42000">
                  <a:sysClr val="window" lastClr="FFFFFF">
                    <a:shade val="67500"/>
                    <a:satMod val="115000"/>
                  </a:sysClr>
                </a:gs>
                <a:gs pos="79000">
                  <a:sysClr val="window" lastClr="FFFFFF">
                    <a:shade val="100000"/>
                    <a:satMod val="115000"/>
                  </a:sysClr>
                </a:gs>
              </a:gsLst>
              <a:path path="circle">
                <a:fillToRect l="100000" b="100000"/>
              </a:path>
              <a:tileRect t="-100000" r="-100000"/>
            </a:gradFill>
            <a:ln w="25400" cap="flat" cmpd="sng" algn="ctr">
              <a:no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9" name="椭圆 2"/>
            <p:cNvSpPr/>
            <p:nvPr/>
          </p:nvSpPr>
          <p:spPr>
            <a:xfrm>
              <a:off x="3708292" y="1497711"/>
              <a:ext cx="1076635" cy="196414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solidFill>
              <a:srgbClr val="C3D600"/>
            </a:solidFill>
            <a:ln w="25400" cap="flat" cmpd="sng" algn="ctr">
              <a:noFill/>
              <a:prstDash val="solid"/>
            </a:ln>
            <a:effectLst>
              <a:innerShdw blurRad="266700" dist="50800">
                <a:prstClr val="black">
                  <a:alpha val="50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0" name="等腰三角形 7"/>
            <p:cNvSpPr/>
            <p:nvPr/>
          </p:nvSpPr>
          <p:spPr>
            <a:xfrm rot="5400000">
              <a:off x="4996053" y="2509442"/>
              <a:ext cx="252030" cy="110263"/>
            </a:xfrm>
            <a:custGeom>
              <a:avLst/>
              <a:gdLst>
                <a:gd name="connsiteX0" fmla="*/ 0 w 468052"/>
                <a:gd name="connsiteY0" fmla="*/ 409546 h 409546"/>
                <a:gd name="connsiteX1" fmla="*/ 234026 w 468052"/>
                <a:gd name="connsiteY1" fmla="*/ 0 h 409546"/>
                <a:gd name="connsiteX2" fmla="*/ 468052 w 468052"/>
                <a:gd name="connsiteY2" fmla="*/ 409546 h 409546"/>
                <a:gd name="connsiteX3" fmla="*/ 0 w 468052"/>
                <a:gd name="connsiteY3" fmla="*/ 409546 h 409546"/>
                <a:gd name="connsiteX0" fmla="*/ 0 w 468052"/>
                <a:gd name="connsiteY0" fmla="*/ 409546 h 500986"/>
                <a:gd name="connsiteX1" fmla="*/ 234026 w 468052"/>
                <a:gd name="connsiteY1" fmla="*/ 0 h 500986"/>
                <a:gd name="connsiteX2" fmla="*/ 468052 w 468052"/>
                <a:gd name="connsiteY2" fmla="*/ 409546 h 500986"/>
                <a:gd name="connsiteX3" fmla="*/ 91440 w 468052"/>
                <a:gd name="connsiteY3" fmla="*/ 500986 h 500986"/>
                <a:gd name="connsiteX0" fmla="*/ 0 w 468052"/>
                <a:gd name="connsiteY0" fmla="*/ 409546 h 409546"/>
                <a:gd name="connsiteX1" fmla="*/ 234026 w 468052"/>
                <a:gd name="connsiteY1" fmla="*/ 0 h 409546"/>
                <a:gd name="connsiteX2" fmla="*/ 468052 w 468052"/>
                <a:gd name="connsiteY2" fmla="*/ 409546 h 409546"/>
              </a:gdLst>
              <a:ahLst/>
              <a:cxnLst>
                <a:cxn ang="0">
                  <a:pos x="connsiteX0" y="connsiteY0"/>
                </a:cxn>
                <a:cxn ang="0">
                  <a:pos x="connsiteX1" y="connsiteY1"/>
                </a:cxn>
                <a:cxn ang="0">
                  <a:pos x="connsiteX2" y="connsiteY2"/>
                </a:cxn>
              </a:cxnLst>
              <a:rect l="l" t="t" r="r" b="b"/>
              <a:pathLst>
                <a:path w="468052" h="409546">
                  <a:moveTo>
                    <a:pt x="0" y="409546"/>
                  </a:moveTo>
                  <a:lnTo>
                    <a:pt x="234026" y="0"/>
                  </a:lnTo>
                  <a:lnTo>
                    <a:pt x="468052" y="409546"/>
                  </a:lnTo>
                </a:path>
              </a:pathLst>
            </a:custGeom>
            <a:noFill/>
            <a:ln w="57150" cap="flat" cmpd="sng" algn="ctr">
              <a:solidFill>
                <a:srgbClr val="388C36"/>
              </a:solidFill>
              <a:prstDash val="solid"/>
            </a:ln>
            <a:effectLst>
              <a:innerShdw blurRad="63500" dist="50800">
                <a:prstClr val="black">
                  <a:alpha val="50000"/>
                </a:prstClr>
              </a:innerShdw>
            </a:effectLst>
          </p:spPr>
          <p:txBody>
            <a:bodyPr anchor="ctr"/>
            <a:lstStyle/>
            <a:p>
              <a:pPr algn="ctr" fontAlgn="auto">
                <a:spcBef>
                  <a:spcPts val="0"/>
                </a:spcBef>
                <a:spcAft>
                  <a:spcPts val="0"/>
                </a:spcAft>
                <a:defRPr/>
              </a:pPr>
              <a:endParaRPr lang="en-US" kern="0" dirty="0">
                <a:solidFill>
                  <a:srgbClr val="388C36"/>
                </a:solidFill>
                <a:latin typeface="Calibri"/>
                <a:ea typeface="+mn-ea"/>
              </a:endParaRPr>
            </a:p>
          </p:txBody>
        </p:sp>
        <p:sp>
          <p:nvSpPr>
            <p:cNvPr id="21" name="圆角矩形 20"/>
            <p:cNvSpPr/>
            <p:nvPr/>
          </p:nvSpPr>
          <p:spPr>
            <a:xfrm>
              <a:off x="3780300" y="5000865"/>
              <a:ext cx="1862700" cy="576000"/>
            </a:xfrm>
            <a:prstGeom prst="roundRect">
              <a:avLst>
                <a:gd name="adj" fmla="val 50000"/>
              </a:avLst>
            </a:prstGeom>
            <a:gradFill flip="none" rotWithShape="1">
              <a:gsLst>
                <a:gs pos="100000">
                  <a:srgbClr val="DDDDDD"/>
                </a:gs>
                <a:gs pos="42000">
                  <a:sysClr val="window" lastClr="FFFFFF">
                    <a:shade val="67500"/>
                    <a:satMod val="115000"/>
                  </a:sysClr>
                </a:gs>
                <a:gs pos="61000">
                  <a:sysClr val="window" lastClr="FFFFFF">
                    <a:shade val="100000"/>
                    <a:satMod val="115000"/>
                  </a:sysClr>
                </a:gs>
              </a:gsLst>
              <a:path path="circle">
                <a:fillToRect l="100000" b="100000"/>
              </a:path>
              <a:tileRect t="-100000" r="-100000"/>
            </a:gradFill>
            <a:ln w="25400" cap="flat" cmpd="sng" algn="ctr">
              <a:noFill/>
              <a:prstDash val="solid"/>
            </a:ln>
            <a:effectLst>
              <a:outerShdw dist="12700" dir="5400000" algn="t" rotWithShape="0">
                <a:sysClr val="window" lastClr="FFFFFF"/>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2" name="圆角矩形 21"/>
            <p:cNvSpPr/>
            <p:nvPr/>
          </p:nvSpPr>
          <p:spPr>
            <a:xfrm>
              <a:off x="3900220" y="5074312"/>
              <a:ext cx="1646676" cy="445599"/>
            </a:xfrm>
            <a:prstGeom prst="roundRect">
              <a:avLst>
                <a:gd name="adj" fmla="val 50000"/>
              </a:avLst>
            </a:prstGeom>
            <a:solidFill>
              <a:srgbClr val="388C36"/>
            </a:solidFill>
            <a:ln w="25400" cap="flat" cmpd="sng" algn="ctr">
              <a:noFill/>
              <a:prstDash val="solid"/>
            </a:ln>
            <a:effectLst>
              <a:innerShdw blurRad="50800">
                <a:prstClr val="black">
                  <a:alpha val="67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3" name="圆角矩形 22"/>
            <p:cNvSpPr/>
            <p:nvPr/>
          </p:nvSpPr>
          <p:spPr>
            <a:xfrm>
              <a:off x="6223000" y="1214438"/>
              <a:ext cx="2016125" cy="4752975"/>
            </a:xfrm>
            <a:prstGeom prst="roundRect">
              <a:avLst>
                <a:gd name="adj" fmla="val 8609"/>
              </a:avLst>
            </a:prstGeom>
            <a:solidFill>
              <a:sysClr val="window" lastClr="FFFFFF">
                <a:lumMod val="95000"/>
              </a:sysClr>
            </a:solidFill>
            <a:ln w="25400" cap="flat" cmpd="sng" algn="ctr">
              <a:noFill/>
              <a:prstDash val="solid"/>
            </a:ln>
            <a:effectLst>
              <a:outerShdw blurRad="190500" sx="102000" sy="102000" algn="ctr" rotWithShape="0">
                <a:schemeClr val="bg1">
                  <a:lumMod val="85000"/>
                  <a:alpha val="49000"/>
                </a:schemeClr>
              </a:outerShdw>
            </a:effectLst>
          </p:spPr>
          <p:txBody>
            <a:bodyPr anchor="ctr"/>
            <a:lstStyle/>
            <a:p>
              <a:pPr algn="ctr">
                <a:defRPr/>
              </a:pPr>
              <a:endParaRPr lang="en-US" kern="0" dirty="0">
                <a:solidFill>
                  <a:sysClr val="window" lastClr="FFFFFF"/>
                </a:solidFill>
                <a:latin typeface="Calibri"/>
              </a:endParaRPr>
            </a:p>
          </p:txBody>
        </p:sp>
        <p:sp>
          <p:nvSpPr>
            <p:cNvPr id="24" name="椭圆 2"/>
            <p:cNvSpPr/>
            <p:nvPr/>
          </p:nvSpPr>
          <p:spPr>
            <a:xfrm>
              <a:off x="6220250" y="1413572"/>
              <a:ext cx="1166130" cy="212741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gradFill flip="none" rotWithShape="1">
              <a:gsLst>
                <a:gs pos="42000">
                  <a:sysClr val="window" lastClr="FFFFFF">
                    <a:shade val="67500"/>
                    <a:satMod val="115000"/>
                  </a:sysClr>
                </a:gs>
                <a:gs pos="79000">
                  <a:sysClr val="window" lastClr="FFFFFF">
                    <a:shade val="100000"/>
                    <a:satMod val="115000"/>
                  </a:sysClr>
                </a:gs>
              </a:gsLst>
              <a:path path="circle">
                <a:fillToRect l="100000" b="100000"/>
              </a:path>
              <a:tileRect t="-100000" r="-100000"/>
            </a:gradFill>
            <a:ln w="25400" cap="flat" cmpd="sng" algn="ctr">
              <a:no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5" name="椭圆 2"/>
            <p:cNvSpPr/>
            <p:nvPr/>
          </p:nvSpPr>
          <p:spPr>
            <a:xfrm>
              <a:off x="6232700" y="1497711"/>
              <a:ext cx="1076635" cy="1964148"/>
            </a:xfrm>
            <a:custGeom>
              <a:avLst/>
              <a:gdLst/>
              <a:ahLst/>
              <a:cxnLst/>
              <a:rect l="l" t="t" r="r" b="b"/>
              <a:pathLst>
                <a:path w="1117410" h="2038536">
                  <a:moveTo>
                    <a:pt x="98142" y="0"/>
                  </a:moveTo>
                  <a:cubicBezTo>
                    <a:pt x="661068" y="0"/>
                    <a:pt x="1117410" y="456342"/>
                    <a:pt x="1117410" y="1019268"/>
                  </a:cubicBezTo>
                  <a:cubicBezTo>
                    <a:pt x="1117410" y="1582194"/>
                    <a:pt x="661068" y="2038536"/>
                    <a:pt x="98142" y="2038536"/>
                  </a:cubicBezTo>
                  <a:lnTo>
                    <a:pt x="0" y="2033580"/>
                  </a:lnTo>
                  <a:lnTo>
                    <a:pt x="0" y="4956"/>
                  </a:lnTo>
                  <a:cubicBezTo>
                    <a:pt x="32279" y="1579"/>
                    <a:pt x="65026" y="0"/>
                    <a:pt x="98142" y="0"/>
                  </a:cubicBezTo>
                  <a:close/>
                </a:path>
              </a:pathLst>
            </a:custGeom>
            <a:solidFill>
              <a:srgbClr val="C3D600"/>
            </a:solidFill>
            <a:ln w="25400" cap="flat" cmpd="sng" algn="ctr">
              <a:noFill/>
              <a:prstDash val="solid"/>
            </a:ln>
            <a:effectLst>
              <a:innerShdw blurRad="266700" dist="50800">
                <a:prstClr val="black">
                  <a:alpha val="50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6" name="圆角矩形 25"/>
            <p:cNvSpPr/>
            <p:nvPr/>
          </p:nvSpPr>
          <p:spPr>
            <a:xfrm>
              <a:off x="6304708" y="5000865"/>
              <a:ext cx="1862700" cy="576000"/>
            </a:xfrm>
            <a:prstGeom prst="roundRect">
              <a:avLst>
                <a:gd name="adj" fmla="val 50000"/>
              </a:avLst>
            </a:prstGeom>
            <a:gradFill flip="none" rotWithShape="1">
              <a:gsLst>
                <a:gs pos="100000">
                  <a:srgbClr val="DDDDDD"/>
                </a:gs>
                <a:gs pos="42000">
                  <a:sysClr val="window" lastClr="FFFFFF">
                    <a:shade val="67500"/>
                    <a:satMod val="115000"/>
                  </a:sysClr>
                </a:gs>
                <a:gs pos="61000">
                  <a:sysClr val="window" lastClr="FFFFFF">
                    <a:shade val="100000"/>
                    <a:satMod val="115000"/>
                  </a:sysClr>
                </a:gs>
              </a:gsLst>
              <a:path path="circle">
                <a:fillToRect l="100000" b="100000"/>
              </a:path>
              <a:tileRect t="-100000" r="-100000"/>
            </a:gradFill>
            <a:ln w="25400" cap="flat" cmpd="sng" algn="ctr">
              <a:noFill/>
              <a:prstDash val="solid"/>
            </a:ln>
            <a:effectLst>
              <a:outerShdw dist="12700" dir="5400000" algn="t" rotWithShape="0">
                <a:sysClr val="window" lastClr="FFFFFF"/>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7" name="圆角矩形 26"/>
            <p:cNvSpPr/>
            <p:nvPr/>
          </p:nvSpPr>
          <p:spPr>
            <a:xfrm>
              <a:off x="6424628" y="5074312"/>
              <a:ext cx="1646676" cy="445599"/>
            </a:xfrm>
            <a:prstGeom prst="roundRect">
              <a:avLst>
                <a:gd name="adj" fmla="val 50000"/>
              </a:avLst>
            </a:prstGeom>
            <a:solidFill>
              <a:srgbClr val="388C36"/>
            </a:solidFill>
            <a:ln w="25400" cap="flat" cmpd="sng" algn="ctr">
              <a:noFill/>
              <a:prstDash val="solid"/>
            </a:ln>
            <a:effectLst>
              <a:innerShdw blurRad="50800">
                <a:prstClr val="black">
                  <a:alpha val="67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grpSp>
      <p:sp>
        <p:nvSpPr>
          <p:cNvPr id="6147"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48"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49"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6"/>
          <p:cNvSpPr>
            <a:spLocks noChangeArrowheads="1"/>
          </p:cNvSpPr>
          <p:nvPr/>
        </p:nvSpPr>
        <p:spPr bwMode="auto">
          <a:xfrm>
            <a:off x="1500188" y="142875"/>
            <a:ext cx="1620837" cy="523875"/>
          </a:xfrm>
          <a:prstGeom prst="rect">
            <a:avLst/>
          </a:prstGeom>
          <a:noFill/>
          <a:ln w="9525">
            <a:noFill/>
            <a:miter lim="800000"/>
            <a:headEnd/>
            <a:tailEnd/>
          </a:ln>
        </p:spPr>
        <p:txBody>
          <a:bodyPr wrap="none">
            <a:spAutoFit/>
          </a:bodyPr>
          <a:lstStyle/>
          <a:p>
            <a:r>
              <a:rPr lang="zh-CN" altLang="en-US" sz="2800">
                <a:latin typeface="微软雅黑" pitchFamily="34" charset="-122"/>
                <a:ea typeface="微软雅黑" pitchFamily="34" charset="-122"/>
              </a:rPr>
              <a:t>添加文本</a:t>
            </a:r>
          </a:p>
        </p:txBody>
      </p:sp>
      <p:sp>
        <p:nvSpPr>
          <p:cNvPr id="6152" name="矩形 12"/>
          <p:cNvSpPr>
            <a:spLocks noChangeArrowheads="1"/>
          </p:cNvSpPr>
          <p:nvPr/>
        </p:nvSpPr>
        <p:spPr bwMode="auto">
          <a:xfrm>
            <a:off x="4071938" y="4786313"/>
            <a:ext cx="1570037"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6153" name="矩形 13"/>
          <p:cNvSpPr>
            <a:spLocks noChangeArrowheads="1"/>
          </p:cNvSpPr>
          <p:nvPr/>
        </p:nvSpPr>
        <p:spPr bwMode="auto">
          <a:xfrm>
            <a:off x="6215063" y="4786313"/>
            <a:ext cx="1570037"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6154" name="矩形 15"/>
          <p:cNvSpPr>
            <a:spLocks noChangeArrowheads="1"/>
          </p:cNvSpPr>
          <p:nvPr/>
        </p:nvSpPr>
        <p:spPr bwMode="auto">
          <a:xfrm>
            <a:off x="1930400" y="4786313"/>
            <a:ext cx="1570038"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组合 2"/>
          <p:cNvGrpSpPr>
            <a:grpSpLocks/>
          </p:cNvGrpSpPr>
          <p:nvPr/>
        </p:nvGrpSpPr>
        <p:grpSpPr bwMode="auto">
          <a:xfrm>
            <a:off x="755650" y="2065345"/>
            <a:ext cx="7673975" cy="2435225"/>
            <a:chOff x="1632857" y="2750458"/>
            <a:chExt cx="8686800" cy="2757714"/>
          </a:xfrm>
          <a:solidFill>
            <a:srgbClr val="C3D600"/>
          </a:solidFill>
        </p:grpSpPr>
        <p:sp>
          <p:nvSpPr>
            <p:cNvPr id="12" name="正五边形 11"/>
            <p:cNvSpPr/>
            <p:nvPr/>
          </p:nvSpPr>
          <p:spPr>
            <a:xfrm>
              <a:off x="4527859" y="2750458"/>
              <a:ext cx="2896798" cy="2757714"/>
            </a:xfrm>
            <a:prstGeom prst="pentagon">
              <a:avLst/>
            </a:prstGeom>
            <a:solidFill>
              <a:srgbClr val="388C36"/>
            </a:solidFill>
            <a:ln w="12700" cap="flat" cmpd="sng" algn="ctr">
              <a:solidFill>
                <a:sysClr val="window" lastClr="FFFFFF">
                  <a:alpha val="36000"/>
                </a:sysClr>
              </a:solidFill>
              <a:prstDash val="solid"/>
              <a:miter lim="800000"/>
            </a:ln>
            <a:effectLst/>
          </p:spPr>
          <p:txBody>
            <a:bodyPr anchor="ctr"/>
            <a:lstStyle/>
            <a:p>
              <a:pPr algn="ctr" fontAlgn="auto">
                <a:spcBef>
                  <a:spcPts val="0"/>
                </a:spcBef>
                <a:spcAft>
                  <a:spcPts val="0"/>
                </a:spcAft>
                <a:defRPr/>
              </a:pPr>
              <a:endParaRPr lang="zh-CN" altLang="en-US" kern="0">
                <a:solidFill>
                  <a:sysClr val="window" lastClr="FFFFFF"/>
                </a:solidFill>
                <a:latin typeface="Calibri"/>
                <a:ea typeface="宋体"/>
              </a:endParaRPr>
            </a:p>
          </p:txBody>
        </p:sp>
        <p:sp>
          <p:nvSpPr>
            <p:cNvPr id="13" name="正五边形 12"/>
            <p:cNvSpPr/>
            <p:nvPr/>
          </p:nvSpPr>
          <p:spPr>
            <a:xfrm>
              <a:off x="1632857" y="2750458"/>
              <a:ext cx="2895002" cy="2757714"/>
            </a:xfrm>
            <a:prstGeom prst="pentagon">
              <a:avLst/>
            </a:prstGeom>
            <a:noFill/>
            <a:ln w="28575" cap="flat" cmpd="sng" algn="ctr">
              <a:solidFill>
                <a:srgbClr val="C3D600"/>
              </a:solidFill>
              <a:prstDash val="solid"/>
              <a:miter lim="800000"/>
            </a:ln>
            <a:effectLst/>
          </p:spPr>
          <p:txBody>
            <a:bodyPr anchor="ctr"/>
            <a:lstStyle/>
            <a:p>
              <a:pPr algn="ctr" fontAlgn="auto">
                <a:spcBef>
                  <a:spcPts val="0"/>
                </a:spcBef>
                <a:spcAft>
                  <a:spcPts val="0"/>
                </a:spcAft>
                <a:defRPr/>
              </a:pPr>
              <a:endParaRPr lang="zh-CN" altLang="en-US" kern="0">
                <a:solidFill>
                  <a:sysClr val="window" lastClr="FFFFFF"/>
                </a:solidFill>
                <a:latin typeface="Calibri"/>
                <a:ea typeface="宋体"/>
              </a:endParaRPr>
            </a:p>
          </p:txBody>
        </p:sp>
        <p:sp>
          <p:nvSpPr>
            <p:cNvPr id="14" name="正五边形 13"/>
            <p:cNvSpPr/>
            <p:nvPr/>
          </p:nvSpPr>
          <p:spPr>
            <a:xfrm>
              <a:off x="7424657" y="2750458"/>
              <a:ext cx="2895000" cy="2757714"/>
            </a:xfrm>
            <a:prstGeom prst="pentagon">
              <a:avLst/>
            </a:prstGeom>
            <a:noFill/>
            <a:ln w="28575" cap="flat" cmpd="sng" algn="ctr">
              <a:solidFill>
                <a:srgbClr val="C3D600"/>
              </a:solidFill>
              <a:prstDash val="solid"/>
              <a:miter lim="800000"/>
            </a:ln>
            <a:effectLst/>
          </p:spPr>
          <p:txBody>
            <a:bodyPr anchor="ctr"/>
            <a:lstStyle/>
            <a:p>
              <a:pPr algn="ctr" fontAlgn="auto">
                <a:spcBef>
                  <a:spcPts val="0"/>
                </a:spcBef>
                <a:spcAft>
                  <a:spcPts val="0"/>
                </a:spcAft>
                <a:defRPr/>
              </a:pPr>
              <a:endParaRPr lang="zh-CN" altLang="en-US" kern="0">
                <a:solidFill>
                  <a:sysClr val="window" lastClr="FFFFFF"/>
                </a:solidFill>
                <a:latin typeface="Calibri"/>
                <a:ea typeface="宋体"/>
              </a:endParaRPr>
            </a:p>
          </p:txBody>
        </p:sp>
      </p:grpSp>
      <p:sp>
        <p:nvSpPr>
          <p:cNvPr id="7171"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7172"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7173"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7174"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7175" name="矩形 6"/>
          <p:cNvSpPr>
            <a:spLocks noChangeArrowheads="1"/>
          </p:cNvSpPr>
          <p:nvPr/>
        </p:nvSpPr>
        <p:spPr bwMode="auto">
          <a:xfrm>
            <a:off x="1500188" y="142875"/>
            <a:ext cx="1620837" cy="523875"/>
          </a:xfrm>
          <a:prstGeom prst="rect">
            <a:avLst/>
          </a:prstGeom>
          <a:noFill/>
          <a:ln w="9525">
            <a:noFill/>
            <a:miter lim="800000"/>
            <a:headEnd/>
            <a:tailEnd/>
          </a:ln>
        </p:spPr>
        <p:txBody>
          <a:bodyPr wrap="none">
            <a:spAutoFit/>
          </a:bodyPr>
          <a:lstStyle/>
          <a:p>
            <a:r>
              <a:rPr lang="zh-CN" altLang="en-US" sz="2800">
                <a:latin typeface="微软雅黑" pitchFamily="34" charset="-122"/>
                <a:ea typeface="微软雅黑" pitchFamily="34" charset="-122"/>
              </a:rPr>
              <a:t>添加文本</a:t>
            </a:r>
          </a:p>
        </p:txBody>
      </p:sp>
      <p:sp>
        <p:nvSpPr>
          <p:cNvPr id="7176" name="矩形 12"/>
          <p:cNvSpPr>
            <a:spLocks noChangeArrowheads="1"/>
          </p:cNvSpPr>
          <p:nvPr/>
        </p:nvSpPr>
        <p:spPr bwMode="auto">
          <a:xfrm>
            <a:off x="3857625" y="3136900"/>
            <a:ext cx="1570038" cy="369888"/>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7177" name="矩形 13"/>
          <p:cNvSpPr>
            <a:spLocks noChangeArrowheads="1"/>
          </p:cNvSpPr>
          <p:nvPr/>
        </p:nvSpPr>
        <p:spPr bwMode="auto">
          <a:xfrm>
            <a:off x="6357938" y="3208338"/>
            <a:ext cx="1570037"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7178" name="矩形 15"/>
          <p:cNvSpPr>
            <a:spLocks noChangeArrowheads="1"/>
          </p:cNvSpPr>
          <p:nvPr/>
        </p:nvSpPr>
        <p:spPr bwMode="auto">
          <a:xfrm>
            <a:off x="1357313" y="3208338"/>
            <a:ext cx="1570037"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椭圆 10"/>
          <p:cNvSpPr/>
          <p:nvPr/>
        </p:nvSpPr>
        <p:spPr>
          <a:xfrm>
            <a:off x="749300" y="2468563"/>
            <a:ext cx="2438400" cy="2438400"/>
          </a:xfrm>
          <a:prstGeom prst="ellipse">
            <a:avLst/>
          </a:prstGeom>
          <a:solidFill>
            <a:sysClr val="window" lastClr="FFFFFF"/>
          </a:solidFill>
          <a:ln w="25400" cap="flat" cmpd="sng" algn="ctr">
            <a:noFill/>
            <a:prstDash val="solid"/>
          </a:ln>
          <a:effectLst>
            <a:outerShdw blurRad="190500" sx="106000" sy="106000" algn="ctr" rotWithShape="0">
              <a:prstClr val="black">
                <a:alpha val="8000"/>
              </a:prstClr>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2" name="椭圆 3"/>
          <p:cNvSpPr/>
          <p:nvPr/>
        </p:nvSpPr>
        <p:spPr>
          <a:xfrm>
            <a:off x="746125" y="3687763"/>
            <a:ext cx="2438400" cy="1219200"/>
          </a:xfrm>
          <a:custGeom>
            <a:avLst/>
            <a:gdLst/>
            <a:ahLst/>
            <a:cxnLst/>
            <a:rect l="l" t="t" r="r" b="b"/>
            <a:pathLst>
              <a:path w="3600400" h="1800200">
                <a:moveTo>
                  <a:pt x="0" y="0"/>
                </a:moveTo>
                <a:lnTo>
                  <a:pt x="3600400" y="0"/>
                </a:lnTo>
                <a:cubicBezTo>
                  <a:pt x="3600400" y="994223"/>
                  <a:pt x="2794423" y="1800200"/>
                  <a:pt x="1800200" y="1800200"/>
                </a:cubicBezTo>
                <a:cubicBezTo>
                  <a:pt x="805977" y="1800200"/>
                  <a:pt x="0" y="994223"/>
                  <a:pt x="0" y="0"/>
                </a:cubicBezTo>
                <a:close/>
              </a:path>
            </a:pathLst>
          </a:custGeom>
          <a:solidFill>
            <a:srgbClr val="388C36"/>
          </a:solidFill>
          <a:ln w="25400" cap="flat" cmpd="sng" algn="ctr">
            <a:noFill/>
            <a:prstDash val="solid"/>
          </a:ln>
          <a:effectLst>
            <a:outerShdw blurRad="228600" sx="108000" sy="108000" algn="ctr" rotWithShape="0">
              <a:prstClr val="black">
                <a:alpha val="14000"/>
              </a:prstClr>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3" name="椭圆 6"/>
          <p:cNvSpPr/>
          <p:nvPr/>
        </p:nvSpPr>
        <p:spPr>
          <a:xfrm>
            <a:off x="819150" y="3687763"/>
            <a:ext cx="2292350" cy="1144587"/>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ysClr val="window" lastClr="FFFFFF"/>
            </a:solidFill>
            <a:prstDash val="sysDot"/>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4" name="椭圆 6"/>
          <p:cNvSpPr/>
          <p:nvPr/>
        </p:nvSpPr>
        <p:spPr>
          <a:xfrm flipV="1">
            <a:off x="815975" y="2544763"/>
            <a:ext cx="2290763" cy="1146175"/>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rgbClr val="92D050"/>
            </a:solidFill>
            <a:prstDash val="sysDot"/>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5" name="椭圆 14"/>
          <p:cNvSpPr/>
          <p:nvPr/>
        </p:nvSpPr>
        <p:spPr>
          <a:xfrm>
            <a:off x="1870959" y="2468486"/>
            <a:ext cx="195015" cy="195015"/>
          </a:xfrm>
          <a:prstGeom prst="ellipse">
            <a:avLst/>
          </a:prstGeom>
          <a:solidFill>
            <a:sysClr val="window" lastClr="FFFFFF"/>
          </a:solidFill>
          <a:ln w="25400" cap="flat" cmpd="sng" algn="ctr">
            <a:noFill/>
            <a:prstDash val="solid"/>
          </a:ln>
          <a:effectLst>
            <a:innerShdw blurRad="63500" dist="50800" dir="13500000">
              <a:prstClr val="black">
                <a:alpha val="50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6" name="椭圆 15"/>
          <p:cNvSpPr/>
          <p:nvPr/>
        </p:nvSpPr>
        <p:spPr>
          <a:xfrm>
            <a:off x="3406775" y="2468563"/>
            <a:ext cx="2436813" cy="2438400"/>
          </a:xfrm>
          <a:prstGeom prst="ellipse">
            <a:avLst/>
          </a:prstGeom>
          <a:solidFill>
            <a:sysClr val="window" lastClr="FFFFFF"/>
          </a:solidFill>
          <a:ln w="25400" cap="flat" cmpd="sng" algn="ctr">
            <a:noFill/>
            <a:prstDash val="solid"/>
          </a:ln>
          <a:effectLst>
            <a:outerShdw blurRad="190500" sx="106000" sy="106000" algn="ctr" rotWithShape="0">
              <a:prstClr val="black">
                <a:alpha val="8000"/>
              </a:prstClr>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7" name="椭圆 3"/>
          <p:cNvSpPr/>
          <p:nvPr/>
        </p:nvSpPr>
        <p:spPr>
          <a:xfrm>
            <a:off x="3403600" y="3687763"/>
            <a:ext cx="2436813" cy="1219200"/>
          </a:xfrm>
          <a:custGeom>
            <a:avLst/>
            <a:gdLst/>
            <a:ahLst/>
            <a:cxnLst/>
            <a:rect l="l" t="t" r="r" b="b"/>
            <a:pathLst>
              <a:path w="3600400" h="1800200">
                <a:moveTo>
                  <a:pt x="0" y="0"/>
                </a:moveTo>
                <a:lnTo>
                  <a:pt x="3600400" y="0"/>
                </a:lnTo>
                <a:cubicBezTo>
                  <a:pt x="3600400" y="994223"/>
                  <a:pt x="2794423" y="1800200"/>
                  <a:pt x="1800200" y="1800200"/>
                </a:cubicBezTo>
                <a:cubicBezTo>
                  <a:pt x="805977" y="1800200"/>
                  <a:pt x="0" y="994223"/>
                  <a:pt x="0" y="0"/>
                </a:cubicBezTo>
                <a:close/>
              </a:path>
            </a:pathLst>
          </a:custGeom>
          <a:solidFill>
            <a:srgbClr val="C3D600"/>
          </a:solidFill>
          <a:ln w="25400" cap="flat" cmpd="sng" algn="ctr">
            <a:noFill/>
            <a:prstDash val="solid"/>
          </a:ln>
          <a:effectLst>
            <a:outerShdw blurRad="228600" sx="108000" sy="108000" algn="ctr" rotWithShape="0">
              <a:prstClr val="black">
                <a:alpha val="14000"/>
              </a:prstClr>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8" name="椭圆 6"/>
          <p:cNvSpPr/>
          <p:nvPr/>
        </p:nvSpPr>
        <p:spPr>
          <a:xfrm>
            <a:off x="3476625" y="3687763"/>
            <a:ext cx="2290763" cy="1144587"/>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ysClr val="window" lastClr="FFFFFF"/>
            </a:solidFill>
            <a:prstDash val="sysDot"/>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19" name="椭圆 6"/>
          <p:cNvSpPr/>
          <p:nvPr/>
        </p:nvSpPr>
        <p:spPr>
          <a:xfrm flipV="1">
            <a:off x="3471863" y="2544763"/>
            <a:ext cx="2292350" cy="1146175"/>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rgbClr val="92D050"/>
            </a:solidFill>
            <a:prstDash val="sysDot"/>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0" name="椭圆 19"/>
          <p:cNvSpPr/>
          <p:nvPr/>
        </p:nvSpPr>
        <p:spPr>
          <a:xfrm>
            <a:off x="4527849" y="2468486"/>
            <a:ext cx="195015" cy="195015"/>
          </a:xfrm>
          <a:prstGeom prst="ellipse">
            <a:avLst/>
          </a:prstGeom>
          <a:solidFill>
            <a:sysClr val="window" lastClr="FFFFFF"/>
          </a:solidFill>
          <a:ln w="25400" cap="flat" cmpd="sng" algn="ctr">
            <a:noFill/>
            <a:prstDash val="solid"/>
          </a:ln>
          <a:effectLst>
            <a:innerShdw blurRad="63500" dist="50800" dir="13500000">
              <a:prstClr val="black">
                <a:alpha val="50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1" name="椭圆 20"/>
          <p:cNvSpPr/>
          <p:nvPr/>
        </p:nvSpPr>
        <p:spPr>
          <a:xfrm>
            <a:off x="6062663" y="2468563"/>
            <a:ext cx="2438400" cy="2438400"/>
          </a:xfrm>
          <a:prstGeom prst="ellipse">
            <a:avLst/>
          </a:prstGeom>
          <a:solidFill>
            <a:sysClr val="window" lastClr="FFFFFF"/>
          </a:solidFill>
          <a:ln w="25400" cap="flat" cmpd="sng" algn="ctr">
            <a:noFill/>
            <a:prstDash val="solid"/>
          </a:ln>
          <a:effectLst>
            <a:outerShdw blurRad="190500" sx="106000" sy="106000" algn="ctr" rotWithShape="0">
              <a:prstClr val="black">
                <a:alpha val="8000"/>
              </a:prstClr>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2" name="椭圆 3"/>
          <p:cNvSpPr/>
          <p:nvPr/>
        </p:nvSpPr>
        <p:spPr>
          <a:xfrm>
            <a:off x="6059488" y="3687763"/>
            <a:ext cx="2438400" cy="1219200"/>
          </a:xfrm>
          <a:custGeom>
            <a:avLst/>
            <a:gdLst/>
            <a:ahLst/>
            <a:cxnLst/>
            <a:rect l="l" t="t" r="r" b="b"/>
            <a:pathLst>
              <a:path w="3600400" h="1800200">
                <a:moveTo>
                  <a:pt x="0" y="0"/>
                </a:moveTo>
                <a:lnTo>
                  <a:pt x="3600400" y="0"/>
                </a:lnTo>
                <a:cubicBezTo>
                  <a:pt x="3600400" y="994223"/>
                  <a:pt x="2794423" y="1800200"/>
                  <a:pt x="1800200" y="1800200"/>
                </a:cubicBezTo>
                <a:cubicBezTo>
                  <a:pt x="805977" y="1800200"/>
                  <a:pt x="0" y="994223"/>
                  <a:pt x="0" y="0"/>
                </a:cubicBezTo>
                <a:close/>
              </a:path>
            </a:pathLst>
          </a:custGeom>
          <a:solidFill>
            <a:srgbClr val="388C36"/>
          </a:solidFill>
          <a:ln w="25400" cap="flat" cmpd="sng" algn="ctr">
            <a:noFill/>
            <a:prstDash val="solid"/>
          </a:ln>
          <a:effectLst>
            <a:outerShdw blurRad="228600" sx="108000" sy="108000" algn="ctr" rotWithShape="0">
              <a:prstClr val="black">
                <a:alpha val="14000"/>
              </a:prstClr>
            </a:out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3" name="椭圆 6"/>
          <p:cNvSpPr/>
          <p:nvPr/>
        </p:nvSpPr>
        <p:spPr>
          <a:xfrm>
            <a:off x="6134100" y="3687763"/>
            <a:ext cx="2290763" cy="1144587"/>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ysClr val="window" lastClr="FFFFFF"/>
            </a:solidFill>
            <a:prstDash val="sysDot"/>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4" name="椭圆 6"/>
          <p:cNvSpPr/>
          <p:nvPr/>
        </p:nvSpPr>
        <p:spPr>
          <a:xfrm flipV="1">
            <a:off x="6129338" y="2544763"/>
            <a:ext cx="2292350" cy="1146175"/>
          </a:xfrm>
          <a:custGeom>
            <a:avLst/>
            <a:gdLst>
              <a:gd name="connsiteX0" fmla="*/ 3384376 w 3475816"/>
              <a:gd name="connsiteY0" fmla="*/ 0 h 1692188"/>
              <a:gd name="connsiteX1" fmla="*/ 1692188 w 3475816"/>
              <a:gd name="connsiteY1" fmla="*/ 1692188 h 1692188"/>
              <a:gd name="connsiteX2" fmla="*/ 0 w 3475816"/>
              <a:gd name="connsiteY2" fmla="*/ 0 h 1692188"/>
              <a:gd name="connsiteX3" fmla="*/ 3475816 w 3475816"/>
              <a:gd name="connsiteY3" fmla="*/ 91440 h 1692188"/>
              <a:gd name="connsiteX0" fmla="*/ 3384376 w 3384376"/>
              <a:gd name="connsiteY0" fmla="*/ 0 h 1692188"/>
              <a:gd name="connsiteX1" fmla="*/ 1692188 w 3384376"/>
              <a:gd name="connsiteY1" fmla="*/ 1692188 h 1692188"/>
              <a:gd name="connsiteX2" fmla="*/ 0 w 3384376"/>
              <a:gd name="connsiteY2" fmla="*/ 0 h 1692188"/>
            </a:gdLst>
            <a:ahLst/>
            <a:cxnLst>
              <a:cxn ang="0">
                <a:pos x="connsiteX0" y="connsiteY0"/>
              </a:cxn>
              <a:cxn ang="0">
                <a:pos x="connsiteX1" y="connsiteY1"/>
              </a:cxn>
              <a:cxn ang="0">
                <a:pos x="connsiteX2" y="connsiteY2"/>
              </a:cxn>
            </a:cxnLst>
            <a:rect l="l" t="t" r="r" b="b"/>
            <a:pathLst>
              <a:path w="3384376" h="1692188">
                <a:moveTo>
                  <a:pt x="3384376" y="0"/>
                </a:moveTo>
                <a:cubicBezTo>
                  <a:pt x="3384376" y="934570"/>
                  <a:pt x="2626758" y="1692188"/>
                  <a:pt x="1692188" y="1692188"/>
                </a:cubicBezTo>
                <a:cubicBezTo>
                  <a:pt x="757618" y="1692188"/>
                  <a:pt x="0" y="934570"/>
                  <a:pt x="0" y="0"/>
                </a:cubicBezTo>
              </a:path>
            </a:pathLst>
          </a:custGeom>
          <a:noFill/>
          <a:ln w="25400" cap="flat" cmpd="sng" algn="ctr">
            <a:solidFill>
              <a:srgbClr val="92D050"/>
            </a:solidFill>
            <a:prstDash val="sysDot"/>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5" name="矩形 24"/>
          <p:cNvSpPr/>
          <p:nvPr/>
        </p:nvSpPr>
        <p:spPr>
          <a:xfrm>
            <a:off x="1943928" y="1571612"/>
            <a:ext cx="49077" cy="906255"/>
          </a:xfrm>
          <a:prstGeom prst="rect">
            <a:avLst/>
          </a:prstGeom>
          <a:gradFill flip="none" rotWithShape="1">
            <a:gsLst>
              <a:gs pos="45000">
                <a:sysClr val="windowText" lastClr="000000">
                  <a:lumMod val="50000"/>
                  <a:lumOff val="50000"/>
                  <a:shade val="67500"/>
                  <a:satMod val="115000"/>
                </a:sysClr>
              </a:gs>
              <a:gs pos="100000">
                <a:sysClr val="windowText" lastClr="000000">
                  <a:lumMod val="50000"/>
                  <a:lumOff val="50000"/>
                  <a:shade val="100000"/>
                  <a:satMod val="115000"/>
                  <a:alpha val="0"/>
                </a:sysClr>
              </a:gs>
            </a:gsLst>
            <a:lin ang="162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6" name="矩形 25"/>
          <p:cNvSpPr/>
          <p:nvPr/>
        </p:nvSpPr>
        <p:spPr>
          <a:xfrm>
            <a:off x="4600818" y="1571612"/>
            <a:ext cx="49077" cy="906255"/>
          </a:xfrm>
          <a:prstGeom prst="rect">
            <a:avLst/>
          </a:prstGeom>
          <a:gradFill flip="none" rotWithShape="1">
            <a:gsLst>
              <a:gs pos="45000">
                <a:sysClr val="windowText" lastClr="000000">
                  <a:lumMod val="50000"/>
                  <a:lumOff val="50000"/>
                  <a:shade val="67500"/>
                  <a:satMod val="115000"/>
                </a:sysClr>
              </a:gs>
              <a:gs pos="100000">
                <a:sysClr val="windowText" lastClr="000000">
                  <a:lumMod val="50000"/>
                  <a:lumOff val="50000"/>
                  <a:shade val="100000"/>
                  <a:satMod val="115000"/>
                  <a:alpha val="0"/>
                </a:sysClr>
              </a:gs>
            </a:gsLst>
            <a:lin ang="162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7" name="矩形 26"/>
          <p:cNvSpPr/>
          <p:nvPr/>
        </p:nvSpPr>
        <p:spPr>
          <a:xfrm>
            <a:off x="7257708" y="1571612"/>
            <a:ext cx="49077" cy="906255"/>
          </a:xfrm>
          <a:prstGeom prst="rect">
            <a:avLst/>
          </a:prstGeom>
          <a:gradFill flip="none" rotWithShape="1">
            <a:gsLst>
              <a:gs pos="45000">
                <a:sysClr val="windowText" lastClr="000000">
                  <a:lumMod val="50000"/>
                  <a:lumOff val="50000"/>
                  <a:shade val="67500"/>
                  <a:satMod val="115000"/>
                </a:sysClr>
              </a:gs>
              <a:gs pos="100000">
                <a:sysClr val="windowText" lastClr="000000">
                  <a:lumMod val="50000"/>
                  <a:lumOff val="50000"/>
                  <a:shade val="100000"/>
                  <a:satMod val="115000"/>
                  <a:alpha val="0"/>
                </a:sysClr>
              </a:gs>
            </a:gsLst>
            <a:lin ang="16200000" scaled="1"/>
            <a:tileRect/>
          </a:gradFill>
          <a:ln w="25400" cap="flat" cmpd="sng" algn="ctr">
            <a:no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28" name="椭圆 27"/>
          <p:cNvSpPr/>
          <p:nvPr/>
        </p:nvSpPr>
        <p:spPr>
          <a:xfrm>
            <a:off x="7184739" y="2468486"/>
            <a:ext cx="195015" cy="195015"/>
          </a:xfrm>
          <a:prstGeom prst="ellipse">
            <a:avLst/>
          </a:prstGeom>
          <a:solidFill>
            <a:sysClr val="window" lastClr="FFFFFF"/>
          </a:solidFill>
          <a:ln w="25400" cap="flat" cmpd="sng" algn="ctr">
            <a:noFill/>
            <a:prstDash val="solid"/>
          </a:ln>
          <a:effectLst>
            <a:innerShdw blurRad="63500" dist="50800" dir="13500000">
              <a:prstClr val="black">
                <a:alpha val="50000"/>
              </a:prstClr>
            </a:innerShdw>
          </a:effectLst>
        </p:spPr>
        <p:txBody>
          <a:bodyPr anchor="ctr"/>
          <a:lstStyle/>
          <a:p>
            <a:pPr algn="ctr" fontAlgn="auto">
              <a:spcBef>
                <a:spcPts val="0"/>
              </a:spcBef>
              <a:spcAft>
                <a:spcPts val="0"/>
              </a:spcAft>
              <a:defRPr/>
            </a:pPr>
            <a:endParaRPr lang="en-US" kern="0" dirty="0">
              <a:solidFill>
                <a:sysClr val="window" lastClr="FFFFFF"/>
              </a:solidFill>
              <a:latin typeface="Calibri"/>
              <a:ea typeface="+mn-ea"/>
            </a:endParaRPr>
          </a:p>
        </p:txBody>
      </p:sp>
      <p:sp>
        <p:nvSpPr>
          <p:cNvPr id="8224"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8225"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8226"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8227"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8228" name="矩形 6"/>
          <p:cNvSpPr>
            <a:spLocks noChangeArrowheads="1"/>
          </p:cNvSpPr>
          <p:nvPr/>
        </p:nvSpPr>
        <p:spPr bwMode="auto">
          <a:xfrm>
            <a:off x="1500188" y="142875"/>
            <a:ext cx="1620837" cy="523875"/>
          </a:xfrm>
          <a:prstGeom prst="rect">
            <a:avLst/>
          </a:prstGeom>
          <a:noFill/>
          <a:ln w="9525">
            <a:noFill/>
            <a:miter lim="800000"/>
            <a:headEnd/>
            <a:tailEnd/>
          </a:ln>
        </p:spPr>
        <p:txBody>
          <a:bodyPr wrap="none">
            <a:spAutoFit/>
          </a:bodyPr>
          <a:lstStyle/>
          <a:p>
            <a:r>
              <a:rPr lang="zh-CN" altLang="en-US" sz="2800">
                <a:latin typeface="微软雅黑" pitchFamily="34" charset="-122"/>
                <a:ea typeface="微软雅黑" pitchFamily="34" charset="-122"/>
              </a:rPr>
              <a:t>添加文本</a:t>
            </a:r>
          </a:p>
        </p:txBody>
      </p:sp>
      <p:sp>
        <p:nvSpPr>
          <p:cNvPr id="8229" name="矩形 12"/>
          <p:cNvSpPr>
            <a:spLocks noChangeArrowheads="1"/>
          </p:cNvSpPr>
          <p:nvPr/>
        </p:nvSpPr>
        <p:spPr bwMode="auto">
          <a:xfrm>
            <a:off x="3786188" y="3143250"/>
            <a:ext cx="1570037" cy="369888"/>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8230" name="矩形 13"/>
          <p:cNvSpPr>
            <a:spLocks noChangeArrowheads="1"/>
          </p:cNvSpPr>
          <p:nvPr/>
        </p:nvSpPr>
        <p:spPr bwMode="auto">
          <a:xfrm>
            <a:off x="6572250" y="3929063"/>
            <a:ext cx="1570038"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8231" name="矩形 15"/>
          <p:cNvSpPr>
            <a:spLocks noChangeArrowheads="1"/>
          </p:cNvSpPr>
          <p:nvPr/>
        </p:nvSpPr>
        <p:spPr bwMode="auto">
          <a:xfrm>
            <a:off x="1143000" y="3857625"/>
            <a:ext cx="1570038" cy="369888"/>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9218" name="组合 20"/>
          <p:cNvGrpSpPr>
            <a:grpSpLocks/>
          </p:cNvGrpSpPr>
          <p:nvPr/>
        </p:nvGrpSpPr>
        <p:grpSpPr bwMode="auto">
          <a:xfrm>
            <a:off x="1214438" y="1643063"/>
            <a:ext cx="6929437" cy="3678237"/>
            <a:chOff x="991758" y="1571625"/>
            <a:chExt cx="7345792" cy="3898900"/>
          </a:xfrm>
        </p:grpSpPr>
        <p:sp>
          <p:nvSpPr>
            <p:cNvPr id="9228" name="Oval 1"/>
            <p:cNvSpPr>
              <a:spLocks noChangeArrowheads="1"/>
            </p:cNvSpPr>
            <p:nvPr/>
          </p:nvSpPr>
          <p:spPr bwMode="auto">
            <a:xfrm>
              <a:off x="991758" y="2783302"/>
              <a:ext cx="1657350" cy="1528763"/>
            </a:xfrm>
            <a:prstGeom prst="ellipse">
              <a:avLst/>
            </a:prstGeom>
            <a:solidFill>
              <a:srgbClr val="C3D600"/>
            </a:solidFill>
            <a:ln w="9525">
              <a:noFill/>
              <a:round/>
              <a:headEnd/>
              <a:tailEnd/>
            </a:ln>
          </p:spPr>
          <p:txBody>
            <a:bodyPr lIns="85527" tIns="64556" rIns="85527" bIns="42764" anchor="ctr"/>
            <a:lstStyle/>
            <a:p>
              <a:pPr algn="ctr">
                <a:tabLst>
                  <a:tab pos="687388" algn="l"/>
                  <a:tab pos="1374775" algn="l"/>
                </a:tabLst>
              </a:pPr>
              <a:endParaRPr lang="en-US" altLang="zh-CN" sz="2500" b="1" dirty="0">
                <a:solidFill>
                  <a:srgbClr val="FFFFFF"/>
                </a:solidFill>
              </a:endParaRPr>
            </a:p>
          </p:txBody>
        </p:sp>
        <p:sp>
          <p:nvSpPr>
            <p:cNvPr id="9229" name="Oval 2"/>
            <p:cNvSpPr>
              <a:spLocks noChangeArrowheads="1"/>
            </p:cNvSpPr>
            <p:nvPr/>
          </p:nvSpPr>
          <p:spPr bwMode="auto">
            <a:xfrm>
              <a:off x="3533775" y="2992438"/>
              <a:ext cx="1147763" cy="1060450"/>
            </a:xfrm>
            <a:prstGeom prst="ellipse">
              <a:avLst/>
            </a:prstGeom>
            <a:solidFill>
              <a:srgbClr val="388C36"/>
            </a:solidFill>
            <a:ln w="9525">
              <a:noFill/>
              <a:round/>
              <a:headEnd/>
              <a:tailEnd/>
            </a:ln>
          </p:spPr>
          <p:txBody>
            <a:bodyPr lIns="85527" tIns="61203" rIns="85527" bIns="42764" anchor="ctr"/>
            <a:lstStyle/>
            <a:p>
              <a:pPr algn="ctr">
                <a:tabLst>
                  <a:tab pos="687388" algn="l"/>
                </a:tabLst>
              </a:pPr>
              <a:endParaRPr lang="en-US" altLang="zh-CN" sz="2100" dirty="0">
                <a:solidFill>
                  <a:srgbClr val="FFFFFF"/>
                </a:solidFill>
              </a:endParaRPr>
            </a:p>
          </p:txBody>
        </p:sp>
        <p:sp>
          <p:nvSpPr>
            <p:cNvPr id="9230" name="Oval 3"/>
            <p:cNvSpPr>
              <a:spLocks noChangeArrowheads="1"/>
            </p:cNvSpPr>
            <p:nvPr/>
          </p:nvSpPr>
          <p:spPr bwMode="auto">
            <a:xfrm>
              <a:off x="3286125" y="4410075"/>
              <a:ext cx="1147763" cy="1060450"/>
            </a:xfrm>
            <a:prstGeom prst="ellipse">
              <a:avLst/>
            </a:prstGeom>
            <a:solidFill>
              <a:srgbClr val="388C36"/>
            </a:solidFill>
            <a:ln w="9525">
              <a:noFill/>
              <a:round/>
              <a:headEnd/>
              <a:tailEnd/>
            </a:ln>
          </p:spPr>
          <p:txBody>
            <a:bodyPr lIns="85527" tIns="61203" rIns="85527" bIns="42764" anchor="ctr"/>
            <a:lstStyle/>
            <a:p>
              <a:pPr algn="ctr">
                <a:tabLst>
                  <a:tab pos="687388" algn="l"/>
                </a:tabLst>
              </a:pPr>
              <a:endParaRPr lang="en-US" altLang="zh-CN" sz="2100" dirty="0">
                <a:solidFill>
                  <a:srgbClr val="FFFFFF"/>
                </a:solidFill>
              </a:endParaRPr>
            </a:p>
          </p:txBody>
        </p:sp>
        <p:sp>
          <p:nvSpPr>
            <p:cNvPr id="9231" name="Oval 4"/>
            <p:cNvSpPr>
              <a:spLocks noChangeArrowheads="1"/>
            </p:cNvSpPr>
            <p:nvPr/>
          </p:nvSpPr>
          <p:spPr bwMode="auto">
            <a:xfrm>
              <a:off x="3286125" y="1571625"/>
              <a:ext cx="1147763" cy="1060450"/>
            </a:xfrm>
            <a:prstGeom prst="ellipse">
              <a:avLst/>
            </a:prstGeom>
            <a:solidFill>
              <a:srgbClr val="388C36"/>
            </a:solidFill>
            <a:ln w="9525">
              <a:noFill/>
              <a:round/>
              <a:headEnd/>
              <a:tailEnd/>
            </a:ln>
          </p:spPr>
          <p:txBody>
            <a:bodyPr lIns="85527" tIns="61203" rIns="85527" bIns="42764" anchor="ctr"/>
            <a:lstStyle/>
            <a:p>
              <a:pPr algn="ctr">
                <a:tabLst>
                  <a:tab pos="687388" algn="l"/>
                </a:tabLst>
              </a:pPr>
              <a:endParaRPr lang="en-US" altLang="zh-CN" sz="2100" dirty="0">
                <a:solidFill>
                  <a:srgbClr val="FFFFFF"/>
                </a:solidFill>
              </a:endParaRPr>
            </a:p>
          </p:txBody>
        </p:sp>
        <p:cxnSp>
          <p:nvCxnSpPr>
            <p:cNvPr id="9232" name="AutoShape 6"/>
            <p:cNvCxnSpPr>
              <a:cxnSpLocks noChangeShapeType="1"/>
              <a:stCxn id="9228" idx="7"/>
              <a:endCxn id="9231" idx="2"/>
            </p:cNvCxnSpPr>
            <p:nvPr/>
          </p:nvCxnSpPr>
          <p:spPr bwMode="auto">
            <a:xfrm rot="5400000" flipH="1" flipV="1">
              <a:off x="2393593" y="2114653"/>
              <a:ext cx="905334" cy="879730"/>
            </a:xfrm>
            <a:prstGeom prst="straightConnector1">
              <a:avLst/>
            </a:prstGeom>
            <a:noFill/>
            <a:ln w="9525">
              <a:solidFill>
                <a:srgbClr val="000000"/>
              </a:solidFill>
              <a:round/>
              <a:headEnd/>
              <a:tailEnd type="triangle" w="med" len="med"/>
            </a:ln>
          </p:spPr>
        </p:cxnSp>
        <p:cxnSp>
          <p:nvCxnSpPr>
            <p:cNvPr id="9233" name="AutoShape 7"/>
            <p:cNvCxnSpPr>
              <a:cxnSpLocks noChangeShapeType="1"/>
              <a:stCxn id="9228" idx="5"/>
              <a:endCxn id="9230" idx="2"/>
            </p:cNvCxnSpPr>
            <p:nvPr/>
          </p:nvCxnSpPr>
          <p:spPr bwMode="auto">
            <a:xfrm rot="16200000" flipH="1">
              <a:off x="2420201" y="4074377"/>
              <a:ext cx="852118" cy="879730"/>
            </a:xfrm>
            <a:prstGeom prst="straightConnector1">
              <a:avLst/>
            </a:prstGeom>
            <a:noFill/>
            <a:ln w="9525">
              <a:solidFill>
                <a:srgbClr val="000000"/>
              </a:solidFill>
              <a:round/>
              <a:headEnd/>
              <a:tailEnd type="triangle" w="med" len="med"/>
            </a:ln>
          </p:spPr>
        </p:cxnSp>
        <p:cxnSp>
          <p:nvCxnSpPr>
            <p:cNvPr id="9234" name="AutoShape 8"/>
            <p:cNvCxnSpPr>
              <a:cxnSpLocks noChangeShapeType="1"/>
              <a:stCxn id="9228" idx="6"/>
              <a:endCxn id="9229" idx="2"/>
            </p:cNvCxnSpPr>
            <p:nvPr/>
          </p:nvCxnSpPr>
          <p:spPr bwMode="auto">
            <a:xfrm flipV="1">
              <a:off x="2649109" y="3522664"/>
              <a:ext cx="884666" cy="25020"/>
            </a:xfrm>
            <a:prstGeom prst="straightConnector1">
              <a:avLst/>
            </a:prstGeom>
            <a:noFill/>
            <a:ln w="9525">
              <a:solidFill>
                <a:srgbClr val="000000"/>
              </a:solidFill>
              <a:round/>
              <a:headEnd/>
              <a:tailEnd type="triangle" w="med" len="med"/>
            </a:ln>
          </p:spPr>
        </p:cxnSp>
        <p:sp>
          <p:nvSpPr>
            <p:cNvPr id="9235" name="AutoShape 5"/>
            <p:cNvSpPr>
              <a:spLocks noChangeArrowheads="1"/>
            </p:cNvSpPr>
            <p:nvPr/>
          </p:nvSpPr>
          <p:spPr bwMode="auto">
            <a:xfrm>
              <a:off x="4862513" y="1573213"/>
              <a:ext cx="3475037" cy="1014412"/>
            </a:xfrm>
            <a:prstGeom prst="roundRect">
              <a:avLst>
                <a:gd name="adj" fmla="val 8153"/>
              </a:avLst>
            </a:prstGeom>
            <a:solidFill>
              <a:srgbClr val="C3D600"/>
            </a:solidFill>
            <a:ln w="9525">
              <a:noFill/>
              <a:round/>
              <a:headEnd/>
              <a:tailEnd/>
            </a:ln>
          </p:spPr>
          <p:txBody>
            <a:bodyPr lIns="342108" tIns="-17105" rIns="85527" bIns="-17105" anchor="ctr"/>
            <a:lstStyle/>
            <a:p>
              <a:pPr>
                <a:tabLst>
                  <a:tab pos="687388" algn="l"/>
                  <a:tab pos="1374775" algn="l"/>
                  <a:tab pos="2063750" algn="l"/>
                  <a:tab pos="2751138" algn="l"/>
                </a:tabLst>
              </a:pPr>
              <a:endParaRPr lang="en-US" altLang="zh-CN" dirty="0">
                <a:solidFill>
                  <a:srgbClr val="FFFFFF"/>
                </a:solidFill>
                <a:cs typeface="Arial" pitchFamily="34" charset="0"/>
              </a:endParaRPr>
            </a:p>
          </p:txBody>
        </p:sp>
        <p:sp>
          <p:nvSpPr>
            <p:cNvPr id="9236" name="AutoShape 9"/>
            <p:cNvSpPr>
              <a:spLocks noChangeArrowheads="1"/>
            </p:cNvSpPr>
            <p:nvPr/>
          </p:nvSpPr>
          <p:spPr bwMode="auto">
            <a:xfrm>
              <a:off x="4862513" y="2992438"/>
              <a:ext cx="3475037" cy="1014412"/>
            </a:xfrm>
            <a:prstGeom prst="roundRect">
              <a:avLst>
                <a:gd name="adj" fmla="val 8153"/>
              </a:avLst>
            </a:prstGeom>
            <a:solidFill>
              <a:srgbClr val="C3D600"/>
            </a:solidFill>
            <a:ln w="9525">
              <a:noFill/>
              <a:round/>
              <a:headEnd/>
              <a:tailEnd/>
            </a:ln>
          </p:spPr>
          <p:txBody>
            <a:bodyPr lIns="342108" tIns="-17105" rIns="85527" bIns="-17105" anchor="ctr"/>
            <a:lstStyle/>
            <a:p>
              <a:pPr>
                <a:tabLst>
                  <a:tab pos="687388" algn="l"/>
                  <a:tab pos="1374775" algn="l"/>
                  <a:tab pos="2063750" algn="l"/>
                  <a:tab pos="2751138" algn="l"/>
                </a:tabLst>
              </a:pPr>
              <a:endParaRPr lang="en-US" altLang="zh-CN" dirty="0">
                <a:solidFill>
                  <a:srgbClr val="FFFFFF"/>
                </a:solidFill>
                <a:cs typeface="Arial" pitchFamily="34" charset="0"/>
              </a:endParaRPr>
            </a:p>
          </p:txBody>
        </p:sp>
        <p:sp>
          <p:nvSpPr>
            <p:cNvPr id="9237" name="AutoShape 10"/>
            <p:cNvSpPr>
              <a:spLocks noChangeArrowheads="1"/>
            </p:cNvSpPr>
            <p:nvPr/>
          </p:nvSpPr>
          <p:spPr bwMode="auto">
            <a:xfrm>
              <a:off x="4862513" y="4381500"/>
              <a:ext cx="3475037" cy="1014413"/>
            </a:xfrm>
            <a:prstGeom prst="roundRect">
              <a:avLst>
                <a:gd name="adj" fmla="val 8153"/>
              </a:avLst>
            </a:prstGeom>
            <a:solidFill>
              <a:srgbClr val="C3D600"/>
            </a:solidFill>
            <a:ln w="9525">
              <a:noFill/>
              <a:round/>
              <a:headEnd/>
              <a:tailEnd/>
            </a:ln>
          </p:spPr>
          <p:txBody>
            <a:bodyPr lIns="342108" tIns="-17105" rIns="85527" bIns="-17105" anchor="ctr"/>
            <a:lstStyle/>
            <a:p>
              <a:pPr>
                <a:tabLst>
                  <a:tab pos="687388" algn="l"/>
                  <a:tab pos="1374775" algn="l"/>
                  <a:tab pos="2063750" algn="l"/>
                  <a:tab pos="2751138" algn="l"/>
                </a:tabLst>
              </a:pPr>
              <a:endParaRPr lang="en-US" altLang="zh-CN" dirty="0">
                <a:solidFill>
                  <a:srgbClr val="FFFFFF"/>
                </a:solidFill>
                <a:cs typeface="Arial" pitchFamily="34" charset="0"/>
              </a:endParaRPr>
            </a:p>
          </p:txBody>
        </p:sp>
      </p:grpSp>
      <p:sp>
        <p:nvSpPr>
          <p:cNvPr id="921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2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2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2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23" name="矩形 6"/>
          <p:cNvSpPr>
            <a:spLocks noChangeArrowheads="1"/>
          </p:cNvSpPr>
          <p:nvPr/>
        </p:nvSpPr>
        <p:spPr bwMode="auto">
          <a:xfrm>
            <a:off x="1500188" y="142875"/>
            <a:ext cx="1620837" cy="523875"/>
          </a:xfrm>
          <a:prstGeom prst="rect">
            <a:avLst/>
          </a:prstGeom>
          <a:noFill/>
          <a:ln w="9525">
            <a:noFill/>
            <a:miter lim="800000"/>
            <a:headEnd/>
            <a:tailEnd/>
          </a:ln>
        </p:spPr>
        <p:txBody>
          <a:bodyPr wrap="none">
            <a:spAutoFit/>
          </a:bodyPr>
          <a:lstStyle/>
          <a:p>
            <a:r>
              <a:rPr lang="zh-CN" altLang="en-US" sz="2800">
                <a:latin typeface="微软雅黑" pitchFamily="34" charset="-122"/>
                <a:ea typeface="微软雅黑" pitchFamily="34" charset="-122"/>
              </a:rPr>
              <a:t>添加文本</a:t>
            </a:r>
          </a:p>
        </p:txBody>
      </p:sp>
      <p:sp>
        <p:nvSpPr>
          <p:cNvPr id="9224" name="矩形 12"/>
          <p:cNvSpPr>
            <a:spLocks noChangeArrowheads="1"/>
          </p:cNvSpPr>
          <p:nvPr/>
        </p:nvSpPr>
        <p:spPr bwMode="auto">
          <a:xfrm>
            <a:off x="5786438" y="4643438"/>
            <a:ext cx="1570037"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9225" name="矩形 13"/>
          <p:cNvSpPr>
            <a:spLocks noChangeArrowheads="1"/>
          </p:cNvSpPr>
          <p:nvPr/>
        </p:nvSpPr>
        <p:spPr bwMode="auto">
          <a:xfrm>
            <a:off x="5715000" y="2000250"/>
            <a:ext cx="1570038" cy="369888"/>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9226" name="矩形 14"/>
          <p:cNvSpPr>
            <a:spLocks noChangeArrowheads="1"/>
          </p:cNvSpPr>
          <p:nvPr/>
        </p:nvSpPr>
        <p:spPr bwMode="auto">
          <a:xfrm>
            <a:off x="5715000" y="3286125"/>
            <a:ext cx="1570038" cy="369888"/>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9227" name="矩形 15"/>
          <p:cNvSpPr>
            <a:spLocks noChangeArrowheads="1"/>
          </p:cNvSpPr>
          <p:nvPr/>
        </p:nvSpPr>
        <p:spPr bwMode="auto">
          <a:xfrm>
            <a:off x="1214438" y="3357563"/>
            <a:ext cx="1570037"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圆角矩形 10"/>
          <p:cNvSpPr/>
          <p:nvPr/>
        </p:nvSpPr>
        <p:spPr>
          <a:xfrm>
            <a:off x="915988" y="1571625"/>
            <a:ext cx="1725612" cy="863600"/>
          </a:xfrm>
          <a:prstGeom prst="roundRect">
            <a:avLst>
              <a:gd name="adj" fmla="val 11111"/>
            </a:avLst>
          </a:prstGeom>
          <a:solidFill>
            <a:srgbClr val="C3D60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sp>
        <p:nvSpPr>
          <p:cNvPr id="12" name="圆角矩形 11"/>
          <p:cNvSpPr/>
          <p:nvPr/>
        </p:nvSpPr>
        <p:spPr>
          <a:xfrm>
            <a:off x="3538538" y="1571625"/>
            <a:ext cx="1725612" cy="863600"/>
          </a:xfrm>
          <a:prstGeom prst="roundRect">
            <a:avLst>
              <a:gd name="adj" fmla="val 11111"/>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sp>
        <p:nvSpPr>
          <p:cNvPr id="13" name="圆角矩形 12"/>
          <p:cNvSpPr/>
          <p:nvPr/>
        </p:nvSpPr>
        <p:spPr>
          <a:xfrm>
            <a:off x="6113463" y="1571625"/>
            <a:ext cx="1725612" cy="863600"/>
          </a:xfrm>
          <a:prstGeom prst="roundRect">
            <a:avLst>
              <a:gd name="adj" fmla="val 11111"/>
            </a:avLst>
          </a:prstGeom>
          <a:solidFill>
            <a:srgbClr val="388C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sp>
        <p:nvSpPr>
          <p:cNvPr id="14" name="圆角矩形 13"/>
          <p:cNvSpPr/>
          <p:nvPr/>
        </p:nvSpPr>
        <p:spPr>
          <a:xfrm>
            <a:off x="3538538" y="3203575"/>
            <a:ext cx="1725612" cy="865188"/>
          </a:xfrm>
          <a:prstGeom prst="roundRect">
            <a:avLst>
              <a:gd name="adj" fmla="val 11111"/>
            </a:avLst>
          </a:prstGeom>
          <a:solidFill>
            <a:srgbClr val="388C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sp>
        <p:nvSpPr>
          <p:cNvPr id="15" name="圆角矩形 14"/>
          <p:cNvSpPr/>
          <p:nvPr/>
        </p:nvSpPr>
        <p:spPr>
          <a:xfrm>
            <a:off x="6113463" y="3203575"/>
            <a:ext cx="1725612" cy="865188"/>
          </a:xfrm>
          <a:prstGeom prst="roundRect">
            <a:avLst>
              <a:gd name="adj" fmla="val 11111"/>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sp>
        <p:nvSpPr>
          <p:cNvPr id="16" name="圆角矩形 15"/>
          <p:cNvSpPr/>
          <p:nvPr/>
        </p:nvSpPr>
        <p:spPr>
          <a:xfrm>
            <a:off x="6113463" y="4803775"/>
            <a:ext cx="1725612" cy="865188"/>
          </a:xfrm>
          <a:prstGeom prst="roundRect">
            <a:avLst>
              <a:gd name="adj" fmla="val 11111"/>
            </a:avLst>
          </a:prstGeom>
          <a:solidFill>
            <a:srgbClr val="388C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cxnSp>
        <p:nvCxnSpPr>
          <p:cNvPr id="17" name="直接连接符 16"/>
          <p:cNvCxnSpPr>
            <a:stCxn id="22" idx="3"/>
            <a:endCxn id="23" idx="1"/>
          </p:cNvCxnSpPr>
          <p:nvPr/>
        </p:nvCxnSpPr>
        <p:spPr>
          <a:xfrm>
            <a:off x="2700338" y="2003425"/>
            <a:ext cx="779462" cy="0"/>
          </a:xfrm>
          <a:prstGeom prst="line">
            <a:avLst/>
          </a:prstGeom>
          <a:ln w="25400" cap="rnd">
            <a:solidFill>
              <a:srgbClr val="C3D6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3" idx="3"/>
            <a:endCxn id="24" idx="1"/>
          </p:cNvCxnSpPr>
          <p:nvPr/>
        </p:nvCxnSpPr>
        <p:spPr>
          <a:xfrm>
            <a:off x="5322888" y="2003425"/>
            <a:ext cx="731837" cy="0"/>
          </a:xfrm>
          <a:prstGeom prst="line">
            <a:avLst/>
          </a:prstGeom>
          <a:ln w="25400" cap="rnd">
            <a:solidFill>
              <a:srgbClr val="388C36"/>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2" idx="3"/>
            <a:endCxn id="25" idx="1"/>
          </p:cNvCxnSpPr>
          <p:nvPr/>
        </p:nvCxnSpPr>
        <p:spPr>
          <a:xfrm>
            <a:off x="2700338" y="2003425"/>
            <a:ext cx="779462" cy="1631950"/>
          </a:xfrm>
          <a:prstGeom prst="line">
            <a:avLst/>
          </a:prstGeom>
          <a:ln w="25400" cap="rnd">
            <a:solidFill>
              <a:srgbClr val="388C36"/>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3" idx="3"/>
            <a:endCxn id="26" idx="1"/>
          </p:cNvCxnSpPr>
          <p:nvPr/>
        </p:nvCxnSpPr>
        <p:spPr>
          <a:xfrm>
            <a:off x="5322888" y="2003425"/>
            <a:ext cx="728662" cy="1631950"/>
          </a:xfrm>
          <a:prstGeom prst="line">
            <a:avLst/>
          </a:prstGeom>
          <a:ln w="25400" cap="rnd">
            <a:solidFill>
              <a:srgbClr val="C3D6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5" idx="3"/>
            <a:endCxn id="27" idx="1"/>
          </p:cNvCxnSpPr>
          <p:nvPr/>
        </p:nvCxnSpPr>
        <p:spPr>
          <a:xfrm>
            <a:off x="5322888" y="3635375"/>
            <a:ext cx="728662" cy="1601788"/>
          </a:xfrm>
          <a:prstGeom prst="line">
            <a:avLst/>
          </a:prstGeom>
          <a:ln w="25400" cap="rnd">
            <a:solidFill>
              <a:srgbClr val="388C36"/>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857250" y="1500188"/>
            <a:ext cx="1843088" cy="1008062"/>
          </a:xfrm>
          <a:prstGeom prst="roundRect">
            <a:avLst>
              <a:gd name="adj" fmla="val 11111"/>
            </a:avLst>
          </a:prstGeom>
          <a:noFill/>
          <a:ln w="25400" cmpd="thickThin">
            <a:solidFill>
              <a:srgbClr val="C3D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sp>
        <p:nvSpPr>
          <p:cNvPr id="23" name="圆角矩形 22"/>
          <p:cNvSpPr/>
          <p:nvPr/>
        </p:nvSpPr>
        <p:spPr>
          <a:xfrm>
            <a:off x="3479800" y="1500188"/>
            <a:ext cx="1843088" cy="1008062"/>
          </a:xfrm>
          <a:prstGeom prst="roundRect">
            <a:avLst>
              <a:gd name="adj" fmla="val 11111"/>
            </a:avLst>
          </a:prstGeom>
          <a:noFill/>
          <a:ln w="25400" cmpd="thickThin">
            <a:solidFill>
              <a:srgbClr val="C3D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sp>
        <p:nvSpPr>
          <p:cNvPr id="24" name="圆角矩形 23"/>
          <p:cNvSpPr/>
          <p:nvPr/>
        </p:nvSpPr>
        <p:spPr>
          <a:xfrm>
            <a:off x="6054725" y="1500188"/>
            <a:ext cx="1843088" cy="1008062"/>
          </a:xfrm>
          <a:prstGeom prst="roundRect">
            <a:avLst>
              <a:gd name="adj" fmla="val 11111"/>
            </a:avLst>
          </a:prstGeom>
          <a:noFill/>
          <a:ln w="25400" cmpd="thickThin">
            <a:solidFill>
              <a:srgbClr val="388C3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sp>
        <p:nvSpPr>
          <p:cNvPr id="25" name="圆角矩形 24"/>
          <p:cNvSpPr/>
          <p:nvPr/>
        </p:nvSpPr>
        <p:spPr>
          <a:xfrm>
            <a:off x="3479800" y="3130550"/>
            <a:ext cx="1843088" cy="1008063"/>
          </a:xfrm>
          <a:prstGeom prst="roundRect">
            <a:avLst>
              <a:gd name="adj" fmla="val 11111"/>
            </a:avLst>
          </a:prstGeom>
          <a:noFill/>
          <a:ln w="25400" cmpd="thickThin">
            <a:solidFill>
              <a:srgbClr val="388C3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sp>
        <p:nvSpPr>
          <p:cNvPr id="26" name="圆角矩形 25"/>
          <p:cNvSpPr/>
          <p:nvPr/>
        </p:nvSpPr>
        <p:spPr>
          <a:xfrm>
            <a:off x="6051550" y="3130550"/>
            <a:ext cx="1843088" cy="1008063"/>
          </a:xfrm>
          <a:prstGeom prst="roundRect">
            <a:avLst>
              <a:gd name="adj" fmla="val 11111"/>
            </a:avLst>
          </a:prstGeom>
          <a:noFill/>
          <a:ln w="25400" cmpd="thickThin">
            <a:solidFill>
              <a:srgbClr val="C3D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sp>
        <p:nvSpPr>
          <p:cNvPr id="27" name="圆角矩形 26"/>
          <p:cNvSpPr/>
          <p:nvPr/>
        </p:nvSpPr>
        <p:spPr>
          <a:xfrm>
            <a:off x="6051550" y="4732338"/>
            <a:ext cx="1843088" cy="1008062"/>
          </a:xfrm>
          <a:prstGeom prst="roundRect">
            <a:avLst>
              <a:gd name="adj" fmla="val 11111"/>
            </a:avLst>
          </a:prstGeom>
          <a:noFill/>
          <a:ln w="25400" cmpd="thickThin">
            <a:solidFill>
              <a:srgbClr val="388C3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p>
        </p:txBody>
      </p:sp>
      <p:sp>
        <p:nvSpPr>
          <p:cNvPr id="1025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026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026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026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0263" name="矩形 6"/>
          <p:cNvSpPr>
            <a:spLocks noChangeArrowheads="1"/>
          </p:cNvSpPr>
          <p:nvPr/>
        </p:nvSpPr>
        <p:spPr bwMode="auto">
          <a:xfrm>
            <a:off x="1500188" y="142875"/>
            <a:ext cx="1620837" cy="523875"/>
          </a:xfrm>
          <a:prstGeom prst="rect">
            <a:avLst/>
          </a:prstGeom>
          <a:noFill/>
          <a:ln w="9525">
            <a:noFill/>
            <a:miter lim="800000"/>
            <a:headEnd/>
            <a:tailEnd/>
          </a:ln>
        </p:spPr>
        <p:txBody>
          <a:bodyPr wrap="none">
            <a:spAutoFit/>
          </a:bodyPr>
          <a:lstStyle/>
          <a:p>
            <a:r>
              <a:rPr lang="zh-CN" altLang="en-US" sz="2800">
                <a:latin typeface="微软雅黑" pitchFamily="34" charset="-122"/>
                <a:ea typeface="微软雅黑" pitchFamily="34" charset="-122"/>
              </a:rPr>
              <a:t>添加文本</a:t>
            </a:r>
          </a:p>
        </p:txBody>
      </p:sp>
      <p:sp>
        <p:nvSpPr>
          <p:cNvPr id="10264" name="矩形 12"/>
          <p:cNvSpPr>
            <a:spLocks noChangeArrowheads="1"/>
          </p:cNvSpPr>
          <p:nvPr/>
        </p:nvSpPr>
        <p:spPr bwMode="auto">
          <a:xfrm>
            <a:off x="3643313" y="3500438"/>
            <a:ext cx="1570037"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10265" name="矩形 13"/>
          <p:cNvSpPr>
            <a:spLocks noChangeArrowheads="1"/>
          </p:cNvSpPr>
          <p:nvPr/>
        </p:nvSpPr>
        <p:spPr bwMode="auto">
          <a:xfrm>
            <a:off x="6215063" y="5143500"/>
            <a:ext cx="1570037" cy="369888"/>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10266" name="矩形 14"/>
          <p:cNvSpPr>
            <a:spLocks noChangeArrowheads="1"/>
          </p:cNvSpPr>
          <p:nvPr/>
        </p:nvSpPr>
        <p:spPr bwMode="auto">
          <a:xfrm>
            <a:off x="6286500" y="1928813"/>
            <a:ext cx="1570038"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10267" name="矩形 15"/>
          <p:cNvSpPr>
            <a:spLocks noChangeArrowheads="1"/>
          </p:cNvSpPr>
          <p:nvPr/>
        </p:nvSpPr>
        <p:spPr bwMode="auto">
          <a:xfrm>
            <a:off x="928688" y="1785938"/>
            <a:ext cx="1570037"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11266" name="组合 14"/>
          <p:cNvGrpSpPr>
            <a:grpSpLocks/>
          </p:cNvGrpSpPr>
          <p:nvPr/>
        </p:nvGrpSpPr>
        <p:grpSpPr bwMode="auto">
          <a:xfrm>
            <a:off x="788988" y="2000250"/>
            <a:ext cx="7212012" cy="3000375"/>
            <a:chOff x="390525" y="1639888"/>
            <a:chExt cx="8396288" cy="3493331"/>
          </a:xfrm>
        </p:grpSpPr>
        <p:cxnSp>
          <p:nvCxnSpPr>
            <p:cNvPr id="11" name="直接连接符 10"/>
            <p:cNvCxnSpPr>
              <a:stCxn id="13" idx="3"/>
              <a:endCxn id="12" idx="0"/>
            </p:cNvCxnSpPr>
            <p:nvPr/>
          </p:nvCxnSpPr>
          <p:spPr>
            <a:xfrm rot="10800000" flipH="1" flipV="1">
              <a:off x="4537844" y="3327408"/>
              <a:ext cx="14785" cy="1513776"/>
            </a:xfrm>
            <a:prstGeom prst="line">
              <a:avLst/>
            </a:prstGeom>
            <a:ln w="25400" cap="rnd">
              <a:solidFill>
                <a:srgbClr val="C3D600"/>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414016" y="4841184"/>
              <a:ext cx="279076" cy="292035"/>
            </a:xfrm>
            <a:prstGeom prst="ellipse">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五边形 12"/>
            <p:cNvSpPr/>
            <p:nvPr/>
          </p:nvSpPr>
          <p:spPr>
            <a:xfrm flipH="1">
              <a:off x="4537844" y="1639888"/>
              <a:ext cx="4248969" cy="3373191"/>
            </a:xfrm>
            <a:prstGeom prst="homePlate">
              <a:avLst>
                <a:gd name="adj" fmla="val 23480"/>
              </a:avLst>
            </a:prstGeom>
            <a:solidFill>
              <a:srgbClr val="388C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五边形 13"/>
            <p:cNvSpPr/>
            <p:nvPr/>
          </p:nvSpPr>
          <p:spPr>
            <a:xfrm>
              <a:off x="390525" y="1643585"/>
              <a:ext cx="4149167" cy="3373191"/>
            </a:xfrm>
            <a:prstGeom prst="homePlate">
              <a:avLst>
                <a:gd name="adj" fmla="val 22891"/>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267"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68"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69"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70"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1271" name="矩形 6"/>
          <p:cNvSpPr>
            <a:spLocks noChangeArrowheads="1"/>
          </p:cNvSpPr>
          <p:nvPr/>
        </p:nvSpPr>
        <p:spPr bwMode="auto">
          <a:xfrm>
            <a:off x="1500188" y="142875"/>
            <a:ext cx="1620837" cy="523875"/>
          </a:xfrm>
          <a:prstGeom prst="rect">
            <a:avLst/>
          </a:prstGeom>
          <a:noFill/>
          <a:ln w="9525">
            <a:noFill/>
            <a:miter lim="800000"/>
            <a:headEnd/>
            <a:tailEnd/>
          </a:ln>
        </p:spPr>
        <p:txBody>
          <a:bodyPr wrap="none">
            <a:spAutoFit/>
          </a:bodyPr>
          <a:lstStyle/>
          <a:p>
            <a:r>
              <a:rPr lang="zh-CN" altLang="en-US" sz="2800">
                <a:latin typeface="微软雅黑" pitchFamily="34" charset="-122"/>
                <a:ea typeface="微软雅黑" pitchFamily="34" charset="-122"/>
              </a:rPr>
              <a:t>添加文本</a:t>
            </a:r>
          </a:p>
        </p:txBody>
      </p:sp>
      <p:sp>
        <p:nvSpPr>
          <p:cNvPr id="11272" name="矩形 13"/>
          <p:cNvSpPr>
            <a:spLocks noChangeArrowheads="1"/>
          </p:cNvSpPr>
          <p:nvPr/>
        </p:nvSpPr>
        <p:spPr bwMode="auto">
          <a:xfrm>
            <a:off x="5786438" y="3357563"/>
            <a:ext cx="1570037" cy="369887"/>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
        <p:nvSpPr>
          <p:cNvPr id="11273" name="矩形 15"/>
          <p:cNvSpPr>
            <a:spLocks noChangeArrowheads="1"/>
          </p:cNvSpPr>
          <p:nvPr/>
        </p:nvSpPr>
        <p:spPr bwMode="auto">
          <a:xfrm>
            <a:off x="1500188" y="3143250"/>
            <a:ext cx="1570037" cy="369888"/>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点击添加文本</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tretch>
            <a:fillRect/>
          </a:stretch>
        </p:blipFill>
        <p:spPr bwMode="auto">
          <a:xfrm>
            <a:off x="1585913" y="442913"/>
            <a:ext cx="5973587" cy="5973587"/>
          </a:xfrm>
          <a:prstGeom prst="rect">
            <a:avLst/>
          </a:prstGeom>
          <a:noFill/>
          <a:ln>
            <a:noFill/>
          </a:ln>
        </p:spPr>
      </p:pic>
      <p:sp>
        <p:nvSpPr>
          <p:cNvPr id="4102" name="矩形 6"/>
          <p:cNvSpPr>
            <a:spLocks noChangeArrowheads="1"/>
          </p:cNvSpPr>
          <p:nvPr/>
        </p:nvSpPr>
        <p:spPr bwMode="auto">
          <a:xfrm>
            <a:off x="1500188" y="142875"/>
            <a:ext cx="3039615"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1.BMP</a:t>
            </a:r>
            <a:r>
              <a:rPr lang="zh-CN" altLang="en-US" sz="2800" dirty="0" smtClean="0">
                <a:latin typeface="微软雅黑" pitchFamily="34" charset="-122"/>
                <a:ea typeface="微软雅黑" pitchFamily="34" charset="-122"/>
              </a:rPr>
              <a:t>转换为</a:t>
            </a:r>
            <a:r>
              <a:rPr lang="en-US" altLang="zh-CN" sz="2800" dirty="0" smtClean="0">
                <a:latin typeface="微软雅黑" pitchFamily="34" charset="-122"/>
                <a:ea typeface="微软雅黑" pitchFamily="34" charset="-122"/>
              </a:rPr>
              <a:t>PDF</a:t>
            </a:r>
            <a:endParaRPr lang="zh-CN" altLang="en-US" sz="2800" dirty="0">
              <a:latin typeface="微软雅黑" pitchFamily="34" charset="-122"/>
              <a:ea typeface="微软雅黑" pitchFamily="34" charset="-122"/>
            </a:endParaRPr>
          </a:p>
        </p:txBody>
      </p:sp>
      <p:sp>
        <p:nvSpPr>
          <p:cNvPr id="10" name="TextBox 9"/>
          <p:cNvSpPr txBox="1"/>
          <p:nvPr/>
        </p:nvSpPr>
        <p:spPr>
          <a:xfrm>
            <a:off x="428596" y="772239"/>
            <a:ext cx="1973617" cy="369332"/>
          </a:xfrm>
          <a:prstGeom prst="rect">
            <a:avLst/>
          </a:prstGeom>
          <a:noFill/>
        </p:spPr>
        <p:txBody>
          <a:bodyPr wrap="none" rtlCol="0">
            <a:spAutoFit/>
          </a:bodyPr>
          <a:lstStyle/>
          <a:p>
            <a:pPr marL="342900" indent="-342900">
              <a:buAutoNum type="arabicParenR"/>
            </a:pPr>
            <a:r>
              <a:rPr lang="en-US" altLang="zh-CN" b="1" dirty="0" smtClean="0"/>
              <a:t>BMP</a:t>
            </a:r>
            <a:r>
              <a:rPr lang="zh-CN" altLang="en-US" b="1" dirty="0" smtClean="0"/>
              <a:t>文件结构</a:t>
            </a:r>
            <a:endParaRPr lang="en-US" altLang="zh-CN" b="1" dirty="0" smtClean="0"/>
          </a:p>
        </p:txBody>
      </p:sp>
      <p:sp>
        <p:nvSpPr>
          <p:cNvPr id="11" name="TextBox 10"/>
          <p:cNvSpPr txBox="1"/>
          <p:nvPr/>
        </p:nvSpPr>
        <p:spPr>
          <a:xfrm>
            <a:off x="785786" y="1188725"/>
            <a:ext cx="6442789" cy="369332"/>
          </a:xfrm>
          <a:prstGeom prst="rect">
            <a:avLst/>
          </a:prstGeom>
          <a:noFill/>
        </p:spPr>
        <p:txBody>
          <a:bodyPr wrap="none" rtlCol="0">
            <a:spAutoFit/>
          </a:bodyPr>
          <a:lstStyle/>
          <a:p>
            <a:r>
              <a:rPr lang="en-US" altLang="zh-CN" dirty="0" smtClean="0"/>
              <a:t>BMP</a:t>
            </a:r>
            <a:r>
              <a:rPr lang="zh-CN" altLang="en-US" dirty="0" smtClean="0"/>
              <a:t>文件的数据按照从文件头开始的先后顺序分为四个部分：</a:t>
            </a:r>
            <a:endParaRPr lang="zh-CN" altLang="en-US" dirty="0"/>
          </a:p>
        </p:txBody>
      </p:sp>
      <p:sp>
        <p:nvSpPr>
          <p:cNvPr id="13" name="TextBox 12"/>
          <p:cNvSpPr txBox="1"/>
          <p:nvPr/>
        </p:nvSpPr>
        <p:spPr>
          <a:xfrm>
            <a:off x="785786" y="1629495"/>
            <a:ext cx="7358114" cy="2585323"/>
          </a:xfrm>
          <a:prstGeom prst="rect">
            <a:avLst/>
          </a:prstGeom>
          <a:noFill/>
        </p:spPr>
        <p:txBody>
          <a:bodyPr wrap="square" rtlCol="0">
            <a:spAutoFit/>
          </a:bodyPr>
          <a:lstStyle/>
          <a:p>
            <a:r>
              <a:rPr lang="en-US" b="1" dirty="0" smtClean="0"/>
              <a:t>bmp</a:t>
            </a:r>
            <a:r>
              <a:rPr lang="zh-CN" altLang="en-US" b="1" dirty="0" smtClean="0"/>
              <a:t>文件头</a:t>
            </a:r>
            <a:r>
              <a:rPr lang="en-US" altLang="zh-CN" b="1" dirty="0" smtClean="0"/>
              <a:t>(</a:t>
            </a:r>
            <a:r>
              <a:rPr lang="en-US" b="1" dirty="0" smtClean="0"/>
              <a:t>bmp file header)：</a:t>
            </a:r>
            <a:r>
              <a:rPr lang="zh-CN" altLang="en-US" dirty="0" smtClean="0"/>
              <a:t>提供文件的格式、大小等信息</a:t>
            </a:r>
            <a:endParaRPr lang="en-US" altLang="zh-CN" dirty="0" smtClean="0"/>
          </a:p>
          <a:p>
            <a:endParaRPr lang="en-US" altLang="zh-CN" dirty="0" smtClean="0"/>
          </a:p>
          <a:p>
            <a:r>
              <a:rPr lang="zh-CN" altLang="en-US" b="1" dirty="0" smtClean="0"/>
              <a:t>位图信息头</a:t>
            </a:r>
            <a:r>
              <a:rPr lang="en-US" altLang="zh-CN" b="1" dirty="0" smtClean="0"/>
              <a:t>(</a:t>
            </a:r>
            <a:r>
              <a:rPr lang="en-US" b="1" dirty="0" smtClean="0"/>
              <a:t>bitmap information)：</a:t>
            </a:r>
            <a:r>
              <a:rPr lang="zh-CN" altLang="en-US" dirty="0" smtClean="0"/>
              <a:t>提供图像数据的尺寸、位数、压缩方式、颜色索引等信息</a:t>
            </a:r>
            <a:endParaRPr lang="en-US" altLang="zh-CN" dirty="0" smtClean="0"/>
          </a:p>
          <a:p>
            <a:endParaRPr lang="en-US" altLang="zh-CN" dirty="0" smtClean="0"/>
          </a:p>
          <a:p>
            <a:r>
              <a:rPr lang="zh-CN" altLang="en-US" b="1" dirty="0" smtClean="0"/>
              <a:t>调色板</a:t>
            </a:r>
            <a:r>
              <a:rPr lang="en-US" altLang="zh-CN" b="1" dirty="0" smtClean="0"/>
              <a:t>(color palette)</a:t>
            </a:r>
            <a:r>
              <a:rPr lang="zh-CN" altLang="en-US" b="1" dirty="0" smtClean="0"/>
              <a:t>：</a:t>
            </a:r>
            <a:r>
              <a:rPr lang="zh-CN" altLang="en-US" dirty="0" smtClean="0"/>
              <a:t>如使用索引来表示图像，调色板就是索引与其对应的颜色的映射表</a:t>
            </a:r>
            <a:endParaRPr lang="en-US" altLang="zh-CN" dirty="0" smtClean="0"/>
          </a:p>
          <a:p>
            <a:endParaRPr lang="en-US" altLang="zh-CN" dirty="0" smtClean="0"/>
          </a:p>
          <a:p>
            <a:r>
              <a:rPr lang="zh-CN" altLang="en-US" b="1" dirty="0" smtClean="0"/>
              <a:t>位图数据</a:t>
            </a:r>
            <a:r>
              <a:rPr lang="en-US" altLang="zh-CN" b="1" dirty="0" smtClean="0"/>
              <a:t>(</a:t>
            </a:r>
            <a:r>
              <a:rPr lang="en-US" b="1" dirty="0" smtClean="0"/>
              <a:t>bitmap data)：</a:t>
            </a:r>
            <a:r>
              <a:rPr lang="zh-CN" altLang="en-US" dirty="0" smtClean="0"/>
              <a:t>就是图像数据</a:t>
            </a:r>
            <a:endParaRPr lang="zh-CN" altLang="en-US" dirty="0"/>
          </a:p>
        </p:txBody>
      </p:sp>
      <p:pic>
        <p:nvPicPr>
          <p:cNvPr id="14" name="图片 13" descr="QQ截图20161028172242.png"/>
          <p:cNvPicPr>
            <a:picLocks noChangeAspect="1"/>
          </p:cNvPicPr>
          <p:nvPr/>
        </p:nvPicPr>
        <p:blipFill>
          <a:blip r:embed="rId4"/>
          <a:stretch>
            <a:fillRect/>
          </a:stretch>
        </p:blipFill>
        <p:spPr>
          <a:xfrm>
            <a:off x="2071688" y="4572008"/>
            <a:ext cx="5000625" cy="962025"/>
          </a:xfrm>
          <a:prstGeom prst="rect">
            <a:avLst/>
          </a:prstGeom>
          <a:ln w="57150" cap="sq" cmpd="thickThin">
            <a:solidFill>
              <a:srgbClr val="388C36"/>
            </a:solidFill>
            <a:prstDash val="solid"/>
            <a:miter lim="800000"/>
          </a:ln>
          <a:effectLst>
            <a:innerShdw blurRad="76200">
              <a:srgbClr val="000000"/>
            </a:innerShdw>
          </a:effec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3039615"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1.BMP</a:t>
            </a:r>
            <a:r>
              <a:rPr lang="zh-CN" altLang="en-US" sz="2800" dirty="0" smtClean="0">
                <a:latin typeface="微软雅黑" pitchFamily="34" charset="-122"/>
                <a:ea typeface="微软雅黑" pitchFamily="34" charset="-122"/>
              </a:rPr>
              <a:t>转换为</a:t>
            </a:r>
            <a:r>
              <a:rPr lang="en-US" altLang="zh-CN" sz="2800" dirty="0" smtClean="0">
                <a:latin typeface="微软雅黑" pitchFamily="34" charset="-122"/>
                <a:ea typeface="微软雅黑" pitchFamily="34" charset="-122"/>
              </a:rPr>
              <a:t>PDF</a:t>
            </a:r>
            <a:endParaRPr lang="zh-CN" altLang="en-US" sz="2800" dirty="0">
              <a:latin typeface="微软雅黑" pitchFamily="34" charset="-122"/>
              <a:ea typeface="微软雅黑" pitchFamily="34" charset="-122"/>
            </a:endParaRPr>
          </a:p>
        </p:txBody>
      </p:sp>
      <p:sp>
        <p:nvSpPr>
          <p:cNvPr id="9" name="TextBox 8"/>
          <p:cNvSpPr txBox="1"/>
          <p:nvPr/>
        </p:nvSpPr>
        <p:spPr>
          <a:xfrm>
            <a:off x="642910" y="857232"/>
            <a:ext cx="1638590" cy="369332"/>
          </a:xfrm>
          <a:prstGeom prst="rect">
            <a:avLst/>
          </a:prstGeom>
          <a:noFill/>
        </p:spPr>
        <p:txBody>
          <a:bodyPr wrap="none" rtlCol="0">
            <a:spAutoFit/>
          </a:bodyPr>
          <a:lstStyle/>
          <a:p>
            <a:r>
              <a:rPr lang="en-US" altLang="zh-CN" b="1" dirty="0" smtClean="0"/>
              <a:t>2) </a:t>
            </a:r>
            <a:r>
              <a:rPr lang="en-US" b="1" dirty="0" smtClean="0"/>
              <a:t>bmp</a:t>
            </a:r>
            <a:r>
              <a:rPr lang="zh-CN" altLang="en-US" b="1" dirty="0" smtClean="0"/>
              <a:t>文件头</a:t>
            </a:r>
            <a:endParaRPr lang="zh-CN" altLang="en-US" dirty="0"/>
          </a:p>
        </p:txBody>
      </p:sp>
      <p:pic>
        <p:nvPicPr>
          <p:cNvPr id="10" name="图片 9" descr="QQ截图20161028173100.png"/>
          <p:cNvPicPr>
            <a:picLocks noChangeAspect="1"/>
          </p:cNvPicPr>
          <p:nvPr/>
        </p:nvPicPr>
        <p:blipFill>
          <a:blip r:embed="rId4"/>
          <a:stretch>
            <a:fillRect/>
          </a:stretch>
        </p:blipFill>
        <p:spPr>
          <a:xfrm>
            <a:off x="642938" y="1500174"/>
            <a:ext cx="7858125" cy="3800475"/>
          </a:xfrm>
          <a:prstGeom prst="rect">
            <a:avLst/>
          </a:prstGeom>
          <a:ln w="88900" cap="sq" cmpd="thickThin">
            <a:solidFill>
              <a:srgbClr val="388C36"/>
            </a:solidFill>
            <a:prstDash val="solid"/>
            <a:miter lim="800000"/>
          </a:ln>
          <a:effectLst>
            <a:innerShdw blurRad="76200">
              <a:srgbClr val="000000"/>
            </a:innerShdw>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3039615"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1.BMP</a:t>
            </a:r>
            <a:r>
              <a:rPr lang="zh-CN" altLang="en-US" sz="2800" dirty="0" smtClean="0">
                <a:latin typeface="微软雅黑" pitchFamily="34" charset="-122"/>
                <a:ea typeface="微软雅黑" pitchFamily="34" charset="-122"/>
              </a:rPr>
              <a:t>转换为</a:t>
            </a:r>
            <a:r>
              <a:rPr lang="en-US" altLang="zh-CN" sz="2800" dirty="0" smtClean="0">
                <a:latin typeface="微软雅黑" pitchFamily="34" charset="-122"/>
                <a:ea typeface="微软雅黑" pitchFamily="34" charset="-122"/>
              </a:rPr>
              <a:t>PDF</a:t>
            </a:r>
            <a:endParaRPr lang="zh-CN" altLang="en-US" sz="2800" dirty="0">
              <a:latin typeface="微软雅黑" pitchFamily="34" charset="-122"/>
              <a:ea typeface="微软雅黑" pitchFamily="34" charset="-122"/>
            </a:endParaRPr>
          </a:p>
        </p:txBody>
      </p:sp>
      <p:sp>
        <p:nvSpPr>
          <p:cNvPr id="9" name="TextBox 8"/>
          <p:cNvSpPr txBox="1"/>
          <p:nvPr/>
        </p:nvSpPr>
        <p:spPr>
          <a:xfrm>
            <a:off x="642910" y="773652"/>
            <a:ext cx="1616148" cy="369332"/>
          </a:xfrm>
          <a:prstGeom prst="rect">
            <a:avLst/>
          </a:prstGeom>
          <a:noFill/>
        </p:spPr>
        <p:txBody>
          <a:bodyPr wrap="none" rtlCol="0">
            <a:spAutoFit/>
          </a:bodyPr>
          <a:lstStyle/>
          <a:p>
            <a:r>
              <a:rPr lang="en-US" altLang="zh-CN" b="1" dirty="0" smtClean="0"/>
              <a:t>3) </a:t>
            </a:r>
            <a:r>
              <a:rPr lang="zh-CN" altLang="en-US" b="1" dirty="0" smtClean="0"/>
              <a:t>位图信息头</a:t>
            </a:r>
            <a:endParaRPr lang="zh-CN" altLang="en-US" b="1" dirty="0"/>
          </a:p>
        </p:txBody>
      </p:sp>
      <p:pic>
        <p:nvPicPr>
          <p:cNvPr id="10" name="图片 9" descr="36612678_8.png"/>
          <p:cNvPicPr>
            <a:picLocks noChangeAspect="1"/>
          </p:cNvPicPr>
          <p:nvPr/>
        </p:nvPicPr>
        <p:blipFill>
          <a:blip r:embed="rId4"/>
          <a:stretch>
            <a:fillRect/>
          </a:stretch>
        </p:blipFill>
        <p:spPr>
          <a:xfrm>
            <a:off x="1500166" y="1214422"/>
            <a:ext cx="6143668" cy="5215099"/>
          </a:xfrm>
          <a:prstGeom prst="rect">
            <a:avLst/>
          </a:prstGeom>
          <a:ln w="88900" cap="sq" cmpd="thickThin">
            <a:solidFill>
              <a:srgbClr val="388C36"/>
            </a:solidFill>
            <a:prstDash val="solid"/>
            <a:miter lim="800000"/>
          </a:ln>
          <a:effectLst>
            <a:innerShdw blurRad="76200">
              <a:srgbClr val="000000"/>
            </a:innerShdw>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3039615"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1.BMP</a:t>
            </a:r>
            <a:r>
              <a:rPr lang="zh-CN" altLang="en-US" sz="2800" dirty="0" smtClean="0">
                <a:latin typeface="微软雅黑" pitchFamily="34" charset="-122"/>
                <a:ea typeface="微软雅黑" pitchFamily="34" charset="-122"/>
              </a:rPr>
              <a:t>转换为</a:t>
            </a:r>
            <a:r>
              <a:rPr lang="en-US" altLang="zh-CN" sz="2800" dirty="0" smtClean="0">
                <a:latin typeface="微软雅黑" pitchFamily="34" charset="-122"/>
                <a:ea typeface="微软雅黑" pitchFamily="34" charset="-122"/>
              </a:rPr>
              <a:t>PDF</a:t>
            </a:r>
            <a:endParaRPr lang="zh-CN" altLang="en-US" sz="2800" dirty="0">
              <a:latin typeface="微软雅黑" pitchFamily="34" charset="-122"/>
              <a:ea typeface="微软雅黑" pitchFamily="34" charset="-122"/>
            </a:endParaRPr>
          </a:p>
        </p:txBody>
      </p:sp>
      <p:sp>
        <p:nvSpPr>
          <p:cNvPr id="9" name="TextBox 8"/>
          <p:cNvSpPr txBox="1"/>
          <p:nvPr/>
        </p:nvSpPr>
        <p:spPr>
          <a:xfrm>
            <a:off x="642910" y="785794"/>
            <a:ext cx="1087157" cy="369332"/>
          </a:xfrm>
          <a:prstGeom prst="rect">
            <a:avLst/>
          </a:prstGeom>
          <a:noFill/>
        </p:spPr>
        <p:txBody>
          <a:bodyPr wrap="none" rtlCol="0">
            <a:spAutoFit/>
          </a:bodyPr>
          <a:lstStyle/>
          <a:p>
            <a:r>
              <a:rPr lang="en-US" altLang="zh-CN" b="1" dirty="0" smtClean="0"/>
              <a:t>4)</a:t>
            </a:r>
            <a:r>
              <a:rPr lang="zh-CN" altLang="en-US" b="1" dirty="0" smtClean="0"/>
              <a:t>调色板</a:t>
            </a:r>
            <a:endParaRPr lang="zh-CN" altLang="en-US" dirty="0"/>
          </a:p>
        </p:txBody>
      </p:sp>
      <p:sp>
        <p:nvSpPr>
          <p:cNvPr id="10" name="TextBox 9"/>
          <p:cNvSpPr txBox="1"/>
          <p:nvPr/>
        </p:nvSpPr>
        <p:spPr>
          <a:xfrm>
            <a:off x="607191" y="1214422"/>
            <a:ext cx="7929618" cy="1200329"/>
          </a:xfrm>
          <a:prstGeom prst="rect">
            <a:avLst/>
          </a:prstGeom>
          <a:noFill/>
        </p:spPr>
        <p:txBody>
          <a:bodyPr wrap="square" rtlCol="0">
            <a:spAutoFit/>
          </a:bodyPr>
          <a:lstStyle/>
          <a:p>
            <a:r>
              <a:rPr lang="zh-CN" altLang="en-US" dirty="0" smtClean="0"/>
              <a:t>  调色板是一张映射表，标识颜色索引号与其代表的颜色的对应关系。</a:t>
            </a:r>
            <a:endParaRPr lang="en-US" altLang="zh-CN" dirty="0" smtClean="0"/>
          </a:p>
          <a:p>
            <a:r>
              <a:rPr lang="zh-CN" altLang="en-US" dirty="0" smtClean="0"/>
              <a:t>  它在文件中的布局就像一个二维数组</a:t>
            </a:r>
            <a:r>
              <a:rPr lang="en-US" altLang="zh-CN" dirty="0" smtClean="0"/>
              <a:t>palette[N][4],</a:t>
            </a:r>
            <a:r>
              <a:rPr lang="zh-CN" altLang="en-US" dirty="0" smtClean="0"/>
              <a:t>其中</a:t>
            </a:r>
            <a:r>
              <a:rPr lang="en-US" altLang="zh-CN" dirty="0" smtClean="0"/>
              <a:t>N</a:t>
            </a:r>
            <a:r>
              <a:rPr lang="zh-CN" altLang="en-US" dirty="0" smtClean="0"/>
              <a:t>表示总的颜色索引数，每行的四个元素分别表示该索引对应的</a:t>
            </a:r>
            <a:r>
              <a:rPr lang="en-US" altLang="zh-CN" dirty="0" smtClean="0"/>
              <a:t>B</a:t>
            </a:r>
            <a:r>
              <a:rPr lang="zh-CN" altLang="en-US" dirty="0" smtClean="0"/>
              <a:t>、</a:t>
            </a:r>
            <a:r>
              <a:rPr lang="en-US" altLang="zh-CN" dirty="0" smtClean="0"/>
              <a:t>G</a:t>
            </a:r>
            <a:r>
              <a:rPr lang="zh-CN" altLang="en-US" dirty="0" smtClean="0"/>
              <a:t>、</a:t>
            </a:r>
            <a:r>
              <a:rPr lang="en-US" altLang="zh-CN" dirty="0" smtClean="0"/>
              <a:t>R</a:t>
            </a:r>
            <a:r>
              <a:rPr lang="zh-CN" altLang="en-US" dirty="0" smtClean="0"/>
              <a:t>和</a:t>
            </a:r>
            <a:r>
              <a:rPr lang="en-US" altLang="zh-CN" dirty="0" smtClean="0"/>
              <a:t>Alpha</a:t>
            </a:r>
            <a:r>
              <a:rPr lang="zh-CN" altLang="en-US" dirty="0" smtClean="0"/>
              <a:t>的值，每个分量占一个字节。</a:t>
            </a:r>
            <a:endParaRPr lang="zh-CN" altLang="en-US" dirty="0"/>
          </a:p>
        </p:txBody>
      </p:sp>
      <p:sp>
        <p:nvSpPr>
          <p:cNvPr id="11" name="TextBox 10"/>
          <p:cNvSpPr txBox="1"/>
          <p:nvPr/>
        </p:nvSpPr>
        <p:spPr>
          <a:xfrm>
            <a:off x="714348" y="2571744"/>
            <a:ext cx="1383712" cy="369332"/>
          </a:xfrm>
          <a:prstGeom prst="rect">
            <a:avLst/>
          </a:prstGeom>
          <a:noFill/>
        </p:spPr>
        <p:txBody>
          <a:bodyPr wrap="none" rtlCol="0">
            <a:spAutoFit/>
          </a:bodyPr>
          <a:lstStyle/>
          <a:p>
            <a:r>
              <a:rPr lang="en-US" altLang="zh-CN" b="1" dirty="0" smtClean="0"/>
              <a:t>5) </a:t>
            </a:r>
            <a:r>
              <a:rPr lang="zh-CN" altLang="en-US" b="1" dirty="0" smtClean="0"/>
              <a:t>位图数据</a:t>
            </a:r>
            <a:endParaRPr lang="zh-CN" altLang="en-US" dirty="0"/>
          </a:p>
        </p:txBody>
      </p:sp>
      <p:sp>
        <p:nvSpPr>
          <p:cNvPr id="13" name="TextBox 12"/>
          <p:cNvSpPr txBox="1"/>
          <p:nvPr/>
        </p:nvSpPr>
        <p:spPr>
          <a:xfrm>
            <a:off x="642910" y="3077174"/>
            <a:ext cx="7715304" cy="2862322"/>
          </a:xfrm>
          <a:prstGeom prst="rect">
            <a:avLst/>
          </a:prstGeom>
          <a:noFill/>
        </p:spPr>
        <p:txBody>
          <a:bodyPr wrap="square" rtlCol="0">
            <a:spAutoFit/>
          </a:bodyPr>
          <a:lstStyle/>
          <a:p>
            <a:r>
              <a:rPr lang="zh-CN" altLang="en-US" dirty="0" smtClean="0"/>
              <a:t>  这一部分是我们在程序中使用的位图的</a:t>
            </a:r>
            <a:r>
              <a:rPr lang="en-US" altLang="zh-CN" dirty="0" smtClean="0"/>
              <a:t>rawimage</a:t>
            </a:r>
            <a:r>
              <a:rPr lang="zh-CN" altLang="en-US" dirty="0" smtClean="0"/>
              <a:t>数据。</a:t>
            </a:r>
            <a:endParaRPr lang="en-US" altLang="zh-CN" dirty="0" smtClean="0"/>
          </a:p>
          <a:p>
            <a:r>
              <a:rPr lang="zh-CN" altLang="en-US" dirty="0" smtClean="0"/>
              <a:t>  如果位图信息头中的图像高度是正数，位图数据在文件中的排列顺序是从左下角到右上角，以行为主序排列的。我们使用时需要将其倒置。</a:t>
            </a:r>
            <a:endParaRPr lang="en-US" altLang="zh-CN" dirty="0" smtClean="0"/>
          </a:p>
          <a:p>
            <a:r>
              <a:rPr lang="en-US" altLang="zh-CN" dirty="0" smtClean="0"/>
              <a:t>  </a:t>
            </a:r>
            <a:r>
              <a:rPr lang="zh-CN" altLang="en-US" dirty="0" smtClean="0"/>
              <a:t>如果图像是</a:t>
            </a:r>
            <a:r>
              <a:rPr lang="en-US" altLang="zh-CN" dirty="0" smtClean="0"/>
              <a:t>24</a:t>
            </a:r>
            <a:r>
              <a:rPr lang="zh-CN" altLang="en-US" dirty="0" smtClean="0"/>
              <a:t>位或是</a:t>
            </a:r>
            <a:r>
              <a:rPr lang="en-US" altLang="zh-CN" dirty="0" smtClean="0"/>
              <a:t>32</a:t>
            </a:r>
            <a:r>
              <a:rPr lang="zh-CN" altLang="en-US" dirty="0" smtClean="0"/>
              <a:t>位数据的位图，图像存储按照</a:t>
            </a:r>
            <a:r>
              <a:rPr lang="en-US" altLang="zh-CN" dirty="0" smtClean="0"/>
              <a:t>BGR</a:t>
            </a:r>
            <a:r>
              <a:rPr lang="zh-CN" altLang="en-US" dirty="0" smtClean="0"/>
              <a:t>的顺序来存储每个像素。我们使用时需要先将其倒置为</a:t>
            </a:r>
            <a:r>
              <a:rPr lang="en-US" altLang="zh-CN" dirty="0" smtClean="0"/>
              <a:t>RGB</a:t>
            </a:r>
            <a:r>
              <a:rPr lang="zh-CN" altLang="en-US" dirty="0" smtClean="0"/>
              <a:t>。</a:t>
            </a:r>
            <a:endParaRPr lang="en-US" altLang="zh-CN" dirty="0" smtClean="0"/>
          </a:p>
          <a:p>
            <a:r>
              <a:rPr lang="en-US" altLang="zh-CN" dirty="0" smtClean="0"/>
              <a:t>  </a:t>
            </a:r>
            <a:r>
              <a:rPr lang="zh-CN" altLang="en-US" dirty="0" smtClean="0"/>
              <a:t>对齐规则：</a:t>
            </a:r>
            <a:r>
              <a:rPr lang="en-US" altLang="zh-CN" dirty="0" smtClean="0"/>
              <a:t>Windows</a:t>
            </a:r>
            <a:r>
              <a:rPr lang="zh-CN" altLang="en-US" dirty="0" smtClean="0"/>
              <a:t>默认的扫描的最小单位是</a:t>
            </a:r>
            <a:r>
              <a:rPr lang="en-US" altLang="zh-CN" dirty="0" smtClean="0"/>
              <a:t>4</a:t>
            </a:r>
            <a:r>
              <a:rPr lang="zh-CN" altLang="en-US" dirty="0" smtClean="0"/>
              <a:t>字节，如果数据对齐满足这个值的话对于数据的获取速度等都是有很大的增益的。因此，</a:t>
            </a:r>
            <a:r>
              <a:rPr lang="en-US" altLang="zh-CN" dirty="0" smtClean="0"/>
              <a:t>BMP</a:t>
            </a:r>
            <a:r>
              <a:rPr lang="zh-CN" altLang="en-US" dirty="0" smtClean="0"/>
              <a:t>图像顺应了这个要求，要求每行的数据的长度必须是</a:t>
            </a:r>
            <a:r>
              <a:rPr lang="en-US" altLang="zh-CN" dirty="0" smtClean="0"/>
              <a:t>4</a:t>
            </a:r>
            <a:r>
              <a:rPr lang="zh-CN" altLang="en-US" dirty="0" smtClean="0"/>
              <a:t>的倍数，如果不够需要进行比特填充（以</a:t>
            </a:r>
            <a:r>
              <a:rPr lang="en-US" altLang="zh-CN" dirty="0" smtClean="0"/>
              <a:t>0</a:t>
            </a:r>
            <a:r>
              <a:rPr lang="zh-CN" altLang="en-US" dirty="0" smtClean="0"/>
              <a:t>填充），这样可以达到按行的快速存取。我们需将填充的</a:t>
            </a:r>
            <a:r>
              <a:rPr lang="en-US" altLang="zh-CN" dirty="0" smtClean="0"/>
              <a:t>0</a:t>
            </a:r>
            <a:r>
              <a:rPr lang="zh-CN" altLang="en-US" dirty="0" smtClean="0"/>
              <a:t>去掉后使用。</a:t>
            </a:r>
            <a:endParaRPr lang="zh-CN" alt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09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410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2" name="菱形 11"/>
          <p:cNvSpPr/>
          <p:nvPr/>
        </p:nvSpPr>
        <p:spPr>
          <a:xfrm rot="20722639">
            <a:off x="1795463" y="285750"/>
            <a:ext cx="5962650" cy="5962650"/>
          </a:xfrm>
          <a:prstGeom prst="diamond">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04" name="图片 18" descr="图片7.png"/>
          <p:cNvPicPr>
            <a:picLocks noChangeAspect="1"/>
          </p:cNvPicPr>
          <p:nvPr/>
        </p:nvPicPr>
        <p:blipFill>
          <a:blip r:embed="rId3"/>
          <a:srcRect/>
          <a:stretch>
            <a:fillRect/>
          </a:stretch>
        </p:blipFill>
        <p:spPr bwMode="auto">
          <a:xfrm>
            <a:off x="1585913" y="442913"/>
            <a:ext cx="5972175" cy="5972175"/>
          </a:xfrm>
          <a:prstGeom prst="rect">
            <a:avLst/>
          </a:prstGeom>
          <a:noFill/>
          <a:ln w="9525">
            <a:noFill/>
            <a:miter lim="800000"/>
            <a:headEnd/>
            <a:tailEnd/>
          </a:ln>
        </p:spPr>
      </p:pic>
      <p:sp>
        <p:nvSpPr>
          <p:cNvPr id="4102" name="矩形 6"/>
          <p:cNvSpPr>
            <a:spLocks noChangeArrowheads="1"/>
          </p:cNvSpPr>
          <p:nvPr/>
        </p:nvSpPr>
        <p:spPr bwMode="auto">
          <a:xfrm>
            <a:off x="1500188" y="142875"/>
            <a:ext cx="3039615"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1.BMP</a:t>
            </a:r>
            <a:r>
              <a:rPr lang="zh-CN" altLang="en-US" sz="2800" dirty="0" smtClean="0">
                <a:latin typeface="微软雅黑" pitchFamily="34" charset="-122"/>
                <a:ea typeface="微软雅黑" pitchFamily="34" charset="-122"/>
              </a:rPr>
              <a:t>转换为</a:t>
            </a:r>
            <a:r>
              <a:rPr lang="en-US" altLang="zh-CN" sz="2800" dirty="0" smtClean="0">
                <a:latin typeface="微软雅黑" pitchFamily="34" charset="-122"/>
                <a:ea typeface="微软雅黑" pitchFamily="34" charset="-122"/>
              </a:rPr>
              <a:t>PDF</a:t>
            </a:r>
            <a:endParaRPr lang="zh-CN" altLang="en-US" sz="2800" dirty="0">
              <a:latin typeface="微软雅黑" pitchFamily="34" charset="-122"/>
              <a:ea typeface="微软雅黑" pitchFamily="34" charset="-122"/>
            </a:endParaRPr>
          </a:p>
        </p:txBody>
      </p:sp>
      <p:sp>
        <p:nvSpPr>
          <p:cNvPr id="9" name="TextBox 8"/>
          <p:cNvSpPr txBox="1"/>
          <p:nvPr/>
        </p:nvSpPr>
        <p:spPr>
          <a:xfrm>
            <a:off x="606343" y="857232"/>
            <a:ext cx="2108269" cy="369332"/>
          </a:xfrm>
          <a:prstGeom prst="rect">
            <a:avLst/>
          </a:prstGeom>
          <a:noFill/>
        </p:spPr>
        <p:txBody>
          <a:bodyPr wrap="none" rtlCol="0">
            <a:spAutoFit/>
          </a:bodyPr>
          <a:lstStyle/>
          <a:p>
            <a:r>
              <a:rPr lang="en-US" altLang="zh-CN" b="1" dirty="0" smtClean="0"/>
              <a:t>6) BMP</a:t>
            </a:r>
            <a:r>
              <a:rPr lang="zh-CN" altLang="en-US" b="1" dirty="0" smtClean="0"/>
              <a:t>转换为</a:t>
            </a:r>
            <a:r>
              <a:rPr lang="en-US" altLang="zh-CN" b="1" dirty="0" smtClean="0"/>
              <a:t>PDF</a:t>
            </a:r>
            <a:endParaRPr lang="zh-CN" altLang="en-US" b="1" dirty="0"/>
          </a:p>
        </p:txBody>
      </p:sp>
      <p:sp>
        <p:nvSpPr>
          <p:cNvPr id="10" name="TextBox 9"/>
          <p:cNvSpPr txBox="1"/>
          <p:nvPr/>
        </p:nvSpPr>
        <p:spPr>
          <a:xfrm>
            <a:off x="607191" y="1357298"/>
            <a:ext cx="7929618" cy="1477328"/>
          </a:xfrm>
          <a:prstGeom prst="rect">
            <a:avLst/>
          </a:prstGeom>
          <a:noFill/>
        </p:spPr>
        <p:txBody>
          <a:bodyPr wrap="square" rtlCol="0">
            <a:spAutoFit/>
          </a:bodyPr>
          <a:lstStyle/>
          <a:p>
            <a:r>
              <a:rPr lang="zh-CN" altLang="en-US" dirty="0" smtClean="0"/>
              <a:t>  通过</a:t>
            </a:r>
            <a:r>
              <a:rPr lang="en-US" altLang="zh-CN" dirty="0" smtClean="0"/>
              <a:t>BMP</a:t>
            </a:r>
            <a:r>
              <a:rPr lang="zh-CN" altLang="en-US" dirty="0" smtClean="0"/>
              <a:t>文件头和位图信息头，获取</a:t>
            </a:r>
            <a:r>
              <a:rPr lang="en-US" altLang="zh-CN" dirty="0" smtClean="0"/>
              <a:t>BMP</a:t>
            </a:r>
            <a:r>
              <a:rPr lang="zh-CN" altLang="en-US" dirty="0" smtClean="0"/>
              <a:t>文件的位图数据。倒置转换位图数据，去除填充的</a:t>
            </a:r>
            <a:r>
              <a:rPr lang="en-US" altLang="zh-CN" dirty="0" smtClean="0"/>
              <a:t>0</a:t>
            </a:r>
            <a:r>
              <a:rPr lang="zh-CN" altLang="en-US" dirty="0" smtClean="0"/>
              <a:t>，得到</a:t>
            </a:r>
            <a:r>
              <a:rPr lang="en-US" altLang="zh-CN" dirty="0" smtClean="0"/>
              <a:t>BMP</a:t>
            </a:r>
            <a:r>
              <a:rPr lang="zh-CN" altLang="en-US" dirty="0" smtClean="0"/>
              <a:t>文件的</a:t>
            </a:r>
            <a:r>
              <a:rPr lang="en-US" altLang="zh-CN" dirty="0" err="1" smtClean="0"/>
              <a:t>rawimage</a:t>
            </a:r>
            <a:r>
              <a:rPr lang="zh-CN" altLang="en-US" dirty="0" smtClean="0"/>
              <a:t>数据。将</a:t>
            </a:r>
            <a:r>
              <a:rPr lang="en-US" altLang="zh-CN" dirty="0" smtClean="0"/>
              <a:t>rawimage</a:t>
            </a:r>
            <a:r>
              <a:rPr lang="zh-CN" altLang="en-US" dirty="0" smtClean="0"/>
              <a:t>数据传入库函数</a:t>
            </a:r>
            <a:r>
              <a:rPr lang="en-US" altLang="zh-CN" dirty="0" err="1" smtClean="0"/>
              <a:t>HPDF_LoadRawImageFromMem</a:t>
            </a:r>
            <a:r>
              <a:rPr lang="zh-CN" altLang="en-US" dirty="0" smtClean="0"/>
              <a:t>得到</a:t>
            </a:r>
            <a:r>
              <a:rPr lang="en-US" altLang="zh-CN" dirty="0" err="1" smtClean="0"/>
              <a:t>HPDF_Image</a:t>
            </a:r>
            <a:r>
              <a:rPr lang="zh-CN" altLang="en-US" dirty="0" smtClean="0"/>
              <a:t>指针。设置位置，调用</a:t>
            </a:r>
            <a:r>
              <a:rPr lang="en-US" altLang="zh-CN" dirty="0" err="1" smtClean="0"/>
              <a:t>HPDF_Page_DrawImage</a:t>
            </a:r>
            <a:r>
              <a:rPr lang="zh-CN" altLang="en-US" dirty="0" smtClean="0"/>
              <a:t>将位图绘制到页面上，</a:t>
            </a:r>
            <a:r>
              <a:rPr lang="en-US" altLang="zh-CN" dirty="0" err="1" smtClean="0"/>
              <a:t>HPDF_SaveToFile</a:t>
            </a:r>
            <a:r>
              <a:rPr lang="zh-CN" altLang="en-US" dirty="0" smtClean="0"/>
              <a:t>保存为</a:t>
            </a:r>
            <a:r>
              <a:rPr lang="en-US" altLang="zh-CN" dirty="0" smtClean="0"/>
              <a:t>PDF</a:t>
            </a:r>
            <a:r>
              <a:rPr lang="zh-CN" altLang="en-US" dirty="0" smtClean="0"/>
              <a:t>文件。</a:t>
            </a:r>
            <a:endParaRPr lang="zh-CN" alt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123" name="图片 14" descr="图片6.png"/>
          <p:cNvPicPr>
            <a:picLocks noChangeAspect="1"/>
          </p:cNvPicPr>
          <p:nvPr/>
        </p:nvPicPr>
        <p:blipFill>
          <a:blip r:embed="rId3"/>
          <a:srcRect/>
          <a:stretch>
            <a:fillRect/>
          </a:stretch>
        </p:blipFill>
        <p:spPr bwMode="auto">
          <a:xfrm>
            <a:off x="1142976" y="1077914"/>
            <a:ext cx="1876425" cy="2565400"/>
          </a:xfrm>
          <a:prstGeom prst="rect">
            <a:avLst/>
          </a:prstGeom>
          <a:noFill/>
          <a:ln w="9525">
            <a:noFill/>
            <a:miter lim="800000"/>
            <a:headEnd/>
            <a:tailEnd/>
          </a:ln>
        </p:spPr>
      </p:pic>
      <p:sp>
        <p:nvSpPr>
          <p:cNvPr id="13" name="平行四边形 12"/>
          <p:cNvSpPr>
            <a:spLocks/>
          </p:cNvSpPr>
          <p:nvPr/>
        </p:nvSpPr>
        <p:spPr>
          <a:xfrm>
            <a:off x="1714480" y="1493806"/>
            <a:ext cx="5653113" cy="2552700"/>
          </a:xfrm>
          <a:prstGeom prst="parallelogram">
            <a:avLst/>
          </a:prstGeom>
          <a:solidFill>
            <a:srgbClr val="C3D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125" name="图片 16" descr="图片6.png"/>
          <p:cNvPicPr>
            <a:picLocks noChangeAspect="1"/>
          </p:cNvPicPr>
          <p:nvPr/>
        </p:nvPicPr>
        <p:blipFill>
          <a:blip r:embed="rId3"/>
          <a:srcRect/>
          <a:stretch>
            <a:fillRect/>
          </a:stretch>
        </p:blipFill>
        <p:spPr bwMode="auto">
          <a:xfrm>
            <a:off x="6410351" y="1862144"/>
            <a:ext cx="1876425" cy="2566988"/>
          </a:xfrm>
          <a:prstGeom prst="rect">
            <a:avLst/>
          </a:prstGeom>
          <a:noFill/>
          <a:ln w="9525">
            <a:noFill/>
            <a:miter lim="800000"/>
            <a:headEnd/>
            <a:tailEnd/>
          </a:ln>
        </p:spPr>
      </p:pic>
      <p:sp>
        <p:nvSpPr>
          <p:cNvPr id="5126"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7"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8"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29"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5132" name="矩形 14"/>
          <p:cNvSpPr>
            <a:spLocks noChangeArrowheads="1"/>
          </p:cNvSpPr>
          <p:nvPr/>
        </p:nvSpPr>
        <p:spPr bwMode="auto">
          <a:xfrm>
            <a:off x="2786050" y="2489158"/>
            <a:ext cx="2948243" cy="584775"/>
          </a:xfrm>
          <a:prstGeom prst="rect">
            <a:avLst/>
          </a:prstGeom>
          <a:noFill/>
          <a:ln w="9525">
            <a:noFill/>
            <a:miter lim="800000"/>
            <a:headEnd/>
            <a:tailEnd/>
          </a:ln>
        </p:spPr>
        <p:txBody>
          <a:bodyPr wrap="none">
            <a:spAutoFit/>
          </a:bodyPr>
          <a:lstStyle/>
          <a:p>
            <a:r>
              <a:rPr lang="en-US" altLang="zh-CN" sz="3200" dirty="0" smtClean="0">
                <a:latin typeface="微软雅黑" pitchFamily="34" charset="-122"/>
                <a:ea typeface="微软雅黑" pitchFamily="34" charset="-122"/>
              </a:rPr>
              <a:t>2.PDF</a:t>
            </a:r>
            <a:r>
              <a:rPr lang="zh-CN" altLang="en-US" sz="3200" dirty="0" smtClean="0">
                <a:latin typeface="微软雅黑" pitchFamily="34" charset="-122"/>
                <a:ea typeface="微软雅黑" pitchFamily="34" charset="-122"/>
              </a:rPr>
              <a:t>文件结构</a:t>
            </a:r>
            <a:endParaRPr lang="zh-CN" altLang="en-US" sz="3200" dirty="0">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4705</TotalTime>
  <Words>2758</Words>
  <Application>Microsoft Office PowerPoint</Application>
  <PresentationFormat>全屏显示(4:3)</PresentationFormat>
  <Paragraphs>421</Paragraphs>
  <Slides>38</Slides>
  <Notes>8</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joker</cp:lastModifiedBy>
  <cp:revision>386</cp:revision>
  <dcterms:created xsi:type="dcterms:W3CDTF">2013-10-30T09:04:50Z</dcterms:created>
  <dcterms:modified xsi:type="dcterms:W3CDTF">2016-11-02T06:07:54Z</dcterms:modified>
</cp:coreProperties>
</file>