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4d4ea4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4d4ea4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4d4ea4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4d4ea4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4d4ea4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4d4ea4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4d4ea4d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4d4ea4d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e4d4ea4d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e4d4ea4d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4d4ea4d6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e4d4ea4d6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4d4ea4d6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4d4ea4d6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e4d4ea4d6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e4d4ea4d6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4d4ea4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e4d4ea4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e4d4ea4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e4d4ea4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4d4ea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4d4ea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4d4ea4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4d4ea4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4d4ea4d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4d4ea4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4d4ea4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4d4ea4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4d4ea4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4d4ea4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e4d4ea4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e4d4ea4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4d4ea4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4d4ea4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4d4ea4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4d4ea4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16000"/>
            <a:ext cx="8520600" cy="17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r>
              <a:rPr lang="en"/>
              <a:t>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Team 6: Wei Jun Li, Eric Zhong, XiaoXiao He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Hat, Opponent implementation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opponents used textbook RSA to encrypt messages sent between client/server and vice 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were encrypted letter by letter, where each letter is turned into an integer then encrypted using RSA.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an encrypted string turns into a list of integers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Hat main idea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Main idea: Because the range of primes used in their code is very small (less than 250), a straightforward attack would be to try to decompose the public key n. We can easily list all prime numbers less than 250 and then try all combinations to decompose n and find the corresponding prime number pair. Once the decomposition is successful, we can calculate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ϕ</a:t>
            </a:r>
            <a:r>
              <a:rPr lang="en"/>
              <a:t>(n), and in turn can find the private key d.</a:t>
            </a:r>
            <a:br>
              <a:rPr lang="en"/>
            </a:br>
            <a:br>
              <a:rPr lang="en"/>
            </a:br>
            <a:r>
              <a:rPr lang="en"/>
              <a:t>Some con side: 1. The server is shutdown went client is finished which cannot work with multiply client. 2. Hard code for the account.3. Don’t have the , semantically secure PKC, and homomorphic cipher algorithm. 4.</a:t>
            </a:r>
            <a:r>
              <a:rPr lang="en"/>
              <a:t>Don’t have the function to check balance. 5. It only check the not deposition negative number but not check for the type which have a chance to make the injection attack.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public key and mod 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202400" cy="29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Generation the public by the </a:t>
            </a:r>
            <a:r>
              <a:rPr lang="en"/>
              <a:t>method</a:t>
            </a:r>
            <a:r>
              <a:rPr lang="en"/>
              <a:t> they providence and find the e and n.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559" y="0"/>
            <a:ext cx="343293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3409950"/>
            <a:ext cx="39147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first round this number down and then take the odd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194.9589700 become 193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121075"/>
            <a:ext cx="68103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p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odd number less than the square root of n, we make an attempt to find another prime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case, we find p = 191.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559225"/>
            <a:ext cx="46767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013" y="447675"/>
            <a:ext cx="29622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q and phin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then compute q and phin from p and n.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47988"/>
            <a:ext cx="64770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4676763"/>
            <a:ext cx="49625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private key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</a:t>
            </a:r>
            <a:r>
              <a:rPr lang="en"/>
              <a:t>hat  e.d=1 mod ø(N)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(d * e) mod phin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3975"/>
            <a:ext cx="5543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70800"/>
            <a:ext cx="651176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private key to decrypt the message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310950" y="1152475"/>
            <a:ext cx="45213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take a sample message 5 and encrypt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 we decrypt it with the private key we just obtained and find that it can be decrypted to 5, proving that our decryption is correct.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700"/>
            <a:ext cx="42100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50" y="4202775"/>
            <a:ext cx="4933950" cy="94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attacks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 in middle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there is no padding, we can guess the message faster than brute force.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need to be small for this to work: Our opponent encrypted letter by letter, so the messages were </a:t>
            </a:r>
            <a:r>
              <a:rPr lang="en"/>
              <a:t>guaranteed</a:t>
            </a:r>
            <a:r>
              <a:rPr lang="en"/>
              <a:t> to be 0-255.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Replay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opponent did not use a MAC, so their connection is </a:t>
            </a:r>
            <a:r>
              <a:rPr lang="en"/>
              <a:t>susceptible</a:t>
            </a:r>
            <a:r>
              <a:rPr lang="en"/>
              <a:t> to a replay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Ind-CPA threat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Textbook RSA is not semantically secure, since it is deterministic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make it vulnerable to other attacks that exploit this weakness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hat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and server use TCP to connect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SSL protocol to ensure secure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multiple PKCs (Textbook RSA, RSA OAEP, Pallier) that the user can select to establish a session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session key is established, use triple SDES to encrypt and decrypt messages between client and server and vice versa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of our cryptosystem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exchange with PKC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 Encryption/Decryption for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Authenticity of messages (HMAC)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Exchange with normal RSA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1.G</a:t>
            </a:r>
            <a:r>
              <a:rPr lang="en"/>
              <a:t>eneration key p and q in the range of prime and generation the </a:t>
            </a:r>
            <a:r>
              <a:rPr lang="en"/>
              <a:t>public and private key.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Send the client send the public key to the server and the server can send the session key to client use the client public key to encrypted,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Then client use the private key to decrypted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session key and use the session key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communication with the server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49" y="2767074"/>
            <a:ext cx="3732050" cy="1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638" y="4359075"/>
            <a:ext cx="56483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Exchange with RSA OAEP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Randomness: Each time a message is encrypted a new random seed is used, which allows the same message to generate a different cipher text each time it is encrypted, preventing replay attacks and some known plaintext attacks.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Integrity: With l_hash and padding checks, the decryption process verifies that the data has not been tampered with during transmission.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Resistance to Selected Plaintext Attacks: The structural design of OAEP makes it difficult for an attacker to obtain useful information from the encryption result even if he/she can select the plaintext for encryption, thus enhancing the resistance to attacks.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180125"/>
            <a:ext cx="50196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4818425"/>
            <a:ext cx="3898425" cy="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Exchange with Pallier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1.Additive Homomorphism: Encrypted values can be directly added, allowing the sum of plaintexts to be computed on ciphertexts.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2.Scalar Multiplication: Multiplying a plaintext by a scalar can be emulated by raising the ciphertext to the power of the scalar.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3.Privacy: Allows computations on encrypted data, ensuring data privacy.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4.Efficiency: Offers straightforward and direct operations on ciphertexts, making it practical for applications requiring data privacy without decrypting.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5.Security: Security relies on the difficulty of factoring large integers and solving problems in composite groups, making it robust against modern computational attacks.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0" y="4125349"/>
            <a:ext cx="5601549" cy="11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050" y="4568874"/>
            <a:ext cx="5678551" cy="5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messages in a secure channel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triple SDES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Resistant to meet in the middle attacks and chosen plaintext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encryption times than pkcs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key sizes than pkcs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HMAC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</a:t>
            </a:r>
            <a:r>
              <a:rPr lang="en"/>
              <a:t>integrity</a:t>
            </a:r>
            <a:r>
              <a:rPr lang="en"/>
              <a:t> of message and that they have not been tampered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SHA1 as hash function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98" y="3320552"/>
            <a:ext cx="6736375" cy="12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Upon the start of the program, Client and Server generate their sets of public private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(customer) establishes a TCP connection with server (bank)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chooses a pkc to use (1) RSA, (2) RSA OAEP, (3) Pallier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sends over 1,2 or 3 unencrypted to select the pkc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and server exchange public keys (unencrypted)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generates a symmetric key used for SDES (session key), encrypts it using the Client’s public key and sends it to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decrypts the message to obtain the session key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continued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session is established, we no longer use PKCs and switch to triple SDES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selects a choice (1) Check balance, (2) Deposit, (3) Withdraw, (4) Quit.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client selects 1 or 4, Then we just encrypt 1 or 4 and send that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client selects 2 or 3, we encrypt “{user_choice} {amount}”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can decrypt the user choice on their side and figure out what to do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continues until Client quits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