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94" r:id="rId4"/>
    <p:sldId id="258" r:id="rId5"/>
    <p:sldId id="295" r:id="rId6"/>
    <p:sldId id="261" r:id="rId7"/>
    <p:sldId id="262" r:id="rId8"/>
    <p:sldId id="296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97" r:id="rId20"/>
    <p:sldId id="285" r:id="rId21"/>
    <p:sldId id="286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44" r:id="rId46"/>
    <p:sldId id="332" r:id="rId47"/>
    <p:sldId id="345" r:id="rId48"/>
    <p:sldId id="333" r:id="rId49"/>
    <p:sldId id="346" r:id="rId50"/>
    <p:sldId id="347" r:id="rId51"/>
    <p:sldId id="334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298" r:id="rId62"/>
    <p:sldId id="288" r:id="rId63"/>
    <p:sldId id="289" r:id="rId64"/>
    <p:sldId id="292" r:id="rId65"/>
    <p:sldId id="290" r:id="rId66"/>
    <p:sldId id="293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57" r:id="rId7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7" autoAdjust="0"/>
    <p:restoredTop sz="94684"/>
  </p:normalViewPr>
  <p:slideViewPr>
    <p:cSldViewPr snapToGrid="0">
      <p:cViewPr>
        <p:scale>
          <a:sx n="112" d="100"/>
          <a:sy n="112" d="100"/>
        </p:scale>
        <p:origin x="-10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80591cadeda8e14" providerId="LiveId" clId="{F193FB91-332F-4C44-AE71-CDAD8134D4F3}"/>
    <pc:docChg chg="undo custSel delSld modSld">
      <pc:chgData name="" userId="780591cadeda8e14" providerId="LiveId" clId="{F193FB91-332F-4C44-AE71-CDAD8134D4F3}" dt="2022-05-18T13:49:10.539" v="2057" actId="20577"/>
      <pc:docMkLst>
        <pc:docMk/>
      </pc:docMkLst>
      <pc:sldChg chg="modSp">
        <pc:chgData name="" userId="780591cadeda8e14" providerId="LiveId" clId="{F193FB91-332F-4C44-AE71-CDAD8134D4F3}" dt="2022-05-18T13:49:10.539" v="2057" actId="20577"/>
        <pc:sldMkLst>
          <pc:docMk/>
          <pc:sldMk cId="772231711" sldId="256"/>
        </pc:sldMkLst>
        <pc:spChg chg="mod">
          <ac:chgData name="" userId="780591cadeda8e14" providerId="LiveId" clId="{F193FB91-332F-4C44-AE71-CDAD8134D4F3}" dt="2022-04-08T06:43:06.509" v="105" actId="20577"/>
          <ac:spMkLst>
            <pc:docMk/>
            <pc:sldMk cId="772231711" sldId="256"/>
            <ac:spMk id="2" creationId="{F6A0CF64-DAA9-4E17-9A40-A3001B46E708}"/>
          </ac:spMkLst>
        </pc:spChg>
        <pc:spChg chg="mod">
          <ac:chgData name="" userId="780591cadeda8e14" providerId="LiveId" clId="{F193FB91-332F-4C44-AE71-CDAD8134D4F3}" dt="2022-05-18T13:49:10.539" v="2057" actId="20577"/>
          <ac:spMkLst>
            <pc:docMk/>
            <pc:sldMk cId="772231711" sldId="256"/>
            <ac:spMk id="3" creationId="{0AD57EEE-F8CE-41FB-9A10-BC33A843BCCD}"/>
          </ac:spMkLst>
        </pc:spChg>
      </pc:sldChg>
      <pc:sldChg chg="modSp">
        <pc:chgData name="" userId="780591cadeda8e14" providerId="LiveId" clId="{F193FB91-332F-4C44-AE71-CDAD8134D4F3}" dt="2022-04-03T15:55:23.910" v="16" actId="20577"/>
        <pc:sldMkLst>
          <pc:docMk/>
          <pc:sldMk cId="3451880146" sldId="257"/>
        </pc:sldMkLst>
        <pc:spChg chg="mod">
          <ac:chgData name="" userId="780591cadeda8e14" providerId="LiveId" clId="{F193FB91-332F-4C44-AE71-CDAD8134D4F3}" dt="2022-04-03T15:55:23.910" v="16" actId="20577"/>
          <ac:spMkLst>
            <pc:docMk/>
            <pc:sldMk cId="3451880146" sldId="257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3T15:55:40.494" v="42" actId="20577"/>
        <pc:sldMkLst>
          <pc:docMk/>
          <pc:sldMk cId="3093759469" sldId="258"/>
        </pc:sldMkLst>
        <pc:spChg chg="mod">
          <ac:chgData name="" userId="780591cadeda8e14" providerId="LiveId" clId="{F193FB91-332F-4C44-AE71-CDAD8134D4F3}" dt="2022-04-03T15:55:40.494" v="42" actId="20577"/>
          <ac:spMkLst>
            <pc:docMk/>
            <pc:sldMk cId="3093759469" sldId="258"/>
            <ac:spMk id="3" creationId="{EF6FDDDE-AA32-4A99-922B-2A31601393AF}"/>
          </ac:spMkLst>
        </pc:spChg>
      </pc:sldChg>
      <pc:sldChg chg="addSp delSp modSp">
        <pc:chgData name="" userId="780591cadeda8e14" providerId="LiveId" clId="{F193FB91-332F-4C44-AE71-CDAD8134D4F3}" dt="2022-04-08T06:53:26.826" v="144" actId="478"/>
        <pc:sldMkLst>
          <pc:docMk/>
          <pc:sldMk cId="825068021" sldId="261"/>
        </pc:sldMkLst>
        <pc:spChg chg="mod">
          <ac:chgData name="" userId="780591cadeda8e14" providerId="LiveId" clId="{F193FB91-332F-4C44-AE71-CDAD8134D4F3}" dt="2022-04-03T15:56:09.760" v="88" actId="20577"/>
          <ac:spMkLst>
            <pc:docMk/>
            <pc:sldMk cId="825068021" sldId="261"/>
            <ac:spMk id="2" creationId="{28D33E87-E72D-450B-8AC6-812076A24D51}"/>
          </ac:spMkLst>
        </pc:spChg>
        <pc:spChg chg="mod">
          <ac:chgData name="" userId="780591cadeda8e14" providerId="LiveId" clId="{F193FB91-332F-4C44-AE71-CDAD8134D4F3}" dt="2022-04-08T06:52:48.984" v="134" actId="20577"/>
          <ac:spMkLst>
            <pc:docMk/>
            <pc:sldMk cId="825068021" sldId="261"/>
            <ac:spMk id="5" creationId="{DE48E62A-4963-44A1-9A7A-5199F283E321}"/>
          </ac:spMkLst>
        </pc:spChg>
        <pc:spChg chg="add del mod">
          <ac:chgData name="" userId="780591cadeda8e14" providerId="LiveId" clId="{F193FB91-332F-4C44-AE71-CDAD8134D4F3}" dt="2022-04-08T06:53:26.826" v="144" actId="478"/>
          <ac:spMkLst>
            <pc:docMk/>
            <pc:sldMk cId="825068021" sldId="261"/>
            <ac:spMk id="6" creationId="{FD8EDA67-0BB8-4DA8-A77D-A096BD617DFF}"/>
          </ac:spMkLst>
        </pc:spChg>
        <pc:picChg chg="del">
          <ac:chgData name="" userId="780591cadeda8e14" providerId="LiveId" clId="{F193FB91-332F-4C44-AE71-CDAD8134D4F3}" dt="2022-04-08T06:53:05.178" v="135" actId="478"/>
          <ac:picMkLst>
            <pc:docMk/>
            <pc:sldMk cId="825068021" sldId="261"/>
            <ac:picMk id="4" creationId="{C726A204-901E-4030-ACF4-F6991F14A39F}"/>
          </ac:picMkLst>
        </pc:picChg>
        <pc:picChg chg="add mod">
          <ac:chgData name="" userId="780591cadeda8e14" providerId="LiveId" clId="{F193FB91-332F-4C44-AE71-CDAD8134D4F3}" dt="2022-04-08T06:53:23.600" v="143" actId="1076"/>
          <ac:picMkLst>
            <pc:docMk/>
            <pc:sldMk cId="825068021" sldId="261"/>
            <ac:picMk id="1026" creationId="{94937E2E-FB4E-4FFD-8860-9BE9996CDDF4}"/>
          </ac:picMkLst>
        </pc:picChg>
      </pc:sldChg>
      <pc:sldChg chg="modSp">
        <pc:chgData name="" userId="780591cadeda8e14" providerId="LiveId" clId="{F193FB91-332F-4C44-AE71-CDAD8134D4F3}" dt="2022-04-08T07:06:08.746" v="637" actId="20577"/>
        <pc:sldMkLst>
          <pc:docMk/>
          <pc:sldMk cId="706198463" sldId="262"/>
        </pc:sldMkLst>
        <pc:spChg chg="mod">
          <ac:chgData name="" userId="780591cadeda8e14" providerId="LiveId" clId="{F193FB91-332F-4C44-AE71-CDAD8134D4F3}" dt="2022-04-08T06:53:41.165" v="157" actId="20577"/>
          <ac:spMkLst>
            <pc:docMk/>
            <pc:sldMk cId="706198463" sldId="262"/>
            <ac:spMk id="2" creationId="{67306896-4B78-4947-B23F-4B89D53546AA}"/>
          </ac:spMkLst>
        </pc:spChg>
        <pc:spChg chg="mod">
          <ac:chgData name="" userId="780591cadeda8e14" providerId="LiveId" clId="{F193FB91-332F-4C44-AE71-CDAD8134D4F3}" dt="2022-04-08T07:06:08.746" v="637" actId="20577"/>
          <ac:spMkLst>
            <pc:docMk/>
            <pc:sldMk cId="706198463" sldId="262"/>
            <ac:spMk id="3" creationId="{A7D54D3B-970A-4163-92F6-A3F0EAB7F82B}"/>
          </ac:spMkLst>
        </pc:spChg>
      </pc:sldChg>
      <pc:sldChg chg="modSp">
        <pc:chgData name="" userId="780591cadeda8e14" providerId="LiveId" clId="{F193FB91-332F-4C44-AE71-CDAD8134D4F3}" dt="2022-04-08T07:42:11.967" v="1371" actId="20577"/>
        <pc:sldMkLst>
          <pc:docMk/>
          <pc:sldMk cId="4290437345" sldId="276"/>
        </pc:sldMkLst>
        <pc:spChg chg="mod">
          <ac:chgData name="" userId="780591cadeda8e14" providerId="LiveId" clId="{F193FB91-332F-4C44-AE71-CDAD8134D4F3}" dt="2022-04-08T07:42:11.967" v="1371" actId="20577"/>
          <ac:spMkLst>
            <pc:docMk/>
            <pc:sldMk cId="4290437345" sldId="276"/>
            <ac:spMk id="3" creationId="{EBDBDDF2-8053-433B-8E96-831E15D03E5D}"/>
          </ac:spMkLst>
        </pc:spChg>
      </pc:sldChg>
      <pc:sldChg chg="addSp delSp modSp">
        <pc:chgData name="" userId="780591cadeda8e14" providerId="LiveId" clId="{F193FB91-332F-4C44-AE71-CDAD8134D4F3}" dt="2022-05-18T06:03:37.108" v="1908" actId="20577"/>
        <pc:sldMkLst>
          <pc:docMk/>
          <pc:sldMk cId="227842115" sldId="277"/>
        </pc:sldMkLst>
        <pc:spChg chg="mod">
          <ac:chgData name="" userId="780591cadeda8e14" providerId="LiveId" clId="{F193FB91-332F-4C44-AE71-CDAD8134D4F3}" dt="2022-05-18T06:03:37.108" v="1908" actId="20577"/>
          <ac:spMkLst>
            <pc:docMk/>
            <pc:sldMk cId="227842115" sldId="277"/>
            <ac:spMk id="2" creationId="{79E94D66-8681-45DE-9869-E96D3FB81F2F}"/>
          </ac:spMkLst>
        </pc:spChg>
        <pc:spChg chg="del">
          <ac:chgData name="" userId="780591cadeda8e14" providerId="LiveId" clId="{F193FB91-332F-4C44-AE71-CDAD8134D4F3}" dt="2022-04-08T07:38:12.784" v="1033" actId="478"/>
          <ac:spMkLst>
            <pc:docMk/>
            <pc:sldMk cId="227842115" sldId="277"/>
            <ac:spMk id="5" creationId="{4CF04201-524C-45F0-ADE5-F95D58BFD2B3}"/>
          </ac:spMkLst>
        </pc:spChg>
        <pc:spChg chg="add del mod">
          <ac:chgData name="" userId="780591cadeda8e14" providerId="LiveId" clId="{F193FB91-332F-4C44-AE71-CDAD8134D4F3}" dt="2022-04-08T07:36:40.653" v="1000" actId="478"/>
          <ac:spMkLst>
            <pc:docMk/>
            <pc:sldMk cId="227842115" sldId="277"/>
            <ac:spMk id="7" creationId="{7E27DEBD-E4DD-4691-9156-921EDC73173C}"/>
          </ac:spMkLst>
        </pc:spChg>
        <pc:spChg chg="add">
          <ac:chgData name="" userId="780591cadeda8e14" providerId="LiveId" clId="{F193FB91-332F-4C44-AE71-CDAD8134D4F3}" dt="2022-04-08T07:38:13.267" v="1034"/>
          <ac:spMkLst>
            <pc:docMk/>
            <pc:sldMk cId="227842115" sldId="277"/>
            <ac:spMk id="9" creationId="{DBB60412-0085-4640-B2D5-B4D813D0883B}"/>
          </ac:spMkLst>
        </pc:spChg>
        <pc:picChg chg="del">
          <ac:chgData name="" userId="780591cadeda8e14" providerId="LiveId" clId="{F193FB91-332F-4C44-AE71-CDAD8134D4F3}" dt="2022-04-08T07:36:38.133" v="998" actId="478"/>
          <ac:picMkLst>
            <pc:docMk/>
            <pc:sldMk cId="227842115" sldId="277"/>
            <ac:picMk id="4" creationId="{B902848C-0B7A-4993-8293-6A9258EDC881}"/>
          </ac:picMkLst>
        </pc:picChg>
        <pc:picChg chg="add del">
          <ac:chgData name="" userId="780591cadeda8e14" providerId="LiveId" clId="{F193FB91-332F-4C44-AE71-CDAD8134D4F3}" dt="2022-04-08T07:36:36.332" v="997"/>
          <ac:picMkLst>
            <pc:docMk/>
            <pc:sldMk cId="227842115" sldId="277"/>
            <ac:picMk id="6" creationId="{ED8B7C38-9A9A-45B0-BC30-A026AC45004A}"/>
          </ac:picMkLst>
        </pc:picChg>
        <pc:picChg chg="add">
          <ac:chgData name="" userId="780591cadeda8e14" providerId="LiveId" clId="{F193FB91-332F-4C44-AE71-CDAD8134D4F3}" dt="2022-04-08T07:36:38.569" v="999"/>
          <ac:picMkLst>
            <pc:docMk/>
            <pc:sldMk cId="227842115" sldId="277"/>
            <ac:picMk id="8" creationId="{8C048A41-6DAC-4AAB-BB38-C5D5221199D4}"/>
          </ac:picMkLst>
        </pc:picChg>
      </pc:sldChg>
      <pc:sldChg chg="addSp delSp modSp">
        <pc:chgData name="" userId="780591cadeda8e14" providerId="LiveId" clId="{F193FB91-332F-4C44-AE71-CDAD8134D4F3}" dt="2022-05-18T06:03:52.013" v="1913" actId="20577"/>
        <pc:sldMkLst>
          <pc:docMk/>
          <pc:sldMk cId="293399007" sldId="278"/>
        </pc:sldMkLst>
        <pc:spChg chg="mod">
          <ac:chgData name="" userId="780591cadeda8e14" providerId="LiveId" clId="{F193FB91-332F-4C44-AE71-CDAD8134D4F3}" dt="2022-05-18T06:03:52.013" v="1913" actId="20577"/>
          <ac:spMkLst>
            <pc:docMk/>
            <pc:sldMk cId="293399007" sldId="278"/>
            <ac:spMk id="2" creationId="{6C109380-55A8-4B23-8284-40B810412CB9}"/>
          </ac:spMkLst>
        </pc:spChg>
        <pc:spChg chg="add mod">
          <ac:chgData name="" userId="780591cadeda8e14" providerId="LiveId" clId="{F193FB91-332F-4C44-AE71-CDAD8134D4F3}" dt="2022-04-08T07:37:07.407" v="1020" actId="478"/>
          <ac:spMkLst>
            <pc:docMk/>
            <pc:sldMk cId="293399007" sldId="278"/>
            <ac:spMk id="4" creationId="{CDB12D79-519D-4150-BB9E-75163C8C9575}"/>
          </ac:spMkLst>
        </pc:spChg>
        <pc:spChg chg="del">
          <ac:chgData name="" userId="780591cadeda8e14" providerId="LiveId" clId="{F193FB91-332F-4C44-AE71-CDAD8134D4F3}" dt="2022-04-08T07:38:17.628" v="1035" actId="478"/>
          <ac:spMkLst>
            <pc:docMk/>
            <pc:sldMk cId="293399007" sldId="278"/>
            <ac:spMk id="7" creationId="{5EE33B18-25A7-43B3-AC5D-2F7202C83CB1}"/>
          </ac:spMkLst>
        </pc:spChg>
        <pc:spChg chg="add">
          <ac:chgData name="" userId="780591cadeda8e14" providerId="LiveId" clId="{F193FB91-332F-4C44-AE71-CDAD8134D4F3}" dt="2022-04-08T07:38:17.954" v="1036"/>
          <ac:spMkLst>
            <pc:docMk/>
            <pc:sldMk cId="293399007" sldId="278"/>
            <ac:spMk id="8" creationId="{A9801FB5-6C23-4E46-B293-758383EE835F}"/>
          </ac:spMkLst>
        </pc:spChg>
        <pc:picChg chg="add mod">
          <ac:chgData name="" userId="780591cadeda8e14" providerId="LiveId" clId="{F193FB91-332F-4C44-AE71-CDAD8134D4F3}" dt="2022-04-08T07:37:21.934" v="1025" actId="1076"/>
          <ac:picMkLst>
            <pc:docMk/>
            <pc:sldMk cId="293399007" sldId="278"/>
            <ac:picMk id="2050" creationId="{FBADB4F3-FAE2-44FE-B8EF-BC2E3EA9891E}"/>
          </ac:picMkLst>
        </pc:picChg>
        <pc:picChg chg="del">
          <ac:chgData name="" userId="780591cadeda8e14" providerId="LiveId" clId="{F193FB91-332F-4C44-AE71-CDAD8134D4F3}" dt="2022-04-08T07:37:07.407" v="1020" actId="478"/>
          <ac:picMkLst>
            <pc:docMk/>
            <pc:sldMk cId="293399007" sldId="278"/>
            <ac:picMk id="6146" creationId="{1C4E0788-16C7-44AA-922C-D2F6579855CB}"/>
          </ac:picMkLst>
        </pc:picChg>
      </pc:sldChg>
      <pc:sldChg chg="modSp">
        <pc:chgData name="" userId="780591cadeda8e14" providerId="LiveId" clId="{F193FB91-332F-4C44-AE71-CDAD8134D4F3}" dt="2022-04-08T07:28:46.740" v="830" actId="20577"/>
        <pc:sldMkLst>
          <pc:docMk/>
          <pc:sldMk cId="1521672317" sldId="283"/>
        </pc:sldMkLst>
        <pc:spChg chg="mod">
          <ac:chgData name="" userId="780591cadeda8e14" providerId="LiveId" clId="{F193FB91-332F-4C44-AE71-CDAD8134D4F3}" dt="2022-04-08T07:28:46.740" v="830" actId="20577"/>
          <ac:spMkLst>
            <pc:docMk/>
            <pc:sldMk cId="1521672317" sldId="283"/>
            <ac:spMk id="3" creationId="{56614075-D81D-4FF0-87D8-7EDB073AF7E8}"/>
          </ac:spMkLst>
        </pc:spChg>
      </pc:sldChg>
      <pc:sldChg chg="addSp modSp">
        <pc:chgData name="" userId="780591cadeda8e14" providerId="LiveId" clId="{F193FB91-332F-4C44-AE71-CDAD8134D4F3}" dt="2022-04-17T18:12:41.131" v="1904" actId="1038"/>
        <pc:sldMkLst>
          <pc:docMk/>
          <pc:sldMk cId="3559947480" sldId="288"/>
        </pc:sldMkLst>
        <pc:spChg chg="mod">
          <ac:chgData name="" userId="780591cadeda8e14" providerId="LiveId" clId="{F193FB91-332F-4C44-AE71-CDAD8134D4F3}" dt="2022-04-17T18:10:34.023" v="1658" actId="14100"/>
          <ac:spMkLst>
            <pc:docMk/>
            <pc:sldMk cId="3559947480" sldId="288"/>
            <ac:spMk id="3" creationId="{A351E4CB-5344-425F-9613-5D0943EC49B0}"/>
          </ac:spMkLst>
        </pc:spChg>
        <pc:spChg chg="add mod">
          <ac:chgData name="" userId="780591cadeda8e14" providerId="LiveId" clId="{F193FB91-332F-4C44-AE71-CDAD8134D4F3}" dt="2022-04-17T18:12:41.131" v="1904" actId="1038"/>
          <ac:spMkLst>
            <pc:docMk/>
            <pc:sldMk cId="3559947480" sldId="288"/>
            <ac:spMk id="4" creationId="{555B7D8C-304D-4F8D-8080-BDDF6B2E2A6C}"/>
          </ac:spMkLst>
        </pc:spChg>
      </pc:sldChg>
      <pc:sldChg chg="modSp">
        <pc:chgData name="" userId="780591cadeda8e14" providerId="LiveId" clId="{F193FB91-332F-4C44-AE71-CDAD8134D4F3}" dt="2022-04-09T04:36:35.166" v="1604" actId="20577"/>
        <pc:sldMkLst>
          <pc:docMk/>
          <pc:sldMk cId="3671107412" sldId="289"/>
        </pc:sldMkLst>
        <pc:spChg chg="mod">
          <ac:chgData name="" userId="780591cadeda8e14" providerId="LiveId" clId="{F193FB91-332F-4C44-AE71-CDAD8134D4F3}" dt="2022-04-09T04:36:35.166" v="1604" actId="20577"/>
          <ac:spMkLst>
            <pc:docMk/>
            <pc:sldMk cId="3671107412" sldId="289"/>
            <ac:spMk id="3" creationId="{3BFE7452-9735-4E2D-BA89-A2949D6CC64D}"/>
          </ac:spMkLst>
        </pc:spChg>
      </pc:sldChg>
      <pc:sldChg chg="modSp">
        <pc:chgData name="" userId="780591cadeda8e14" providerId="LiveId" clId="{F193FB91-332F-4C44-AE71-CDAD8134D4F3}" dt="2022-04-09T04:38:23.738" v="1629" actId="255"/>
        <pc:sldMkLst>
          <pc:docMk/>
          <pc:sldMk cId="2944024690" sldId="290"/>
        </pc:sldMkLst>
        <pc:spChg chg="mod">
          <ac:chgData name="" userId="780591cadeda8e14" providerId="LiveId" clId="{F193FB91-332F-4C44-AE71-CDAD8134D4F3}" dt="2022-04-09T04:38:23.738" v="1629" actId="255"/>
          <ac:spMkLst>
            <pc:docMk/>
            <pc:sldMk cId="2944024690" sldId="290"/>
            <ac:spMk id="3" creationId="{446CDF68-4E6E-48CD-A9E4-11522BD7A9F5}"/>
          </ac:spMkLst>
        </pc:spChg>
      </pc:sldChg>
      <pc:sldChg chg="modSp">
        <pc:chgData name="" userId="780591cadeda8e14" providerId="LiveId" clId="{F193FB91-332F-4C44-AE71-CDAD8134D4F3}" dt="2022-05-18T06:06:45.399" v="1947" actId="20577"/>
        <pc:sldMkLst>
          <pc:docMk/>
          <pc:sldMk cId="459791396" sldId="292"/>
        </pc:sldMkLst>
        <pc:spChg chg="mod">
          <ac:chgData name="" userId="780591cadeda8e14" providerId="LiveId" clId="{F193FB91-332F-4C44-AE71-CDAD8134D4F3}" dt="2022-05-18T06:06:45.399" v="1947" actId="20577"/>
          <ac:spMkLst>
            <pc:docMk/>
            <pc:sldMk cId="459791396" sldId="292"/>
            <ac:spMk id="3" creationId="{3E918A43-45F1-4A15-B7CD-4BF939B8A6B6}"/>
          </ac:spMkLst>
        </pc:spChg>
      </pc:sldChg>
      <pc:sldChg chg="modSp">
        <pc:chgData name="" userId="780591cadeda8e14" providerId="LiveId" clId="{F193FB91-332F-4C44-AE71-CDAD8134D4F3}" dt="2022-04-03T15:55:31.996" v="29" actId="20577"/>
        <pc:sldMkLst>
          <pc:docMk/>
          <pc:sldMk cId="2353827321" sldId="294"/>
        </pc:sldMkLst>
        <pc:spChg chg="mod">
          <ac:chgData name="" userId="780591cadeda8e14" providerId="LiveId" clId="{F193FB91-332F-4C44-AE71-CDAD8134D4F3}" dt="2022-04-03T15:55:31.996" v="29" actId="20577"/>
          <ac:spMkLst>
            <pc:docMk/>
            <pc:sldMk cId="2353827321" sldId="294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3T15:55:54.473" v="55" actId="20577"/>
        <pc:sldMkLst>
          <pc:docMk/>
          <pc:sldMk cId="1685399232" sldId="295"/>
        </pc:sldMkLst>
        <pc:spChg chg="mod">
          <ac:chgData name="" userId="780591cadeda8e14" providerId="LiveId" clId="{F193FB91-332F-4C44-AE71-CDAD8134D4F3}" dt="2022-04-03T15:55:54.473" v="55" actId="20577"/>
          <ac:spMkLst>
            <pc:docMk/>
            <pc:sldMk cId="1685399232" sldId="295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1:16.141" v="1437" actId="20577"/>
        <pc:sldMkLst>
          <pc:docMk/>
          <pc:sldMk cId="3217770037" sldId="296"/>
        </pc:sldMkLst>
        <pc:spChg chg="mod">
          <ac:chgData name="" userId="780591cadeda8e14" providerId="LiveId" clId="{F193FB91-332F-4C44-AE71-CDAD8134D4F3}" dt="2022-04-08T08:31:16.141" v="1437" actId="20577"/>
          <ac:spMkLst>
            <pc:docMk/>
            <pc:sldMk cId="3217770037" sldId="296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1:25.227" v="1450" actId="20577"/>
        <pc:sldMkLst>
          <pc:docMk/>
          <pc:sldMk cId="1019265278" sldId="297"/>
        </pc:sldMkLst>
        <pc:spChg chg="mod">
          <ac:chgData name="" userId="780591cadeda8e14" providerId="LiveId" clId="{F193FB91-332F-4C44-AE71-CDAD8134D4F3}" dt="2022-04-08T08:31:25.227" v="1450" actId="20577"/>
          <ac:spMkLst>
            <pc:docMk/>
            <pc:sldMk cId="1019265278" sldId="297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2:01.212" v="1478"/>
        <pc:sldMkLst>
          <pc:docMk/>
          <pc:sldMk cId="2539425955" sldId="298"/>
        </pc:sldMkLst>
        <pc:spChg chg="mod">
          <ac:chgData name="" userId="780591cadeda8e14" providerId="LiveId" clId="{F193FB91-332F-4C44-AE71-CDAD8134D4F3}" dt="2022-04-08T08:32:01.212" v="1478"/>
          <ac:spMkLst>
            <pc:docMk/>
            <pc:sldMk cId="2539425955" sldId="298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2:09.130" v="1486"/>
        <pc:sldMkLst>
          <pc:docMk/>
          <pc:sldMk cId="1667400131" sldId="300"/>
        </pc:sldMkLst>
        <pc:spChg chg="mod">
          <ac:chgData name="" userId="780591cadeda8e14" providerId="LiveId" clId="{F193FB91-332F-4C44-AE71-CDAD8134D4F3}" dt="2022-04-08T08:32:09.130" v="1486"/>
          <ac:spMkLst>
            <pc:docMk/>
            <pc:sldMk cId="1667400131" sldId="300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7:30:02.211" v="843" actId="20577"/>
        <pc:sldMkLst>
          <pc:docMk/>
          <pc:sldMk cId="1810162330" sldId="301"/>
        </pc:sldMkLst>
        <pc:spChg chg="mod">
          <ac:chgData name="" userId="780591cadeda8e14" providerId="LiveId" clId="{F193FB91-332F-4C44-AE71-CDAD8134D4F3}" dt="2022-04-08T07:30:02.211" v="843" actId="20577"/>
          <ac:spMkLst>
            <pc:docMk/>
            <pc:sldMk cId="1810162330" sldId="301"/>
            <ac:spMk id="3" creationId="{3A752100-5841-4C9D-9202-D5F3EA9FB8EB}"/>
          </ac:spMkLst>
        </pc:spChg>
      </pc:sldChg>
      <pc:sldChg chg="modSp">
        <pc:chgData name="" userId="780591cadeda8e14" providerId="LiveId" clId="{F193FB91-332F-4C44-AE71-CDAD8134D4F3}" dt="2022-04-08T08:32:15.715" v="1494"/>
        <pc:sldMkLst>
          <pc:docMk/>
          <pc:sldMk cId="3051692482" sldId="306"/>
        </pc:sldMkLst>
        <pc:spChg chg="mod">
          <ac:chgData name="" userId="780591cadeda8e14" providerId="LiveId" clId="{F193FB91-332F-4C44-AE71-CDAD8134D4F3}" dt="2022-04-08T08:32:15.715" v="1494"/>
          <ac:spMkLst>
            <pc:docMk/>
            <pc:sldMk cId="3051692482" sldId="306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5-18T06:11:46.902" v="2018" actId="20577"/>
        <pc:sldMkLst>
          <pc:docMk/>
          <pc:sldMk cId="1208526591" sldId="307"/>
        </pc:sldMkLst>
        <pc:spChg chg="mod">
          <ac:chgData name="" userId="780591cadeda8e14" providerId="LiveId" clId="{F193FB91-332F-4C44-AE71-CDAD8134D4F3}" dt="2022-05-18T06:11:46.902" v="2018" actId="20577"/>
          <ac:spMkLst>
            <pc:docMk/>
            <pc:sldMk cId="1208526591" sldId="307"/>
            <ac:spMk id="3" creationId="{CC9585DE-4AB3-4D6F-82CB-F3E8F6CE84E8}"/>
          </ac:spMkLst>
        </pc:spChg>
      </pc:sldChg>
      <pc:sldChg chg="modSp">
        <pc:chgData name="" userId="780591cadeda8e14" providerId="LiveId" clId="{F193FB91-332F-4C44-AE71-CDAD8134D4F3}" dt="2022-04-08T08:31:46.033" v="1462"/>
        <pc:sldMkLst>
          <pc:docMk/>
          <pc:sldMk cId="2612868253" sldId="324"/>
        </pc:sldMkLst>
        <pc:spChg chg="mod">
          <ac:chgData name="" userId="780591cadeda8e14" providerId="LiveId" clId="{F193FB91-332F-4C44-AE71-CDAD8134D4F3}" dt="2022-04-08T08:31:46.033" v="1462"/>
          <ac:spMkLst>
            <pc:docMk/>
            <pc:sldMk cId="2612868253" sldId="324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1:55.453" v="1470"/>
        <pc:sldMkLst>
          <pc:docMk/>
          <pc:sldMk cId="1118720663" sldId="352"/>
        </pc:sldMkLst>
        <pc:spChg chg="mod">
          <ac:chgData name="" userId="780591cadeda8e14" providerId="LiveId" clId="{F193FB91-332F-4C44-AE71-CDAD8134D4F3}" dt="2022-04-08T08:31:55.453" v="1470"/>
          <ac:spMkLst>
            <pc:docMk/>
            <pc:sldMk cId="1118720663" sldId="352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7:45:18.741" v="1397" actId="20577"/>
        <pc:sldMkLst>
          <pc:docMk/>
          <pc:sldMk cId="1515780344" sldId="353"/>
        </pc:sldMkLst>
        <pc:spChg chg="mod">
          <ac:chgData name="" userId="780591cadeda8e14" providerId="LiveId" clId="{F193FB91-332F-4C44-AE71-CDAD8134D4F3}" dt="2022-04-08T07:45:18.741" v="1397" actId="20577"/>
          <ac:spMkLst>
            <pc:docMk/>
            <pc:sldMk cId="1515780344" sldId="353"/>
            <ac:spMk id="3" creationId="{3E0D502E-5C64-44A0-9803-B89EC023BCD3}"/>
          </ac:spMkLst>
        </pc:spChg>
      </pc:sldChg>
      <pc:sldChg chg="addSp delSp modSp">
        <pc:chgData name="" userId="780591cadeda8e14" providerId="LiveId" clId="{F193FB91-332F-4C44-AE71-CDAD8134D4F3}" dt="2022-04-08T08:07:36.424" v="1412" actId="732"/>
        <pc:sldMkLst>
          <pc:docMk/>
          <pc:sldMk cId="282148757" sldId="354"/>
        </pc:sldMkLst>
        <pc:spChg chg="mod">
          <ac:chgData name="" userId="780591cadeda8e14" providerId="LiveId" clId="{F193FB91-332F-4C44-AE71-CDAD8134D4F3}" dt="2022-04-08T07:45:44.420" v="1406" actId="20577"/>
          <ac:spMkLst>
            <pc:docMk/>
            <pc:sldMk cId="282148757" sldId="354"/>
            <ac:spMk id="3" creationId="{0527E62B-6BAF-4B77-BE9D-4582306BFD6C}"/>
          </ac:spMkLst>
        </pc:spChg>
        <pc:picChg chg="add mod modCrop">
          <ac:chgData name="" userId="780591cadeda8e14" providerId="LiveId" clId="{F193FB91-332F-4C44-AE71-CDAD8134D4F3}" dt="2022-04-08T08:07:36.424" v="1412" actId="732"/>
          <ac:picMkLst>
            <pc:docMk/>
            <pc:sldMk cId="282148757" sldId="354"/>
            <ac:picMk id="4" creationId="{77658B07-83BA-43E2-A754-F7150149CF8A}"/>
          </ac:picMkLst>
        </pc:picChg>
        <pc:picChg chg="del">
          <ac:chgData name="" userId="780591cadeda8e14" providerId="LiveId" clId="{F193FB91-332F-4C44-AE71-CDAD8134D4F3}" dt="2022-04-08T08:07:14.925" v="1407" actId="478"/>
          <ac:picMkLst>
            <pc:docMk/>
            <pc:sldMk cId="282148757" sldId="354"/>
            <ac:picMk id="5" creationId="{E3122BA7-4368-4BC7-A61C-07CDBD6DF8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1EB8F-0B92-404C-B560-FDF2771C543B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BBF28-5987-4107-8A8C-2782E94B8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12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BBF28-5987-4107-8A8C-2782E94B84A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582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BBF28-5987-4107-8A8C-2782E94B84A9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3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E548F-1DDF-4E4A-B6B9-C03547064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A77BEB-79D0-4C2C-8FAF-FCE31E7FF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74518-652D-4A6C-9C82-9AA722F0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CD19B2-3233-48D2-91C9-8F406630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7FCC1-9324-43FA-BA8E-7EAE615C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78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B5731-87F5-4D2D-94E5-D50315B9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22D3B3-3DBB-4692-9E80-B50EBFFB4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76577A-DCC7-4628-958E-A629D976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9EDAB3-DF2D-45F3-BC47-85A09650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6DB6FA-E813-441A-996D-E37F3F03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2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77BCBD-B1B5-4230-8253-FFAFC0EFF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F17C91-AA41-4771-9906-6F18D82F2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642275-4F46-4C75-8C38-2627215F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3430B-C5A1-4CC5-B969-CEB946B2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F2DFAF-7F1A-45C3-B01F-BE20D8EA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4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00B09-9FFF-47C7-964A-C331BB99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5E88C-A18C-4381-8CC2-1FECE76F6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160D83-D9E1-44BF-BED3-6E01638C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570237-98DB-444A-9566-CFB8EC48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F54EA-67A8-48AE-998D-4B26E068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48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1A124-0176-48F3-AAD2-36E27514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C6EB80-C3CE-46B1-8813-4849E2EE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3219A5-FB66-4039-8823-E3D008B2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B9C9A1-5252-4B41-B0E6-5F8887DB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DC195B-D68E-4CB2-9C03-CA37482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9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730EE-3193-4A70-BABB-3D48A6E0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622700-DB09-45EE-B488-84CAA9EA7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536008-437C-4DBE-A230-116FF1353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A334B9-E72C-467F-AE7F-2AAC4E54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E4D3D2-ABD8-471F-A9CD-62479725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3CD58E-1DC2-4D05-990E-7BCE643B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17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0FF50-BA6C-4569-8D18-6C9656C9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E991D9-FE31-490A-9589-D40B07F2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E0366C-3697-490C-B5B7-28EDF5732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3C34CF-B49C-49B5-8313-FF154EF69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FB1FC3-68AA-48AF-AF08-D977CEAF8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60B2D6-1273-47E7-90B9-1573800A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266C2E-7988-4B7C-B589-9374CC03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C97CD2-A6BB-40E5-910B-973328F8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3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ECDFB-5A5A-434C-BB08-A457BD40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45AF6C-3795-4930-9D81-5FC2EACC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5ED01C-7D14-4BBF-81CF-E85781F9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35B84E-C583-4270-B278-3D6ED88C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97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C796F0-3909-45CA-8413-BE88B265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6B4232-EAAB-4CF1-8AC1-04260468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6C01C8-2079-49C6-8E2A-87B70F3A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59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F7C06-D542-4593-900A-BED18F1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9C132-917F-4536-A9E5-97240511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3313CE-207A-4C79-A5BA-690316051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149989-B4E1-4225-A91A-56A869A5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79599-524F-4E9E-ABBF-2373B6DD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500C27-039A-4C71-B9F9-47D57AE2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68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8EEEA-53F1-4105-B8CE-4AD289D8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4E6E08-BD76-4E1F-94A1-1942C600C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929E19-B7F3-4075-96E3-E468C166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360DFE-F211-4D45-B819-0409590C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86114E-B170-4E7E-99A9-97A59BC0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68D54C-B732-43DB-A711-1A7B4F6F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73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B71D80-EF5C-4BE8-B779-C6F7FC98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434C83-9C2E-4631-A1FD-35118AA6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E1A4C-9EED-44F9-AEE9-77A581122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BBAD-AF73-4382-8A5B-E374482E6AA4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4FC20-258D-4242-875B-8B1838E77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BA7ED-917D-44E0-AD33-279A0FF2B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1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0CF64-DAA9-4E17-9A40-A3001B46E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dirty="0"/>
              <a:t>Mini Project 3</a:t>
            </a:r>
            <a:br>
              <a:rPr lang="en-US" altLang="zh-TW" dirty="0"/>
            </a:br>
            <a:r>
              <a:rPr lang="en-US" altLang="zh-TW" dirty="0"/>
              <a:t>Gomoku AI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D57EEE-F8CE-41FB-9A10-BC33A843B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Due</a:t>
            </a:r>
            <a:r>
              <a:rPr lang="en-US" altLang="zh-TW"/>
              <a:t>: 6/22 (Wed.)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23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2F020-81E0-455C-955E-5B4D3D28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19C44-E473-4CE3-ADC7-11918FA2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=&gt; the board</a:t>
            </a:r>
          </a:p>
          <a:p>
            <a:endParaRPr lang="en-US" altLang="zh-TW" dirty="0"/>
          </a:p>
          <a:p>
            <a:r>
              <a:rPr lang="en-US" altLang="zh-TW" dirty="0"/>
              <a:t>Value =&gt; how “good” the board is</a:t>
            </a:r>
          </a:p>
          <a:p>
            <a:endParaRPr lang="en-US" altLang="zh-TW" dirty="0"/>
          </a:p>
          <a:p>
            <a:r>
              <a:rPr lang="en-US" altLang="zh-TW" dirty="0"/>
              <a:t>Function =&gt; given a board, output the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77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232E8-23D1-4B4E-9080-33D2DE55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BDDF2-8053-433B-8E96-831E15D0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According to the Gomoku rule, we win if we have five in a row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Thus, we can define a simple value function: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Value = # of 3, 4 and 5 continuous player’s discs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	      -# of 4 and 5 continuous opponent’s discs</a:t>
            </a:r>
          </a:p>
        </p:txBody>
      </p:sp>
    </p:spTree>
    <p:extLst>
      <p:ext uri="{BB962C8B-B14F-4D97-AF65-F5344CB8AC3E}">
        <p14:creationId xmlns:p14="http://schemas.microsoft.com/office/powerpoint/2010/main" val="429043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94D66-8681-45DE-9869-E96D3FB8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Suppose we play as black, value = 8 – 0 = 8</a:t>
            </a:r>
            <a:endParaRPr lang="zh-TW" altLang="en-US" dirty="0"/>
          </a:p>
        </p:txBody>
      </p:sp>
      <p:pic>
        <p:nvPicPr>
          <p:cNvPr id="8" name="Picture 2" descr="https://upload.wikimedia.org/wikipedia/commons/thumb/1/1e/Gomoku-game-1.svg/1024px-Gomoku-game-1.svg.png">
            <a:extLst>
              <a:ext uri="{FF2B5EF4-FFF2-40B4-BE49-F238E27FC236}">
                <a16:creationId xmlns:a16="http://schemas.microsoft.com/office/drawing/2014/main" id="{8C048A41-6DAC-4AAB-BB38-C5D522119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53" y="1595714"/>
            <a:ext cx="4392892" cy="43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BB60412-0085-4640-B2D5-B4D813D0883B}"/>
              </a:ext>
            </a:extLst>
          </p:cNvPr>
          <p:cNvSpPr txBox="1"/>
          <p:nvPr/>
        </p:nvSpPr>
        <p:spPr>
          <a:xfrm>
            <a:off x="3480062" y="6123543"/>
            <a:ext cx="523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https://en.wikipedia.org/wiki/Gomoku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42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09380-55A8-4B23-8284-40B81041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example, value = 11 – 1 = 10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B12D79-519D-4150-BB9E-75163C8C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https://upload.wikimedia.org/wikipedia/commons/thumb/d/db/Gomoku-game-3.svg/1024px-Gomoku-game-3.svg.png">
            <a:extLst>
              <a:ext uri="{FF2B5EF4-FFF2-40B4-BE49-F238E27FC236}">
                <a16:creationId xmlns:a16="http://schemas.microsoft.com/office/drawing/2014/main" id="{FBADB4F3-FAE2-44FE-B8EF-BC2E3EA9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82" y="1621410"/>
            <a:ext cx="4427836" cy="44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9801FB5-6C23-4E46-B293-758383EE835F}"/>
              </a:ext>
            </a:extLst>
          </p:cNvPr>
          <p:cNvSpPr txBox="1"/>
          <p:nvPr/>
        </p:nvSpPr>
        <p:spPr>
          <a:xfrm>
            <a:off x="3480062" y="6123543"/>
            <a:ext cx="523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https://en.wikipedia.org/wiki/Gomoku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39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4B39B-8941-4BC5-A83F-7292D1E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37341-DDFA-4D60-9D40-4159F082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Suppose we have three valid moves, A, B, and C: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E18B9FB-8DB0-4E35-A435-C2419D1AADF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8507F9B-EA08-497E-83B9-4462A9528F73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A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782F4C1-1966-4D2C-A121-63E743BB3B8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8FC011-36E4-4FAA-B595-345334A78D80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2B1570-DA6A-4014-9371-8C864873EA2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36FADB-20EC-4006-8D30-0F06FDCA156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671F2B-8034-446A-A3E2-1E2A342C5FA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CE7B89-8A0C-428C-8229-825546AF63B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3987B-EC84-4C39-B295-D6A631565C4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2AF14F-2A14-4EB8-AF54-8805842D20D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731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4B39B-8941-4BC5-A83F-7292D1E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37341-DDFA-4D60-9D40-4159F082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After evaluating the state values, we have 20, -15, and 30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E18B9FB-8DB0-4E35-A435-C2419D1AADF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8507F9B-EA08-497E-83B9-4462A9528F73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782F4C1-1966-4D2C-A121-63E743BB3B8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8FC011-36E4-4FAA-B595-345334A78D80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2B1570-DA6A-4014-9371-8C864873EA2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36FADB-20EC-4006-8D30-0F06FDCA156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671F2B-8034-446A-A3E2-1E2A342C5FA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CE7B89-8A0C-428C-8229-825546AF63B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3987B-EC84-4C39-B295-D6A631565C4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2AF14F-2A14-4EB8-AF54-8805842D20D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2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4B39B-8941-4BC5-A83F-7292D1E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37341-DDFA-4D60-9D40-4159F082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>
            <a:normAutofit/>
          </a:bodyPr>
          <a:lstStyle/>
          <a:p>
            <a:r>
              <a:rPr lang="en-US" altLang="zh-TW" dirty="0"/>
              <a:t>We pick move C to be our next step since it leads to the highest value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E18B9FB-8DB0-4E35-A435-C2419D1AADF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8507F9B-EA08-497E-83B9-4462A9528F73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782F4C1-1966-4D2C-A121-63E743BB3B8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8FC011-36E4-4FAA-B595-345334A78D80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Value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30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2B1570-DA6A-4014-9371-8C864873EA2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36FADB-20EC-4006-8D30-0F06FDCA156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671F2B-8034-446A-A3E2-1E2A342C5FA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CE7B89-8A0C-428C-8229-825546AF63B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3987B-EC84-4C39-B295-D6A631565C4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2AF14F-2A14-4EB8-AF54-8805842D20D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Move 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1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B035E-4AE1-4CB3-96E5-A8601833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Stronger Value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0BF3F5-3C19-4F4D-BEE2-D850B0AE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value function in the previous example is too simple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It is nearly impossible to beat the baselines by using it</a:t>
            </a:r>
          </a:p>
          <a:p>
            <a:endParaRPr lang="en-US" altLang="zh-TW" dirty="0"/>
          </a:p>
          <a:p>
            <a:r>
              <a:rPr lang="en-US" altLang="zh-TW" dirty="0"/>
              <a:t>In this mini project, you must </a:t>
            </a:r>
            <a:r>
              <a:rPr lang="en-US" altLang="zh-TW" dirty="0">
                <a:solidFill>
                  <a:srgbClr val="FF0000"/>
                </a:solidFill>
              </a:rPr>
              <a:t>design a stronger value function </a:t>
            </a:r>
            <a:r>
              <a:rPr lang="en-US" altLang="zh-TW" dirty="0"/>
              <a:t>to evaluate how “good” the board is</a:t>
            </a:r>
          </a:p>
        </p:txBody>
      </p:sp>
    </p:spTree>
    <p:extLst>
      <p:ext uri="{BB962C8B-B14F-4D97-AF65-F5344CB8AC3E}">
        <p14:creationId xmlns:p14="http://schemas.microsoft.com/office/powerpoint/2010/main" val="174409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AB183-4D70-4C63-B8A6-B964098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 You Can Utilize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614075-D81D-4FF0-87D8-7EDB073A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Disc count</a:t>
            </a:r>
          </a:p>
          <a:p>
            <a:endParaRPr lang="en-US" altLang="zh-TW" sz="2000" dirty="0"/>
          </a:p>
          <a:p>
            <a:r>
              <a:rPr lang="en-US" altLang="zh-TW" dirty="0"/>
              <a:t>Valid move count</a:t>
            </a:r>
          </a:p>
          <a:p>
            <a:endParaRPr lang="en-US" altLang="zh-TW" sz="2000" dirty="0"/>
          </a:p>
          <a:p>
            <a:r>
              <a:rPr lang="en-US" altLang="zh-TW" dirty="0"/>
              <a:t>Disc position</a:t>
            </a:r>
          </a:p>
          <a:p>
            <a:endParaRPr lang="en-US" altLang="zh-TW" sz="2000" dirty="0"/>
          </a:p>
          <a:p>
            <a:r>
              <a:rPr lang="en-US" altLang="zh-TW" dirty="0"/>
              <a:t>Game status (win, lose)</a:t>
            </a:r>
          </a:p>
          <a:p>
            <a:endParaRPr lang="en-US" altLang="zh-TW" sz="2000" dirty="0"/>
          </a:p>
          <a:p>
            <a:r>
              <a:rPr lang="en-US" altLang="zh-TW" dirty="0">
                <a:solidFill>
                  <a:srgbClr val="FF0000"/>
                </a:solidFill>
              </a:rPr>
              <a:t>Try to figure out more features by yourself</a:t>
            </a:r>
          </a:p>
        </p:txBody>
      </p:sp>
    </p:spTree>
    <p:extLst>
      <p:ext uri="{BB962C8B-B14F-4D97-AF65-F5344CB8AC3E}">
        <p14:creationId xmlns:p14="http://schemas.microsoft.com/office/powerpoint/2010/main" val="1521672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26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Gomoku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88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15574-A227-4591-8DCC-1D51D449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D940B-9E66-4359-A0F9-012D93BF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previous example, we only look forward for one step</a:t>
            </a:r>
          </a:p>
          <a:p>
            <a:endParaRPr lang="en-US" altLang="zh-TW" dirty="0"/>
          </a:p>
          <a:p>
            <a:r>
              <a:rPr lang="en-US" altLang="zh-TW" dirty="0"/>
              <a:t>However, the opponent will try its best to defeat you</a:t>
            </a:r>
          </a:p>
          <a:p>
            <a:endParaRPr lang="en-US" altLang="zh-TW" dirty="0"/>
          </a:p>
          <a:p>
            <a:r>
              <a:rPr lang="en-US" altLang="zh-TW" dirty="0"/>
              <a:t>Greedy choice is not always the best</a:t>
            </a:r>
          </a:p>
          <a:p>
            <a:endParaRPr lang="en-US" altLang="zh-TW" dirty="0"/>
          </a:p>
          <a:p>
            <a:r>
              <a:rPr lang="en-US" altLang="zh-TW" dirty="0"/>
              <a:t>We should </a:t>
            </a:r>
            <a:r>
              <a:rPr lang="en-US" altLang="zh-TW" dirty="0">
                <a:solidFill>
                  <a:srgbClr val="FF0000"/>
                </a:solidFill>
              </a:rPr>
              <a:t>look forward for more steps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simulate how the opponent thinks </a:t>
            </a:r>
            <a:r>
              <a:rPr lang="en-US" altLang="zh-TW" dirty="0"/>
              <a:t>to make the </a:t>
            </a:r>
            <a:r>
              <a:rPr lang="en-US" altLang="zh-TW" dirty="0">
                <a:solidFill>
                  <a:srgbClr val="FF0000"/>
                </a:solidFill>
              </a:rPr>
              <a:t>best choice</a:t>
            </a:r>
            <a:r>
              <a:rPr lang="en-US" altLang="zh-TW" dirty="0"/>
              <a:t> with </a:t>
            </a:r>
            <a:r>
              <a:rPr lang="en-US" altLang="zh-TW" dirty="0">
                <a:solidFill>
                  <a:srgbClr val="FF0000"/>
                </a:solidFill>
              </a:rPr>
              <a:t>least risk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B9831-8376-4642-93F6-824EDBBA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4E05ED-2F44-46FA-A39D-96FCCE5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Player tries its best to win</a:t>
            </a:r>
          </a:p>
          <a:p>
            <a:pPr lvl="1"/>
            <a:r>
              <a:rPr lang="en-US" altLang="zh-TW" dirty="0"/>
              <a:t>Player picks the move with the highest score</a:t>
            </a:r>
          </a:p>
          <a:p>
            <a:endParaRPr lang="en-US" altLang="zh-TW" dirty="0"/>
          </a:p>
          <a:p>
            <a:r>
              <a:rPr lang="en-US" altLang="zh-TW" dirty="0"/>
              <a:t>Opponent tries its best to defeat the player</a:t>
            </a:r>
          </a:p>
          <a:p>
            <a:pPr lvl="1"/>
            <a:r>
              <a:rPr lang="en-US" altLang="zh-TW" dirty="0"/>
              <a:t>Opponent picks the move with the lowest “player’s value function” score</a:t>
            </a:r>
          </a:p>
          <a:p>
            <a:pPr lvl="1"/>
            <a:r>
              <a:rPr lang="en-US" altLang="zh-TW" dirty="0"/>
              <a:t>That is, opponent tends to </a:t>
            </a:r>
            <a:r>
              <a:rPr lang="en-US" altLang="zh-TW" dirty="0">
                <a:solidFill>
                  <a:srgbClr val="FF0000"/>
                </a:solidFill>
              </a:rPr>
              <a:t>give the player the worst board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The Minimax algorithm is based on this player-opponent interaction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31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CF06F-A932-4E66-ACD4-1BAAE8E0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Minimax Pseudocode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50981D5-A19D-4CA1-A37F-0CA075DD4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456" y="1690688"/>
            <a:ext cx="9353087" cy="4351338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651227-47AF-4F7F-8E10-9CE0A80A4DDE}"/>
              </a:ext>
            </a:extLst>
          </p:cNvPr>
          <p:cNvSpPr txBox="1"/>
          <p:nvPr/>
        </p:nvSpPr>
        <p:spPr>
          <a:xfrm>
            <a:off x="3648351" y="6117964"/>
            <a:ext cx="489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https://en.wikipedia.org/wiki/Minimax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0195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647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156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710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422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476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DBA2660-752C-4CF0-A21E-CA32F9717A6E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47ED34-15C7-4852-A15A-A4D209F752F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5D46E3F-351B-497D-B660-D701E28B2B2E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77D5040-F466-4DA2-BE7C-09C193C47C46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76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7C456091-D1E8-47A3-B6DB-EE67F9C6D5EF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DCBD552-D8A9-4EDD-8022-599A8FC087D1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733B23A-8764-43C7-BD30-FEE5AF8DC44B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294ED49-0DAD-4E21-A2C7-785AE4655A3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911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82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6BD8110-969D-441C-89A4-747519D5F0A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4585952-FCCC-4CDA-87BC-2205AFA67DBE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2B2C48B-B3DC-41FA-99E4-7BA1E078CF12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B329564-4FFF-475C-BFEF-5B38FC6C002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065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 picks the smallest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97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0221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9466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 picks the smallest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80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A has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83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move A to be the next move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A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406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2868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0E733-0273-4667-A408-8B053FF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D3A55-4B6D-44EC-A13A-4762F9E9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Minimax, we can simulate our opponent’s moves and pick a move with minimum risk and maximum value</a:t>
            </a:r>
          </a:p>
          <a:p>
            <a:endParaRPr lang="en-US" altLang="zh-TW" dirty="0"/>
          </a:p>
          <a:p>
            <a:r>
              <a:rPr lang="en-US" altLang="zh-TW" dirty="0"/>
              <a:t>Looking forward for more steps may improve the policy</a:t>
            </a:r>
          </a:p>
          <a:p>
            <a:endParaRPr lang="en-US" altLang="zh-TW" dirty="0"/>
          </a:p>
          <a:p>
            <a:r>
              <a:rPr lang="en-US" altLang="zh-TW" dirty="0"/>
              <a:t>However, the size of the search tree may drastically increase with the increase of search depth</a:t>
            </a:r>
          </a:p>
        </p:txBody>
      </p:sp>
    </p:spTree>
    <p:extLst>
      <p:ext uri="{BB962C8B-B14F-4D97-AF65-F5344CB8AC3E}">
        <p14:creationId xmlns:p14="http://schemas.microsoft.com/office/powerpoint/2010/main" val="1492110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B8836-CD05-4B68-828D-BCF942EC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968FE-C7F8-4CD9-A80D-E8E364EA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we only have limited time, if we hope to increase search depth, we must optimize the search process</a:t>
            </a:r>
          </a:p>
          <a:p>
            <a:endParaRPr lang="en-US" altLang="zh-TW" sz="1000" dirty="0"/>
          </a:p>
          <a:p>
            <a:r>
              <a:rPr lang="en-US" altLang="zh-TW" dirty="0"/>
              <a:t>There are many branches in the minimax process which is not related to the result</a:t>
            </a:r>
          </a:p>
          <a:p>
            <a:endParaRPr lang="en-US" altLang="zh-TW" sz="1000" dirty="0"/>
          </a:p>
          <a:p>
            <a:r>
              <a:rPr lang="en-US" altLang="zh-TW" dirty="0"/>
              <a:t>We can try to “prune” these branches to improve efficiency</a:t>
            </a:r>
          </a:p>
          <a:p>
            <a:endParaRPr lang="en-US" altLang="zh-TW" sz="1000" dirty="0"/>
          </a:p>
          <a:p>
            <a:r>
              <a:rPr lang="en-US" altLang="zh-TW" dirty="0">
                <a:solidFill>
                  <a:srgbClr val="FF0000"/>
                </a:solidFill>
              </a:rPr>
              <a:t>The Alpha-Beta Pruning is the improved version of Minimax method which eliminates some unnecessary branches</a:t>
            </a:r>
          </a:p>
        </p:txBody>
      </p:sp>
    </p:spTree>
    <p:extLst>
      <p:ext uri="{BB962C8B-B14F-4D97-AF65-F5344CB8AC3E}">
        <p14:creationId xmlns:p14="http://schemas.microsoft.com/office/powerpoint/2010/main" val="48795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6FCC8-FD0E-46FA-A013-BA29019B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6FDDDE-AA32-4A99-922B-2A316013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Design and implement an AI that can play the boardgame Gomoku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Read the current board and output the next move</a:t>
            </a:r>
          </a:p>
          <a:p>
            <a:endParaRPr lang="en-US" altLang="zh-TW" dirty="0"/>
          </a:p>
          <a:p>
            <a:r>
              <a:rPr lang="en-US" altLang="zh-TW" dirty="0"/>
              <a:t>Design a state value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Determine the next move with tree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3093759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B6B86-7AFF-416F-B8F4-208A14CC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 Pseudocode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4FAAAF-0771-43E6-B4A6-E963A458C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550" y="1690688"/>
            <a:ext cx="713090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F0341B-6F59-404C-BDA1-37B7EBB43BFB}"/>
              </a:ext>
            </a:extLst>
          </p:cNvPr>
          <p:cNvSpPr txBox="1"/>
          <p:nvPr/>
        </p:nvSpPr>
        <p:spPr>
          <a:xfrm>
            <a:off x="2686789" y="6117964"/>
            <a:ext cx="681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https://en.wikipedia.org/wiki/Alpha%E2%80%93beta_pruning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110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8C32D-4F26-4B10-8CC7-46D6867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0AC33-CAF3-41B1-BEA4-D5D8F0B7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Alpha: the maximum score that the player is assured of in the current search process</a:t>
            </a:r>
          </a:p>
          <a:p>
            <a:endParaRPr lang="en-US" altLang="zh-TW" dirty="0"/>
          </a:p>
          <a:p>
            <a:r>
              <a:rPr lang="en-US" altLang="zh-TW" dirty="0"/>
              <a:t>Beta: the minimum score that the opponent is assured of in the current search process</a:t>
            </a:r>
          </a:p>
        </p:txBody>
      </p:sp>
    </p:spTree>
    <p:extLst>
      <p:ext uri="{BB962C8B-B14F-4D97-AF65-F5344CB8AC3E}">
        <p14:creationId xmlns:p14="http://schemas.microsoft.com/office/powerpoint/2010/main" val="3095764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B6490-FEF0-4E46-AC9C-CDBB3181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18C91-195D-4F49-BA3D-A6D3A856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 alpha &gt;= beta on a player node, we can stop to search on this branch</a:t>
            </a:r>
          </a:p>
          <a:p>
            <a:endParaRPr lang="en-US" altLang="zh-TW" sz="1300" dirty="0"/>
          </a:p>
          <a:p>
            <a:r>
              <a:rPr lang="en-US" altLang="zh-TW" dirty="0"/>
              <a:t>In this situation, the </a:t>
            </a:r>
            <a:r>
              <a:rPr lang="en-US" altLang="zh-TW" dirty="0">
                <a:solidFill>
                  <a:srgbClr val="FF0000"/>
                </a:solidFill>
              </a:rPr>
              <a:t>player will return a value &gt;= beta</a:t>
            </a:r>
            <a:r>
              <a:rPr lang="en-US" altLang="zh-TW" dirty="0"/>
              <a:t> on this branch</a:t>
            </a:r>
          </a:p>
          <a:p>
            <a:endParaRPr lang="en-US" altLang="zh-TW" sz="1200" dirty="0"/>
          </a:p>
          <a:p>
            <a:r>
              <a:rPr lang="en-US" altLang="zh-TW" dirty="0"/>
              <a:t>However, the </a:t>
            </a:r>
            <a:r>
              <a:rPr lang="en-US" altLang="zh-TW" dirty="0">
                <a:solidFill>
                  <a:srgbClr val="FF0000"/>
                </a:solidFill>
              </a:rPr>
              <a:t>opponent already has a better choice</a:t>
            </a:r>
            <a:r>
              <a:rPr lang="en-US" altLang="zh-TW" dirty="0"/>
              <a:t> (beta)</a:t>
            </a:r>
          </a:p>
          <a:p>
            <a:endParaRPr lang="en-US" altLang="zh-TW" sz="1200" dirty="0"/>
          </a:p>
          <a:p>
            <a:r>
              <a:rPr lang="en-US" altLang="zh-TW" dirty="0"/>
              <a:t>Thus, no matter the later discovered value on this branch, </a:t>
            </a:r>
            <a:r>
              <a:rPr lang="en-US" altLang="zh-TW" dirty="0">
                <a:solidFill>
                  <a:srgbClr val="FF0000"/>
                </a:solidFill>
              </a:rPr>
              <a:t>the opponent will not pick this branch</a:t>
            </a:r>
          </a:p>
          <a:p>
            <a:endParaRPr lang="en-US" altLang="zh-TW" sz="1100" dirty="0">
              <a:solidFill>
                <a:srgbClr val="FF0000"/>
              </a:solidFill>
            </a:endParaRPr>
          </a:p>
          <a:p>
            <a:r>
              <a:rPr lang="en-US" altLang="zh-TW" dirty="0"/>
              <a:t>We can “prune” this branch since it will not affect the result</a:t>
            </a:r>
          </a:p>
          <a:p>
            <a:endParaRPr lang="en-US" altLang="zh-TW" sz="1100" dirty="0"/>
          </a:p>
          <a:p>
            <a:r>
              <a:rPr lang="en-US" altLang="zh-TW" dirty="0">
                <a:solidFill>
                  <a:srgbClr val="FF0000"/>
                </a:solidFill>
              </a:rPr>
              <a:t>We can also stop to search if beta &lt;= alpha on an opponent node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39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57F79C-E3EE-44ED-99FB-64D9776E8C24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27B64DC-73B0-4653-875F-4BB323FF3947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DC9A3D4-7A0F-465B-AA99-7838738EC6F2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253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783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alpha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</a:t>
            </a:r>
            <a:r>
              <a:rPr lang="en-US" altLang="zh-TW" b="1" dirty="0">
                <a:solidFill>
                  <a:srgbClr val="FF0000"/>
                </a:solidFill>
              </a:rPr>
              <a:t>5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6955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5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7004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alpha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</a:t>
            </a:r>
            <a:r>
              <a:rPr lang="en-US" altLang="zh-TW" b="1" dirty="0">
                <a:solidFill>
                  <a:srgbClr val="FF0000"/>
                </a:solidFill>
              </a:rPr>
              <a:t>6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48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3289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84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83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beta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56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Gomoku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53992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Propagate alpha and beta values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4C96C5F-3E54-4D46-A536-246C2D6C6FA7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29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55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alpha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</a:t>
            </a:r>
            <a:r>
              <a:rPr lang="en-US" altLang="zh-TW" b="1" dirty="0">
                <a:solidFill>
                  <a:srgbClr val="FF0000"/>
                </a:solidFill>
              </a:rPr>
              <a:t>7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992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 &gt;= beta in a player node, stop searching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b="1" dirty="0">
                <a:solidFill>
                  <a:srgbClr val="FF0000"/>
                </a:solidFill>
              </a:rPr>
              <a:t>β</a:t>
            </a:r>
            <a:r>
              <a:rPr lang="en-US" altLang="zh-TW" b="1" dirty="0">
                <a:solidFill>
                  <a:srgbClr val="FF0000"/>
                </a:solidFill>
              </a:rPr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03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 picks the smallest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b="1" dirty="0">
                <a:solidFill>
                  <a:srgbClr val="FF0000"/>
                </a:solidFill>
              </a:rPr>
              <a:t>β</a:t>
            </a:r>
            <a:r>
              <a:rPr lang="en-US" altLang="zh-TW" b="1" dirty="0">
                <a:solidFill>
                  <a:srgbClr val="FF0000"/>
                </a:solidFill>
              </a:rPr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20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04850-AED6-4399-B4F3-1A178C14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EDCE1-C75F-4B23-8A5D-51181EE4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example above, we use the same search tree as Minimax</a:t>
            </a:r>
          </a:p>
          <a:p>
            <a:endParaRPr lang="en-US" altLang="zh-TW" dirty="0"/>
          </a:p>
          <a:p>
            <a:r>
              <a:rPr lang="en-US" altLang="zh-TW" dirty="0"/>
              <a:t>By pruning, we eliminate branches I and J</a:t>
            </a:r>
          </a:p>
          <a:p>
            <a:endParaRPr lang="en-US" altLang="zh-TW" dirty="0"/>
          </a:p>
          <a:p>
            <a:r>
              <a:rPr lang="en-US" altLang="zh-TW" dirty="0"/>
              <a:t>However, we still get the same result on branch A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Alpha-Beta Pruning can effectively speed up the process while maintaining the same 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874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720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AAA4E-573B-4695-8E6F-72012C0C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D502E-5C64-44A0-9803-B89EC023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game runner (main.cpp) executes the AIs of the player and the opponent in turns and communicates with them by files</a:t>
            </a:r>
          </a:p>
          <a:p>
            <a:endParaRPr lang="en-US" altLang="zh-TW" dirty="0"/>
          </a:p>
          <a:p>
            <a:r>
              <a:rPr lang="en-US" altLang="zh-TW" dirty="0"/>
              <a:t>Your game AI should read the board status from the file “state”</a:t>
            </a:r>
          </a:p>
          <a:p>
            <a:endParaRPr lang="en-US" altLang="zh-TW" dirty="0"/>
          </a:p>
          <a:p>
            <a:r>
              <a:rPr lang="en-US" altLang="zh-TW" dirty="0"/>
              <a:t>Your game AI should output your move to the file “action”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7803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6DE62-726F-41ED-A1BF-AAF80316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27E62B-6BAF-4B77-BE9D-4582306B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state file consists of two parts:</a:t>
            </a:r>
          </a:p>
          <a:p>
            <a:endParaRPr lang="en-US" altLang="zh-TW" sz="1000" dirty="0"/>
          </a:p>
          <a:p>
            <a:r>
              <a:rPr lang="en-US" altLang="zh-TW" dirty="0"/>
              <a:t>Current player (1 or 2)</a:t>
            </a:r>
          </a:p>
          <a:p>
            <a:endParaRPr lang="en-US" altLang="zh-TW" sz="1000" dirty="0"/>
          </a:p>
          <a:p>
            <a:r>
              <a:rPr lang="en-US" altLang="zh-TW" dirty="0"/>
              <a:t>Board (15 x 15 matrix)</a:t>
            </a:r>
          </a:p>
          <a:p>
            <a:endParaRPr lang="en-US" altLang="zh-TW" sz="1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658B07-83BA-43E2-A754-F7150149C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8" b="7571"/>
          <a:stretch/>
        </p:blipFill>
        <p:spPr>
          <a:xfrm>
            <a:off x="7145518" y="1043262"/>
            <a:ext cx="4119512" cy="50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8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10702-273F-438E-893C-4328805A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B929D-7748-433F-977F-25FB96CE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AI should output the next move to the “action” file</a:t>
            </a:r>
          </a:p>
          <a:p>
            <a:endParaRPr lang="en-US" altLang="zh-TW" dirty="0"/>
          </a:p>
          <a:p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keep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moves</a:t>
            </a:r>
            <a:r>
              <a:rPr lang="zh-TW" altLang="en-US" dirty="0"/>
              <a:t> </a:t>
            </a:r>
            <a:r>
              <a:rPr lang="en-US" altLang="zh-TW" dirty="0"/>
              <a:t>in the time limit</a:t>
            </a:r>
          </a:p>
          <a:p>
            <a:endParaRPr lang="en-US" altLang="zh-TW" dirty="0"/>
          </a:p>
          <a:p>
            <a:r>
              <a:rPr lang="en-US" altLang="zh-TW" dirty="0"/>
              <a:t>Only the last complete output will be considered</a:t>
            </a:r>
          </a:p>
          <a:p>
            <a:pPr lvl="1"/>
            <a:r>
              <a:rPr lang="en-US" altLang="zh-TW" dirty="0"/>
              <a:t>In the case on the right, (3, 5) will be accepted by the game runner</a:t>
            </a:r>
          </a:p>
          <a:p>
            <a:endParaRPr lang="en-US" altLang="zh-TW" dirty="0"/>
          </a:p>
          <a:p>
            <a:r>
              <a:rPr lang="en-US" altLang="zh-TW" dirty="0"/>
              <a:t>You lose if you outputs an invalid move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D6BFB0-F3D2-4C45-AE91-6DF33EB8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388" y="1913813"/>
            <a:ext cx="782433" cy="303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6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33E87-E72D-450B-8AC6-812076A2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Gomoku (Five in a Row)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48E62A-4963-44A1-9A7A-5199F283E321}"/>
              </a:ext>
            </a:extLst>
          </p:cNvPr>
          <p:cNvSpPr txBox="1"/>
          <p:nvPr/>
        </p:nvSpPr>
        <p:spPr>
          <a:xfrm>
            <a:off x="3480062" y="6123543"/>
            <a:ext cx="523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https://en.wikipedia.org/wiki/Gomoku</a:t>
            </a:r>
            <a:endParaRPr lang="zh-TW" altLang="en-US" dirty="0"/>
          </a:p>
        </p:txBody>
      </p:sp>
      <p:pic>
        <p:nvPicPr>
          <p:cNvPr id="1026" name="Picture 2" descr="https://upload.wikimedia.org/wikipedia/commons/thumb/1/1e/Gomoku-game-1.svg/1024px-Gomoku-game-1.svg.png">
            <a:extLst>
              <a:ext uri="{FF2B5EF4-FFF2-40B4-BE49-F238E27FC236}">
                <a16:creationId xmlns:a16="http://schemas.microsoft.com/office/drawing/2014/main" id="{94937E2E-FB4E-4FFD-8860-9BE9996C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53" y="1595714"/>
            <a:ext cx="4392892" cy="43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068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48552-8C21-4776-B4DB-91500B7A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3B572-0BCB-42F8-AC59-3BAECAB5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You can refer to the “player_random.cpp” in the “</a:t>
            </a:r>
            <a:r>
              <a:rPr lang="en-US" altLang="zh-TW" dirty="0" err="1">
                <a:solidFill>
                  <a:srgbClr val="FF000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” folder of the package we provided</a:t>
            </a:r>
          </a:p>
          <a:p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dirty="0"/>
              <a:t>Design your state value function to evaluate the board</a:t>
            </a:r>
          </a:p>
          <a:p>
            <a:endParaRPr lang="en-US" altLang="zh-TW" sz="1000" dirty="0"/>
          </a:p>
          <a:p>
            <a:r>
              <a:rPr lang="en-US" altLang="zh-TW" dirty="0"/>
              <a:t>Implement the Alpha-Beta Pruning method and use your value function in the search process</a:t>
            </a:r>
          </a:p>
          <a:p>
            <a:endParaRPr lang="en-US" altLang="zh-TW" sz="1000" dirty="0"/>
          </a:p>
          <a:p>
            <a:r>
              <a:rPr lang="en-US" altLang="zh-TW" dirty="0"/>
              <a:t>Run Alpha-Beta Pruning and decide which move to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238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4259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A4538-8499-4461-8ECD-EB040311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Directory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1E4CB-5344-425F-9613-5D0943EC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Mini Project 3</a:t>
            </a:r>
          </a:p>
          <a:p>
            <a:pPr lvl="1"/>
            <a:r>
              <a:rPr lang="en-US" altLang="zh-TW" sz="2000" dirty="0"/>
              <a:t>baseline</a:t>
            </a:r>
          </a:p>
          <a:p>
            <a:pPr lvl="2"/>
            <a:r>
              <a:rPr lang="en-US" altLang="zh-TW" sz="1800" dirty="0"/>
              <a:t>windows</a:t>
            </a:r>
          </a:p>
          <a:p>
            <a:pPr lvl="3"/>
            <a:r>
              <a:rPr lang="en-US" altLang="zh-TW" sz="1600" dirty="0"/>
              <a:t>baseline&lt;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&gt;.exe,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:= {1, 2}</a:t>
            </a:r>
          </a:p>
          <a:p>
            <a:pPr lvl="2"/>
            <a:r>
              <a:rPr lang="en-US" altLang="zh-TW" sz="1800" dirty="0" err="1"/>
              <a:t>linux</a:t>
            </a:r>
            <a:endParaRPr lang="en-US" altLang="zh-TW" sz="1800" dirty="0"/>
          </a:p>
          <a:p>
            <a:pPr lvl="3"/>
            <a:r>
              <a:rPr lang="en-US" altLang="zh-TW" sz="1600" dirty="0"/>
              <a:t>baseline&lt;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:= {1, 2}</a:t>
            </a:r>
          </a:p>
          <a:p>
            <a:pPr lvl="2"/>
            <a:r>
              <a:rPr lang="en-US" altLang="zh-TW" sz="1800" dirty="0"/>
              <a:t>mac</a:t>
            </a:r>
          </a:p>
          <a:p>
            <a:pPr lvl="3"/>
            <a:r>
              <a:rPr lang="en-US" altLang="zh-TW" sz="1600" dirty="0"/>
              <a:t>baseline&lt;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:= {1, 2}</a:t>
            </a:r>
          </a:p>
          <a:p>
            <a:pPr lvl="1"/>
            <a:r>
              <a:rPr lang="en-US" altLang="zh-TW" sz="2000" dirty="0" err="1"/>
              <a:t>src</a:t>
            </a:r>
            <a:endParaRPr lang="en-US" altLang="zh-TW" sz="2000" dirty="0"/>
          </a:p>
          <a:p>
            <a:pPr lvl="2"/>
            <a:r>
              <a:rPr lang="en-US" altLang="zh-TW" sz="1800" dirty="0"/>
              <a:t>main.cpp</a:t>
            </a:r>
          </a:p>
          <a:p>
            <a:pPr lvl="2"/>
            <a:r>
              <a:rPr lang="en-US" altLang="zh-TW" sz="1800" dirty="0" err="1"/>
              <a:t>makefile</a:t>
            </a:r>
            <a:endParaRPr lang="en-US" altLang="zh-TW" sz="1800" dirty="0"/>
          </a:p>
          <a:p>
            <a:pPr lvl="2"/>
            <a:r>
              <a:rPr lang="en-US" altLang="zh-TW" sz="1800" dirty="0"/>
              <a:t>player_random.cpp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55B7D8C-304D-4F8D-8080-BDDF6B2E2A6C}"/>
              </a:ext>
            </a:extLst>
          </p:cNvPr>
          <p:cNvSpPr txBox="1">
            <a:spLocks/>
          </p:cNvSpPr>
          <p:nvPr/>
        </p:nvSpPr>
        <p:spPr>
          <a:xfrm>
            <a:off x="4924927" y="1825624"/>
            <a:ext cx="54864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/>
          </a:p>
          <a:p>
            <a:pPr lvl="1"/>
            <a:r>
              <a:rPr lang="en-US" altLang="zh-TW" sz="2000" dirty="0"/>
              <a:t>documents</a:t>
            </a:r>
          </a:p>
          <a:p>
            <a:pPr lvl="2"/>
            <a:r>
              <a:rPr lang="en-US" altLang="zh-TW" sz="1600" dirty="0"/>
              <a:t>Mini Project 3 Spec.pdf</a:t>
            </a:r>
          </a:p>
          <a:p>
            <a:pPr lvl="2"/>
            <a:r>
              <a:rPr lang="en-US" altLang="zh-TW" sz="1600" dirty="0"/>
              <a:t>Mini Project 3 Introduction.pptx</a:t>
            </a:r>
          </a:p>
          <a:p>
            <a:pPr lvl="2"/>
            <a:r>
              <a:rPr lang="en-US" altLang="zh-TW" sz="1600" dirty="0"/>
              <a:t>Mini Project 3 Environment Settings.pptx</a:t>
            </a:r>
          </a:p>
          <a:p>
            <a:pPr lvl="2"/>
            <a:r>
              <a:rPr lang="en-US" altLang="zh-TW" sz="1600" dirty="0"/>
              <a:t>Mini Project 3 WSL Installation Tutorial New.pptx</a:t>
            </a:r>
          </a:p>
        </p:txBody>
      </p:sp>
    </p:spTree>
    <p:extLst>
      <p:ext uri="{BB962C8B-B14F-4D97-AF65-F5344CB8AC3E}">
        <p14:creationId xmlns:p14="http://schemas.microsoft.com/office/powerpoint/2010/main" val="3559947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25D0-8CC9-407A-8E81-EEEE52CE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FE7452-9735-4E2D-BA89-A2949D6C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46" y="1740782"/>
            <a:ext cx="10515600" cy="4886260"/>
          </a:xfrm>
        </p:spPr>
        <p:txBody>
          <a:bodyPr>
            <a:normAutofit/>
          </a:bodyPr>
          <a:lstStyle/>
          <a:p>
            <a:r>
              <a:rPr lang="en-US" altLang="zh-TW" dirty="0"/>
              <a:t>The baseline folder contains executables of the baselines</a:t>
            </a:r>
          </a:p>
          <a:p>
            <a:endParaRPr lang="en-US" altLang="zh-TW" sz="1100" dirty="0"/>
          </a:p>
          <a:p>
            <a:r>
              <a:rPr lang="en-US" altLang="zh-TW" dirty="0"/>
              <a:t>If you use Windows, use the baselines in the windows folder</a:t>
            </a:r>
          </a:p>
          <a:p>
            <a:endParaRPr lang="en-US" altLang="zh-TW" sz="1100" dirty="0"/>
          </a:p>
          <a:p>
            <a:r>
              <a:rPr lang="en-US" altLang="zh-TW" dirty="0"/>
              <a:t>If you use Linux, use the baselines in the </a:t>
            </a:r>
            <a:r>
              <a:rPr lang="en-US" altLang="zh-TW" dirty="0" err="1"/>
              <a:t>linux</a:t>
            </a:r>
            <a:r>
              <a:rPr lang="en-US" altLang="zh-TW" dirty="0"/>
              <a:t> folder</a:t>
            </a:r>
          </a:p>
          <a:p>
            <a:endParaRPr lang="en-US" altLang="zh-TW" sz="1100" dirty="0"/>
          </a:p>
          <a:p>
            <a:r>
              <a:rPr lang="en-US" altLang="zh-TW" dirty="0"/>
              <a:t>If you use Mac, use the baselines in the mac folder</a:t>
            </a:r>
          </a:p>
          <a:p>
            <a:endParaRPr lang="en-US" altLang="zh-TW" sz="1100" dirty="0"/>
          </a:p>
          <a:p>
            <a:r>
              <a:rPr lang="en-US" altLang="zh-TW" dirty="0">
                <a:solidFill>
                  <a:srgbClr val="FF0000"/>
                </a:solidFill>
              </a:rPr>
              <a:t>We have three hidden baselines and two open baselines to test the performance of your program</a:t>
            </a:r>
          </a:p>
          <a:p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Test your program against the open baselines and try to defeat them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074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495A3-8B55-4B22-9529-482CE70A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18A43-45F1-4A15-B7CD-4BF939B8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baseline0 =&gt; pure random</a:t>
            </a:r>
          </a:p>
          <a:p>
            <a:endParaRPr lang="en-US" altLang="zh-TW" sz="2000" dirty="0"/>
          </a:p>
          <a:p>
            <a:r>
              <a:rPr lang="en-US" altLang="zh-TW" dirty="0"/>
              <a:t>baseline1 =&gt; minimax with basic value function</a:t>
            </a:r>
          </a:p>
          <a:p>
            <a:endParaRPr lang="en-US" altLang="zh-TW" sz="2000" dirty="0"/>
          </a:p>
          <a:p>
            <a:r>
              <a:rPr lang="en-US" altLang="zh-TW" dirty="0"/>
              <a:t>baseline2 =&gt; deeper minimax with basic value function</a:t>
            </a:r>
          </a:p>
          <a:p>
            <a:endParaRPr lang="en-US" altLang="zh-TW" sz="2000" dirty="0"/>
          </a:p>
          <a:p>
            <a:r>
              <a:rPr lang="en-US" altLang="zh-TW" dirty="0"/>
              <a:t>baseline3 =&gt; alpha beta pruning with basic value function</a:t>
            </a:r>
          </a:p>
          <a:p>
            <a:endParaRPr lang="en-US" altLang="zh-TW" sz="2000" dirty="0"/>
          </a:p>
          <a:p>
            <a:r>
              <a:rPr lang="en-US" altLang="zh-TW" dirty="0"/>
              <a:t>Baseline4 =&gt; deeper alpha beta pruning with basic value function</a:t>
            </a:r>
          </a:p>
        </p:txBody>
      </p:sp>
    </p:spTree>
    <p:extLst>
      <p:ext uri="{BB962C8B-B14F-4D97-AF65-F5344CB8AC3E}">
        <p14:creationId xmlns:p14="http://schemas.microsoft.com/office/powerpoint/2010/main" val="4597913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F99E1-0864-476B-9597-7CEA9FC8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Src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CDF68-4E6E-48CD-A9E4-11522BD7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63096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dirty="0" err="1"/>
              <a:t>src</a:t>
            </a:r>
            <a:r>
              <a:rPr lang="en-US" altLang="zh-TW" dirty="0"/>
              <a:t> folder contains the main program, a </a:t>
            </a:r>
            <a:r>
              <a:rPr lang="en-US" altLang="zh-TW" dirty="0" err="1"/>
              <a:t>makefile</a:t>
            </a:r>
            <a:r>
              <a:rPr lang="en-US" altLang="zh-TW" dirty="0"/>
              <a:t> and some provided example programs</a:t>
            </a:r>
          </a:p>
          <a:p>
            <a:endParaRPr lang="en-US" altLang="zh-TW" dirty="0"/>
          </a:p>
          <a:p>
            <a:r>
              <a:rPr lang="en-US" altLang="zh-TW" dirty="0"/>
              <a:t>The main.cpp is the game runner, </a:t>
            </a:r>
            <a:r>
              <a:rPr lang="en-US" altLang="zh-TW" dirty="0">
                <a:solidFill>
                  <a:srgbClr val="FF0000"/>
                </a:solidFill>
              </a:rPr>
              <a:t>do not modify it</a:t>
            </a:r>
          </a:p>
          <a:p>
            <a:pPr lvl="1"/>
            <a:r>
              <a:rPr lang="en-US" altLang="zh-TW" dirty="0"/>
              <a:t>However, you can refer to it when implementing game simulation of minimax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makefile</a:t>
            </a:r>
            <a:r>
              <a:rPr lang="en-US" altLang="zh-TW" dirty="0"/>
              <a:t> helps you compile your code</a:t>
            </a:r>
          </a:p>
          <a:p>
            <a:pPr lvl="1"/>
            <a:r>
              <a:rPr lang="en-US" altLang="zh-TW" dirty="0"/>
              <a:t>You can also compile by hand, </a:t>
            </a:r>
            <a:r>
              <a:rPr lang="en-US" altLang="zh-TW" dirty="0">
                <a:solidFill>
                  <a:srgbClr val="FF0000"/>
                </a:solidFill>
              </a:rPr>
              <a:t>make sure you set the flags -Wall and –</a:t>
            </a:r>
            <a:r>
              <a:rPr lang="en-US" altLang="zh-TW" dirty="0" err="1">
                <a:solidFill>
                  <a:srgbClr val="FF0000"/>
                </a:solidFill>
              </a:rPr>
              <a:t>Wextra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player_random.cpp =&gt; the pure random AI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You can refer to this one and write your own code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40246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72099-2DF6-428A-8A10-193A2405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Compile Your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5A762-595A-4549-B16F-17606FC0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compile all programs:</a:t>
            </a:r>
          </a:p>
          <a:p>
            <a:r>
              <a:rPr lang="en-US" altLang="zh-TW" dirty="0"/>
              <a:t>Type </a:t>
            </a:r>
            <a:r>
              <a:rPr lang="en-US" altLang="zh-TW" dirty="0">
                <a:solidFill>
                  <a:srgbClr val="FF0000"/>
                </a:solidFill>
              </a:rPr>
              <a:t>make</a:t>
            </a:r>
            <a:r>
              <a:rPr lang="en-US" altLang="zh-TW" dirty="0"/>
              <a:t> when your working directory is ‘</a:t>
            </a:r>
            <a:r>
              <a:rPr lang="en-US" altLang="zh-TW" dirty="0" err="1"/>
              <a:t>src</a:t>
            </a:r>
            <a:r>
              <a:rPr lang="en-US" altLang="zh-TW" dirty="0"/>
              <a:t>’</a:t>
            </a:r>
          </a:p>
          <a:p>
            <a:endParaRPr lang="en-US" altLang="zh-TW" dirty="0"/>
          </a:p>
          <a:p>
            <a:r>
              <a:rPr lang="en-US" altLang="zh-TW" dirty="0"/>
              <a:t>To compile &lt;</a:t>
            </a:r>
            <a:r>
              <a:rPr lang="en-US" altLang="zh-TW" dirty="0" err="1"/>
              <a:t>program_name</a:t>
            </a:r>
            <a:r>
              <a:rPr lang="en-US" altLang="zh-TW" dirty="0"/>
              <a:t>&gt;.</a:t>
            </a:r>
            <a:r>
              <a:rPr lang="en-US" altLang="zh-TW" dirty="0" err="1"/>
              <a:t>cpp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Type </a:t>
            </a:r>
            <a:r>
              <a:rPr lang="en-US" altLang="zh-TW" dirty="0">
                <a:solidFill>
                  <a:srgbClr val="FF0000"/>
                </a:solidFill>
              </a:rPr>
              <a:t>make &lt;</a:t>
            </a:r>
            <a:r>
              <a:rPr lang="en-US" altLang="zh-TW" dirty="0" err="1">
                <a:solidFill>
                  <a:srgbClr val="FF0000"/>
                </a:solidFill>
              </a:rPr>
              <a:t>program_name</a:t>
            </a:r>
            <a:r>
              <a:rPr lang="en-US" altLang="zh-TW" dirty="0">
                <a:solidFill>
                  <a:srgbClr val="FF0000"/>
                </a:solidFill>
              </a:rPr>
              <a:t>&gt; </a:t>
            </a:r>
            <a:r>
              <a:rPr lang="en-US" altLang="zh-TW" dirty="0"/>
              <a:t>when your working directory is ‘</a:t>
            </a:r>
            <a:r>
              <a:rPr lang="en-US" altLang="zh-TW" dirty="0" err="1"/>
              <a:t>src</a:t>
            </a:r>
            <a:r>
              <a:rPr lang="en-US" altLang="zh-TW" dirty="0"/>
              <a:t>’</a:t>
            </a:r>
          </a:p>
          <a:p>
            <a:endParaRPr lang="en-US" altLang="zh-TW" dirty="0"/>
          </a:p>
          <a:p>
            <a:r>
              <a:rPr lang="en-US" altLang="zh-TW" dirty="0"/>
              <a:t>To clean the executables:</a:t>
            </a:r>
          </a:p>
          <a:p>
            <a:r>
              <a:rPr lang="en-US" altLang="zh-TW" dirty="0"/>
              <a:t>Type </a:t>
            </a:r>
            <a:r>
              <a:rPr lang="en-US" altLang="zh-TW" dirty="0">
                <a:solidFill>
                  <a:srgbClr val="FF0000"/>
                </a:solidFill>
              </a:rPr>
              <a:t>make clean </a:t>
            </a:r>
            <a:r>
              <a:rPr lang="en-US" altLang="zh-TW" dirty="0"/>
              <a:t>when your working directory is ‘</a:t>
            </a:r>
            <a:r>
              <a:rPr lang="en-US" altLang="zh-TW" dirty="0" err="1"/>
              <a:t>src</a:t>
            </a:r>
            <a:r>
              <a:rPr lang="en-US" altLang="zh-TW" dirty="0"/>
              <a:t>’</a:t>
            </a:r>
          </a:p>
          <a:p>
            <a:endParaRPr lang="en-US" altLang="zh-TW" dirty="0"/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456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2BB61-3D87-4A64-A7E8-E61AE80B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Test Your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A7A43-3102-4452-9CDD-D00FCEC0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use Windows, type the command below in </a:t>
            </a:r>
            <a:r>
              <a:rPr lang="en-US" altLang="zh-TW" dirty="0" err="1"/>
              <a:t>cmd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main.exe &lt;AI1&gt;.exe &lt;AI2&gt;.exe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If you use Linux / Mac, type the command below in terminal: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./main ./&lt;AI1&gt; ./&lt;AI2&gt;</a:t>
            </a:r>
          </a:p>
        </p:txBody>
      </p:sp>
    </p:spTree>
    <p:extLst>
      <p:ext uri="{BB962C8B-B14F-4D97-AF65-F5344CB8AC3E}">
        <p14:creationId xmlns:p14="http://schemas.microsoft.com/office/powerpoint/2010/main" val="37755570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4001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C65AE-4E52-408D-98D5-C3D193E4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52100-5841-4C9D-9202-D5F3EA9F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Design and implement an AI that can play the boardgame Gomoku</a:t>
            </a:r>
          </a:p>
          <a:p>
            <a:endParaRPr lang="en-US" altLang="zh-TW" dirty="0"/>
          </a:p>
          <a:p>
            <a:r>
              <a:rPr lang="en-US" altLang="zh-TW" dirty="0"/>
              <a:t>Your AI should read the board from file and write next move to file</a:t>
            </a:r>
          </a:p>
          <a:p>
            <a:endParaRPr lang="en-US" altLang="zh-TW" dirty="0"/>
          </a:p>
          <a:p>
            <a:r>
              <a:rPr lang="en-US" altLang="zh-TW" dirty="0"/>
              <a:t>Design a value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Enhance the policy of your AI with Alpha-Beta Pruning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16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06896-4B78-4947-B23F-4B89D535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Gomoku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54D3B-970A-4163-92F6-A3F0EAB7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Use black and white discs and an 15 x 15 board, black plays first</a:t>
            </a:r>
          </a:p>
          <a:p>
            <a:r>
              <a:rPr lang="en-US" altLang="zh-TW" dirty="0"/>
              <a:t>Starts with initial empty board</a:t>
            </a:r>
          </a:p>
          <a:p>
            <a:r>
              <a:rPr lang="en-US" altLang="zh-TW" dirty="0"/>
              <a:t>Player can place disc at any empty intersection</a:t>
            </a:r>
          </a:p>
          <a:p>
            <a:r>
              <a:rPr lang="en-US" altLang="zh-TW" dirty="0"/>
              <a:t>The winner is the first player to form an unbroken chain of five stones (horizontally, vertically, or diagonally).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61984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1F9C9-464F-44D0-A2A9-CCAC2E4D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DDAEF-EB6F-4320-A091-0521A2A5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are not satisfied by the Alpha-Beta Pruning algorithm, you can try some more advanced methods. However, make sure you can explain how Minimax and Alpha-Beta Pruning works during demo</a:t>
            </a:r>
          </a:p>
          <a:p>
            <a:endParaRPr lang="en-US" altLang="zh-TW" dirty="0"/>
          </a:p>
          <a:p>
            <a:r>
              <a:rPr lang="en-US" altLang="zh-TW" dirty="0"/>
              <a:t>If you cannot complete the Alpha-Beta Pruning algorithm, implementing the basic Minimax algorithm also gives you some score</a:t>
            </a:r>
          </a:p>
        </p:txBody>
      </p:sp>
    </p:spTree>
    <p:extLst>
      <p:ext uri="{BB962C8B-B14F-4D97-AF65-F5344CB8AC3E}">
        <p14:creationId xmlns:p14="http://schemas.microsoft.com/office/powerpoint/2010/main" val="39527480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04DBB-5E7A-4B21-B1DB-89D6CDA7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101FE9-542E-40D9-95D2-CDDFD805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will lose immediately if your program outputs an invalid move</a:t>
            </a:r>
          </a:p>
          <a:p>
            <a:endParaRPr lang="en-US" altLang="zh-TW" dirty="0"/>
          </a:p>
          <a:p>
            <a:r>
              <a:rPr lang="en-US" altLang="zh-TW" dirty="0"/>
              <a:t>Time limit for each move is 10 seconds, and the memory limit is 4GB</a:t>
            </a:r>
          </a:p>
          <a:p>
            <a:endParaRPr lang="en-US" altLang="zh-TW" dirty="0"/>
          </a:p>
          <a:p>
            <a:r>
              <a:rPr lang="en-US" altLang="zh-TW" dirty="0"/>
              <a:t>You can keep output moves in the limited time. Only the last successful output move is used by the game runner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Please refer to the spec for more detailed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68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E4E46-C5C6-489A-B044-197253B2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01C5C6-CD72-477D-B4A1-33F87319A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use </a:t>
            </a:r>
            <a:r>
              <a:rPr lang="en-US" altLang="zh-TW" dirty="0">
                <a:solidFill>
                  <a:srgbClr val="FF0000"/>
                </a:solidFill>
              </a:rPr>
              <a:t>C++ </a:t>
            </a:r>
            <a:r>
              <a:rPr lang="en-US" altLang="zh-TW" dirty="0"/>
              <a:t>and write your program in a </a:t>
            </a:r>
            <a:r>
              <a:rPr lang="en-US" altLang="zh-TW" dirty="0">
                <a:solidFill>
                  <a:srgbClr val="FF0000"/>
                </a:solidFill>
              </a:rPr>
              <a:t>single file</a:t>
            </a:r>
          </a:p>
          <a:p>
            <a:endParaRPr lang="en-US" altLang="zh-TW" dirty="0"/>
          </a:p>
          <a:p>
            <a:r>
              <a:rPr lang="en-US" altLang="zh-TW" dirty="0"/>
              <a:t>Your program should be named as 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student_id</a:t>
            </a:r>
            <a:r>
              <a:rPr lang="en-US" altLang="zh-TW" dirty="0">
                <a:solidFill>
                  <a:srgbClr val="FF0000"/>
                </a:solidFill>
              </a:rPr>
              <a:t>&gt;_project3.cpp</a:t>
            </a:r>
          </a:p>
          <a:p>
            <a:endParaRPr lang="en-US" altLang="zh-TW" dirty="0"/>
          </a:p>
          <a:p>
            <a:r>
              <a:rPr lang="en-US" altLang="zh-TW" dirty="0"/>
              <a:t>Your program will be compiled in a GNU / Linux environment by: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g++ -O2 -std=</a:t>
            </a:r>
            <a:r>
              <a:rPr lang="en-US" altLang="zh-TW" dirty="0" err="1">
                <a:solidFill>
                  <a:srgbClr val="FF0000"/>
                </a:solidFill>
              </a:rPr>
              <a:t>c++</a:t>
            </a:r>
            <a:r>
              <a:rPr lang="en-US" altLang="zh-TW" dirty="0">
                <a:solidFill>
                  <a:srgbClr val="FF0000"/>
                </a:solidFill>
              </a:rPr>
              <a:t>14 -Wall -</a:t>
            </a:r>
            <a:r>
              <a:rPr lang="en-US" altLang="zh-TW" dirty="0" err="1">
                <a:solidFill>
                  <a:srgbClr val="FF0000"/>
                </a:solidFill>
              </a:rPr>
              <a:t>Wextra</a:t>
            </a:r>
            <a:r>
              <a:rPr lang="en-US" altLang="zh-TW" dirty="0">
                <a:solidFill>
                  <a:srgbClr val="FF0000"/>
                </a:solidFill>
              </a:rPr>
              <a:t> &lt;</a:t>
            </a:r>
            <a:r>
              <a:rPr lang="en-US" altLang="zh-TW" dirty="0" err="1">
                <a:solidFill>
                  <a:srgbClr val="FF0000"/>
                </a:solidFill>
              </a:rPr>
              <a:t>student_id</a:t>
            </a:r>
            <a:r>
              <a:rPr lang="en-US" altLang="zh-TW" dirty="0">
                <a:solidFill>
                  <a:srgbClr val="FF0000"/>
                </a:solidFill>
              </a:rPr>
              <a:t>&gt;_project3.cpp</a:t>
            </a:r>
          </a:p>
          <a:p>
            <a:r>
              <a:rPr lang="en-US" altLang="zh-TW" dirty="0"/>
              <a:t>Please</a:t>
            </a:r>
            <a:r>
              <a:rPr lang="zh-TW" altLang="en-US" dirty="0"/>
              <a:t> </a:t>
            </a:r>
            <a:r>
              <a:rPr lang="en-US" altLang="zh-TW" dirty="0"/>
              <a:t>make</a:t>
            </a:r>
            <a:r>
              <a:rPr lang="zh-TW" altLang="en-US" dirty="0"/>
              <a:t> </a:t>
            </a:r>
            <a:r>
              <a:rPr lang="en-US" altLang="zh-TW" dirty="0"/>
              <a:t>sure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program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compiled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</a:t>
            </a:r>
            <a:r>
              <a:rPr lang="en-US" altLang="zh-TW" dirty="0"/>
              <a:t>above with</a:t>
            </a:r>
            <a:r>
              <a:rPr lang="zh-TW" altLang="en-US" dirty="0"/>
              <a:t> </a:t>
            </a:r>
            <a:r>
              <a:rPr lang="en-US" altLang="zh-TW" dirty="0"/>
              <a:t>no</a:t>
            </a:r>
            <a:r>
              <a:rPr lang="zh-TW" altLang="en-US" dirty="0"/>
              <a:t> </a:t>
            </a:r>
            <a:r>
              <a:rPr lang="en-US" altLang="zh-TW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7564905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F9C94-4F09-4100-AE67-938A0C9E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Report and 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6F9DC1-DD10-4E28-BEA2-A4B17932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should write a report to elaborate on how you design your AI</a:t>
            </a:r>
          </a:p>
          <a:p>
            <a:endParaRPr lang="en-US" altLang="zh-TW" dirty="0"/>
          </a:p>
          <a:p>
            <a:r>
              <a:rPr lang="en-US" altLang="zh-TW" dirty="0"/>
              <a:t>The report is not directly graded, but is your </a:t>
            </a:r>
            <a:r>
              <a:rPr lang="en-US" altLang="zh-TW" dirty="0">
                <a:solidFill>
                  <a:srgbClr val="FF0000"/>
                </a:solidFill>
              </a:rPr>
              <a:t>only available reference through the TA demo</a:t>
            </a:r>
            <a:r>
              <a:rPr lang="en-US" altLang="zh-TW" dirty="0"/>
              <a:t> (You cannot refer to your code in demo)</a:t>
            </a:r>
          </a:p>
          <a:p>
            <a:endParaRPr lang="en-US" altLang="zh-TW" dirty="0"/>
          </a:p>
          <a:p>
            <a:r>
              <a:rPr lang="en-US" altLang="zh-TW" dirty="0"/>
              <a:t>You must attend the demo and answer the questions from TA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The demo date and method will be announced soon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662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6924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BA52D-5AE8-4EAE-A3BF-BF8C74F9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9585DE-4AB3-4D6F-82CB-F3E8F6CE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project accounts for 9 points of your total grade</a:t>
            </a:r>
          </a:p>
          <a:p>
            <a:endParaRPr lang="en-US" altLang="zh-TW" sz="1000" dirty="0"/>
          </a:p>
          <a:p>
            <a:r>
              <a:rPr lang="en-US" altLang="zh-TW" dirty="0"/>
              <a:t>Beat every baseline =&gt; +5 points (1 point for each baseline)</a:t>
            </a:r>
            <a:br>
              <a:rPr lang="en-US" altLang="zh-TW" dirty="0"/>
            </a:br>
            <a:r>
              <a:rPr lang="en-US" altLang="zh-TW" dirty="0"/>
              <a:t>(Win First Hand and Second Hand)</a:t>
            </a:r>
          </a:p>
          <a:p>
            <a:endParaRPr lang="en-US" altLang="zh-TW" sz="1000" dirty="0"/>
          </a:p>
          <a:p>
            <a:r>
              <a:rPr lang="en-US" altLang="zh-TW" dirty="0"/>
              <a:t>Implement Tree search (Minimax) =&gt; +2 points</a:t>
            </a:r>
          </a:p>
          <a:p>
            <a:endParaRPr lang="en-US" altLang="zh-TW" sz="1000" dirty="0"/>
          </a:p>
          <a:p>
            <a:r>
              <a:rPr lang="en-US" altLang="zh-TW" dirty="0"/>
              <a:t>Design of your state value function =&gt; +1 point</a:t>
            </a:r>
          </a:p>
          <a:p>
            <a:endParaRPr lang="en-US" altLang="zh-TW" sz="1000" dirty="0"/>
          </a:p>
          <a:p>
            <a:r>
              <a:rPr lang="en-US" altLang="zh-TW" dirty="0"/>
              <a:t>Implement Alpha-Beta Pruning =&gt; +1 point</a:t>
            </a:r>
          </a:p>
        </p:txBody>
      </p:sp>
    </p:spTree>
    <p:extLst>
      <p:ext uri="{BB962C8B-B14F-4D97-AF65-F5344CB8AC3E}">
        <p14:creationId xmlns:p14="http://schemas.microsoft.com/office/powerpoint/2010/main" val="12085265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9C639-6F95-474E-B372-3B0F7F6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Bonus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5FF9DF-98C4-4B46-9120-D6F3BB48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(Bonus) Uses version control software =&gt; +1 point</a:t>
            </a:r>
          </a:p>
          <a:p>
            <a:r>
              <a:rPr lang="en-US" altLang="zh-TW" dirty="0"/>
              <a:t>Include a screenshot with more than 3 commits in your report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(Bonus) Class ranking =&gt; At most +2 points</a:t>
            </a:r>
          </a:p>
          <a:p>
            <a:r>
              <a:rPr lang="en-US" altLang="zh-TW" dirty="0"/>
              <a:t>You can attend the class ranking if you beat all baselines</a:t>
            </a:r>
          </a:p>
          <a:p>
            <a:r>
              <a:rPr lang="en-US" altLang="zh-TW" dirty="0"/>
              <a:t>Your AI will play against other AIs of your classmates and gain bonus score according to your ranking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2448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427EE8-75D1-44BC-B8B2-5AD457176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Happy Coding!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C71C816-867B-4F04-9542-C0AE9A4D4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777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03BD4-3C95-4BCC-9CFA-12078560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3176F-E214-4965-B0EB-80689BEE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program should decide which move is better</a:t>
            </a:r>
          </a:p>
          <a:p>
            <a:endParaRPr lang="en-US" altLang="zh-TW" dirty="0"/>
          </a:p>
          <a:p>
            <a:r>
              <a:rPr lang="en-US" altLang="zh-TW" dirty="0"/>
              <a:t>We can pick the move which leads to the board with highest score</a:t>
            </a:r>
          </a:p>
          <a:p>
            <a:endParaRPr lang="en-US" altLang="zh-TW" dirty="0"/>
          </a:p>
          <a:p>
            <a:r>
              <a:rPr lang="en-US" altLang="zh-TW" dirty="0"/>
              <a:t>Thus, we need a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It is the “state value function”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232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3035</Words>
  <Application>Microsoft Macintosh PowerPoint</Application>
  <PresentationFormat>寬螢幕</PresentationFormat>
  <Paragraphs>998</Paragraphs>
  <Slides>77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1" baseType="lpstr">
      <vt:lpstr>Arial</vt:lpstr>
      <vt:lpstr>Calibri</vt:lpstr>
      <vt:lpstr>Calibri Light</vt:lpstr>
      <vt:lpstr>Office 佈景主題</vt:lpstr>
      <vt:lpstr> Mini Project 3 Gomoku AI</vt:lpstr>
      <vt:lpstr>Outline</vt:lpstr>
      <vt:lpstr>Outline</vt:lpstr>
      <vt:lpstr>Introduction</vt:lpstr>
      <vt:lpstr>Outline</vt:lpstr>
      <vt:lpstr>Gomoku (Five in a Row)</vt:lpstr>
      <vt:lpstr>Gomoku Rules</vt:lpstr>
      <vt:lpstr>Outline</vt:lpstr>
      <vt:lpstr>State Value Function</vt:lpstr>
      <vt:lpstr>State Value Function</vt:lpstr>
      <vt:lpstr>Simple Example</vt:lpstr>
      <vt:lpstr>Suppose we play as black, value = 8 – 0 = 8</vt:lpstr>
      <vt:lpstr>Another example, value = 11 – 1 = 10</vt:lpstr>
      <vt:lpstr>Use value function to pick the next move</vt:lpstr>
      <vt:lpstr>Use value function to pick the next move</vt:lpstr>
      <vt:lpstr>Use value function to pick the next move</vt:lpstr>
      <vt:lpstr>Stronger Value Functions</vt:lpstr>
      <vt:lpstr>Features You Can Utilize</vt:lpstr>
      <vt:lpstr>Outline</vt:lpstr>
      <vt:lpstr>Minimax</vt:lpstr>
      <vt:lpstr>Minimax</vt:lpstr>
      <vt:lpstr>Minimax Pseudocode</vt:lpstr>
      <vt:lpstr>Example</vt:lpstr>
      <vt:lpstr>Evaluate score at leaves</vt:lpstr>
      <vt:lpstr>Evaluate score at leaves</vt:lpstr>
      <vt:lpstr>Player picks the largest score</vt:lpstr>
      <vt:lpstr>Evaluate score at leaves</vt:lpstr>
      <vt:lpstr>Evaluate score at leaves</vt:lpstr>
      <vt:lpstr>Evaluate score at leaves</vt:lpstr>
      <vt:lpstr>Player picks the largest score</vt:lpstr>
      <vt:lpstr>Opponent picks the smallest score</vt:lpstr>
      <vt:lpstr>Evaluate score at leaves</vt:lpstr>
      <vt:lpstr>Player picks the largest score</vt:lpstr>
      <vt:lpstr>Opponent picks the smallest score</vt:lpstr>
      <vt:lpstr>Move A has the largest score</vt:lpstr>
      <vt:lpstr>Player picks move A to be the next move</vt:lpstr>
      <vt:lpstr>Outline</vt:lpstr>
      <vt:lpstr>Alpha-Beta Pruning</vt:lpstr>
      <vt:lpstr>Alpha-Beta Pruning</vt:lpstr>
      <vt:lpstr>Alpha-Beta Pruning Pseudocode</vt:lpstr>
      <vt:lpstr>Alpha-Beta Pruning</vt:lpstr>
      <vt:lpstr>Alpha-Beta Pruning</vt:lpstr>
      <vt:lpstr>Example</vt:lpstr>
      <vt:lpstr>Evaluate score at leaves</vt:lpstr>
      <vt:lpstr>Update alpha</vt:lpstr>
      <vt:lpstr>Evaluate score at leaves</vt:lpstr>
      <vt:lpstr>Update alpha</vt:lpstr>
      <vt:lpstr>Player picks the largest score</vt:lpstr>
      <vt:lpstr>Update beta</vt:lpstr>
      <vt:lpstr>Propagate alpha and beta values</vt:lpstr>
      <vt:lpstr>Evaluate score at leaves</vt:lpstr>
      <vt:lpstr>Update alpha</vt:lpstr>
      <vt:lpstr>Alpha &gt;= beta in a player node, stop searching</vt:lpstr>
      <vt:lpstr>Opponent picks the smallest score</vt:lpstr>
      <vt:lpstr>Alpha-Beta Pruning</vt:lpstr>
      <vt:lpstr>Outline</vt:lpstr>
      <vt:lpstr>How To Design Your AI</vt:lpstr>
      <vt:lpstr>State file</vt:lpstr>
      <vt:lpstr>Action file</vt:lpstr>
      <vt:lpstr>How To Design Your AI</vt:lpstr>
      <vt:lpstr>Outline</vt:lpstr>
      <vt:lpstr>Package Directory Structure</vt:lpstr>
      <vt:lpstr>Baseline</vt:lpstr>
      <vt:lpstr>Baseline</vt:lpstr>
      <vt:lpstr>Src</vt:lpstr>
      <vt:lpstr>How To Compile Your Code</vt:lpstr>
      <vt:lpstr>How To Test Your Code</vt:lpstr>
      <vt:lpstr>Outline</vt:lpstr>
      <vt:lpstr>Requirements - Code</vt:lpstr>
      <vt:lpstr>Requirements - Code</vt:lpstr>
      <vt:lpstr>Requirements - Code</vt:lpstr>
      <vt:lpstr>Requirements - Submission</vt:lpstr>
      <vt:lpstr>Requirements - Report and Demo</vt:lpstr>
      <vt:lpstr>Outline</vt:lpstr>
      <vt:lpstr>Grading</vt:lpstr>
      <vt:lpstr>Grading Bonus</vt:lpstr>
      <vt:lpstr>Happy Coding!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</dc:title>
  <dc:creator>楊博丞</dc:creator>
  <cp:lastModifiedBy>林偉博</cp:lastModifiedBy>
  <cp:revision>1008</cp:revision>
  <dcterms:created xsi:type="dcterms:W3CDTF">2021-06-04T09:52:21Z</dcterms:created>
  <dcterms:modified xsi:type="dcterms:W3CDTF">2022-06-18T09:23:03Z</dcterms:modified>
</cp:coreProperties>
</file>