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1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0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8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9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94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0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26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7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59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B7E3-D3A7-4553-9C18-66C7433D45F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D7729-131F-4BE9-B261-77F160A24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5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32857" y="2028305"/>
            <a:ext cx="7197726" cy="1072341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Final Project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2857" y="3815543"/>
            <a:ext cx="7197726" cy="84789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 22 </a:t>
            </a:r>
            <a:r>
              <a:rPr lang="en-US" altLang="zh-TW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107201021 </a:t>
            </a:r>
            <a:r>
              <a:rPr lang="zh-TW" altLang="en-US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易瑋泓 </a:t>
            </a:r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&amp;&amp; 107201020</a:t>
            </a:r>
            <a:r>
              <a:rPr lang="zh-TW" altLang="en-US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林嘉揚</a:t>
            </a:r>
            <a:endParaRPr lang="zh-TW" altLang="en-US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 </a:t>
            </a:r>
            <a:r>
              <a:rPr lang="en-US" altLang="zh-TW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26 : 107201537 </a:t>
            </a:r>
            <a:r>
              <a:rPr lang="zh-TW" altLang="en-US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詹偉翔 </a:t>
            </a:r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&amp;&amp; 107201536 </a:t>
            </a:r>
            <a:r>
              <a:rPr lang="zh-TW" altLang="en-US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李胤弘</a:t>
            </a:r>
            <a:endParaRPr lang="en-US" altLang="zh-TW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0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09253" y="540328"/>
            <a:ext cx="9758939" cy="1205346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latin typeface="Ravie" panose="04040805050809020602" pitchFamily="82" charset="0"/>
              </a:rPr>
              <a:t>Small Dinosaur</a:t>
            </a:r>
            <a:endParaRPr lang="zh-TW" altLang="en-US" sz="6600" dirty="0">
              <a:latin typeface="Ravie" panose="04040805050809020602" pitchFamily="82" charset="0"/>
            </a:endParaRPr>
          </a:p>
        </p:txBody>
      </p:sp>
      <p:pic>
        <p:nvPicPr>
          <p:cNvPr id="6" name="內容版面配置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122"/>
          <a:stretch/>
        </p:blipFill>
        <p:spPr>
          <a:xfrm>
            <a:off x="6744332" y="4108143"/>
            <a:ext cx="728691" cy="646906"/>
          </a:xfrm>
          <a:prstGeom prst="rect">
            <a:avLst/>
          </a:prstGeom>
        </p:spPr>
      </p:pic>
      <p:pic>
        <p:nvPicPr>
          <p:cNvPr id="7" name="內容版面配置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122"/>
          <a:stretch/>
        </p:blipFill>
        <p:spPr>
          <a:xfrm>
            <a:off x="7822157" y="3062598"/>
            <a:ext cx="728691" cy="646906"/>
          </a:xfrm>
          <a:prstGeom prst="rect">
            <a:avLst/>
          </a:prstGeom>
        </p:spPr>
      </p:pic>
      <p:pic>
        <p:nvPicPr>
          <p:cNvPr id="8" name="內容版面配置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122"/>
          <a:stretch/>
        </p:blipFill>
        <p:spPr>
          <a:xfrm>
            <a:off x="6744332" y="2017053"/>
            <a:ext cx="728691" cy="6469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9" y="1761386"/>
            <a:ext cx="883920" cy="115824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9" y="4077866"/>
            <a:ext cx="883920" cy="115824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5" y="2919626"/>
            <a:ext cx="883920" cy="115824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14122" r="14056" b="14897"/>
          <a:stretch/>
        </p:blipFill>
        <p:spPr>
          <a:xfrm>
            <a:off x="6923798" y="3203171"/>
            <a:ext cx="36975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2793" y="609601"/>
            <a:ext cx="1438101" cy="878378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Curlz MT" panose="04040404050702020202" pitchFamily="82" charset="0"/>
              </a:rPr>
              <a:t>RULE:</a:t>
            </a:r>
            <a:endParaRPr lang="zh-TW" altLang="en-US" sz="4000" dirty="0">
              <a:latin typeface="Curlz MT" panose="04040404050702020202" pitchFamily="8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2916" y="2136371"/>
            <a:ext cx="9156468" cy="1720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Our dinosaur has only two behaviors</a:t>
            </a:r>
            <a:r>
              <a:rPr lang="en-US" altLang="zh-TW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go downward and go </a:t>
            </a: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upward.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</a:t>
            </a:r>
            <a:r>
              <a:rPr lang="en-US" altLang="zh-TW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Our </a:t>
            </a:r>
            <a:r>
              <a:rPr lang="en-US" altLang="zh-TW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dinosaur </a:t>
            </a: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would die when it ate poisonous mushrooms.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Player needs to use down arrow and up arrow to </a:t>
            </a:r>
            <a:r>
              <a:rPr lang="en-US" altLang="zh-TW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control </a:t>
            </a:r>
            <a:r>
              <a:rPr lang="en-US" altLang="zh-TW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dinosaur for avoiding eat </a:t>
            </a:r>
            <a:r>
              <a:rPr lang="en-US" altLang="zh-TW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poisonous mushrooms.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9583" y="698269"/>
            <a:ext cx="8915400" cy="380722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D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ivision </a:t>
            </a: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of 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work:</a:t>
            </a:r>
          </a:p>
          <a:p>
            <a:pPr marL="0" indent="0">
              <a:buNone/>
            </a:pPr>
            <a:endParaRPr lang="en-US" altLang="zh-TW" sz="2000" b="1" dirty="0" smtClean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107201021 </a:t>
            </a:r>
            <a:r>
              <a:rPr lang="zh-TW" altLang="en-US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易瑋</a:t>
            </a:r>
            <a:r>
              <a:rPr lang="zh-TW" altLang="en-US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泓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the maker of our dinosaur, poisonous </a:t>
            </a: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mushrooms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 and other background.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107201020</a:t>
            </a:r>
            <a:r>
              <a:rPr lang="zh-TW" altLang="en-US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 林嘉揚 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and </a:t>
            </a: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107201537 </a:t>
            </a:r>
            <a:r>
              <a:rPr lang="zh-TW" altLang="en-US" sz="2000" b="1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詹偉翔</a:t>
            </a:r>
            <a:r>
              <a:rPr lang="en-US" altLang="zh-TW" sz="2000" b="1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:</a:t>
            </a:r>
            <a:endParaRPr lang="en-US" altLang="zh-TW" sz="2000" b="1" dirty="0" smtClean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the maker of the behaviors of </a:t>
            </a: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our 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dinosaur, the  random appearance of</a:t>
            </a:r>
            <a:r>
              <a:rPr lang="en-US" altLang="zh-TW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 poisonous 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mushrooms.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107201536 </a:t>
            </a:r>
            <a:r>
              <a:rPr lang="zh-TW" altLang="en-US" sz="2000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李胤</a:t>
            </a:r>
            <a:r>
              <a:rPr lang="zh-TW" altLang="en-US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弘</a:t>
            </a: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: 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the maker of power point and the reporter of our game.</a:t>
            </a:r>
            <a:endParaRPr lang="en-US" altLang="zh-TW" sz="2000" b="1" dirty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  <a:p>
            <a:pPr marL="0" indent="0">
              <a:buNone/>
            </a:pPr>
            <a:endParaRPr lang="zh-TW" altLang="en-US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9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4377" y="1224926"/>
            <a:ext cx="8911687" cy="739177"/>
          </a:xfrm>
        </p:spPr>
        <p:txBody>
          <a:bodyPr/>
          <a:lstStyle/>
          <a:p>
            <a:pPr algn="ctr"/>
            <a:r>
              <a:rPr lang="en-US" altLang="zh-TW" dirty="0" smtClean="0"/>
              <a:t>The library we applied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1197" y="3480297"/>
            <a:ext cx="8915400" cy="100584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1. Irvine32.inc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 smtClean="0"/>
              <a:t>2. Macros.inc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3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11185" y="840526"/>
            <a:ext cx="796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Our process:</a:t>
            </a:r>
            <a:endParaRPr lang="zh-TW" altLang="en-US" dirty="0"/>
          </a:p>
        </p:txBody>
      </p:sp>
      <p:sp>
        <p:nvSpPr>
          <p:cNvPr id="5" name="流程圖: 替代程序 4"/>
          <p:cNvSpPr/>
          <p:nvPr/>
        </p:nvSpPr>
        <p:spPr>
          <a:xfrm>
            <a:off x="2460567" y="2700251"/>
            <a:ext cx="1188720" cy="5735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dinosaur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20460426">
            <a:off x="3603342" y="2360582"/>
            <a:ext cx="612579" cy="35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707476" y="2797366"/>
            <a:ext cx="612579" cy="35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540330">
            <a:off x="3603343" y="3257946"/>
            <a:ext cx="612579" cy="35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替代程序 8"/>
          <p:cNvSpPr/>
          <p:nvPr/>
        </p:nvSpPr>
        <p:spPr>
          <a:xfrm>
            <a:off x="4256475" y="1974027"/>
            <a:ext cx="1147156" cy="47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</a:t>
            </a:r>
            <a:endParaRPr lang="zh-TW" altLang="en-US" dirty="0"/>
          </a:p>
        </p:txBody>
      </p:sp>
      <p:sp>
        <p:nvSpPr>
          <p:cNvPr id="10" name="流程圖: 替代程序 9"/>
          <p:cNvSpPr/>
          <p:nvPr/>
        </p:nvSpPr>
        <p:spPr>
          <a:xfrm>
            <a:off x="4378244" y="2752650"/>
            <a:ext cx="1147156" cy="47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STAY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4256475" y="3575362"/>
            <a:ext cx="1147156" cy="47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DOWN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rot="20716461">
            <a:off x="5419466" y="1753350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1084314">
            <a:off x="5555634" y="2620600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457304" y="2085665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673673">
            <a:off x="5542094" y="3128768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457305" y="3693756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804780">
            <a:off x="5438811" y="4039738"/>
            <a:ext cx="623455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替代程序 17"/>
          <p:cNvSpPr/>
          <p:nvPr/>
        </p:nvSpPr>
        <p:spPr>
          <a:xfrm>
            <a:off x="6134283" y="2034010"/>
            <a:ext cx="3151033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Eat poisonous mushroom</a:t>
            </a:r>
            <a:endParaRPr lang="zh-TW" altLang="en-US" dirty="0"/>
          </a:p>
        </p:txBody>
      </p:sp>
      <p:sp>
        <p:nvSpPr>
          <p:cNvPr id="19" name="流程圖: 替代程序 18"/>
          <p:cNvSpPr/>
          <p:nvPr/>
        </p:nvSpPr>
        <p:spPr>
          <a:xfrm>
            <a:off x="6192981" y="3126899"/>
            <a:ext cx="3186201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Eat poisonous mushroom</a:t>
            </a:r>
            <a:endParaRPr lang="zh-TW" altLang="en-US" dirty="0"/>
          </a:p>
        </p:txBody>
      </p:sp>
      <p:sp>
        <p:nvSpPr>
          <p:cNvPr id="20" name="流程圖: 替代程序 19"/>
          <p:cNvSpPr/>
          <p:nvPr/>
        </p:nvSpPr>
        <p:spPr>
          <a:xfrm>
            <a:off x="6134434" y="3662882"/>
            <a:ext cx="3150882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Eat poisonous mushroom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9957525" y="4266047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9445783" y="3176451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9336749" y="3692446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14122" r="14056" b="14897"/>
          <a:stretch/>
        </p:blipFill>
        <p:spPr>
          <a:xfrm>
            <a:off x="9619024" y="3575607"/>
            <a:ext cx="369757" cy="36576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14122" r="14056" b="14897"/>
          <a:stretch/>
        </p:blipFill>
        <p:spPr>
          <a:xfrm>
            <a:off x="9755832" y="3071649"/>
            <a:ext cx="369757" cy="36576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14122" r="14056" b="14897"/>
          <a:stretch/>
        </p:blipFill>
        <p:spPr>
          <a:xfrm>
            <a:off x="9622221" y="1993952"/>
            <a:ext cx="369757" cy="365760"/>
          </a:xfrm>
          <a:prstGeom prst="rect">
            <a:avLst/>
          </a:prstGeom>
        </p:spPr>
      </p:pic>
      <p:sp>
        <p:nvSpPr>
          <p:cNvPr id="27" name="流程圖: 替代程序 26"/>
          <p:cNvSpPr/>
          <p:nvPr/>
        </p:nvSpPr>
        <p:spPr>
          <a:xfrm>
            <a:off x="6097446" y="4216495"/>
            <a:ext cx="3819638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Doesn’t</a:t>
            </a:r>
            <a:r>
              <a:rPr lang="en-US" altLang="zh-TW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 eat </a:t>
            </a:r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poisonous mushroom</a:t>
            </a:r>
            <a:endParaRPr lang="zh-TW" altLang="en-US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6209323" y="2504254"/>
            <a:ext cx="3779458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Doesn’t</a:t>
            </a:r>
            <a:r>
              <a:rPr lang="en-US" altLang="zh-TW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 eat </a:t>
            </a:r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poisonous mushroom</a:t>
            </a:r>
            <a:endParaRPr lang="zh-TW" altLang="en-US" dirty="0"/>
          </a:p>
        </p:txBody>
      </p:sp>
      <p:sp>
        <p:nvSpPr>
          <p:cNvPr id="29" name="流程圖: 替代程序 28"/>
          <p:cNvSpPr/>
          <p:nvPr/>
        </p:nvSpPr>
        <p:spPr>
          <a:xfrm>
            <a:off x="6062265" y="1450988"/>
            <a:ext cx="3780004" cy="30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Doesn’t eat </a:t>
            </a:r>
            <a:r>
              <a:rPr lang="en-US" altLang="zh-TW" b="1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poisonous mushroom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0014634" y="2562683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9335530" y="2099826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9887088" y="1510211"/>
            <a:ext cx="243448" cy="20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0001483" y="1284953"/>
            <a:ext cx="12761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Alive</a:t>
            </a:r>
            <a:endParaRPr lang="zh-TW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8996" y="2344471"/>
            <a:ext cx="12761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Alive</a:t>
            </a:r>
            <a:endParaRPr lang="zh-TW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08997" y="4049243"/>
            <a:ext cx="12761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Alive</a:t>
            </a:r>
            <a:endParaRPr lang="zh-TW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3170950" y="893597"/>
            <a:ext cx="7416800" cy="1552992"/>
          </a:xfrm>
          <a:custGeom>
            <a:avLst/>
            <a:gdLst>
              <a:gd name="connsiteX0" fmla="*/ 7416800 w 7416800"/>
              <a:gd name="connsiteY0" fmla="*/ 418459 h 1552992"/>
              <a:gd name="connsiteX1" fmla="*/ 2726267 w 7416800"/>
              <a:gd name="connsiteY1" fmla="*/ 62859 h 1552992"/>
              <a:gd name="connsiteX2" fmla="*/ 0 w 7416800"/>
              <a:gd name="connsiteY2" fmla="*/ 1552992 h 155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6800" h="1552992">
                <a:moveTo>
                  <a:pt x="7416800" y="418459"/>
                </a:moveTo>
                <a:cubicBezTo>
                  <a:pt x="5689600" y="146114"/>
                  <a:pt x="3962400" y="-126230"/>
                  <a:pt x="2726267" y="62859"/>
                </a:cubicBezTo>
                <a:cubicBezTo>
                  <a:pt x="1490134" y="251948"/>
                  <a:pt x="745067" y="902470"/>
                  <a:pt x="0" y="15529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3175000" y="3547533"/>
            <a:ext cx="7560733" cy="1694764"/>
          </a:xfrm>
          <a:custGeom>
            <a:avLst/>
            <a:gdLst>
              <a:gd name="connsiteX0" fmla="*/ 0 w 7560733"/>
              <a:gd name="connsiteY0" fmla="*/ 0 h 1694764"/>
              <a:gd name="connsiteX1" fmla="*/ 2548467 w 7560733"/>
              <a:gd name="connsiteY1" fmla="*/ 1642534 h 1694764"/>
              <a:gd name="connsiteX2" fmla="*/ 7560733 w 7560733"/>
              <a:gd name="connsiteY2" fmla="*/ 1126067 h 169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0733" h="1694764">
                <a:moveTo>
                  <a:pt x="0" y="0"/>
                </a:moveTo>
                <a:cubicBezTo>
                  <a:pt x="644172" y="727428"/>
                  <a:pt x="1288345" y="1454856"/>
                  <a:pt x="2548467" y="1642534"/>
                </a:cubicBezTo>
                <a:cubicBezTo>
                  <a:pt x="3808589" y="1830212"/>
                  <a:pt x="5684661" y="1478139"/>
                  <a:pt x="7560733" y="1126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直角三角形 37"/>
          <p:cNvSpPr/>
          <p:nvPr/>
        </p:nvSpPr>
        <p:spPr>
          <a:xfrm rot="1908832">
            <a:off x="6234649" y="837413"/>
            <a:ext cx="132930" cy="13397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直角三角形 38"/>
          <p:cNvSpPr/>
          <p:nvPr/>
        </p:nvSpPr>
        <p:spPr>
          <a:xfrm rot="2240473">
            <a:off x="6705516" y="5173585"/>
            <a:ext cx="147247" cy="1374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9685867" y="1125753"/>
            <a:ext cx="1520866" cy="1329580"/>
          </a:xfrm>
          <a:custGeom>
            <a:avLst/>
            <a:gdLst>
              <a:gd name="connsiteX0" fmla="*/ 1109133 w 1520866"/>
              <a:gd name="connsiteY0" fmla="*/ 1329580 h 1329580"/>
              <a:gd name="connsiteX1" fmla="*/ 1498600 w 1520866"/>
              <a:gd name="connsiteY1" fmla="*/ 618380 h 1329580"/>
              <a:gd name="connsiteX2" fmla="*/ 1312333 w 1520866"/>
              <a:gd name="connsiteY2" fmla="*/ 42647 h 1329580"/>
              <a:gd name="connsiteX3" fmla="*/ 0 w 1520866"/>
              <a:gd name="connsiteY3" fmla="*/ 42647 h 1329580"/>
              <a:gd name="connsiteX4" fmla="*/ 0 w 1520866"/>
              <a:gd name="connsiteY4" fmla="*/ 42647 h 13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866" h="1329580">
                <a:moveTo>
                  <a:pt x="1109133" y="1329580"/>
                </a:moveTo>
                <a:cubicBezTo>
                  <a:pt x="1286933" y="1081224"/>
                  <a:pt x="1464733" y="832869"/>
                  <a:pt x="1498600" y="618380"/>
                </a:cubicBezTo>
                <a:cubicBezTo>
                  <a:pt x="1532467" y="403891"/>
                  <a:pt x="1562100" y="138602"/>
                  <a:pt x="1312333" y="42647"/>
                </a:cubicBezTo>
                <a:cubicBezTo>
                  <a:pt x="1062566" y="-53309"/>
                  <a:pt x="0" y="42647"/>
                  <a:pt x="0" y="42647"/>
                </a:cubicBezTo>
                <a:lnTo>
                  <a:pt x="0" y="426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直角三角形 40"/>
          <p:cNvSpPr/>
          <p:nvPr/>
        </p:nvSpPr>
        <p:spPr>
          <a:xfrm rot="3300650">
            <a:off x="10818114" y="1121221"/>
            <a:ext cx="170506" cy="1193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65865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Words>174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Yu Gothic UI Semibold</vt:lpstr>
      <vt:lpstr>細明體_HKSCS</vt:lpstr>
      <vt:lpstr>微軟正黑體</vt:lpstr>
      <vt:lpstr>標楷體</vt:lpstr>
      <vt:lpstr>Arial</vt:lpstr>
      <vt:lpstr>Century Gothic</vt:lpstr>
      <vt:lpstr>Curlz MT</vt:lpstr>
      <vt:lpstr>Ravie</vt:lpstr>
      <vt:lpstr>Wingdings 3</vt:lpstr>
      <vt:lpstr>絲縷</vt:lpstr>
      <vt:lpstr>Final Project</vt:lpstr>
      <vt:lpstr>Small Dinosaur</vt:lpstr>
      <vt:lpstr>RULE:</vt:lpstr>
      <vt:lpstr>PowerPoint 簡報</vt:lpstr>
      <vt:lpstr>The library we applied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</dc:title>
  <dc:creator>eric_lee</dc:creator>
  <cp:lastModifiedBy>eric_lee</cp:lastModifiedBy>
  <cp:revision>23</cp:revision>
  <dcterms:created xsi:type="dcterms:W3CDTF">2020-12-27T07:53:40Z</dcterms:created>
  <dcterms:modified xsi:type="dcterms:W3CDTF">2020-12-28T01:30:57Z</dcterms:modified>
</cp:coreProperties>
</file>