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5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05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81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92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0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28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1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EC0D-DB7D-4981-8706-038FE2842FB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9E95-EFD7-4C6F-BFEB-154809BB4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4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772"/>
          <a:stretch/>
        </p:blipFill>
        <p:spPr>
          <a:xfrm>
            <a:off x="695244" y="620606"/>
            <a:ext cx="10718132" cy="56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63" y="792220"/>
            <a:ext cx="10176274" cy="52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4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TW" dirty="0"/>
              <a:t>HW3-basic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44" t="16457" r="24995" b="55165"/>
          <a:stretch/>
        </p:blipFill>
        <p:spPr>
          <a:xfrm>
            <a:off x="4925337" y="3058333"/>
            <a:ext cx="5921049" cy="13918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2767" y="2357585"/>
            <a:ext cx="33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Array1 </a:t>
            </a:r>
            <a:r>
              <a:rPr lang="en-US" altLang="zh-TW" dirty="0" err="1"/>
              <a:t>sdword</a:t>
            </a:r>
            <a:r>
              <a:rPr lang="en-US" altLang="zh-TW" dirty="0"/>
              <a:t> 10,5,4,-6,2,11,12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2767" y="2873667"/>
            <a:ext cx="31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Array2 </a:t>
            </a:r>
            <a:r>
              <a:rPr lang="en-US" altLang="zh-TW" dirty="0" err="1"/>
              <a:t>sdword</a:t>
            </a:r>
            <a:r>
              <a:rPr lang="en-US" altLang="zh-TW" dirty="0"/>
              <a:t> 10,5,3, 1,13,8 ,9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465626" y="2319976"/>
            <a:ext cx="285233" cy="1000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708646" y="2313539"/>
            <a:ext cx="246451" cy="1000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2767" y="4038109"/>
            <a:ext cx="33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Array1 </a:t>
            </a:r>
            <a:r>
              <a:rPr lang="en-US" altLang="zh-TW" dirty="0" err="1"/>
              <a:t>sdword</a:t>
            </a:r>
            <a:r>
              <a:rPr lang="en-US" altLang="zh-TW" dirty="0"/>
              <a:t> 10,5,4,-6,2,11,12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42767" y="4636640"/>
            <a:ext cx="326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Array3 </a:t>
            </a:r>
            <a:r>
              <a:rPr lang="en-US" altLang="zh-TW" dirty="0" err="1"/>
              <a:t>sdword</a:t>
            </a:r>
            <a:r>
              <a:rPr lang="en-US" altLang="zh-TW" dirty="0"/>
              <a:t> 4,  1,4, 8,9,13,15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2895421" y="4082357"/>
            <a:ext cx="215321" cy="911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94B3B9-0832-4013-8BE7-61216AC2499C}"/>
              </a:ext>
            </a:extLst>
          </p:cNvPr>
          <p:cNvSpPr txBox="1"/>
          <p:nvPr/>
        </p:nvSpPr>
        <p:spPr>
          <a:xfrm>
            <a:off x="942767" y="1455557"/>
            <a:ext cx="27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*2</a:t>
            </a:r>
            <a:r>
              <a:rPr lang="zh-TW" altLang="en-US" b="1" dirty="0">
                <a:solidFill>
                  <a:srgbClr val="FF0000"/>
                </a:solidFill>
              </a:rPr>
              <a:t>個輸入</a:t>
            </a:r>
            <a:r>
              <a:rPr lang="en-US" altLang="zh-TW" b="1" dirty="0">
                <a:solidFill>
                  <a:srgbClr val="FF0000"/>
                </a:solidFill>
              </a:rPr>
              <a:t>Array</a:t>
            </a:r>
            <a:r>
              <a:rPr lang="zh-TW" altLang="en-US" b="1" dirty="0">
                <a:solidFill>
                  <a:srgbClr val="FF0000"/>
                </a:solidFill>
              </a:rPr>
              <a:t>是等長的。</a:t>
            </a:r>
          </a:p>
        </p:txBody>
      </p:sp>
    </p:spTree>
    <p:extLst>
      <p:ext uri="{BB962C8B-B14F-4D97-AF65-F5344CB8AC3E}">
        <p14:creationId xmlns:p14="http://schemas.microsoft.com/office/powerpoint/2010/main" val="178706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HW3-BONUS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44990" y="2964255"/>
            <a:ext cx="347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Array1 </a:t>
            </a:r>
            <a:r>
              <a:rPr lang="en-US" altLang="zh-TW" dirty="0" err="1"/>
              <a:t>sdword</a:t>
            </a:r>
            <a:r>
              <a:rPr lang="en-US" altLang="zh-TW" dirty="0"/>
              <a:t> 10, 5 , 4,-6,2,11,12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44990" y="3480337"/>
            <a:ext cx="343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Array2 </a:t>
            </a:r>
            <a:r>
              <a:rPr lang="en-US" altLang="zh-TW" dirty="0" err="1"/>
              <a:t>sdword</a:t>
            </a:r>
            <a:r>
              <a:rPr lang="en-US" altLang="zh-TW" dirty="0"/>
              <a:t>  5, 10 ,3, 1,4, 13, 15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 rot="19638127">
            <a:off x="2814000" y="2915161"/>
            <a:ext cx="316407" cy="9836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 rot="1635527">
            <a:off x="2817190" y="2999255"/>
            <a:ext cx="258965" cy="8697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 rot="19271723" flipH="1">
            <a:off x="3456608" y="2933715"/>
            <a:ext cx="225843" cy="10136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609" t="25827" r="34324" b="33773"/>
          <a:stretch/>
        </p:blipFill>
        <p:spPr>
          <a:xfrm>
            <a:off x="5430202" y="2988243"/>
            <a:ext cx="5163962" cy="113607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5DA0D44-92A5-4261-8AD2-8136AFBA7983}"/>
              </a:ext>
            </a:extLst>
          </p:cNvPr>
          <p:cNvSpPr txBox="1"/>
          <p:nvPr/>
        </p:nvSpPr>
        <p:spPr>
          <a:xfrm>
            <a:off x="942767" y="1455557"/>
            <a:ext cx="27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*2</a:t>
            </a:r>
            <a:r>
              <a:rPr lang="zh-TW" altLang="en-US" b="1" dirty="0">
                <a:solidFill>
                  <a:srgbClr val="FF0000"/>
                </a:solidFill>
              </a:rPr>
              <a:t>個輸入</a:t>
            </a:r>
            <a:r>
              <a:rPr lang="en-US" altLang="zh-TW" b="1" dirty="0">
                <a:solidFill>
                  <a:srgbClr val="FF0000"/>
                </a:solidFill>
              </a:rPr>
              <a:t>Array</a:t>
            </a:r>
            <a:r>
              <a:rPr lang="zh-TW" altLang="en-US" b="1" dirty="0">
                <a:solidFill>
                  <a:srgbClr val="FF0000"/>
                </a:solidFill>
              </a:rPr>
              <a:t>是等長的。</a:t>
            </a:r>
          </a:p>
        </p:txBody>
      </p:sp>
    </p:spTree>
    <p:extLst>
      <p:ext uri="{BB962C8B-B14F-4D97-AF65-F5344CB8AC3E}">
        <p14:creationId xmlns:p14="http://schemas.microsoft.com/office/powerpoint/2010/main" val="220121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9837" y="158506"/>
            <a:ext cx="10364451" cy="1596177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913775" y="4299802"/>
            <a:ext cx="3879273" cy="1664581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4400" dirty="0"/>
              <a:t>2,</a:t>
            </a:r>
            <a:r>
              <a:rPr lang="zh-TW" altLang="en-US" sz="4400" dirty="0"/>
              <a:t>  </a:t>
            </a:r>
            <a:r>
              <a:rPr lang="en-US" altLang="zh-TW" sz="4400" dirty="0"/>
              <a:t>4,</a:t>
            </a:r>
            <a:r>
              <a:rPr lang="zh-TW" altLang="en-US" sz="4400" dirty="0"/>
              <a:t> </a:t>
            </a:r>
            <a:r>
              <a:rPr lang="en-US" altLang="zh-TW" sz="4400" dirty="0"/>
              <a:t>-3,</a:t>
            </a:r>
            <a:r>
              <a:rPr lang="zh-TW" altLang="en-US" sz="4400" dirty="0"/>
              <a:t> </a:t>
            </a:r>
            <a:r>
              <a:rPr lang="en-US" altLang="zh-TW" sz="4400" dirty="0"/>
              <a:t>-9,</a:t>
            </a:r>
            <a:r>
              <a:rPr lang="zh-TW" altLang="en-US" sz="4400" dirty="0"/>
              <a:t> </a:t>
            </a:r>
            <a:r>
              <a:rPr lang="en-US" altLang="zh-TW" sz="4400" dirty="0"/>
              <a:t>7,</a:t>
            </a:r>
            <a:r>
              <a:rPr lang="zh-TW" altLang="en-US" sz="4400" dirty="0"/>
              <a:t> </a:t>
            </a:r>
            <a:r>
              <a:rPr lang="en-US" altLang="zh-TW" sz="4400" dirty="0"/>
              <a:t>1,</a:t>
            </a:r>
            <a:r>
              <a:rPr lang="zh-TW" altLang="en-US" sz="4400" dirty="0"/>
              <a:t> </a:t>
            </a:r>
            <a:r>
              <a:rPr lang="en-US" altLang="zh-TW" sz="4400" dirty="0"/>
              <a:t>8</a:t>
            </a:r>
          </a:p>
          <a:p>
            <a:r>
              <a:rPr lang="en-US" altLang="zh-TW" sz="4400" dirty="0"/>
              <a:t>2,</a:t>
            </a:r>
            <a:r>
              <a:rPr lang="zh-TW" altLang="en-US" sz="4400" dirty="0"/>
              <a:t> </a:t>
            </a:r>
            <a:r>
              <a:rPr lang="en-US" altLang="zh-TW" sz="4400" dirty="0"/>
              <a:t>-3,</a:t>
            </a:r>
            <a:r>
              <a:rPr lang="zh-TW" altLang="en-US" sz="4400" dirty="0"/>
              <a:t>  </a:t>
            </a:r>
            <a:r>
              <a:rPr lang="en-US" altLang="zh-TW" sz="4400" dirty="0"/>
              <a:t>6,</a:t>
            </a:r>
            <a:r>
              <a:rPr lang="zh-TW" altLang="en-US" sz="4400" dirty="0"/>
              <a:t>  </a:t>
            </a:r>
            <a:r>
              <a:rPr lang="en-US" altLang="zh-TW" sz="4400" dirty="0"/>
              <a:t>0,</a:t>
            </a:r>
            <a:r>
              <a:rPr lang="zh-TW" altLang="en-US" sz="4400" dirty="0"/>
              <a:t> </a:t>
            </a:r>
            <a:r>
              <a:rPr lang="en-US" altLang="zh-TW" sz="4400" dirty="0"/>
              <a:t>7,</a:t>
            </a:r>
            <a:r>
              <a:rPr lang="zh-TW" altLang="en-US" sz="4400" dirty="0"/>
              <a:t> </a:t>
            </a:r>
            <a:r>
              <a:rPr lang="en-US" altLang="zh-TW" sz="4400" dirty="0"/>
              <a:t>8,</a:t>
            </a:r>
            <a:r>
              <a:rPr lang="zh-TW" altLang="en-US" sz="4400" dirty="0"/>
              <a:t> </a:t>
            </a:r>
            <a:r>
              <a:rPr lang="en-US" altLang="zh-TW" sz="4400" dirty="0"/>
              <a:t>5</a:t>
            </a:r>
            <a:endParaRPr lang="zh-TW" altLang="en-US" sz="4400" dirty="0"/>
          </a:p>
        </p:txBody>
      </p:sp>
      <p:sp>
        <p:nvSpPr>
          <p:cNvPr id="4" name="橢圓 3"/>
          <p:cNvSpPr/>
          <p:nvPr/>
        </p:nvSpPr>
        <p:spPr>
          <a:xfrm>
            <a:off x="1183787" y="4111704"/>
            <a:ext cx="429491" cy="1664581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394369" y="4111704"/>
            <a:ext cx="429491" cy="1664581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74775" y="379192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基本題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514092" y="4378036"/>
            <a:ext cx="4378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100" dirty="0"/>
              <a:t>2,</a:t>
            </a:r>
            <a:r>
              <a:rPr lang="zh-TW" altLang="en-US" sz="4100" dirty="0"/>
              <a:t>  </a:t>
            </a:r>
            <a:r>
              <a:rPr lang="en-US" altLang="zh-TW" sz="4100" dirty="0"/>
              <a:t>4,</a:t>
            </a:r>
            <a:r>
              <a:rPr lang="zh-TW" altLang="en-US" sz="4100" dirty="0"/>
              <a:t> </a:t>
            </a:r>
            <a:r>
              <a:rPr lang="en-US" altLang="zh-TW" sz="4100" dirty="0"/>
              <a:t>-3,</a:t>
            </a:r>
            <a:r>
              <a:rPr lang="zh-TW" altLang="en-US" sz="4100" dirty="0"/>
              <a:t> </a:t>
            </a:r>
            <a:r>
              <a:rPr lang="en-US" altLang="zh-TW" sz="4100" dirty="0"/>
              <a:t>-9,</a:t>
            </a:r>
            <a:r>
              <a:rPr lang="zh-TW" altLang="en-US" sz="4100" dirty="0"/>
              <a:t> </a:t>
            </a:r>
            <a:r>
              <a:rPr lang="en-US" altLang="zh-TW" sz="4100" dirty="0"/>
              <a:t>7,</a:t>
            </a:r>
            <a:r>
              <a:rPr lang="zh-TW" altLang="en-US" sz="4100" dirty="0"/>
              <a:t> </a:t>
            </a:r>
            <a:r>
              <a:rPr lang="en-US" altLang="zh-TW" sz="4100" dirty="0"/>
              <a:t>1,</a:t>
            </a:r>
            <a:r>
              <a:rPr lang="zh-TW" altLang="en-US" sz="4100" dirty="0"/>
              <a:t> </a:t>
            </a:r>
            <a:r>
              <a:rPr lang="en-US" altLang="zh-TW" sz="4100" dirty="0"/>
              <a:t>8</a:t>
            </a:r>
          </a:p>
          <a:p>
            <a:r>
              <a:rPr lang="en-US" altLang="zh-TW" sz="4100" dirty="0"/>
              <a:t>2,</a:t>
            </a:r>
            <a:r>
              <a:rPr lang="zh-TW" altLang="en-US" sz="4100" dirty="0"/>
              <a:t> </a:t>
            </a:r>
            <a:r>
              <a:rPr lang="en-US" altLang="zh-TW" sz="4100" dirty="0"/>
              <a:t>-3,</a:t>
            </a:r>
            <a:r>
              <a:rPr lang="zh-TW" altLang="en-US" sz="4100" dirty="0"/>
              <a:t>  </a:t>
            </a:r>
            <a:r>
              <a:rPr lang="en-US" altLang="zh-TW" sz="4100" dirty="0"/>
              <a:t>6,</a:t>
            </a:r>
            <a:r>
              <a:rPr lang="zh-TW" altLang="en-US" sz="4100" dirty="0"/>
              <a:t>  </a:t>
            </a:r>
            <a:r>
              <a:rPr lang="en-US" altLang="zh-TW" sz="4100" dirty="0"/>
              <a:t>0,</a:t>
            </a:r>
            <a:r>
              <a:rPr lang="zh-TW" altLang="en-US" sz="4100" dirty="0"/>
              <a:t> </a:t>
            </a:r>
            <a:r>
              <a:rPr lang="en-US" altLang="zh-TW" sz="4100" dirty="0"/>
              <a:t>7,</a:t>
            </a:r>
            <a:r>
              <a:rPr lang="zh-TW" altLang="en-US" sz="4100" dirty="0"/>
              <a:t> </a:t>
            </a:r>
            <a:r>
              <a:rPr lang="en-US" altLang="zh-TW" sz="4100" dirty="0"/>
              <a:t>8,</a:t>
            </a:r>
            <a:r>
              <a:rPr lang="en-US" altLang="zh-TW" sz="4000" dirty="0"/>
              <a:t> </a:t>
            </a:r>
            <a:r>
              <a:rPr lang="zh-TW" altLang="en-US" sz="4100" dirty="0"/>
              <a:t> </a:t>
            </a:r>
            <a:r>
              <a:rPr lang="en-US" altLang="zh-TW" sz="4100" dirty="0"/>
              <a:t>5</a:t>
            </a:r>
            <a:endParaRPr lang="zh-TW" altLang="en-US" sz="4100" dirty="0"/>
          </a:p>
          <a:p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514092" y="4299802"/>
            <a:ext cx="443346" cy="1532961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004594" y="4296370"/>
            <a:ext cx="443346" cy="1532961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2460778">
            <a:off x="7440397" y="4207883"/>
            <a:ext cx="638753" cy="1710823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2190635">
            <a:off x="9741035" y="4314786"/>
            <a:ext cx="559198" cy="1507621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057347" y="1503338"/>
            <a:ext cx="57150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Array1: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4,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-3,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-9,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7,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</a:p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Array2: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-3,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6,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0,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7,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8,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880431" y="392703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加分題</a:t>
            </a:r>
            <a:r>
              <a:rPr lang="en-US" altLang="zh-TW" dirty="0"/>
              <a:t>:4</a:t>
            </a:r>
            <a:r>
              <a:rPr lang="zh-TW" altLang="en-US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81522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436" y="0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HW3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8BF5CA-05BF-49B7-899D-EC4454354481}"/>
              </a:ext>
            </a:extLst>
          </p:cNvPr>
          <p:cNvSpPr/>
          <p:nvPr/>
        </p:nvSpPr>
        <p:spPr>
          <a:xfrm>
            <a:off x="843436" y="1596176"/>
            <a:ext cx="1134856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請根據助教提供的測試資料算出結果</a:t>
            </a:r>
            <a:endParaRPr lang="en-US" altLang="zh-TW" sz="2400" b="1" kern="0" dirty="0">
              <a:solidFill>
                <a:srgbClr val="303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kern="0" dirty="0">
              <a:solidFill>
                <a:srgbClr val="303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每人一份，</a:t>
            </a:r>
            <a:r>
              <a:rPr lang="en-US" altLang="zh-TW" sz="24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BONUS</a:t>
            </a:r>
            <a:r>
              <a:rPr lang="zh-TW" altLang="en-US" sz="24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的程式和基本題分開繳交</a:t>
            </a:r>
            <a:endParaRPr lang="en-US" altLang="zh-TW" sz="2400" kern="0" dirty="0">
              <a:solidFill>
                <a:srgbClr val="303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endParaRPr lang="en-US" altLang="zh-TW" sz="2400" kern="0" dirty="0">
              <a:solidFill>
                <a:srgbClr val="303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kern="0" smtClean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(</a:t>
            </a:r>
            <a:r>
              <a:rPr lang="en-US" altLang="zh-TW" sz="2400" b="1" kern="0" dirty="0" smtClean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12/7) </a:t>
            </a:r>
            <a:r>
              <a:rPr lang="en-US" altLang="zh-TW" sz="2400" b="1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23:55</a:t>
            </a:r>
            <a:r>
              <a:rPr lang="zh-TW" altLang="en-US" sz="2400" b="1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前上傳</a:t>
            </a:r>
            <a:r>
              <a:rPr lang="en-US" altLang="zh-TW" sz="2400" b="1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LMS</a:t>
            </a:r>
            <a:endParaRPr lang="en-US" altLang="zh-TW" sz="2400" kern="0" dirty="0">
              <a:solidFill>
                <a:srgbClr val="303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kern="0" dirty="0">
              <a:solidFill>
                <a:srgbClr val="30303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sz="20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將下列檔案打包成</a:t>
            </a:r>
            <a:r>
              <a:rPr lang="zh-TW" altLang="zh-TW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壓縮檔</a:t>
            </a:r>
            <a:r>
              <a:rPr lang="en-US" altLang="zh-TW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(.zip || .</a:t>
            </a:r>
            <a:r>
              <a:rPr lang="en-US" altLang="zh-TW" sz="20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rar</a:t>
            </a:r>
            <a:r>
              <a:rPr lang="en-US" altLang="zh-TW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|| .7z)</a:t>
            </a:r>
            <a:r>
              <a:rPr lang="zh-TW" altLang="zh-TW" sz="20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，檔案名稱為</a:t>
            </a:r>
            <a:r>
              <a:rPr lang="en-US" altLang="zh-TW" sz="20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hw3_</a:t>
            </a:r>
            <a:r>
              <a:rPr lang="zh-TW" altLang="en-US" sz="20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學號、</a:t>
            </a:r>
            <a:r>
              <a:rPr lang="en-US" altLang="zh-TW" sz="20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hw3_bonus_</a:t>
            </a:r>
            <a:r>
              <a:rPr lang="zh-TW" altLang="en-US" sz="20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學號</a:t>
            </a:r>
            <a:r>
              <a:rPr lang="zh-TW" altLang="zh-TW" sz="2000" kern="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。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zh-TW" altLang="zh-TW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程式碼</a:t>
            </a:r>
            <a:r>
              <a:rPr lang="en-US" altLang="zh-TW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(*.</a:t>
            </a:r>
            <a:r>
              <a:rPr lang="en-US" altLang="zh-TW" sz="2000" dirty="0" err="1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asm</a:t>
            </a:r>
            <a:r>
              <a:rPr lang="en-US" altLang="zh-TW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)</a:t>
            </a:r>
            <a:endParaRPr lang="zh-TW" altLang="zh-TW" sz="28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zh-TW" altLang="zh-TW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報告</a:t>
            </a:r>
            <a:r>
              <a:rPr lang="en-US" altLang="zh-TW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(*.doc|| *.</a:t>
            </a:r>
            <a:r>
              <a:rPr lang="en-US" altLang="zh-TW" sz="2000" dirty="0" err="1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docx</a:t>
            </a:r>
            <a:r>
              <a:rPr lang="en-US" altLang="zh-TW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|| *.pdf)</a:t>
            </a:r>
            <a:endParaRPr lang="zh-TW" altLang="zh-TW" sz="28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報告標題</a:t>
            </a:r>
            <a:endParaRPr lang="zh-TW" altLang="zh-TW" sz="28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2000" dirty="0" smtClean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姓名</a:t>
            </a:r>
            <a:r>
              <a:rPr lang="zh-TW" altLang="en-US" sz="2000" dirty="0" smtClean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、學號</a:t>
            </a:r>
            <a:endParaRPr lang="zh-TW" altLang="zh-TW" sz="28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報告內容必須能夠表達你們</a:t>
            </a:r>
            <a:r>
              <a:rPr lang="zh-TW" altLang="zh-TW" sz="2000" dirty="0">
                <a:solidFill>
                  <a:srgbClr val="303030"/>
                </a:solidFill>
                <a:latin typeface="新細明體" panose="02020500000000000000" pitchFamily="18" charset="-120"/>
                <a:ea typeface="Times New Roman" panose="02020603050405020304" pitchFamily="18" charset="0"/>
                <a:cs typeface="新細明體" panose="02020500000000000000" pitchFamily="18" charset="-120"/>
              </a:rPr>
              <a:t> </a:t>
            </a:r>
            <a:r>
              <a:rPr lang="en-US" altLang="zh-TW" sz="2000" b="1" dirty="0">
                <a:solidFill>
                  <a:srgbClr val="303030"/>
                </a:solidFill>
                <a:latin typeface="新細明體" panose="02020500000000000000" pitchFamily="18" charset="-120"/>
                <a:ea typeface="Times New Roman" panose="02020603050405020304" pitchFamily="18" charset="0"/>
                <a:cs typeface="新細明體" panose="02020500000000000000" pitchFamily="18" charset="-120"/>
              </a:rPr>
              <a:t>”</a:t>
            </a:r>
            <a:r>
              <a:rPr lang="zh-TW" altLang="zh-TW" sz="2000" b="1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了解此程式的運作</a:t>
            </a:r>
            <a:r>
              <a:rPr lang="en-US" altLang="zh-TW" sz="2000" b="1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”</a:t>
            </a:r>
            <a:endParaRPr lang="zh-TW" altLang="zh-TW" sz="28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en-US" sz="2000" dirty="0" smtClean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結果</a:t>
            </a:r>
            <a:r>
              <a:rPr lang="zh-TW" altLang="en-US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截圖、程式碼截圖</a:t>
            </a:r>
            <a:r>
              <a:rPr lang="en-US" altLang="zh-TW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+</a:t>
            </a:r>
            <a:r>
              <a:rPr lang="zh-TW" altLang="en-US" sz="2000" dirty="0">
                <a:solidFill>
                  <a:srgbClr val="30303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36765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273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HW3-basic</vt:lpstr>
      <vt:lpstr>HW3-BONUS</vt:lpstr>
      <vt:lpstr>測試資料</vt:lpstr>
      <vt:lpstr>HW3 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HW3-basic</dc:title>
  <dc:creator>AIPRLAB</dc:creator>
  <cp:lastModifiedBy>user</cp:lastModifiedBy>
  <cp:revision>10</cp:revision>
  <dcterms:created xsi:type="dcterms:W3CDTF">2019-11-25T07:26:40Z</dcterms:created>
  <dcterms:modified xsi:type="dcterms:W3CDTF">2020-11-23T09:48:03Z</dcterms:modified>
</cp:coreProperties>
</file>