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6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6858000" cx="9144000"/>
  <p:notesSz cx="6858000" cy="9144000"/>
  <p:embeddedFontLs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j+O+FmvpEnyizsa5kfurUM+jbb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81B9CC-1208-46E2-AE69-823AFAD12C65}">
  <a:tblStyle styleId="{F781B9CC-1208-46E2-AE69-823AFAD12C6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21" Type="http://customschemas.google.com/relationships/presentationmetadata" Target="meta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c780de969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c780de9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9c780de969_0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8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>
            <p:ph idx="2" type="pic"/>
          </p:nvPr>
        </p:nvSpPr>
        <p:spPr>
          <a:xfrm>
            <a:off x="-1" y="0"/>
            <a:ext cx="9000877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8" name="Google Shape;98;p24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 rot="5400000">
            <a:off x="2080419" y="129381"/>
            <a:ext cx="4373562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17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0"/>
          <p:cNvSpPr txBox="1"/>
          <p:nvPr>
            <p:ph idx="2" type="body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9" name="Google Shape;69;p20"/>
          <p:cNvSpPr txBox="1"/>
          <p:nvPr>
            <p:ph idx="3" type="body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20"/>
          <p:cNvSpPr txBox="1"/>
          <p:nvPr>
            <p:ph idx="4" type="body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163068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 txBox="1"/>
          <p:nvPr/>
        </p:nvSpPr>
        <p:spPr>
          <a:xfrm>
            <a:off x="9001125" y="0"/>
            <a:ext cx="142875" cy="48466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  <p:sp>
        <p:nvSpPr>
          <p:cNvPr id="29" name="Google Shape;29;p13"/>
          <p:cNvSpPr txBox="1"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3"/>
          <p:cNvSpPr txBox="1"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3"/>
          <p:cNvSpPr txBox="1"/>
          <p:nvPr/>
        </p:nvSpPr>
        <p:spPr>
          <a:xfrm>
            <a:off x="9001125" y="0"/>
            <a:ext cx="142875" cy="48466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3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ms.ncu.edu.tw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457200" y="228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b="0" i="0" lang="en-US" sz="5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組合語言與系統程式</a:t>
            </a:r>
            <a:br>
              <a:rPr b="0" i="0" lang="en-US" sz="5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5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HW1#ARITHMETIC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0" i="0" lang="en-US" sz="20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2020/9/</a:t>
            </a:r>
            <a:r>
              <a:rPr lang="en-US"/>
              <a:t>27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報告內容</a:t>
            </a:r>
            <a:endParaRPr/>
          </a:p>
        </p:txBody>
      </p:sp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標題與作者(</a:t>
            </a:r>
            <a:r>
              <a:rPr lang="en-US" sz="2400"/>
              <a:t>系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級、學號、姓名)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程式流程截圖、程式碼說明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完成的程式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畫面截圖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作業心得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作業規則與注意事項</a:t>
            </a:r>
            <a:endParaRPr/>
          </a:p>
        </p:txBody>
      </p:sp>
      <p:sp>
        <p:nvSpPr>
          <p:cNvPr id="193" name="Google Shape;193;p10"/>
          <p:cNvSpPr txBox="1"/>
          <p:nvPr>
            <p:ph idx="1" type="body"/>
          </p:nvPr>
        </p:nvSpPr>
        <p:spPr>
          <a:xfrm>
            <a:off x="457200" y="2352675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程式不能寫死</a:t>
            </a:r>
            <a:endParaRPr/>
          </a:p>
          <a:p>
            <a:pPr indent="-182561" lvl="1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務必使用到所有題目中要求的變數，並保證在設置不同參數時依然有正確結果。</a:t>
            </a:r>
            <a:endParaRPr/>
          </a:p>
          <a:p>
            <a:pPr indent="-182561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以此次作業為例，助教會更改Digit0~3來驗證結果沒有問題。</a:t>
            </a:r>
            <a:endParaRPr/>
          </a:p>
          <a:p>
            <a:pPr indent="-182561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助教聯絡資料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楊華升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jacky051900@gmail.com</a:t>
            </a:r>
            <a:endParaRPr b="0" i="0" sz="2000" u="sng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謝時立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u="sng">
                <a:solidFill>
                  <a:srgbClr val="00B0F0"/>
                </a:solidFill>
              </a:rPr>
              <a:t>hs108522020</a:t>
            </a:r>
            <a:r>
              <a:rPr b="0" i="0" lang="en-US" sz="2000" u="sng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@g</a:t>
            </a:r>
            <a:r>
              <a:rPr lang="en-US" u="sng">
                <a:solidFill>
                  <a:srgbClr val="00B0F0"/>
                </a:solidFill>
              </a:rPr>
              <a:t>.ncu.edu.tw</a:t>
            </a:r>
            <a:endParaRPr b="0" i="0" sz="2000" u="sng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HW#1:  ARITHMETIC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457200" y="1700212"/>
            <a:ext cx="2530475" cy="237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Declare: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MyID   DWORD ?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Digit0 BYTE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Digit1 BYTE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Digit2 BYTE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Digit3 BYTE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900112" y="6381750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57200" y="4364037"/>
            <a:ext cx="7620000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 Black"/>
              <a:buNone/>
            </a:pPr>
            <a:r>
              <a:rPr b="0" i="0" lang="en-US" sz="2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Digit0</a:t>
            </a:r>
            <a:r>
              <a:rPr b="0" i="0" lang="en-US" sz="2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to </a:t>
            </a:r>
            <a:r>
              <a:rPr b="0" i="0" lang="en-US" sz="2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Digit3</a:t>
            </a:r>
            <a:r>
              <a:rPr b="0" i="0" lang="en-US" sz="2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are initialized with the last </a:t>
            </a:r>
            <a:r>
              <a:rPr b="0" i="0" lang="en-US" sz="2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r>
              <a:rPr b="0" i="0" lang="en-US" sz="2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digits of your student id.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</a:pPr>
            <a:r>
              <a:rPr b="0" i="0" lang="en-US" sz="2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program is to </a:t>
            </a:r>
            <a:r>
              <a:rPr b="0" i="0" lang="en-US" sz="2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merge</a:t>
            </a:r>
            <a:r>
              <a:rPr b="0" i="0" lang="en-US" sz="2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the four digits into </a:t>
            </a:r>
            <a:r>
              <a:rPr b="0" i="0" lang="en-US" sz="2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MyID</a:t>
            </a:r>
            <a:r>
              <a:rPr b="0" i="0" lang="en-US" sz="2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4344812" y="2060575"/>
            <a:ext cx="2663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ID:109522131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1714500" y="1928812"/>
            <a:ext cx="12827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58737" y="981075"/>
            <a:ext cx="1143000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BYTE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0" y="4662487"/>
            <a:ext cx="16557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BYTES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3646487" y="2898775"/>
            <a:ext cx="1846262" cy="1538287"/>
          </a:xfrm>
          <a:prstGeom prst="downArrow">
            <a:avLst>
              <a:gd fmla="val 10800" name="adj1"/>
              <a:gd fmla="val 50000" name="adj2"/>
            </a:avLst>
          </a:prstGeom>
          <a:solidFill>
            <a:srgbClr val="526DB0"/>
          </a:solidFill>
          <a:ln cap="flat" cmpd="sng" w="28575">
            <a:solidFill>
              <a:srgbClr val="3A4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2941637" y="4603750"/>
            <a:ext cx="32607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MyId	　02010301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5070475" y="5800725"/>
            <a:ext cx="3903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※此頁的數字表達全為</a:t>
            </a:r>
            <a:r>
              <a:rPr b="1" i="0" lang="en-US" sz="1800" u="non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Hexadecimal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3071812" y="1928812"/>
            <a:ext cx="12827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4429125" y="1857375"/>
            <a:ext cx="12827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5786437" y="1928812"/>
            <a:ext cx="12827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76200" y="20637"/>
            <a:ext cx="5791200" cy="612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</a:pPr>
            <a:r>
              <a:rPr b="0" i="0" lang="en-US" sz="32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RESULT</a:t>
            </a:r>
            <a:endParaRPr/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908050"/>
            <a:ext cx="89916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" y="3860800"/>
            <a:ext cx="8264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作業繳交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457200" y="1571625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個人作業，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每人繳交一份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LMS：</a:t>
            </a: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http://lms.ncu.edu.tw/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組合語言與系統程式 &gt;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我的作業 &gt; HW#01: Arithmetic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作業繳交期限：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/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/3(</a:t>
            </a:r>
            <a:r>
              <a:rPr lang="en-US" sz="2400"/>
              <a:t>六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23:5</a:t>
            </a:r>
            <a:r>
              <a:rPr lang="en-US" sz="2400"/>
              <a:t>5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遲交與抄襲一律0分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上傳檔案</a:t>
            </a:r>
            <a:endParaRPr/>
          </a:p>
        </p:txBody>
      </p:sp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1435100" y="1508125"/>
            <a:ext cx="731361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上傳檔案請遵照以下格式：</a:t>
            </a:r>
            <a:endParaRPr/>
          </a:p>
          <a:p>
            <a:pPr indent="-182561" lvl="1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壓縮檔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以自己的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學號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命名，並在後面加上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版本號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，助教會以最後版本做批改。</a:t>
            </a:r>
            <a:endParaRPr/>
          </a:p>
          <a:p>
            <a:pPr indent="-182561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109522131_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.zip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程式碼應適當排版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358275" y="247300"/>
            <a:ext cx="44721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給分標準</a:t>
            </a:r>
            <a:endParaRPr/>
          </a:p>
        </p:txBody>
      </p:sp>
      <p:graphicFrame>
        <p:nvGraphicFramePr>
          <p:cNvPr id="172" name="Google Shape;172;p8"/>
          <p:cNvGraphicFramePr/>
          <p:nvPr/>
        </p:nvGraphicFramePr>
        <p:xfrm>
          <a:off x="1085325" y="129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{F781B9CC-1208-46E2-AE69-823AFAD12C65}</a:tableStyleId>
              </a:tblPr>
              <a:tblGrid>
                <a:gridCol w="3434000"/>
                <a:gridCol w="3879600"/>
              </a:tblGrid>
              <a:tr h="5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要求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得分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47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程式碼 (*.asm)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編譯文件 (*.bat)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執行檔 (*.exe)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報告 (*.pdf)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每一項5分，共20分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</a:tr>
              <a:tr h="80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報告符合要求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35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分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120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程式碼完成題目的要求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35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分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</a:tr>
              <a:tr h="120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符合Coding Standards  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10分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8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c780de969_0_1"/>
          <p:cNvSpPr txBox="1"/>
          <p:nvPr>
            <p:ph idx="12" type="sldNum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g9c780de96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2011-03-16T09:45:52Z</dcterms:created>
  <dc:creator>cw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