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EE729-A302-BA42-9C70-E4A8E05F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6584FF-AC54-264A-853C-0FC278E9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155EE1-D31F-C647-97C9-E574A2D3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EF291-FDBB-7747-B89C-FF72283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A60FAF-FF20-3B47-ADE0-31ADD744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4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EC750-F180-6D4F-81A8-1711C21E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EA5833-5C8A-F84E-840A-B48E47FD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75E34-9907-1142-A859-969C422C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C4A6CA-F8C1-DF43-841A-F4887493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75C0E-32EB-1F4B-82E0-B4952E5E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97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DF7920-3A5E-7C4E-A691-112EB1A65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5DE626-1E03-8D40-84D5-66745749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A5626B-EC3E-5740-8BDE-06D1FA12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DA957E-67DB-F249-9AE8-316C5EF7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B913F-D284-6146-8FE5-DF1C2393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71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2A373-A973-154C-8765-837D40B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416B8-A5AA-F74B-8AAC-D95110C1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1C130-6FDE-D349-8E73-9D1D78F2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34B28-EEC5-C046-9BC5-F6739E00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15BE15-B285-AA41-999B-DD9089D8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31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C3B8B-3159-5144-8672-ECDE2C37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7DBED0-1875-2C4A-87AB-AC8C0089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19B03-010E-0D49-8EC7-0354F267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7B83FF-19D0-3745-AE21-02129386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C222F-72A6-7347-86AE-B34B4F4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51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3A8A0-0A36-554D-8F52-2AF4D704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2F733-A6C7-4D47-9877-A8BFE944E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BA68F0-E184-D144-B8DA-FC985B5E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E05A7-367C-4947-8BD8-659C957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EE28BA-2729-AB4B-81F9-413E4299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FA090D-4F87-6C43-84D8-5F9D4F6B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42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CD4F-CBE8-8247-8BFF-085D396B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FA6640-C9B0-AF40-82DD-FDC0CCE2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106858-4D67-5D4D-8406-A59504461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D8B149-6CDF-924F-801F-2EC3C1075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170A79-B4F0-A448-BCCB-7424029F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B4C584-F540-5D43-9502-0851A00A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D9DED3-BD81-7849-9D65-CBF944C3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811D46-2F6B-394E-98B4-777B15E2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47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ABCE5-0347-224F-8508-A80702A2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9CB2D5-9490-2840-88F5-B811ACE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4C3EF8-8EB0-1842-8013-60614288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8DEB95-3663-EA4F-BAD2-A86FE039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613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C7FCDB-9560-5641-8E32-DA235D3F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253D2F-A5A2-5B4E-8837-137B8BBD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03B6A0-81E9-9248-ADE9-15134820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7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E3CC-DCDC-6B40-A174-C40250CE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4C140-88C1-B147-A3D2-034B0C25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A2EA8A-2502-5B43-8090-211987632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D1DA64-544C-4D4B-9A2C-D1B12276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F7DD1C-A3FA-6D4D-83F5-0CF89818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4E9868-CED1-AD4E-882B-7CB99664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83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67658-F481-B241-B1A0-A895E86B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505C4D-FD97-C542-A9D3-6D8D7E773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BF5142-BCC9-9F49-9BC2-6FA308A2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FBDC16-FE63-E547-86E9-F7FB50F1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ACD5DA-5D6A-FE4B-BADF-922A233E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4EE437-544C-E148-AEFD-1E78E59B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01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FD91CD-F3E4-4A48-9EAF-46FCB694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3797E0-6333-7443-9823-698D22B7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6D20D0-E168-F348-98AD-7B553EFEA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BD6F-BF51-CA4E-843F-FB4B5F9BE292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1AE2A1-5AC2-C24D-9DCD-85E778D9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8DDC05-8CB4-7A40-AA49-0ED2C27B6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2690-AC92-BD49-8E6A-849A85D9F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1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tw/java/technologies/javase-jdk15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missouristate.edu/KenVollmar/mars/download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03865-0F2C-1A47-888F-B3C6870AB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MIPS</a:t>
            </a:r>
            <a:r>
              <a:rPr kumimoji="1" lang="zh-TW" altLang="en-US" dirty="0"/>
              <a:t>作業說明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5EFFAF-B981-2143-84E2-376AFBF5D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CE3001 </a:t>
            </a:r>
            <a:r>
              <a:rPr kumimoji="1" lang="zh-TW" altLang="en-US" dirty="0"/>
              <a:t>計算機組織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56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9879F-523F-FA4D-9FEE-ADF76FBB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</a:t>
            </a:r>
            <a:r>
              <a:rPr kumimoji="1" lang="en-US" altLang="zh-TW" dirty="0"/>
              <a:t>JAVA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77CDE-0228-4245-85AD-0561B863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Download </a:t>
            </a:r>
            <a:r>
              <a:rPr kumimoji="1" lang="en" altLang="zh-TW" dirty="0">
                <a:hlinkClick r:id="rId2"/>
              </a:rPr>
              <a:t>JAVA</a:t>
            </a:r>
            <a:r>
              <a:rPr kumimoji="1" lang="en" altLang="zh-TW" dirty="0"/>
              <a:t> </a:t>
            </a:r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zh-TW" altLang="en-US" dirty="0"/>
              <a:t>在</a:t>
            </a:r>
            <a:r>
              <a:rPr kumimoji="1" lang="en" altLang="zh-TW" dirty="0"/>
              <a:t>CMD</a:t>
            </a:r>
            <a:r>
              <a:rPr kumimoji="1" lang="zh-TW" altLang="en-US" dirty="0"/>
              <a:t>輸入</a:t>
            </a:r>
            <a:r>
              <a:rPr kumimoji="1" lang="en-US" altLang="zh-TW" dirty="0"/>
              <a:t>: </a:t>
            </a:r>
            <a:r>
              <a:rPr kumimoji="1" lang="en" altLang="zh-TW" dirty="0"/>
              <a:t>java --version </a:t>
            </a:r>
            <a:r>
              <a:rPr kumimoji="1" lang="zh-TW" altLang="en-US" dirty="0"/>
              <a:t>檢查有無安裝成功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856AC1-F269-734C-92AA-FD9747E9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19" y="248515"/>
            <a:ext cx="5920531" cy="34041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65DD9F-2417-D441-A32C-B89C83FFE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602705"/>
            <a:ext cx="7620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DEF21-8748-6149-841E-C90E6D19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下載與執行</a:t>
            </a:r>
            <a:r>
              <a:rPr kumimoji="1" lang="en-US" altLang="zh-TW" dirty="0"/>
              <a:t>MARS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15A8B-8B95-D343-AA2C-73F0B5C2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下載</a:t>
            </a:r>
            <a:r>
              <a:rPr kumimoji="1" lang="en" altLang="zh-TW" dirty="0">
                <a:hlinkClick r:id="rId2"/>
              </a:rPr>
              <a:t>MARS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Terminal</a:t>
            </a:r>
            <a:r>
              <a:rPr kumimoji="1" lang="zh-TW" altLang="en-US" dirty="0"/>
              <a:t>或</a:t>
            </a:r>
            <a:r>
              <a:rPr kumimoji="1" lang="en-US" altLang="zh-TW" dirty="0" err="1"/>
              <a:t>cmd</a:t>
            </a:r>
            <a:r>
              <a:rPr kumimoji="1" lang="zh-TW" altLang="en-US" dirty="0"/>
              <a:t>在下載目錄下輸入：</a:t>
            </a:r>
            <a:r>
              <a:rPr kumimoji="1" lang="en-US" altLang="zh-TW" dirty="0"/>
              <a:t>java –jar </a:t>
            </a:r>
            <a:r>
              <a:rPr kumimoji="1" lang="en" altLang="zh-TW" dirty="0"/>
              <a:t>Mars4_5.jar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601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61DBB-1E17-554F-9631-C11FC91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MARS</a:t>
            </a:r>
            <a:r>
              <a:rPr kumimoji="1" lang="zh-TW" altLang="en-US" dirty="0"/>
              <a:t>怎麼用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73F179C-F055-C54F-816B-A70D43431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637137" cy="4351338"/>
          </a:xfrm>
          <a:prstGeom prst="rect">
            <a:avLst/>
          </a:prstGeom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36A5B78B-3E4D-8E4C-8EC9-FF140E99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00" y="1690688"/>
            <a:ext cx="8221104" cy="4351338"/>
          </a:xfrm>
          <a:prstGeom prst="rect">
            <a:avLst/>
          </a:prstGeom>
        </p:spPr>
      </p:pic>
      <p:sp>
        <p:nvSpPr>
          <p:cNvPr id="5" name="向右箭號 4">
            <a:extLst>
              <a:ext uri="{FF2B5EF4-FFF2-40B4-BE49-F238E27FC236}">
                <a16:creationId xmlns:a16="http://schemas.microsoft.com/office/drawing/2014/main" id="{E9BC3D8F-3134-0540-BCAD-B35BB960E1E8}"/>
              </a:ext>
            </a:extLst>
          </p:cNvPr>
          <p:cNvSpPr/>
          <p:nvPr/>
        </p:nvSpPr>
        <p:spPr>
          <a:xfrm>
            <a:off x="2541258" y="3429000"/>
            <a:ext cx="1240221" cy="64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38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D15EE-7430-C046-BA8D-283B0F06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如何執行</a:t>
            </a:r>
            <a:r>
              <a:rPr kumimoji="1" lang="en-US" altLang="zh-TW" dirty="0"/>
              <a:t>MARS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9C5CCC7-10FA-2E44-816C-6C41BF9D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5" y="1526108"/>
            <a:ext cx="2577004" cy="204303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141767-BE3A-1346-AA2F-A4144DA0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4192013"/>
            <a:ext cx="2429203" cy="2101453"/>
          </a:xfrm>
          <a:prstGeom prst="rect">
            <a:avLst/>
          </a:prstGeom>
        </p:spPr>
      </p:pic>
      <p:sp>
        <p:nvSpPr>
          <p:cNvPr id="7" name="向右箭號 6">
            <a:extLst>
              <a:ext uri="{FF2B5EF4-FFF2-40B4-BE49-F238E27FC236}">
                <a16:creationId xmlns:a16="http://schemas.microsoft.com/office/drawing/2014/main" id="{4DA48A2A-43E9-3F4E-A23C-8DB4E1AD62CB}"/>
              </a:ext>
            </a:extLst>
          </p:cNvPr>
          <p:cNvSpPr/>
          <p:nvPr/>
        </p:nvSpPr>
        <p:spPr>
          <a:xfrm>
            <a:off x="3930869" y="2249214"/>
            <a:ext cx="893379" cy="441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5CF66722-8E95-4946-B6A6-283C08774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41" y="1778871"/>
            <a:ext cx="6395763" cy="3580534"/>
          </a:xfrm>
          <a:prstGeom prst="rect">
            <a:avLst/>
          </a:prstGeom>
        </p:spPr>
      </p:pic>
      <p:sp>
        <p:nvSpPr>
          <p:cNvPr id="10" name="向左箭號 9">
            <a:extLst>
              <a:ext uri="{FF2B5EF4-FFF2-40B4-BE49-F238E27FC236}">
                <a16:creationId xmlns:a16="http://schemas.microsoft.com/office/drawing/2014/main" id="{B5BBE750-49BA-0446-B0BC-285D8C3A16AF}"/>
              </a:ext>
            </a:extLst>
          </p:cNvPr>
          <p:cNvSpPr/>
          <p:nvPr/>
        </p:nvSpPr>
        <p:spPr>
          <a:xfrm>
            <a:off x="3930869" y="4561490"/>
            <a:ext cx="893379" cy="4834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38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73DF2-B94A-6C4D-BC6F-D2D4615B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zh-TW" altLang="en-US" dirty="0"/>
              <a:t>輾轉相除法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1F740-6BFB-4848-B250-99412A48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r>
              <a:rPr kumimoji="1" lang="zh-TW" altLang="en-US" dirty="0"/>
              <a:t>用輾轉相除法找兩數的最大公因數。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不知道輾轉相除法，請</a:t>
            </a:r>
            <a:r>
              <a:rPr kumimoji="1" lang="en-US" altLang="zh-TW" dirty="0"/>
              <a:t>wiki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連續測資，數字間以</a:t>
            </a:r>
            <a:r>
              <a:rPr kumimoji="1" lang="en-US" altLang="zh-TW" dirty="0"/>
              <a:t>Enter</a:t>
            </a:r>
            <a:r>
              <a:rPr kumimoji="1" lang="zh-TW" altLang="en-US" dirty="0"/>
              <a:t>隔開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當輸入的數組為</a:t>
            </a:r>
            <a:r>
              <a:rPr kumimoji="1" lang="en-US" altLang="zh-TW" dirty="0"/>
              <a:t>(0, 0)</a:t>
            </a:r>
            <a:r>
              <a:rPr kumimoji="1" lang="zh-TW" altLang="en-US" dirty="0"/>
              <a:t>時結束程式</a:t>
            </a:r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F9B701-1810-AA4C-9371-F0582898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690688"/>
            <a:ext cx="5384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972F0-0392-0D48-BAC6-1384893D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D2ED2-E6CF-994A-982B-8A445CB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參照</a:t>
            </a:r>
            <a:r>
              <a:rPr kumimoji="1" lang="en-US" altLang="zh-TW" dirty="0"/>
              <a:t>project1.asm</a:t>
            </a:r>
            <a:r>
              <a:rPr kumimoji="1" lang="zh-TW" altLang="en-US" dirty="0"/>
              <a:t>，完成註解為</a:t>
            </a:r>
            <a:r>
              <a:rPr kumimoji="1" lang="en-US" altLang="zh-TW" dirty="0"/>
              <a:t>TODO</a:t>
            </a:r>
            <a:r>
              <a:rPr kumimoji="1" lang="zh-TW" altLang="en-US" dirty="0"/>
              <a:t>的部分</a:t>
            </a:r>
            <a:endParaRPr kumimoji="1" lang="en-US" altLang="zh-TW" dirty="0"/>
          </a:p>
          <a:p>
            <a:r>
              <a:rPr kumimoji="1" lang="zh-TW" altLang="en-US" dirty="0"/>
              <a:t>其餘部分請勿修改</a:t>
            </a:r>
            <a:endParaRPr kumimoji="1" lang="en-US" altLang="zh-TW"/>
          </a:p>
          <a:p>
            <a:r>
              <a:rPr kumimoji="1" lang="zh-TW" altLang="en-US"/>
              <a:t>上</a:t>
            </a:r>
            <a:r>
              <a:rPr kumimoji="1" lang="zh-TW" altLang="en-US" dirty="0"/>
              <a:t>傳格式：學號</a:t>
            </a:r>
            <a:r>
              <a:rPr kumimoji="1" lang="en-US" altLang="zh-TW" dirty="0"/>
              <a:t>_project1.asm</a:t>
            </a:r>
          </a:p>
          <a:p>
            <a:r>
              <a:rPr kumimoji="1" lang="en-US" altLang="zh-TW" dirty="0"/>
              <a:t>E.g. 109525003_project1.asm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D1A36A-FF0A-F440-8771-D7D77550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94" y="2739914"/>
            <a:ext cx="4654331" cy="25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7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F96FD-C382-7549-9F1B-0A68E65F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Any questions?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C4FDA14-5ACB-7642-B646-3B5D634AD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0331" y="1825625"/>
            <a:ext cx="4351338" cy="43513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2676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127</Words>
  <Application>Microsoft Office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MIPS作業說明</vt:lpstr>
      <vt:lpstr>下載JAVA</vt:lpstr>
      <vt:lpstr>下載與執行MARS</vt:lpstr>
      <vt:lpstr>MARS怎麼用</vt:lpstr>
      <vt:lpstr>如何執行MARS</vt:lpstr>
      <vt:lpstr>Exercise: 輾轉相除法</vt:lpstr>
      <vt:lpstr>注意事項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MIPS作業說明</dc:title>
  <dc:creator>王承凱 (109525003)</dc:creator>
  <cp:lastModifiedBy>DART</cp:lastModifiedBy>
  <cp:revision>7</cp:revision>
  <dcterms:created xsi:type="dcterms:W3CDTF">2021-03-10T04:51:05Z</dcterms:created>
  <dcterms:modified xsi:type="dcterms:W3CDTF">2021-03-10T17:09:34Z</dcterms:modified>
</cp:coreProperties>
</file>