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5" r:id="rId3"/>
    <p:sldId id="267" r:id="rId4"/>
    <p:sldId id="266" r:id="rId5"/>
    <p:sldId id="262" r:id="rId6"/>
    <p:sldId id="270" r:id="rId7"/>
    <p:sldId id="269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68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70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1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94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59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8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85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13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80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86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6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58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TC Medium" panose="020B0600000000000000" pitchFamily="34" charset="-120"/>
          <a:ea typeface="Noto Sans CJK TC Medium" panose="020B0600000000000000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FD243-6621-4648-B76E-6704167C1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02038"/>
            <a:ext cx="7772400" cy="2387600"/>
          </a:xfrm>
        </p:spPr>
        <p:txBody>
          <a:bodyPr/>
          <a:lstStyle/>
          <a:p>
            <a:pPr algn="l"/>
            <a:r>
              <a:rPr lang="en-US" altLang="zh-TW" dirty="0"/>
              <a:t>Intelligent Seasoner  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E2A714CB-D0BE-44BA-AEB3-5739E1592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509963"/>
            <a:ext cx="6858000" cy="1655762"/>
          </a:xfrm>
        </p:spPr>
        <p:txBody>
          <a:bodyPr/>
          <a:lstStyle/>
          <a:p>
            <a:pPr algn="l"/>
            <a:r>
              <a:rPr lang="en-US" altLang="zh-TW" dirty="0"/>
              <a:t>Term Project Proposal</a:t>
            </a:r>
          </a:p>
          <a:p>
            <a:pPr algn="l"/>
            <a:r>
              <a:rPr lang="en-US" altLang="zh-TW" dirty="0"/>
              <a:t>110-1 Embedded System Labs</a:t>
            </a:r>
          </a:p>
          <a:p>
            <a:pPr algn="l"/>
            <a:r>
              <a:rPr lang="en-US" altLang="zh-TW" dirty="0"/>
              <a:t>2021/11/19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2FCD8C-10B0-4DE0-8B1A-9211A1FD6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68" y="4337844"/>
            <a:ext cx="2890532" cy="1783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38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C1B58-9BB9-4B68-B240-4F973B6B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385A0-E88B-43A3-86F7-050756B0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How it works? (Flow)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Why Intelligent Seasoner? (Motivation)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How to implement?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Possible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Feedback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58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體 3">
            <a:extLst>
              <a:ext uri="{FF2B5EF4-FFF2-40B4-BE49-F238E27FC236}">
                <a16:creationId xmlns:a16="http://schemas.microsoft.com/office/drawing/2014/main" id="{D2876385-735D-4318-8DCA-7FCB395A4603}"/>
              </a:ext>
            </a:extLst>
          </p:cNvPr>
          <p:cNvSpPr/>
          <p:nvPr/>
        </p:nvSpPr>
        <p:spPr>
          <a:xfrm>
            <a:off x="3314330" y="5841507"/>
            <a:ext cx="4261282" cy="825624"/>
          </a:xfrm>
          <a:prstGeom prst="cube">
            <a:avLst>
              <a:gd name="adj" fmla="val 733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7962235A-7FE5-4C58-85E4-9725B5EA8D78}"/>
              </a:ext>
            </a:extLst>
          </p:cNvPr>
          <p:cNvSpPr/>
          <p:nvPr/>
        </p:nvSpPr>
        <p:spPr>
          <a:xfrm>
            <a:off x="3687193" y="1855434"/>
            <a:ext cx="301840" cy="4350058"/>
          </a:xfrm>
          <a:prstGeom prst="can">
            <a:avLst>
              <a:gd name="adj" fmla="val 573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9252F8D-F0D1-4E3F-AB63-B762D3FE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62" y="4254493"/>
            <a:ext cx="2929631" cy="241263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53875F4-3735-4296-8ABD-88B2A26F46C5}"/>
              </a:ext>
            </a:extLst>
          </p:cNvPr>
          <p:cNvSpPr txBox="1"/>
          <p:nvPr/>
        </p:nvSpPr>
        <p:spPr>
          <a:xfrm>
            <a:off x="4652031" y="2596385"/>
            <a:ext cx="172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Salinity meter</a:t>
            </a:r>
            <a:endParaRPr lang="zh-TW" altLang="en-US" dirty="0">
              <a:solidFill>
                <a:schemeClr val="accent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1" name="立方體 10">
            <a:extLst>
              <a:ext uri="{FF2B5EF4-FFF2-40B4-BE49-F238E27FC236}">
                <a16:creationId xmlns:a16="http://schemas.microsoft.com/office/drawing/2014/main" id="{02F5E9CC-B10B-4FCF-8C01-4489FC476908}"/>
              </a:ext>
            </a:extLst>
          </p:cNvPr>
          <p:cNvSpPr/>
          <p:nvPr/>
        </p:nvSpPr>
        <p:spPr>
          <a:xfrm>
            <a:off x="3900257" y="3509813"/>
            <a:ext cx="878890" cy="213064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9" name="圓柱形 8">
            <a:extLst>
              <a:ext uri="{FF2B5EF4-FFF2-40B4-BE49-F238E27FC236}">
                <a16:creationId xmlns:a16="http://schemas.microsoft.com/office/drawing/2014/main" id="{F6756C6A-21E6-45F7-8ABF-897B3864E940}"/>
              </a:ext>
            </a:extLst>
          </p:cNvPr>
          <p:cNvSpPr/>
          <p:nvPr/>
        </p:nvSpPr>
        <p:spPr>
          <a:xfrm>
            <a:off x="4703688" y="2879767"/>
            <a:ext cx="177553" cy="2503503"/>
          </a:xfrm>
          <a:prstGeom prst="can">
            <a:avLst>
              <a:gd name="adj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2005B0E-4576-45E1-8581-6DE1E4D8E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59" y="1060526"/>
            <a:ext cx="2032987" cy="1589817"/>
          </a:xfrm>
          <a:prstGeom prst="rect">
            <a:avLst/>
          </a:prstGeom>
        </p:spPr>
      </p:pic>
      <p:sp>
        <p:nvSpPr>
          <p:cNvPr id="14" name="圓柱形 13">
            <a:extLst>
              <a:ext uri="{FF2B5EF4-FFF2-40B4-BE49-F238E27FC236}">
                <a16:creationId xmlns:a16="http://schemas.microsoft.com/office/drawing/2014/main" id="{AFE87A8E-BB0C-4391-8E28-163B8321C1B1}"/>
              </a:ext>
            </a:extLst>
          </p:cNvPr>
          <p:cNvSpPr/>
          <p:nvPr/>
        </p:nvSpPr>
        <p:spPr>
          <a:xfrm>
            <a:off x="5669626" y="3722878"/>
            <a:ext cx="170402" cy="165007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6E724EA-175B-4027-B982-FE1F16A88446}"/>
              </a:ext>
            </a:extLst>
          </p:cNvPr>
          <p:cNvSpPr txBox="1"/>
          <p:nvPr/>
        </p:nvSpPr>
        <p:spPr>
          <a:xfrm>
            <a:off x="5149662" y="3334967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Stirring rod</a:t>
            </a:r>
            <a:endParaRPr lang="zh-TW" altLang="en-US" dirty="0">
              <a:solidFill>
                <a:schemeClr val="accent6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891432E-13F2-47E8-A6D9-484281A75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543" y="3701240"/>
            <a:ext cx="1746493" cy="234625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E20E28F-64C2-4346-9685-A74C0BCD3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60982" y="3739951"/>
            <a:ext cx="1777535" cy="2346250"/>
          </a:xfrm>
          <a:prstGeom prst="rect">
            <a:avLst/>
          </a:prstGeom>
        </p:spPr>
      </p:pic>
      <p:sp>
        <p:nvSpPr>
          <p:cNvPr id="18" name="箭號: 弧形右彎 17">
            <a:extLst>
              <a:ext uri="{FF2B5EF4-FFF2-40B4-BE49-F238E27FC236}">
                <a16:creationId xmlns:a16="http://schemas.microsoft.com/office/drawing/2014/main" id="{CB457F07-3AC1-4F66-AA80-43B3D077211A}"/>
              </a:ext>
            </a:extLst>
          </p:cNvPr>
          <p:cNvSpPr/>
          <p:nvPr/>
        </p:nvSpPr>
        <p:spPr>
          <a:xfrm rot="5400000">
            <a:off x="6139525" y="4172564"/>
            <a:ext cx="400976" cy="83535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9" name="箭號: 弧形右彎 18">
            <a:extLst>
              <a:ext uri="{FF2B5EF4-FFF2-40B4-BE49-F238E27FC236}">
                <a16:creationId xmlns:a16="http://schemas.microsoft.com/office/drawing/2014/main" id="{A2C989C9-4FA4-4265-B45C-CBF39751970A}"/>
              </a:ext>
            </a:extLst>
          </p:cNvPr>
          <p:cNvSpPr/>
          <p:nvPr/>
        </p:nvSpPr>
        <p:spPr>
          <a:xfrm rot="5400000" flipV="1">
            <a:off x="3932154" y="4093445"/>
            <a:ext cx="400976" cy="959442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D599AE-F965-472D-B858-6F23C1F9DC2D}"/>
              </a:ext>
            </a:extLst>
          </p:cNvPr>
          <p:cNvSpPr txBox="1"/>
          <p:nvPr/>
        </p:nvSpPr>
        <p:spPr>
          <a:xfrm>
            <a:off x="6092818" y="401649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H</a:t>
            </a:r>
            <a:r>
              <a:rPr lang="en-US" altLang="zh-TW" baseline="-25000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</a:t>
            </a:r>
            <a:r>
              <a:rPr lang="en-US" altLang="zh-TW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O</a:t>
            </a:r>
            <a:endParaRPr lang="zh-TW" altLang="en-US" dirty="0">
              <a:solidFill>
                <a:srgbClr val="FF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A225D78-D233-4F91-AE0E-0D9AC76D6157}"/>
              </a:ext>
            </a:extLst>
          </p:cNvPr>
          <p:cNvSpPr txBox="1"/>
          <p:nvPr/>
        </p:nvSpPr>
        <p:spPr>
          <a:xfrm>
            <a:off x="3979052" y="398359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NaCl</a:t>
            </a:r>
            <a:endParaRPr lang="zh-TW" altLang="en-US" dirty="0">
              <a:solidFill>
                <a:srgbClr val="FF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4" name="接點: 弧形 23">
            <a:extLst>
              <a:ext uri="{FF2B5EF4-FFF2-40B4-BE49-F238E27FC236}">
                <a16:creationId xmlns:a16="http://schemas.microsoft.com/office/drawing/2014/main" id="{E2AB0538-83AE-40A7-A563-5254E81B5D49}"/>
              </a:ext>
            </a:extLst>
          </p:cNvPr>
          <p:cNvCxnSpPr/>
          <p:nvPr/>
        </p:nvCxnSpPr>
        <p:spPr>
          <a:xfrm rot="5400000">
            <a:off x="7349365" y="2830806"/>
            <a:ext cx="905256" cy="45276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27E275C8-8738-42C9-A61C-9E147EC8CA0C}"/>
              </a:ext>
            </a:extLst>
          </p:cNvPr>
          <p:cNvCxnSpPr/>
          <p:nvPr/>
        </p:nvCxnSpPr>
        <p:spPr>
          <a:xfrm rot="5400000">
            <a:off x="6030900" y="2334947"/>
            <a:ext cx="1016044" cy="89220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A6E8813F-DFC4-45D2-A896-7C8E662EBD87}"/>
              </a:ext>
            </a:extLst>
          </p:cNvPr>
          <p:cNvCxnSpPr/>
          <p:nvPr/>
        </p:nvCxnSpPr>
        <p:spPr>
          <a:xfrm rot="10800000" flipV="1">
            <a:off x="2797703" y="1993689"/>
            <a:ext cx="3756479" cy="1395782"/>
          </a:xfrm>
          <a:prstGeom prst="curvedConnector3">
            <a:avLst>
              <a:gd name="adj1" fmla="val 1062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57E3DE3-B994-499C-9F26-B8A8B51858AC}"/>
              </a:ext>
            </a:extLst>
          </p:cNvPr>
          <p:cNvSpPr txBox="1"/>
          <p:nvPr/>
        </p:nvSpPr>
        <p:spPr>
          <a:xfrm>
            <a:off x="7655737" y="3027531"/>
            <a:ext cx="152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Servo Motor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3FF96B1-A90E-4A98-8AEE-A7E72D06F1A1}"/>
              </a:ext>
            </a:extLst>
          </p:cNvPr>
          <p:cNvSpPr txBox="1"/>
          <p:nvPr/>
        </p:nvSpPr>
        <p:spPr>
          <a:xfrm>
            <a:off x="6334096" y="2770054"/>
            <a:ext cx="152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Servo Motor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54B3551-40ED-4F8C-B772-8E52D77DD8B4}"/>
              </a:ext>
            </a:extLst>
          </p:cNvPr>
          <p:cNvSpPr txBox="1"/>
          <p:nvPr/>
        </p:nvSpPr>
        <p:spPr>
          <a:xfrm>
            <a:off x="2047144" y="2013696"/>
            <a:ext cx="15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Servo</a:t>
            </a:r>
            <a:r>
              <a:rPr lang="en-US" altLang="zh-TW" sz="1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Motor</a:t>
            </a:r>
            <a:endParaRPr lang="zh-TW" altLang="en-US" sz="14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40" name="接點: 弧形 39">
            <a:extLst>
              <a:ext uri="{FF2B5EF4-FFF2-40B4-BE49-F238E27FC236}">
                <a16:creationId xmlns:a16="http://schemas.microsoft.com/office/drawing/2014/main" id="{5201D382-44CB-4AAF-B723-331E665A2D5C}"/>
              </a:ext>
            </a:extLst>
          </p:cNvPr>
          <p:cNvCxnSpPr/>
          <p:nvPr/>
        </p:nvCxnSpPr>
        <p:spPr>
          <a:xfrm flipV="1">
            <a:off x="4779148" y="1269508"/>
            <a:ext cx="1911911" cy="1380835"/>
          </a:xfrm>
          <a:prstGeom prst="curvedConnector3">
            <a:avLst>
              <a:gd name="adj1" fmla="val 58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1A09D00-2778-4887-B743-22A1D1865F44}"/>
              </a:ext>
            </a:extLst>
          </p:cNvPr>
          <p:cNvSpPr txBox="1"/>
          <p:nvPr/>
        </p:nvSpPr>
        <p:spPr>
          <a:xfrm>
            <a:off x="3356616" y="1015516"/>
            <a:ext cx="272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Camera to read salinity</a:t>
            </a:r>
            <a:endParaRPr lang="zh-TW" altLang="en-US" dirty="0">
              <a:solidFill>
                <a:srgbClr val="FF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4557FCD-6215-4052-9D6B-287F80E8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830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 animBg="1"/>
      <p:bldP spid="9" grpId="0" animBg="1"/>
      <p:bldP spid="14" grpId="0" animBg="1"/>
      <p:bldP spid="15" grpId="0"/>
      <p:bldP spid="18" grpId="0" animBg="1"/>
      <p:bldP spid="19" grpId="0" animBg="1"/>
      <p:bldP spid="20" grpId="0"/>
      <p:bldP spid="21" grpId="0"/>
      <p:bldP spid="30" grpId="0"/>
      <p:bldP spid="31" grpId="0"/>
      <p:bldP spid="32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FE718-3763-4D18-9DA8-DAB18071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260CD-65A4-4196-BFB2-876591C0C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When we buy soups in some stores, the soups may not be salty or thick enough as we expected.</a:t>
            </a:r>
          </a:p>
          <a:p>
            <a:r>
              <a:rPr lang="en-US" altLang="zh-TW" sz="3200" dirty="0"/>
              <a:t>We want to make the soup as flavored as we preferred.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410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D6429-6E1D-4E91-A5AB-577FA017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06B0E3-1A73-4E71-8F08-7FEDB2060D09}"/>
              </a:ext>
            </a:extLst>
          </p:cNvPr>
          <p:cNvSpPr/>
          <p:nvPr/>
        </p:nvSpPr>
        <p:spPr>
          <a:xfrm>
            <a:off x="1148180" y="2585623"/>
            <a:ext cx="1518081" cy="772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Salinity</a:t>
            </a:r>
            <a:endParaRPr lang="zh-TW" altLang="en-US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A6EAA5D-A02D-43AB-BA4D-6D02799CA588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666260" y="2971801"/>
            <a:ext cx="648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5B4BD856-3B86-4D74-AFC2-B322080F3D75}"/>
              </a:ext>
            </a:extLst>
          </p:cNvPr>
          <p:cNvSpPr/>
          <p:nvPr/>
        </p:nvSpPr>
        <p:spPr>
          <a:xfrm>
            <a:off x="3314330" y="2856391"/>
            <a:ext cx="213064" cy="230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7E957FC-6E14-4FB4-90F7-76ADDB6BE3F1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3527394" y="2971801"/>
            <a:ext cx="545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92E0EBB-5DBF-462D-B075-1381F85558F4}"/>
              </a:ext>
            </a:extLst>
          </p:cNvPr>
          <p:cNvSpPr/>
          <p:nvPr/>
        </p:nvSpPr>
        <p:spPr>
          <a:xfrm>
            <a:off x="4073371" y="2585623"/>
            <a:ext cx="1518081" cy="772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Controller</a:t>
            </a:r>
            <a:endParaRPr lang="zh-TW" altLang="en-US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F8914A5-2B75-40E6-8E33-6AD14244B92A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5591451" y="2962183"/>
            <a:ext cx="648070" cy="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E5F824BD-4D2D-490E-8191-CBEE9FA145B5}"/>
              </a:ext>
            </a:extLst>
          </p:cNvPr>
          <p:cNvSpPr/>
          <p:nvPr/>
        </p:nvSpPr>
        <p:spPr>
          <a:xfrm>
            <a:off x="6239521" y="2846773"/>
            <a:ext cx="213064" cy="230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1914801-E07C-4DBA-9704-819F8041370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452585" y="2962183"/>
            <a:ext cx="545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75A4AF56-60D0-473A-BDE0-DE3ED835651E}"/>
              </a:ext>
            </a:extLst>
          </p:cNvPr>
          <p:cNvCxnSpPr>
            <a:stCxn id="10" idx="4"/>
            <a:endCxn id="6" idx="4"/>
          </p:cNvCxnSpPr>
          <p:nvPr/>
        </p:nvCxnSpPr>
        <p:spPr>
          <a:xfrm rot="5400000">
            <a:off x="4878649" y="1619806"/>
            <a:ext cx="9618" cy="2925191"/>
          </a:xfrm>
          <a:prstGeom prst="bentConnector3">
            <a:avLst>
              <a:gd name="adj1" fmla="val 1558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A7B721-DFEB-4053-8253-07033D58F788}"/>
              </a:ext>
            </a:extLst>
          </p:cNvPr>
          <p:cNvSpPr txBox="1"/>
          <p:nvPr/>
        </p:nvSpPr>
        <p:spPr>
          <a:xfrm>
            <a:off x="7036914" y="277751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Output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C82F50C-F8CE-410A-85A0-F865E8DA46AB}"/>
              </a:ext>
            </a:extLst>
          </p:cNvPr>
          <p:cNvSpPr txBox="1"/>
          <p:nvPr/>
        </p:nvSpPr>
        <p:spPr>
          <a:xfrm>
            <a:off x="4095565" y="4660777"/>
            <a:ext cx="214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Add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Add salt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3F53A2A-E9B6-407E-8072-A18902CEEC19}"/>
              </a:ext>
            </a:extLst>
          </p:cNvPr>
          <p:cNvSpPr txBox="1"/>
          <p:nvPr/>
        </p:nvSpPr>
        <p:spPr>
          <a:xfrm>
            <a:off x="1068260" y="3500022"/>
            <a:ext cx="203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Sense salinity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0E341B0-3A63-49E3-8107-FFD9EDDCF159}"/>
              </a:ext>
            </a:extLst>
          </p:cNvPr>
          <p:cNvSpPr txBox="1"/>
          <p:nvPr/>
        </p:nvSpPr>
        <p:spPr>
          <a:xfrm>
            <a:off x="1068260" y="3994593"/>
            <a:ext cx="203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Salinity meter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Camera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588C1DD-59F0-4CBA-804A-6E30AA57AEA6}"/>
              </a:ext>
            </a:extLst>
          </p:cNvPr>
          <p:cNvSpPr txBox="1"/>
          <p:nvPr/>
        </p:nvSpPr>
        <p:spPr>
          <a:xfrm>
            <a:off x="4059287" y="1911890"/>
            <a:ext cx="203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STM32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Arduino</a:t>
            </a:r>
          </a:p>
          <a:p>
            <a:endParaRPr lang="en-US" altLang="zh-TW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6C9BA81-F9EB-4F28-9D7B-54A0F88D3CD0}"/>
              </a:ext>
            </a:extLst>
          </p:cNvPr>
          <p:cNvSpPr txBox="1"/>
          <p:nvPr/>
        </p:nvSpPr>
        <p:spPr>
          <a:xfrm>
            <a:off x="7036914" y="3077592"/>
            <a:ext cx="203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Drainer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Stirring rod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0AF21D51-B834-473E-B92C-FD7AF1BF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114789" y="4049636"/>
            <a:ext cx="1777535" cy="234625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36997AA3-F582-43B2-B280-F227BFC11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0" b="99099" l="9859" r="89906">
                        <a14:foregroundMark x1="49765" y1="92643" x2="48357" y2="990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6929" y="4136635"/>
            <a:ext cx="1338721" cy="209293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76F3469C-FB62-4547-9CE1-0F2DB9EE7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77" y="938101"/>
            <a:ext cx="2032987" cy="158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7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2997F-1E08-4792-93DC-930874B5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Possible Challenges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162E2B-FF3C-47C7-A0C7-F2646751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222222"/>
                </a:solidFill>
                <a:effectLst/>
              </a:rPr>
              <a:t>Conductivity</a:t>
            </a:r>
            <a:r>
              <a:rPr lang="zh-TW" altLang="en-US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altLang="zh-TW" b="0" i="0" dirty="0">
                <a:solidFill>
                  <a:srgbClr val="222222"/>
                </a:solidFill>
                <a:effectLst/>
              </a:rPr>
              <a:t>may be influenced by temperature.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222222"/>
                </a:solidFill>
              </a:rPr>
              <a:t>Need Correction</a:t>
            </a:r>
            <a:endParaRPr lang="en-US" altLang="zh-TW" b="0" i="0" dirty="0">
              <a:solidFill>
                <a:srgbClr val="222222"/>
              </a:solidFill>
              <a:effectLst/>
            </a:endParaRPr>
          </a:p>
          <a:p>
            <a:r>
              <a:rPr lang="en-US" altLang="zh-TW" dirty="0">
                <a:solidFill>
                  <a:srgbClr val="222222"/>
                </a:solidFill>
              </a:rPr>
              <a:t>The response time of sensing data may be too long, which depends mainly on salinity meters. </a:t>
            </a:r>
            <a:endParaRPr lang="en-US" altLang="zh-TW" dirty="0"/>
          </a:p>
          <a:p>
            <a:r>
              <a:rPr lang="en-US" altLang="zh-TW" dirty="0"/>
              <a:t>How to control the flow of water/salt?</a:t>
            </a:r>
          </a:p>
          <a:p>
            <a:r>
              <a:rPr lang="en-US" altLang="zh-TW" dirty="0"/>
              <a:t>How does camera read the value on the salinity meter?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1ECA062-6FCB-45E4-B593-2076C1663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0" b="99850" l="9390" r="89437">
                        <a14:foregroundMark x1="48826" y1="86336" x2="48122" y2="97748"/>
                        <a14:foregroundMark x1="53756" y1="88889" x2="53991" y2="98348"/>
                        <a14:foregroundMark x1="49531" y1="89940" x2="45540" y2="95345"/>
                        <a14:foregroundMark x1="55164" y1="89940" x2="54460" y2="96697"/>
                        <a14:foregroundMark x1="55869" y1="90541" x2="56573" y2="97147"/>
                        <a14:foregroundMark x1="57746" y1="89189" x2="56338" y2="94144"/>
                        <a14:foregroundMark x1="46244" y1="90541" x2="46244" y2="94895"/>
                        <a14:foregroundMark x1="44366" y1="88739" x2="48592" y2="998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54469" y="3127894"/>
            <a:ext cx="2398832" cy="375028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F85DA02-078D-4F16-97FD-891C447595D1}"/>
              </a:ext>
            </a:extLst>
          </p:cNvPr>
          <p:cNvSpPr/>
          <p:nvPr/>
        </p:nvSpPr>
        <p:spPr>
          <a:xfrm>
            <a:off x="7927759" y="3976495"/>
            <a:ext cx="941033" cy="493486"/>
          </a:xfrm>
          <a:prstGeom prst="rect">
            <a:avLst/>
          </a:prstGeom>
          <a:noFill/>
          <a:ln w="666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69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790A3-A89D-4008-81F5-52212A6A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77516"/>
            <a:ext cx="7886700" cy="2302968"/>
          </a:xfrm>
        </p:spPr>
        <p:txBody>
          <a:bodyPr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Feedback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652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790A3-A89D-4008-81F5-52212A6A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77516"/>
            <a:ext cx="7886700" cy="2302968"/>
          </a:xfrm>
        </p:spPr>
        <p:txBody>
          <a:bodyPr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92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有機</Template>
  <TotalTime>338</TotalTime>
  <Words>155</Words>
  <Application>Microsoft Macintosh PowerPoint</Application>
  <PresentationFormat>如螢幕大小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Noto Sans CJK TC Medium</vt:lpstr>
      <vt:lpstr>Noto Sans CJK TC Regular</vt:lpstr>
      <vt:lpstr>Arial</vt:lpstr>
      <vt:lpstr>Calibri</vt:lpstr>
      <vt:lpstr>Wingdings</vt:lpstr>
      <vt:lpstr>Office 佈景主題</vt:lpstr>
      <vt:lpstr>Intelligent Seasoner  </vt:lpstr>
      <vt:lpstr>Outline</vt:lpstr>
      <vt:lpstr>Flow</vt:lpstr>
      <vt:lpstr>Motivation</vt:lpstr>
      <vt:lpstr>Implementation</vt:lpstr>
      <vt:lpstr>Possible Challenges</vt:lpstr>
      <vt:lpstr>Feedback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Seasoner</dc:title>
  <dc:subject/>
  <dc:creator/>
  <cp:keywords/>
  <dc:description/>
  <cp:lastModifiedBy>Microsoft Office User</cp:lastModifiedBy>
  <cp:revision>9</cp:revision>
  <dcterms:created xsi:type="dcterms:W3CDTF">2021-11-17T12:54:47Z</dcterms:created>
  <dcterms:modified xsi:type="dcterms:W3CDTF">2022-01-03T16:26:38Z</dcterms:modified>
  <cp:category/>
</cp:coreProperties>
</file>