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41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42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43.xml" ContentType="application/inkml+xml"/>
  <Override PartName="/ppt/ink/ink44.xml" ContentType="application/inkml+xml"/>
  <Override PartName="/ppt/notesSlides/notesSlide33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34.xml" ContentType="application/vnd.openxmlformats-officedocument.presentationml.notesSlide+xml"/>
  <Override PartName="/ppt/ink/ink49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notesMasterIdLst>
    <p:notesMasterId r:id="rId101"/>
  </p:notesMasterIdLst>
  <p:sldIdLst>
    <p:sldId id="773" r:id="rId2"/>
    <p:sldId id="857" r:id="rId3"/>
    <p:sldId id="856" r:id="rId4"/>
    <p:sldId id="951" r:id="rId5"/>
    <p:sldId id="952" r:id="rId6"/>
    <p:sldId id="953" r:id="rId7"/>
    <p:sldId id="954" r:id="rId8"/>
    <p:sldId id="956" r:id="rId9"/>
    <p:sldId id="957" r:id="rId10"/>
    <p:sldId id="958" r:id="rId11"/>
    <p:sldId id="878" r:id="rId12"/>
    <p:sldId id="879" r:id="rId13"/>
    <p:sldId id="880" r:id="rId14"/>
    <p:sldId id="881" r:id="rId15"/>
    <p:sldId id="883" r:id="rId16"/>
    <p:sldId id="959" r:id="rId17"/>
    <p:sldId id="960" r:id="rId18"/>
    <p:sldId id="961" r:id="rId19"/>
    <p:sldId id="948" r:id="rId20"/>
    <p:sldId id="962" r:id="rId21"/>
    <p:sldId id="884" r:id="rId22"/>
    <p:sldId id="931" r:id="rId23"/>
    <p:sldId id="963" r:id="rId24"/>
    <p:sldId id="964" r:id="rId25"/>
    <p:sldId id="933" r:id="rId26"/>
    <p:sldId id="937" r:id="rId27"/>
    <p:sldId id="932" r:id="rId28"/>
    <p:sldId id="887" r:id="rId29"/>
    <p:sldId id="889" r:id="rId30"/>
    <p:sldId id="965" r:id="rId31"/>
    <p:sldId id="891" r:id="rId32"/>
    <p:sldId id="892" r:id="rId33"/>
    <p:sldId id="966" r:id="rId34"/>
    <p:sldId id="893" r:id="rId35"/>
    <p:sldId id="967" r:id="rId36"/>
    <p:sldId id="968" r:id="rId37"/>
    <p:sldId id="969" r:id="rId38"/>
    <p:sldId id="895" r:id="rId39"/>
    <p:sldId id="899" r:id="rId40"/>
    <p:sldId id="898" r:id="rId41"/>
    <p:sldId id="970" r:id="rId42"/>
    <p:sldId id="897" r:id="rId43"/>
    <p:sldId id="900" r:id="rId44"/>
    <p:sldId id="901" r:id="rId45"/>
    <p:sldId id="939" r:id="rId46"/>
    <p:sldId id="971" r:id="rId47"/>
    <p:sldId id="972" r:id="rId48"/>
    <p:sldId id="973" r:id="rId49"/>
    <p:sldId id="974" r:id="rId50"/>
    <p:sldId id="975" r:id="rId51"/>
    <p:sldId id="976" r:id="rId52"/>
    <p:sldId id="977" r:id="rId53"/>
    <p:sldId id="905" r:id="rId54"/>
    <p:sldId id="907" r:id="rId55"/>
    <p:sldId id="902" r:id="rId56"/>
    <p:sldId id="903" r:id="rId57"/>
    <p:sldId id="978" r:id="rId58"/>
    <p:sldId id="979" r:id="rId59"/>
    <p:sldId id="910" r:id="rId60"/>
    <p:sldId id="980" r:id="rId61"/>
    <p:sldId id="911" r:id="rId62"/>
    <p:sldId id="941" r:id="rId63"/>
    <p:sldId id="981" r:id="rId64"/>
    <p:sldId id="982" r:id="rId65"/>
    <p:sldId id="983" r:id="rId66"/>
    <p:sldId id="984" r:id="rId67"/>
    <p:sldId id="985" r:id="rId68"/>
    <p:sldId id="914" r:id="rId69"/>
    <p:sldId id="915" r:id="rId70"/>
    <p:sldId id="916" r:id="rId71"/>
    <p:sldId id="917" r:id="rId72"/>
    <p:sldId id="918" r:id="rId73"/>
    <p:sldId id="945" r:id="rId74"/>
    <p:sldId id="986" r:id="rId75"/>
    <p:sldId id="987" r:id="rId76"/>
    <p:sldId id="988" r:id="rId77"/>
    <p:sldId id="989" r:id="rId78"/>
    <p:sldId id="990" r:id="rId79"/>
    <p:sldId id="991" r:id="rId80"/>
    <p:sldId id="950" r:id="rId81"/>
    <p:sldId id="992" r:id="rId82"/>
    <p:sldId id="993" r:id="rId83"/>
    <p:sldId id="994" r:id="rId84"/>
    <p:sldId id="946" r:id="rId85"/>
    <p:sldId id="920" r:id="rId86"/>
    <p:sldId id="921" r:id="rId87"/>
    <p:sldId id="922" r:id="rId88"/>
    <p:sldId id="995" r:id="rId89"/>
    <p:sldId id="936" r:id="rId90"/>
    <p:sldId id="1003" r:id="rId91"/>
    <p:sldId id="1004" r:id="rId92"/>
    <p:sldId id="996" r:id="rId93"/>
    <p:sldId id="997" r:id="rId94"/>
    <p:sldId id="998" r:id="rId95"/>
    <p:sldId id="947" r:id="rId96"/>
    <p:sldId id="999" r:id="rId97"/>
    <p:sldId id="1000" r:id="rId98"/>
    <p:sldId id="1001" r:id="rId99"/>
    <p:sldId id="1002" r:id="rId10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1856" userDrawn="1">
          <p15:clr>
            <a:srgbClr val="A4A3A4"/>
          </p15:clr>
        </p15:guide>
        <p15:guide id="3" pos="74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B20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50" autoAdjust="0"/>
  </p:normalViewPr>
  <p:slideViewPr>
    <p:cSldViewPr snapToObjects="1">
      <p:cViewPr varScale="1">
        <p:scale>
          <a:sx n="65" d="100"/>
          <a:sy n="65" d="100"/>
        </p:scale>
        <p:origin x="912" y="60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6:58:07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17314 10344 0,'0'24'63,"-25"1"-63,0 0 15,0 0-15,0 0 16,1-25-1,-1 24 17</inkml:trace>
  <inkml:trace contextRef="#ctx0" brushRef="#br0" timeOffset="961.9133">17289 10368 0,'0'-24'0,"25"24"0,24-25 16,-24 25 0,0 0-16,74-25 15,-74 25 1,25 0 15,-26 0-31</inkml:trace>
  <inkml:trace contextRef="#ctx0" brushRef="#br0" timeOffset="1714.6692">17338 10344 0,'25'0'78,"-25"24"-63,50 1 1,-25-25 0,-25 25-16,24-25 15,26 0 48,-25 25-48,0 0 1</inkml:trace>
  <inkml:trace contextRef="#ctx0" brushRef="#br0" timeOffset="2385.6439">17884 10220 0,'0'24'47,"0"1"-31,-25 0-1,1 0 1,-26 0 0,25 24-1,0-49 1,25 25-1</inkml:trace>
  <inkml:trace contextRef="#ctx0" brushRef="#br0" timeOffset="2833.9075">17884 10319 0,'25'-25'31,"25"0"-15,49 25-16,-25 0 15,1 0-15,-26-49 16</inkml:trace>
  <inkml:trace contextRef="#ctx0" brushRef="#br0" timeOffset="3592.885">17983 10344 0,'0'24'31,"0"1"-31,0 25 31,25-1-15,50 1-1,49 74 1,74-25 0,-49-74-1,-124-25 1</inkml:trace>
  <inkml:trace contextRef="#ctx0" brushRef="#br0" timeOffset="4449.2027">17462 10666 0,'50'-25'62,"0"25"-46,-1 0-16,26 0 15,-26-25-15,1 25 16,0 0 0,-1 0-16,1 0 0,24 0 15,-49 0 1,0 0-1</inkml:trace>
  <inkml:trace contextRef="#ctx0" brushRef="#br0" timeOffset="5175.8522">17835 10542 0,'0'50'62,"0"-26"-46,0 1 0,0 0-1,0 0 48,0 0-48,0-1 1,0 1-16,0 0 16</inkml:trace>
  <inkml:trace contextRef="#ctx0" brushRef="#br0" timeOffset="5593.4982">17512 10864 0,'99'0'16,"50"0"-16,-50 0 15,1 0-15,-51 0 16,199 0 0,25 0-1,-223 0 1</inkml:trace>
  <inkml:trace contextRef="#ctx0" brushRef="#br0" timeOffset="6109.9455">17363 11088 0,'99'0'16,"1"0"-16,-26 0 15,1 0-15,49 0 16,-75 0-16,75 0 16,-99 0 62</inkml:trace>
  <inkml:trace contextRef="#ctx0" brushRef="#br0" timeOffset="7553.6655">17835 10840 0,'24'0'15,"1"24"-15,-25 1 16,0 0 0,0 25-1,50 24 1,-50-49-1,0 49 1,0-49 0,0 0-1,0 0 1,0 49 0,0 1-1,0-51 1,0 1-1,0 0 1,0 0 0,0 0-1,0-1 17,0 1-1,0 0 0,0 0-15,0 0 31,0-1-16,0 1-16,0 0 1,-25-25 125,0 0-126,0 0 1,1-25-16,-1 0 16,0 25-1,25-24 1,-50 24-1,1-25 1,24 0 0,0 25 31</inkml:trace>
  <inkml:trace contextRef="#ctx0" brushRef="#br0" timeOffset="8325.3577">17611 11261 0,'50'0'63,"0"0"-47,-1 25-1,-24-25 1</inkml:trace>
  <inkml:trace contextRef="#ctx0" brushRef="#br0" timeOffset="9322.0971">19348 10269 0,'24'0'78,"26"25"-78,-25-25 15,0 0-15,24 0 16,-24 0 0,25 0-1,24 0 1</inkml:trace>
  <inkml:trace contextRef="#ctx0" brushRef="#br0" timeOffset="10333.8467">18802 10641 0,'25'25'31,"24"-25"-16,-24 0 1,0 0-16,25 0 16,24 0-1,0 0 17,-49 0-32,74 0 15,-49 0-15,-25 0 16,0 0 15,-1 0-15,1 0-1,50 0-15,-1 0 16,1 0-16,-26 0 16,1 0-16,49 0 15,-74 0 1,0 0 109,-1 0-110,1 0 1,0 0 0,25 0-1,-26 0 95</inkml:trace>
  <inkml:trace contextRef="#ctx0" brushRef="#br0" timeOffset="12367.8281">19546 10393 0,'0'25'63,"0"0"-48,0 0 1,0-1 0,0 1-1,0 0-15,0 0 16,0 0-1,0-1 1,0 1 0,0 0-16,0 0 15,0 0-15,0-1 16,0 51 0,0-50-1,0 24 1,0-24-1,0 0 32,0 0-15,0 24-17,0 1 1,25-25-1,-25-1 1,0 1 0,25 25-1,-25-25 17,0 0 14,0-1-14,0 1-32,0 0 31,0 0-15,0 0 46,0-1-62,0 1 78,0 0-47,0 0-15,0 0 0,-25-1-1,25 1 1,-25 0 0,-25-25 109,26 0-125,-1 0 15,0 0-15,-25 0 16,26 0 15,-1 0 0,0-25 1,0 25-17,25-25-15,-25 25 16,1-24-1,24-1 1,-25 25 0,25-25-1,0 0 1,0 0 31</inkml:trace>
  <inkml:trace contextRef="#ctx0" brushRef="#br0" timeOffset="13066.1922">19025 12030 0,'0'25'31,"0"0"-15,0 0 0,0 24-1,-49 26 1,-26 49-1,50-75 1,25-24 0</inkml:trace>
  <inkml:trace contextRef="#ctx0" brushRef="#br0" timeOffset="13463.8685">19124 12055 0,'50'0'63,"-25"0"-47,49 0-1,-49 0-15,0 0 16,24 0-1,-24-25 1,25 0 0</inkml:trace>
  <inkml:trace contextRef="#ctx0" brushRef="#br0" timeOffset="14275.6963">19100 12105 0,'0'24'47,"0"1"-16,0 0-15,24 0-1,-24 0 48,25 0-48,0-1 17,0-24 108</inkml:trace>
  <inkml:trace contextRef="#ctx0" brushRef="#br0" timeOffset="14856.1043">19869 11857 0,'0'24'31,"0"1"-15,-25 0-16,0 25 15,0-26 1,-24 26 0,24-25-1,0 0 1</inkml:trace>
  <inkml:trace contextRef="#ctx0" brushRef="#br0" timeOffset="15230.9173">20017 11931 0,'25'0'47,"25"-25"-47,-1 25 15,1-25 1,0 25-16</inkml:trace>
  <inkml:trace contextRef="#ctx0" brushRef="#br0" timeOffset="16587.8299">20017 11956 0,'25'0'16,"-25"25"0,0-1 15,0 1-16,25-25-15,-25 25 32,0 0-1,25-25-31,-25 25 47,0-1-32,25 26 1,-25-25 0,0 0-1,0 0 1,24-25 0</inkml:trace>
  <inkml:trace contextRef="#ctx0" brushRef="#br0" timeOffset="36960.7685">19372 12452 0,'25'0'63,"0"-25"-48,25 25-15,-26 0 16,1 0-16,0 0 47,0 0-16,-25-25-15</inkml:trace>
  <inkml:trace contextRef="#ctx0" brushRef="#br0" timeOffset="37965.17">19397 12452 0,'0'0'0,"25"0"16,0 0-1,0 0 1,-1 0 0,1 0-1,0 0 1,0 0-16,0 0 15,24 0 17,51 0-17,-1 0 1,-50 0 0,-24 0-1</inkml:trace>
  <inkml:trace contextRef="#ctx0" brushRef="#br0" timeOffset="38829.0921">19621 12328 0,'0'25'32,"0"0"-32,0-1 15,0 1 1,0 0-16,0 0 16,0 0 15,0-1-16,0 1 32,0 0-31,24-25 0,-24 25-1</inkml:trace>
  <inkml:trace contextRef="#ctx0" brushRef="#br0" timeOffset="39405.856">19422 12626 0,'25'0'0,"24"24"15,51 1-15,49-25 16,-1 25-1,-98-25 1,-25 0 0</inkml:trace>
  <inkml:trace contextRef="#ctx0" brushRef="#br0" timeOffset="39933.3322">19174 12849 0,'74'0'0,"26"0"15,24 0-15,0 0 16,198 0-1,-148 0 1,-149 0 0,49 0-16,-49 0 31</inkml:trace>
  <inkml:trace contextRef="#ctx0" brushRef="#br0" timeOffset="41325.132">19893 12824 0,'0'25'78,"0"0"-62,0-1-16,0 1 15,0 0 1,0 0 15,-24 0-15,24-1-1,0 26 1,-25 0 0,25-26-1,0 1 1,0 0 0,0 0-1,0 0-15,-25 24 16,25-24-1,0 0 1,-25 25 15,25-26-15,0 1 0,0 0 30,-25 0-30,1-25 156,-1 0-156,-25-25-16,25 25 15,1-25 1,-1 25-1,25-25 1,0 1 0,-25 24-1,25-25 48,-25 25-16,0 0-32,0 0 1</inkml:trace>
  <inkml:trace contextRef="#ctx0" brushRef="#br0" timeOffset="42166.1204">19348 12998 0,'24'0'47,"1"24"-47,0-24 15,74 25-15,-74 0 16,0-25 0,0 25-1,0-25-15,-1 0 16,1 0 15</inkml:trace>
  <inkml:trace contextRef="#ctx0" brushRef="#br0" timeOffset="42971.544">20588 12378 0,'0'74'15,"0"-24"1,0-1-16,0 50 16,25-24 15,-1-1-15,-24 25-1,0-49 1,0 0-1,25-50 1,-25 24-16,0 1 16,25 0 15</inkml:trace>
  <inkml:trace contextRef="#ctx0" brushRef="#br0" timeOffset="44441.3025">20786 12129 0,'0'0'0,"75"0"0,49 0 16,-75 0-16,26 0 15,49-24 1,74 24 0,75-25-1,-149 25 1,-25 0-1,-49 0 1,24 0 0,-24 0-1,-25 0 1,0 25 0,-1-25-1,-24 24 1,0 1-16,25 50 15,-25-50 1,0-1-16,0 26 16,0 0 15,0-1-15,0 26-1,0-1 1,-25 75-1,1-25 1,24-75 0,-25 1-1,0-25 1,25 0 0,-25 24-1,25-24 16,-25 25-15,25-26 0,0 1-1,-49 0 1,49 0 0,-25 0-1,0 0 1,25-1-1,-25 1 1,1 0 0,-1 0 15,0 0-15,0-1-1,0 1 1,1-25-1,-1 25 17,0-25 15,0 0-16,0 0 16,0-50-32,25 26 1,0-1 0,0 0-1,0 0 16</inkml:trace>
  <inkml:trace contextRef="#ctx0" brushRef="#br0" timeOffset="46333.6632">21134 12427 0,'24'0'47,"26"0"-32,-25 0-15,49 0 0,25-49 16,1 49 0,-26 0 15,-49 0-31,0 0 16</inkml:trace>
  <inkml:trace contextRef="#ctx0" brushRef="#br0" timeOffset="46973.3966">21059 12675 0,'0'0'0,"0"50"31,0-25-15,0-1-1,0 1-15,25 0 16,-25 0 62</inkml:trace>
  <inkml:trace contextRef="#ctx0" brushRef="#br0" timeOffset="47852.3164">21282 12650 0,'0'0'0,"25"0"16,50 0-1,24-24-15,0 24 0,-25-25 16,100 0-1,-99 0 1,-51 25 0,1 0-1,0 0 63,0 25-62,-25 0-16,0 24 16,0 1-1,0 0 1,-50 24 0,-49 0-1,74-24 1,25-25-1,-25-25 32,1 0-31,-1 0 0,0 25-1</inkml:trace>
  <inkml:trace contextRef="#ctx0" brushRef="#br0" timeOffset="48453.0465">21332 12948 0,'50'0'47,"24"0"-31,25 0-16,-24 0 15,-26 0 1,26 0-16,-50 0 16</inkml:trace>
  <inkml:trace contextRef="#ctx0" brushRef="#br0" timeOffset="53677.7515">21183 12923 0,'0'25'125,"25"-25"-78,49 0-47,-49 0 16,0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10:39.34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2307 3150 0,'-25'50'47,"0"24"-31,25-49-1,-25 25-15,1 74 16,-26 0-1,-24-25 1,49 50 0,0-50-1,-25-25 1,26 26 0,24-51-1,-25 26 16,25-51-15,0 1-16,0 0 16,0 0-16,0 0 0,-25-1 15</inkml:trace>
  <inkml:trace contextRef="#ctx0" brushRef="#br0" timeOffset="1735.0083">2356 4316 0,'0'25'47,"50"24"-31,-50-24-16,0 25 15,50-1 1</inkml:trace>
  <inkml:trace contextRef="#ctx0" brushRef="#br0" timeOffset="3719.7751">1439 10492 0,'49'0'78,"-24"0"-78,49 0 15,-24 0-15,25 0 16,73 0 0,26 25-1,-75 74 1,-24-24-1,-51-26 1,-24 26 0,0-1-1,0 1 1,-74 73 0,-75-73-1,-74 24 16,173-99-31,-74 50 16,50-50-16,-1 0 16,-49 25-1,25-25 1,74 0 62,-24 0-62,-1 0-1,1 0-15,-1 0 16,-24 0-16,49 0 16,-25 0 30,75 0 48,74 0-94,-24 0 16,49 0-16,74 0 15,-49 0-15,25 0 16,-26 0-16,-48 24 16,-51-24-16,-24 0 15</inkml:trace>
  <inkml:trace contextRef="#ctx0" brushRef="#br0" timeOffset="4088.9893">2456 11385 0,'24'0'141</inkml:trace>
  <inkml:trace contextRef="#ctx0" brushRef="#br0" timeOffset="5928.8026">1712 13717 0,'0'25'62,"24"-25"-46,1 49 0,0-24-16,-25 25 15,50-25 1,-50-1 0,0 26-1,0 24 1,24-24-1,-24 0 1,0-26 0,0 26-1,0 0 1,-24-26 15,-1-24-31,-25 25 0,25 0 16,1-25-1,48 0 79,100 25-78,-24 0-16,-26-25 15,0 49-15,-24-49 16,0 0 0,-50 25-16,0 25 47,0-25-32,0 24 1,-50 50 15,-24-49-15,-50 0-1,-50 24 1,50-49 0,49 0-1,51-25-15,-26 24 16,25 1 31,0-25 0,1 0-32,-1 0 1,0 0-1</inkml:trace>
  <inkml:trace contextRef="#ctx0" brushRef="#br0" timeOffset="6432.1714">2505 14932 0,'0'0'0,"0"25"32</inkml:trace>
  <inkml:trace contextRef="#ctx0" brushRef="#br0" timeOffset="8615.858">1463 13791 0,'25'0'188,"0"0"-157,0 0 94,0-24-110,-1 24 17,1 0 93,0 0-125,0 0 31,0 0-15,-25-25 140,25 25-62,-1 0-94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11:44.30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10889 9823 0,'25'0'109,"0"0"-93,0 0 0,-1 0-1,1 0 1,-25 24-16,50-24 15,-1 0 1,1 0 0,-25 0-16,74 0 15,-49 0 1,-25 0-16,49 25 16,-24-25-1,-26 0 1,1 0 78,0 0-94,0 0 15,24 0 1,-24 0-1,25 0 1,-25 0 0,-1 0-1,1 0 1,0 0 31,0 0-32,0 0 1,-1 0 0,1 0-1,0 0 32</inkml:trace>
  <inkml:trace contextRef="#ctx0" brushRef="#br0" timeOffset="8216.516">9699 12576 0,'49'0'94,"1"0"-79,-1 0-15,1 0 16,49 0-16,-49 0 16,74 0-1,-25 0 17,-74 0-17,25 0 1,24 0-1,0 0 1,-24 0 0,-25 0-1,0 0 1,-1 0 0,51 0-1,-1 0 1,-24 0-16,-1 0 15,26 0-15,-26 0 16,26 0 0,-50 0-16,49 0 15,25 0 17,1 0-17,-1 0 1,-25 0-1,50 0 1,-25 0 0,1 25-1,24-25 1,-75 0-16,26 0 16,-26 0-16,1 25 15,24-25-15,50 24 16,0-24-1,0 0 1,-24 25 0,-26-25-1,0 25 17,-24-25-17,0 0 1,-26 0-1,1 0-15,0 0 16,0 0 0,24 0-1,51 0 1,-51 0 0,51 0-1,24 0 1,-25 0-1,74 0 1,1 0 0,0 0-1,-75 0 17,0 0-17,-49 0-15,-25 0 16,-1 0-1,1 0 1,0 0 31,0 0-31,0 0-1,-1 0 1,1 0-1,0-25-15,0 25 16,24-25 0,1 25-1,-25 0 1,0 0 0,-1 0-16,1 0 15,50 0 1,-26-24-1,1 24 1,-25 0-16,-1 0 16,26 0-1,24 0 1,50 0 0,25 0-1,0 0 1,-50 0-1,-24 0-15,-1 0 16,75 0 0,-75 0-16,50 0 15,25 0 17,0 0-17,0 0 1,25 0-1,-26 0 1,-24 0 0,-49 0-16,-26 0 15,75 0 1,-24 0 0,-51-25-16,100 25 15,-99 0 1,-1 0-16,100 0 15,0-25 1,0 0 0,-25 0-1,25 25 1,-75 0 15,1 0-15,49 0-1,-100 0-15,51 0 16,-26-24-16,1 24 0,24 0 16,1 0-1,24-25-15,75 25 16,-125 0-16,26 0 16,-1 0-1,25 0 1,-49 0-1,24 0 1,50 0 0,50 0-1,24 0 17,-24 0-17,-75 0-15,0 0 16,1 0-16,-51 0 0,51 0 15,98 0 1,-49 0 0,-124 0-1,-1 0-15,1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12:22.4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3398 8260 0,'0'50'125,"-25"-26"-125,1 1 15,-1 50-15,0-51 16,25 26 0,-50 0-16,50-26 15,-24 26-15,-1-25 16,0 0-16,0 49 15,25-49-15,-49 49 16,-1-24 0,0 24-1,26-24 1,-26-25 0,0 49-1,26-24 1,-26-25-1,25 24 1,-24 1 0,24-25-1,0-1 1,25 1 125,50 0-126,74 0-15,-25-25 16,25 49-1,-75-49-15,100 25 16,-74-25 0,49 25-1,-100-25-15,26 0 16,0 25 0,49-25-1,25 0 1,25 0-1,-25 0 1,49 25 0,1-25-1,-25 24 1,-75-24 0,-24 0-16,-50-49 109,0-1-93,0 1-1,0-26-15,0 50 16,-25-148-1,-25 98 1,26 26 0,-1-1-16,25 25 15,-25 0-15,0-24 16,0-1 0,1 1-16,-76-51 15,1-24 1,-25-24-1,50 73 1,24 26-16,-49-26 16,25 1 15,-1-25-15,1 24-1,49 75-15,25-25 16,-25 0-16,0 25 0,0 0 15,1-24 1,-1 24 0,0-25-1,0 25 1,25-25 15,-49 50 79,49 0-95,0 24-15,-25 75 16,-25 0-1,25-24 1,1-26 0,-26 0-1,50-49 1,0 0 0,-25 0-1,0-25 1,25 25-1,0-1 1,-24-24 15,24 25-15,0 0 0,-25 0-1</inkml:trace>
  <inkml:trace contextRef="#ctx0" brushRef="#br0" timeOffset="4711.3642">3473 10170 0,'0'25'46,"-25"24"-30,25-24 0,-25 0-16,0 49 31,-49 26-15,-1-1-1,26 25 1,-26-50-1,26 75 1,24-75 0,-49 26-1,49-51 1,25-24 0,-25 25-1,-25 24 1,26-24-1,-1-25 1,25 24-16,-25-49 31,25 25 1,0 0 14,0 0-46,-25-1 16,25 1 0,25-25 124,99 0-140,-50 0 16,50 0-16,-24 25 16,24 25-1,74-50 1,-99 24-1,-74-24 1,0 0-16,0 0 16,24 25-1,1-25 1,0 0 15,24 0-15,25 0-1,0 0 1,-74 0 0,50 0-1,-51 0 17,76 0-17,24 0 1,99 25-1,-174-25 1,-24 0 125,0 0-126,-25-25 1,0-24 0,0-1-1,0-24 1,0 49-1,0-74 1,-25 49 0,0-49-1,1 49 1,24 25-16,-25-24 16,0-1-1,0 0 1,-24-24-1,24 24 1,0 50 0,0-24-16,0-26 15,1 25 1,-1 0-16,0 1 16,-49-51-1,24 26 1,-74-26-1,25 26 1,74-1 0,-25 0-1,26 26 1,-1 24 0,25-25-1,-25 0 1,25 0-1,-25 25-15,25-25 16,-25 25-16,-74-99 16,50 25-1,-1 49 17,25 0-17,25 0 95,-25 25-32,-24 0 31,24 0-78,0 50-15,0-50 0,25 25-16,-25 24 15,-24 1 1,49-25 15,-25-25-15,25 25 15</inkml:trace>
  <inkml:trace contextRef="#ctx0" brushRef="#br0" timeOffset="7095.298">3398 12030 0,'0'25'62,"0"25"-46,-25-26-16,25 26 16,-49 49-1,-26 1 1,1 24-1,49-100 1,25 1-16,-49 50 16,24-26-16,0-49 15,-25 99 1,1-74 0,-26 99-1,-24 0 1,25-25-1,-1 26 1,1-26 0,49-50 15,25-24 110,25-25-141,24 0 15,76 0-15,-76 0 16,199 25-1,50 0 1,-50 0 0,-199-25-1,-24 0 1,25 0 0,-25 0-1,74 0 1,25 0-1,25 0 1,0 0 0,-1 0-1,-73 0 1,-50 0 0,-1-25 93,-24 0-93,25 0-16,-25 0 15,0-24 1,0-75-1,0 49 1,0-74 0,0 75-1,0 24-15,0 1 16,0 24-16,-25 0 16,25-24-16,0 24 15,-49-25 1,24 1-16,-25-51 15,-24 26 1,0-50 0,49 99 15,0 0-15,-25-24-1,26-1 1,-26 0-1,-49 1-15,49-1 16,25 50-16,1-25 16,24 1-16,-25 24 0,0-25 15,0 0 1,0 0 15,1 0-15,-26 1-1,50-1 1,-25 25-16,-49-50 16,-26 25-1,76 1 17,-1 24 139,25 24-171,0 1 16,0 25 0,0-1-16,-25 1 31,25-25-31,-25 24 16,25-24-16,0 50 15,-25-51 1,25 26-1,-24-25 1,24 0-16,0 0 16,-25-25-1,25 24 1</inkml:trace>
  <inkml:trace contextRef="#ctx0" brushRef="#br0" timeOffset="41952.7962">24036 7913 0,'0'-25'32,"0"0"-17,0-25 1,-99 26-1,-274-76 1,-197-48 0,-25 48-1,-75-48 1,174 98 0,322 25-1,125 25-15,-1 0 16,25 0-1,0 0 1,1 25 0,-51 74-1,-49 100 1,74-125 0,26-49-16,-26 74 15,25-49-15,0-1 0,-24 26 16,-26 74-1,-24 24 1,25-49 0,49 0-1,0-25 1,0 1 0,25-76-1,0 51 1,0 74-1,273 124 1,-223-224 0,173 125-1,-24-50-15,-1-25 16,248 99 0,1-98-1,-25-26 1,-1-24-1,-24-50 1,-50 0 0,-123 0-1,-26-25 1,-24 0 0,24-99-1,-74 74-15,-25-24 16,25-25-16,25 0 15,-25-1-15,149-73 32,-248 148-32,25-25 15,-1 1 1,-49 24 0,25-25-1,-25 26-15,0-26 16,0 0-1,0 25-15,0 1 16,0-76-16,0 26 16,0-50-1,0-25 1,-25 25-16,-49-25 16,-1 100-1,26-1-15,-75-124 16,0 26-1,74 98 1,-24 0 15,-1 50-15,-24 0 0,-50 0-1,50 0 1,-25 0-1,74 25-15,1-25 16,-1 0-16,1 0 16,24 0 62,0 0-78,0 25 15,0-25 1</inkml:trace>
  <inkml:trace contextRef="#ctx0" brushRef="#br0" timeOffset="53343.5093">24854 8657 0,'75'0'93,"24"0"-93,50 0 16,-75 0-16,50 0 16,99 0-1,-24 0 1,-150 25-1,26-1 1,-25 1 0,-26 0-1,26 0 1,0 24 0,-1 1-1,1 24 1,-1 1-16,-49-50 15,25 24 1,0-24 0,-25 0-1,0 25-15,25-1 32,-25 1-17,25-1 1,-25 1-1,0 24 1,0-24 0,24 0-1,-24-1 1,0-24 0,0 0-16,0 0 15,0-1 1,0 1-16,0 0 47,0 0-16,0 0 0,0-1-15,0 1-1,0 0 1,0 25 0,25-26-1,-25 1 1,0 0 0,0 0 15</inkml:trace>
  <inkml:trace contextRef="#ctx0" brushRef="#br0" timeOffset="54688.0626">25971 9575 0,'0'24'0,"0"1"16,0 0-1,0 0-15,0 0 16,24-1 0,1 1-1,-25 0-15,50 0 16,-50 0 0,25-1-16,24 26 15,-24-25 1,0 0-1,24 24 1,1 1 0,0-25-1,-26 0 1,26 24 15,-25-49-15,-25 25-1,25-25 1,-1 0 78,26 0-47,-25-50-16,0 50-15,-25-24-16,0-1 15,0 0 1,24 0-1,-24-25 1,25 26 0,-25-26-1,25 0 1,-25 26 0,50-1-1,-1-25 1,-49 1-1,25 49 1,-25-25 0,25 0-1,0 25 1,-25-25 15,24-24 79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13:56.06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5680 7441 0,'25'0'62,"25"0"-62,24 0 16,1 0-16,123 0 16,50 0-1,-124 0 17,74 50-17,-74-25 1,-99-25-16,0 0 15,25 0 1,49 0 0,25 25-1,74-1 1,199-24 0,-149 75-1,-74-75 1,-50 25-1,-25-25 1,-74 0 0,0 0-1,0 0 1,-1 0 0,26 0-1,0 0 1,123 0-1,-123 0 1,-25 0-16,24 24 16,-24-24-1,0 0 32,24 0-16,-24 0-15,0 0-16,0 0 16</inkml:trace>
  <inkml:trace contextRef="#ctx0" brushRef="#br0" timeOffset="1585.487">5804 9872 0,'50'0'63,"24"0"-63,1 0 15,24 0-15,-49 0 16,123 0 0,174 25-1,-49 0 1,-25 24-1,-124-49 1,99 0 0,-25 25-1,-124-25 17,1 0-32,73 0 15,-123 0-15,74 0 16,74 0-1,-49 25 1,-50-25 0,-24 0-16,49 25 15,-25-25 1,-25 25-16,26-25 16,24 49-1,-50-49 1,0 25-1,-49-25-15,0 0 16,0 0 0,0 0-16,-1 0 31,1 0-15,0 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17:26.755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12973 9674 0,'25'0'16,"24"0"-16,50 0 16,1 0-16,-51 0 15,75 0-15,199 25 16,-50 24-1,-174-24 1,-50-25 0,-24 0 15,0 0-15,0 0-1,24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17:28.049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13395 9748 0,'0'0'0,"74"0"0,-24 25 15,-50 0-15,24 0 16,1-25 0,-25 24-16,25-24 15,0 50-15,-25 0 16,25-26-1,-1 1-15,-24 25 16,0-25-16,0 0 16,0 24-16,25 50 15,-25-74 1,0 25-16,0 49 16,0-49-1,0 49 1,0-50-1,0 26 1,-25 24 0,1-25 15,-1 50-15,0-74-1,0 49 1,0-49-16,-24 74 15,24-74 1,-25 74 0,1-50-1,-1 25 1,-49 0 0,24-49-1,1 24 1,24-74-1,1 0 32,24 0-31,0 0 0,-24 0-1,24-24 16,25-51-15,-25 26 0,25-1-1,0 0 1,0 26 0,0-51-1,0 1 1,0-50-1,0 99-15,0 0 16,25-49 187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17:30.186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15652 9823 0,'-25'0'78,"0"0"-62,0 0-16,-24 0 16,-1 0-16,1 0 15,-1 0-15,0 0 16,-123 0-1,-100 0 1,149 0 0,99 0-1,-49 0 1,49 24 0,0 1-16,0 0 15,0 0-15,1 0 16,24 24-1,0-24 1,0 0 0,0 25 15,0-1-15,49 26-1,50 24 1,75 25-1,-25-25 1,-25 0 0,-25-24-16,-25-51 15,-24 51-15,0-50 16,-25 24-16,49 50 16,-49-49-1,-25-25 1,0 24-1,25-49 1,-25 50 0,0 0 15,-75 99-15,50-125-1,-24 26-15,-1 0 16,0-26-16,-24 26 0,49-25 15,-74 0 1,-25 24 0,0 1-1,25-25 1,24-1 0,26-24-1,24 0 1,-25 0-1,-24 0 1,24 0 0,1 0-1,-1 0 17,0-24-17,1 24 1,49-25-1,-25 0 1,25 0 15,-25 25-31,25-25 16,-25 1 0,25-1-1,0 0 1,0 0-1,0-24 1,0 24 0,0-25 15,0 25-31,0 1 31,0-1-31,25 25 16,-25-25-1,25 0 17,-25 0-17,25 1 1,0-1 0,-1 25-1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17:31.794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16421 9847 0,'0'25'15,"0"25"1,0-1-16,0-24 16,0 75-1,0 24 1,0-50-1,0-24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17:32.579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16470 9897 0,'0'-25'15,"25"25"1,25-25-1,-25 1-15,49 24 0,124-25 16,-148 25-16,49 0 16,50 0-1,-50 0-15,-49 0 16,-25 0-16,-1 0 16,1 0 30,0 0-30,-25 49 0,0-24-16,0 50 15,0 49 17,0 49-17,0-148-15,0 25 16,0 24-1,0-49-15,0 0 16,-25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17:33.067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16694 10195 0,'49'0'15,"1"0"-15,-1 0 16,26 0-1,-26 0-15,51 0 16,-76 25 0,1-25-16,0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6:59:13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24011 10592 0,'25'0'203,"24"0"-203,-24 0 16,25 0-16,-1 0 15,1 0 1,-25 0-1,0 0 1,-1 0 47,1 24-32,-25 1 0,0 0-15,0 0 15,0 0-15,-49-1-1,24 1 1,0-25-1,0 25 1,0-25 0,1 25-1,-26 0 1,25-1 0,0-24-1,-24 25 1,49 0-1,-75-25 1,75 25 0,25-25 171,50 0-171,-51 0-16,51 0 15,-26 0-15,-24 0 16,0 0 109,0 0-109,0 25 46,-25 24-31,24-24-15,-24 0 0,0 0 62,0-1-47,0 1 0,0 0-31,-24 0 32,-1 0-1,0-25-31,0 25 15,0-25 1,-24 24 0,24-24-1,0 0 17,0 25 14</inkml:trace>
  <inkml:trace contextRef="#ctx0" brushRef="#br0" timeOffset="2584.1909">24730 10641 0,'25'0'141,"0"0"-125,0 0-16,-1 0 31,1 0-31,-25 25 15,0 0 32,0 0-47,0-1 16,0 1 0,0 0-1,0 0 1,0 0-1,0 24 1,-25-49 0,1 25-1,24 0 1,-25-25 0,0 0 124,0 0-124,0 0-16,50 0 234,0 0-234,49 0 16,-49 0-16,0 0 15,50 25 1,-51-25 0,1 24 15,0-24 0,25 25-31,24 0 31,-49 0-15,-25 0 0,25-25-1,-25 24 17,0 1-1,0 0-16,0 0 1,0 49 0,0-24-1,-25-50 1,0 50 0,0-26-1,-24 1 32,24-25-16,0 25-15,0-25 0,0 0-1,-24 0 1,24 25 15,0-25 78,0 0-77,0 0-17,1 0 1</inkml:trace>
  <inkml:trace contextRef="#ctx0" brushRef="#br0" timeOffset="11752.2431">22399 11857 0,'-25'24'79,"25"1"-64,0 0 1,-25 25-16,0-50 15,25 24 1,-25 26 0,25-25-1,0 0 235,50-25-250,74 0 16,0 0-16,0 0 16,25 0-1,-99 0 1,-26 0-1,26 0 79,-50 24-78,0 1-1,0 0 1,0 0 15,0 0-15,0 0-16,0-1 16,0 1-16,0 0 15,0 0 1,-25 0 15,25-1-15,-25 1-1,1 0 1,-1 0 0,-25-25-1,50 25 1,-25-25-16,1 0 15,-1 0 1,0 0 0,0 0-1,0 24-15,-24-24 16,-26 0 0,1 0-1,24 0 1,1 0-1,-51 0 17,76 0-17,-1 0 95</inkml:trace>
  <inkml:trace contextRef="#ctx0" brushRef="#br0" timeOffset="13056.404">22448 12005 0,'25'0'94,"25"0"-78,24 0-16,0 0 15,-49 0-15,25 0 32,-25 0 15</inkml:trace>
  <inkml:trace contextRef="#ctx0" brushRef="#br0" timeOffset="14536.586">23143 11881 0,'49'0'62,"-24"0"-46,74 0-16,1 50 16,-51-50-16,26 74 15,-51-49 1,1 25-1,-25-25 1,0-1 15,0 1-15,0 0-16,0 0 16,0 0-16,0 0 0,-25-1 15,1 26 1,-26-25-1,-24 24 1,24-49 0,25 0-1,50 0 79,49 0-94,1 0 16,-1 0-16,25 25 15,-24 0 1,-75 0 0,0 24 30,0-24-30,0 0 0,0 25-1,0-1 1,-50-49 0,25 25-1,1 0-15,-26-25 16,25 25-1,-24-25-15,-125 0 32,-74 24-17,198-24 1,26 0 109</inkml:trace>
  <inkml:trace contextRef="#ctx0" brushRef="#br0" timeOffset="32728.8866">22151 13171 0,'0'-25'297,"49"25"-266,-24 0-15,0 0-1,0-24 1,-1-1-1,1 25 1,0 0 0,0 25 124,-25-1-124,0 1 0,0 0-1,0 0 1,25 0-1,-25 0 17,0-1-32,0 1 31,0 0 0,0 0-31,0 0 16,0-1-1,0 1 17,0 0-17,0 0 17,-25-25-17,0 0 1,-25 25-1,1-25 1,24 0 0,0 0-16,0 0 62,1 0-46,-1 0-1,50 0 157,24 0-172,1 0 16,-1 0-16,-24 0 16,0 0 15,0 0-16,0 0 1,-1 0 15,-24 24-31,25-24 32,0 25-17,-25 0 1,25 0 31,-25 0 0,0-1-32,0 1 1,-25 0-1,25 0-15,-25-25 16,0 25 0,1-25 31,-26 0-32,0 24 1,1-24-1,24 0 1,0 0 0,0 0-1,1 0 17,-1 0-17,0 0-15,0 0 16,0 0-1,1 0 110</inkml:trace>
  <inkml:trace contextRef="#ctx0" brushRef="#br0" timeOffset="35064.4019">22796 13122 0,'24'0'63,"-24"24"-48,0 1 17,0 25-17,0-25 1,0 0-1,-24-1 1,24 1 0,0 0-1,0 0 1,-25 0 15,25-1 63,0 1-78,0 0 15,0 0 141,49-25-157,-24 0-15,0-25 16,0 25 0,0 0-16,-1 0 31,1 0 16,0-25-47,0 25 15,24 0 1,26 0 0,-1 0-1,-49 0 1,0 50-1,0-50 1,-25 25 15,0-1-31,0 1 16,0 0 15,0 0-15,0 0 31,0-1-47,0 1 31,0 0-15,-25 0-1,0-25 1,-25 25-1,-24-1 1,49-24 0,-24 0-16,24 25 15,0-25 1,0 0 15,0 0-15,25 25-1,-24-25 1,-26 0 0,0 0-1,1 0 1,24 0 0,0 0 15,0 0-16,0 0 64</inkml:trace>
  <inkml:trace contextRef="#ctx0" brushRef="#br0" timeOffset="36656.2543">22944 13246 0,'25'0'109,"0"0"-93,25 0-16,-26 0 15,1 0-15,0 0 16,0 0 0,0 0-1,24 0 1,26 0 15,-51 0-15,1 0-1,0 0 17,0 0-17,0 0 1</inkml:trace>
  <inkml:trace contextRef="#ctx0" brushRef="#br0" timeOffset="39056.1425">23713 13097 0,'25'0'141,"0"0"-126,0 0-15,-1 0 16,1 0-1,25 49 1,-25-24 15,-25 0 16,0 0-31,0 0-1,0 0 1,0-1 0,0 1-1,0 0 1,0 0 15,-25-25-31,0 25 16,0-1-1,-24 1 1,24-25 0,-25 0-1,1 25 1,24-25 0,-25 25 15,25-25-16,50 0 173,25 0-172,-1 0-16,1 0 15,0 0 1,-1 0-16,26 0 15,-50 0-15,-1 25 16,1-1 0,0 1 46,-25 0-31,0 0-15,0 0 31,0-1-31,0 1-1,0 0 16,0 0-15,0 0 15,-25-1 1,25 1-1,-25-25-16,1 25 17,-1-25-17,-25 25 1,25-25 0,0 25 15,1-25-16,-1 0 1,0 0 0,-25 0-1,26 24 17,-1-24 61,25 25-93</inkml:trace>
  <inkml:trace contextRef="#ctx0" brushRef="#br0" timeOffset="44567.6256">23986 14312 0,'25'0'140,"25"0"-140,-26 0 16,26 0-16,-25 0 78,0 0-62,-1 25-1,-24 0 1,25 0 0,-25 0-1,0-1 16,0 1-15,0 0 0,0 0-1,0 0 1,0-1 15,0 1-15,0 0 15,0 0-15,0 0-1,0-1 1,-25 1 0,1 0 15,-1 0-16,0-25 1,-25 25 0,-49-25-1,50 24 1,24-24 0,25 25-1,-25-25 16,0 0-15,50 0 218,0 0-234,49 0 16,-24 0-16,-1 0 16,26 25-1,-50-25 1,-1 0 15,-24 25-15,25-25 15,0 25-31,-25-1 63,25 1-32,0 0 16,-25 0 0,0 0 15,0-1-46,0 1 31,0 0-1,0 0 48,0 0-78,-25-25-1,-25 24 17,25-24 15,1 25-32,-1-25 1,0 0-1,0 0 17,25 25 30,-25-25-62,25 25 31,-24-25 1,-1 0-1,0 25 0</inkml:trace>
  <inkml:trace contextRef="#ctx0" brushRef="#br0" timeOffset="48326.4534">24532 14337 0,'0'-25'156,"49"25"-140,26 0-16,74 75 16,-25-50-16,-50 24 15,50 26 1,-25-26 0,-74-24 46,-25 0-46,0 0-1,0 24 1,0-24 0,0 0-1,0 0 95,-25-25-17,1 24-77,-1-24 15,0 0-15,0 0 31,0 25-32,1-25 1,-1 25 46,0-25 1,0 0-1,0 0-46,1 25 0,-1-25 77,0 0-77,0 0 0,0 0-16,0 0 15,1 0 1,-1 25 15,0-25 63,75 0 93,-1 0-187,-24 0 16,0 0-16,25 0 16,-1 0-1,-24 0 1,25 24-16,-26 1 16,26-25-1,-25 0 1,24 0 15,1 25-15,-25 0 46,0 0-46,24-1-1,-24 1 17,-25 0 30,0 0-15,0 0-31,0-1 31,0 1-47,0 25 46,-50-25 1,26-1-31,-1-24 0,0 0-16,0 0 31,0 25-31,1-25 31,-1 0-15,0 0-1,25 25 1,-50-25 0,26 0 15,-1 0 0,0 0-15,0 0-1,0 0 1,25 25 0,-24-25-1,-1 0 1,0 0 15,0 0 63</inkml:trace>
  <inkml:trace contextRef="#ctx0" brushRef="#br0" timeOffset="50135.6696">25698 14337 0,'0'25'94,"0"0"-79,0 0 1,-25 24-16,0-24 16,25 0-1,-25 24 1,25-24 0,-25-25-1,25 25 1,0 0 15,0 0-15,-24-1-16,-1-24 15,25 25 1,0 25 0,-25-25-1,25-1 1,0 1-1,50-25 126,-1 0-125,1 0-1,-25 0 1,49 0 0,-24 0-1,49 0 1,-25 0-1,-24 0 1,-25 0 0,24 25-1,1 25 1,-25-50 0,0 24-1,-25 26 16,0-25 1,0 0-17,0 24 1,-25-24 0,25 0-1,-50 0 1,-74 24-1,25-24 1,0-25 0,49 0-1,25 0 1,0 0 31,-24 0-32,24 0 1,-25 0 0,26 0-1,-1 0 95</inkml:trace>
  <inkml:trace contextRef="#ctx0" brushRef="#br0" timeOffset="50944.4558">25772 14560 0,'74'0'140,"1"0"-124,-1 0-16,26 0 16,-26 0-16,-24 0 15,-26 0 1</inkml:trace>
  <inkml:trace contextRef="#ctx0" brushRef="#br0" timeOffset="52759.9201">26640 14387 0,'25'0'47,"0"0"-31,49 0-16,-49 0 16,0 0-1,0 0 1,-1 0-1,26 25 1,-25 24 0,0-24-1,-25 0-15,0 0 16,0-1 0,0 1-1,0 0-15,0 0 31,0 0-15,0-1 0,0 1-1,-25 0 1,0 0 0,-74 24-1,74-49 1,-49 0-1,24 25 1,25-25 47,0 0-63,1 0 15,48 0 141,26 0-140,0 0-16,-1 0 16,1 25-1,-25-25-15,24 0 16,-24 0 0,0 25-1,0 0 1,24 24-1,51 26 17,-51-26-17,1-24 1,-25-25-16,-25 25 16,0 0 46,0-1-46,0 1-1,-25 0 1,-25 25 0,1-50-1,-1 0-15,25 24 16,-25-24-1,26 0 1,-1 0 0,0 0-16,0 0 15,-24 25 17,24-25-17,0 0 1,0 0-1,0 0 1,1 0 0,-1 0-1,0 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17:33.545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16570 10443 0,'0'49'47,"24"-49"-31,1 0-16,0 0 15,25 0-15,49 25 16,-50-25-1,26 0-15,-50 0 16,-1 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17:33.952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16222 10790 0,'0'0'0,"75"0"15,-1 0-15,1 25 16,-1-25-16,25 0 15,0 0 1,25 25-16,50-1 0,-124 1 16,24 0-16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17:34.546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16917 10988 0,'0'0'0,"0"25"0,0 0 15,0 0 1,-25 24-1,25-24-15,0 0 16,-25 0 0,25 0-1,0 49 1,0 1 0,0-26-1,0 26 1,0-1-1,0-49 1,0 0 15,0-1-31,0 1 32,-25 0-17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17:34.906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17041 11485 0,'0'0'0,"25"-25"16,24 0-1,1 25-15,-25-25 16,24 25 0,1 0-1,-25-25 1,24 25-1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17:35.411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16272 11361 0,'0'0'0,"0"49"15,-25 1 1,0 24-16,25-24 16,-25 24-16,-24 50 15,24 0 1,0-74-1,25-25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17:35.921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16446 11832 0,'49'0'31,"1"25"-15,24 49-16,-24-74 15,198 124 1,0-25 0,-99-49-1,124 24 1,-50-24 0,-50-50-1,-24 0 1,-25 0-1,-49 0-15,-26 0 16,1 0-16,-1-25 16,26 0-1,-50 25 1,0-24 0,-25-1-16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17:37.011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18355 10195 0,'75'0'31,"24"0"-15,-24 0-1,49 0-15,74 0 16,25 0-16,25 0 0,-24 0 16,-1 0-1,124 0 1,-248-50-1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17:37.689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18802 9798 0,'0'49'0,"0"26"0,0-1 15,0 26 1,0-26-16,0 0 0,0 1 15,0-1-15,0 25 16,0-24 0,0 24-16,0-25 0,0 1 15,0-1 1,0-24 0,0-100 140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17:38.459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19769 9996 0,'0'75'15,"0"-1"-15,-24 1 16,-1 24 0,0-25-16,0 1 0,25-1 15,0-24 1,-25 49 0,25-74-16,-49 99 15,49-75 1,0 1-16,0-1 15,0 1 1,0-25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17:40.081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18926 10592 0,'124'0'47,"74"0"-31,-123 0-1,-1 0-15,-74 24 16,25-24 31,-25 50-16,-50 0-15,-74-1-1,75-49 1,-1 50 0,1-50-1,24 0 1,-25 25 0,25-1-1,1-24 63,98 0-46,0 0-17,-24 0-15,-50 25 16,25-25-16,-25 25 125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00:18.8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17363 10145 0,'25'0'47,"74"0"-47,-49 0 15,74 0-15,50 0 16,495 0 0,-247 0-1,-100 0 1,-198 0-1,-49-25 1,24 1 0,-24 24-1,-1 0 1,75 0-16,-100 0 16,175 0-1,73 0 1,75 0-1,-74 0 1,-199 0-16,75 0 16,-125 0-16,1 0 15,49-25 1,-74 25 0,124 0-1,49 0 1,-123 0-16,24 0 15,-49-25 1,-26 25 0</inkml:trace>
  <inkml:trace contextRef="#ctx0" brushRef="#br1" timeOffset="28491.216">16197 10046 0,'0'-25'79,"25"25"-64,-25-25-15,50 0 16,-25 25-16,-1-24 15,51-26 1,-25 25 0,-26-24-1,1 24 17,0 0-17,-25 0 1,25 0-1,-25-24 1,0 24 0,49-49-1,-49 24 1,0 25 0,0 0-1,25-24 1,-25 24 15,25 25-15,-25-25-1,0 0 1,0-24 0,0-1-1,0 25 1,0-24-1,0-1 1,0 25-16,25-49 16,-25 49-1,25-25-15,-25 1 16,0-1 0,0 1-1,0-1 1,24 25 15,-24 0-15,0-24 77,0 24-77,0 0 15,-24 0-31,-26-24 16,25 24 0,0 25 15,25-25-16,-24 25 1,-26-25 0,50 1-1,-25 24-15,-24-25 16,-1 0-16,25 0 31,0 0 0,25 1-15,-25 24 0,-24 0-1,24 0 1,0 0 0,0-25-1,1 25 1,-1 0 15,0 0 0,0 0-15,0 0 15,1 0 0,-1 0-15,0 25-16,25-1 31,-25-24-15,25 25 0,-25 0-1,1 0 1,24 0-1,-25-1 1,0 26 15,25-25 1,-25 0-32,25 24 31,-25-24-16,25 0-15,0 0 16,-24 24 0,24 1-1,0-25 1,0-1 0,0 1 15,0 0-31,0 0 15,0 24 17,0-24-17,0 0 1,0 25-16,0-1 16,0 1-16,0 24 15,24 1 1,1-50-16,-25 49 15,25-49-15,0 24 16,-25 1 0,25-25-1,-25 0 1,24-1 15,1 26 0,-25-25-15,25-25 0,-25 25-1,0 24 1,25-49-16,0 50 16,-25-1-16,24-49 15,-24 50 1,0-25-1,25 0 1,0-1 0,0 1 31,0 0-32,24 0-15,1 0 16,24 49-1,-24-49 1</inkml:trace>
  <inkml:trace contextRef="#ctx0" brushRef="#br1" timeOffset="43268.3034">22895 8533 0,'-25'49'62,"-25"1"-46,50 0-16,0-1 15,-49 1-15,24-1 16,-25 100 0,-24 25-1,49-25 1,-74 74-1,74-74 1,0-50 0,25-25-1,0 1 1,0-1 0,0 26-1,0-26 1,25 0-1,25-49-15,-26 25 16,1-25 0,0-1-16,0-24 0,74 0 31,25 25-15,-25-25-1,1-49 1,-51-1-1,75-74 1,-25-25 0,-24 50-1,-1-75 1,-74 100 0,25-1-16,-25 51 15,0-1-15,0-25 16,0 1-16,0 24 15,0-50 1,0 26 0,-25-1-1,0 1 17,-24-1-17,24-24 1,-25-26-1,50 51 1,-24-1 0,24 25-16,-25-24 15,25 24-15,-25-25 16,-25-24 0,-49 49-1,0 0 1,-75 25-1,75-25 1,25 25 0,49 0 15,0 0-15,0 0 30,0 0 17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17:40.580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18182 11112 0,'0'25'16,"99"-25"0,-49 0-16,49 0 15,0 0-15,174 0 16,0 0 15,24 0-15,-98 25-16,-1 0 15,1-25-15,-125 25 16,-24 0 0,-100-25 62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17:40.976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18752 11385 0,'-74'75'0,"-25"-1"16,49-24-1,0-1 1,26-24-16,-1 0 16,0-25-1,25 25-15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17:41.454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19372 11509 0,'0'0'0,"25"0"15,-25 25-15,25 0 16,-25 0-16,25-25 16,-25 25-16,25 24 15,-1-49 1,1 25-1,25-25 1,-25 0 0,24 0-1,26 0 1,-1 0 15,-49 0-15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17:42.194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18752 11931 0,'0'0'0,"50"0"16,74 0-16,50 0 16,-1 25-16,-49 0 15,0-25-15,-24 24 16,-51 1-1,-24-25 1,0 0-16,0 0 16,-1 0-16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17:42.842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19050 11559 0,'0'50'16,"0"-1"-16,0 26 16,0-26-16,0-24 15,0 0-15,0 74 16,0-49 0,0-26-1,0 26 1,0-25-1,0 24 1,0 26 0,0-25-1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17:43.386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18554 12353 0,'99'0'0,"0"0"15,25 0-15,-24 0 16,24 0-16,-25 0 16,-25 0-16,1 0 31,-1 0-16,-24 0-15,-26 0 16,1 0-16,50 0 16,123 0-1,-49 0 1,0 0 0,24 0-1,-148 0-15,0 0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17:44.118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21084 9351 0,'25'50'15,"24"0"-15,1 24 16,0-24-16,24-1 15,-49-24-15,24 25 16,100-1 0,-25-24-1,25-25 1,25 0 0,24 0-1,-123 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17:44.634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20439 10517 0,'0'25'62,"50"-25"-46,24 0-16,25 0 15,-49 0 1,272 25 0,50 24-1,-49 1 1,-224-50-16,50 25 16,-124-25-1,24 0 1,1 0-1,24 0 1,26-25 0,-76-25-1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17:45.762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21382 10244 0,'0'75'0,"0"24"16,0-25-16,0-24 15,0 99 1,0 49 0,0-74-16,0-25 15,0 1-15,0 24 16,0-25-16,0 75 16,0-50 15,0-50-16,0-24-15,0 24 16,-50 0 0,0 1-1,50-26 1,-24 1 0,-1-25-1,25 0 1,-25 0 62,0-25-62,-24-25-16,24-25 15,0 25-15,0 0 16,25 1-1,-49-1 1,49 0 0,-25-25-1,0 1 1,25-1 0,-25 1-16,25-1 15,0 25 1,-25 0-1,25-49 1,-24 24 0,24 26 77,-25 24-77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18:03.418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22175 12353 0,'25'0'47,"0"0"-31,49 0-1,1 0 1,-26 0-16,1 0 16,-25 0-16,24 0 0,1 0 31,0 0-31,-1 0 15,26 0 17,-1 0-17,1 0 1,-26 25 0,26-25-1,-51 0 1,26 0-1,0 0 1,-1 24 0,-24-24-1,0 0 1,24 25 0,1-25-1,49 25 1,-74-25-16,0 25 15,24-25 1,-24 0 0,0 0-1,0 0 1,0 0 15,-25 25-31,24-25 16,26 0-1,24 24 1,-24-24 0,0 25-1,-25-25 17,-1 0 46,1 0-31,0 0-32,25 0 1,-26 0-16,1 0 15,0 0 1,25 0-16,-1 0 16,-24 0-1,0 0-15,24 0 16,-24 0 0,0 0-1,0 0 95,24 0-79,-24 0-16,0 0-15,0 0 16,24 0-16,-24 0 16,25 0-1,-25 0 1,24 0 15,-24 0-15,0 0-1,0 0 1,-1 0 0,26 0-1,-25 0 17,0 0-17,0 0 1,-1 0-1,26 0 1,24 0 0,-49 0-1,25 0 1,-25 0 15,-1 0-15,26 0-1,0 0 1,-26 0 15,1 0-15,25 0 0,24 0-1,-49 0 1,0 0 31,0 0-32,-1 0 1,26 0 0,-25 0-16,24 0 15,1 0 1,-25 0-1,24 0 1,-24 0 15,0 0-15,0 0 0,0 0-1,0 0 1,-1 0-1,1 0 1,25 0-16,-25 0 16,-1 0-16,1 0 15,0 0 1,25 0 0,-26 0-1,26 0 1,-25 0 15,0 0 0,24 0-15,-24 0 15,-25 25-15,50-25-1,-26 0 1,26 0 0,-25 0-1,24 0 1,-24 0 15,0 0-15,0 0-16,24 25 31,-24-25-15,50 25-1,-26-25 1,-24 0 0,0 24-1,0-24 1,-1 0-1,1 25 1,0-25 0,0 0-1,0 0 1,0 0 0,-1 0-1,1 0 1,0 0 15,0 0 0,24 25 1,-24-25 218,25 0-235,-25 0 1,-1 0-1,1 0 17,0 0-17,0 0 1,0 0 0,-1 0 15,1 0-16,25 0 17,-1 0-17,1 0-15,-25 0 16,24 0 0,-24 0-1,50 0 1,-51 0-16,1 0 0,0 0 15,25 0 1,24 0 0,-24 0-1,-1 0-15,-24 0 16,50 0 0,-26 0-1,75 0 1,-74 0-1,-25 0 1,-1 0 15,1 0-15,0 0 0,0 0 30,0 0-46,-1 0 16,1 0 0,0 0-1,25 0 1,24 0 0,0 0-1,-24 0 1,-25 0-1,0 0-15,-1 0 32,1 0-32,0 0 15,0 0 1,0 0 0,0 0-1,24 0 1,50 0-1,-24 0 1,-50 0 0,74 0-1,-50 0 1,-24 0 0,0 0-16,0 0 15,0 0 1,-1 0-1,1 0 32,0 0-15,0 0 14,0 0-14,-1 0-32,1 0 62,0 0-62,0 0 31,0 0 32,-1 0-47,26 0 15,-25 0-16,0 0 1,-1 0 0,1 0-1,0 0 17,0 0-17,0 0 1,-1 0-16,1 0 15,25 0 1,-25 0 31,0 0-16,-1 0-15,1 0-1,25 0 1,-1 0 0,-24 0-16,25 0 15,-25 0 1,-1 0 0,1 0-16,0 0 31,0 0-16,24 25 17,-24-25-17,0 0 1,49 0 0,-24 25-1,0-25 1,-1 0-1,-24 0 1,0 0 0,0 0-1,-1 0 32,1 0-47,25 24 16,-25-24-1,-1 0 1,26 0-16,0 0 31,24 25-15,1-25 0,73 25-1,-73 0 1,-1-25-1,-49 0 1,0 0 0,0 0 15,-1 0-31,1 0 47,0 0 15,0 0-46,24 0 0,-24 0 15,0 0-31,0 0 15,24 0 1,1 0 0,0 0-1,-1 0 1,-24 0 0,25 0-1,-1 0 1,1 0-1,-25 0 1,0 0 15,24 0-15,26 0 0,-26 0-1,50 0 1,25 0-1,-49 0 1,49 0 0,-25 0-1,-25 0 1,-49 0 0,0 0-1,49 0 1,-49 0-1,0 0-15,25-25 16,-25 25 0,-1 0-16,1 0 15,25 0 1,-25 0 0,24 0 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01:35.26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20662 7243 0,'0'-25'94,"50"25"-94,0 0 15,-26-25-15,76 1 16,-76 24-1,1 0 17,0 0-17,0 24 1,0 26 0,-1-25-1,-24 0 1,0 24-1,0-24 1,0 0 0,-24 0-1,-1 24 1,0-24 0,-49 0-1,24 0-15,0-1 16,-24-24-1,49 0-15,50 0 125,25 0-125,-1 0 16,1 0-16,-25 0 16,74 25-1,-74 0-15,-1-25 16,26 0-16,-50 25 31,0 0 0,0-1-15,0 26 0,0-25-1,0 24 1,-25-24 0,0 0-1,-24 0 1,-1-25-16,25 0 15,-24 25 1</inkml:trace>
  <inkml:trace contextRef="#ctx0" brushRef="#br0" timeOffset="927.1604">20662 7293 0,'0'24'47,"0"51"-47,0-50 15,0-1-15,0 76 16,0-1 0,0-50-1,0 1-15,0-25 16,0 0-1,0-1-15,0 1 16,0 50 0,-25-26-1,1 26 1,24-26 0,0 75-1,-25-49 1,25-1-1,0 25 1,-25-24 0,25-50-16,0-1 15,0 1 1</inkml:trace>
  <inkml:trace contextRef="#ctx0" brushRef="#br0" timeOffset="1750.0679">21382 7119 0,'0'25'31,"0"24"-15,0-24-1,0 0-15,-25 0 16,-50 24 0,51-24-1,-26 0 1,0 0-1</inkml:trace>
  <inkml:trace contextRef="#ctx0" brushRef="#br0" timeOffset="2406.6286">21481 7317 0,'25'0'15,"-1"0"1,1 0 62,25 0-62,-1 0-16,1 0 15,-25 0-15,0 0 16,0 0 93,-25 25-109,-25 0 16,0-25 0,0 0-16,0 50 15,0-50-15,-24 0 16,24 0-1,0 0 1,25 24 0,-25-24 31</inkml:trace>
  <inkml:trace contextRef="#ctx0" brushRef="#br0" timeOffset="3089.5342">21431 7466 0,'75'0'78,"49"0"-78,25 0 16,-25 25-16,-75 0 15,75 24 1,-99-49 15,-25 25 16,0 0-47,0 25 31,0-1-15,-25 1 0,0-1-1,-24-24 1,24 0 15,25 0-15,-25-25-16,0 25 15,1-25 1,-26 0-16,25 24 16,0 1-1,1-25 1</inkml:trace>
  <inkml:trace contextRef="#ctx0" brushRef="#br0" timeOffset="3471.7626">21506 7739 0,'49'0'32,"50"0"-17,-49 0-15,0 0 16,49 0 0,-74 0-1,0 0 1</inkml:trace>
  <inkml:trace contextRef="#ctx0" brushRef="#br0" timeOffset="3808.2985">21332 7913 0,'0'24'15,"50"-24"32,-1 0-47,-24 0 16</inkml:trace>
  <inkml:trace contextRef="#ctx0" brushRef="#br0" timeOffset="4256.0095">21134 8062 0,'0'24'16,"-25"1"-16,0 25 31,25-1-15,-50 1 0,1 0-1,24-26 1</inkml:trace>
  <inkml:trace contextRef="#ctx0" brushRef="#br0" timeOffset="5123.1533">21233 8235 0,'-25'25'0,"25"0"15,0 0 1,-25 24 0,25-24 15,0 0-16,0 24 1,0-24-16,75 25 31,24-25-15,0-1 0,25-24-1,0 0 1,75 0-1,-125 0-15,-24 0 16,-26 0-16,1 0 16,25 0-1,-25 0 1,-1 0 0,1-24-1,-25-1 1,25 25-1,0-25 1,-25 0 15</inkml:trace>
  <inkml:trace contextRef="#ctx0" brushRef="#br0" timeOffset="5479.0496">21729 8186 0,'25'0'141,"24"0"-141</inkml:trace>
  <inkml:trace contextRef="#ctx0" brushRef="#br0" timeOffset="6040.1113">22572 8260 0,'25'74'0,"-25"-49"15,0 0-15,25 25 16,-25-26-16,49 125 31,-49-50-15,25-74 0,-25 0-1,0 0 1,0 0 15,-25-25-15,1 0-1,-1 0 32</inkml:trace>
  <inkml:trace contextRef="#ctx0" brushRef="#br0" timeOffset="6710.8582">22920 7417 0,'0'0'0,"0"24"15,24 1 16,100 25-15,25-25-16,-25-25 16,149 24-1,-223 1-15,-1-25 16,1 0 0</inkml:trace>
  <inkml:trace contextRef="#ctx0" brushRef="#br0" timeOffset="7538.852">23564 7094 0,'-24'99'16,"24"1"-16,0-26 15,0 0-15,0 50 16,0 25-1,0-25 1,24 0 15,1 0-15,-25-49-16,0-50 16,0-1-16,0 1 15,25 25 1,-25-25-1,25 24 1,-25-24 0,49 99-1,26-25 1,24 25 0,-49-74-1,-25-50 1,-1 0 15,1 0-15,0 0 15,0 0-15,49 0-1,-24-50 1,-25 1-1,-1-1 1,1 0 0,-25 1-1,0-50 1,0-1 0,-74 1-1</inkml:trace>
  <inkml:trace contextRef="#ctx0" brushRef="#br0" timeOffset="8126.9494">23912 7293 0,'0'24'94,"0"1"-79,0 25-15,-25-25 16</inkml:trace>
  <inkml:trace contextRef="#ctx0" brushRef="#br0" timeOffset="8926.3028">23068 7962 0,'75'0'16,"-50"0"-16,24 0 15,26 0-15,-1 0 16,-24 0-16,-26 0 16</inkml:trace>
  <inkml:trace contextRef="#ctx0" brushRef="#br0" timeOffset="9351.4295">23217 8012 0,'0'0'0,"0"25"16,-25 0-16,25-1 15,0 1 1,0 0-1,0 0 1,0 24 0,0 1-1,0-25 1</inkml:trace>
  <inkml:trace contextRef="#ctx0" brushRef="#br0" timeOffset="9591.2206">23068 8310 0,'-24'24'47,"-1"1"-47</inkml:trace>
  <inkml:trace contextRef="#ctx0" brushRef="#br0" timeOffset="10063.4341">22969 8359 0,'75'0'31,"-26"0"-15,26 0-16,-1 0 15,-49 0 1,24 0 0,-24-25 15,0 25-15,0 0 77,0 0-93</inkml:trace>
  <inkml:trace contextRef="#ctx0" brushRef="#br0" timeOffset="10719.9342">24681 7293 0,'24'0'47,"-24"24"-47,0 1 16,25 50-16,-25-51 15,50 76 1,-25-76-16,-1 1 16,26 25-1,-25-25 1</inkml:trace>
  <inkml:trace contextRef="#ctx0" brushRef="#br0" timeOffset="11382.7707">25276 7367 0,'-25'0'47,"0"25"-31,25 0-16,-24-1 16,-1 1-1,-25 50-15,1-26 16,-51 1-1,76-50 1</inkml:trace>
  <inkml:trace contextRef="#ctx0" brushRef="#br0" timeOffset="11951.6361">24681 7789 0,'74'0'0,"25"0"16,-24 0-1,-1 0-15,-24 0 16,-25 0 0,-1 0 30,1-25-30,0 25 0,0 0 15</inkml:trace>
  <inkml:trace contextRef="#ctx0" brushRef="#br0" timeOffset="13304.2381">24978 7317 0,'0'0'0,"0"25"16,0 25 0,0-1-1,0-24-15,0 0 16,0 25-1,0 24 1,-24-24 0,24-26-1,0 1 1,-25 0-16,25 0 0,0 0 16,0-1-1,0 26 1,-25-25-1,0 0 1,25-1 0,0 1 31,0 0 171,0 0-155,0 0-48,0 0 17,0-1-32,0 1 62,0 0-31</inkml:trace>
  <inkml:trace contextRef="#ctx0" brushRef="#br0" timeOffset="13936.5944">24829 7888 0,'-24'0'0,"-1"0"16,0 0-16,-25 0 16,1 25-1,24-1 1,0-24-16,0 25 15,1-25-15,-1 0 16,25 25-16</inkml:trace>
  <inkml:trace contextRef="#ctx0" brushRef="#br0" timeOffset="14512.1021">25028 7863 0,'25'0'31,"0"0"-15,-1 0-16,1 25 16,-25 0-1,50-25 1,-25 49 0,-1-49-16,1 25 15</inkml:trace>
  <inkml:trace contextRef="#ctx0" brushRef="#br0" timeOffset="15280.6545">24457 8310 0,'25'0'16,"50"0"-16,-26 0 15,125 0 1,-100-25 0,-49 25-16,-25-25 15,25 25-15,0 0 16,0 0 0,24-25-16,-24 25 15,0 0-15,0 0 16,-1 0-1,1 0-15,0-25 16,0 25 0,-25-24-1,49 24 17,1 0 14,-25 0-30,0-25-16</inkml:trace>
  <inkml:trace contextRef="#ctx0" brushRef="#br0" timeOffset="16431.7566">24954 8037 0,'0'0'0,"0"25"16,-25-1-16,25 1 16,-25 50-1,25-26 1,-25 1-1,0-1-15,25-24 16,-25 25 0,25-25 15,0-1-15,-24 26-1,-1-25 1,0 24-1,25-24 64,0 0-64,-25-25 126,0 25-141,1-25 62,-1 25-46,0-25 15,0 0-15</inkml:trace>
  <inkml:trace contextRef="#ctx0" brushRef="#br0" timeOffset="17510.5546">25053 8483 0,'25'0'125,"-1"25"-109,1 0 0,74 0-16,-74 24 15,0-24-15,25 25 16,-1-26-16,-24 1 16,0-25-1,24 25 48,1-25-48,-25 25-15,0-25 16,-1 0 0,1 0-1,25 0 1,-25 0-1,-1 0 17,1 25-17,0-25 95,0 0-95,0 0 17</inkml:trace>
  <inkml:trace contextRef="#ctx0" brushRef="#br0" timeOffset="18606.3019">26343 7491 0,'24'0'63,"1"0"-63,0 0 15,0 0 1,24-25 0,-24 0-16,0 25 15,25 0 1,-26 0-1</inkml:trace>
  <inkml:trace contextRef="#ctx0" brushRef="#br0" timeOffset="19208.3803">25846 7987 0,'50'0'63,"0"0"-63,-1 0 15,1 0-15,24 0 16,150 0 0,-125 0-1,-74 0 1,-1 0-16,1 0 78</inkml:trace>
  <inkml:trace contextRef="#ctx0" brushRef="#br0" timeOffset="20022.5902">26169 7789 0,'0'-25'0,"0"50"16,25 49 0,-25 75-1,0-75 1,0 1-1,0 24 1,0-49 0,25-26 31,-1-24 62,1-24-109,0-51 16,0 26-16</inkml:trace>
  <inkml:trace contextRef="#ctx0" brushRef="#br0" timeOffset="20631.9309">26566 7714 0,'0'25'0,"0"25"15,0-1 1,0 26-16,0-51 15,0 101 1,0-101-16,0 26 16,0-25-1,0 24 17</inkml:trace>
  <inkml:trace contextRef="#ctx0" brushRef="#br0" timeOffset="20951.7116">26863 7838 0,'0'25'16,"0"0"15</inkml:trace>
  <inkml:trace contextRef="#ctx0" brushRef="#br0" timeOffset="21440.7879">27112 7565 0,'0'25'16,"0"25"-16,0-1 15,0 1 1,0-25-16,0 49 16,0-24-16,0-25 15,0 24-15,0 26 16,0-26 0,0 1-16,0 24 15,0 26 1,0-51-1,-25-24 1,-25-25 78,-24 0-94,-1 0 15</inkml:trace>
  <inkml:trace contextRef="#ctx0" brushRef="#br0" timeOffset="21880.0377">26318 8508 0,'25'0'0,"24"0"16,1 0-16,49 0 16,99 0-1,-98 0 1,-76 0-1</inkml:trace>
  <inkml:trace contextRef="#ctx0" brushRef="#br0" timeOffset="22591.9553">26690 8310 0,'-25'24'31,"0"26"-16,25 0 1,0-26-16,0 26 16,0-25-1,0 24 1,0-24 0,-25-25 15,25 25-31,0 25 15,0-26 1,0 1 0,0 25-1,0-1 1,0-24 62</inkml:trace>
  <inkml:trace contextRef="#ctx0" brushRef="#br0" timeOffset="23391.4977">26243 8855 0,'25'0'62,"25"0"-46,-1 0-16,-24 0 15,74 0-15,25 0 16,0 0 0,-74 0-1,24 0 1,26-25 0,-26 25 15,25-24-16,-74 24-15,25-25 16,-1 0-16,-24 25 16,25-25-1,-1 25-15,-24 0 16,0-25-16,0 25 16,-25-49 109</inkml:trace>
  <inkml:trace contextRef="#ctx0" brushRef="#br0" timeOffset="24968.4455">26541 7962 0,'25'0'94,"0"0"-63,24 0-15,-24 0 46,0 0 16,0 0 110,-1 0-173</inkml:trace>
  <inkml:trace contextRef="#ctx0" brushRef="#br0" timeOffset="25598.3672">27756 7689 0,'0'-24'15,"50"-1"1,0 25-16,-26 0 16,150-50-1,-50 25 1,25 1 0,-124-1-1,0 25 1</inkml:trace>
  <inkml:trace contextRef="#ctx0" brushRef="#br0" timeOffset="26335.7807">28104 7392 0,'-25'0'15,"0"74"1,0 1-16,25-26 15,-74 75 1,-25 25 0,49-124-1,0 49 1,50-49 0,-24 0-1,24 0 1,49-25 78,50 0-94,-49 0 15,49 0 1,-49 0-16,0 0 15,-26 0-15,1 0 16,0 0 0,0 0-1</inkml:trace>
  <inkml:trace contextRef="#ctx0" brushRef="#br0" timeOffset="26944.3486">27682 8210 0,'50'0'62,"-26"0"-46,1 0-16,50 0 16,-26 0-16,26 0 15,49-24 1,-99 24 46</inkml:trace>
  <inkml:trace contextRef="#ctx0" brushRef="#br0" timeOffset="27734.6503">28153 7789 0,'0'49'47,"-24"1"-47,24-1 16,0 26-1,0-25-15,-75 98 16,50-24 0,-24 0 15,49-24-16,0-76-15,0 1 16,-25 0 0,25 0 31,0 0-16,0-1-16,0 26-15,0-25 32</inkml:trace>
  <inkml:trace contextRef="#ctx0" brushRef="#br0" timeOffset="29175.2364">28525 7665 0,'25'0'46,"74"0"-46,-24 0 16,-1 0-16,25 0 16,-74 0-16,25-25 15</inkml:trace>
  <inkml:trace contextRef="#ctx0" brushRef="#br0" timeOffset="29687.1291">28277 8086 0,'25'0'47,"74"0"-47,25 0 16,-74 0-1,74 0-15,149-49 16,-25 24 0,-223 0 31</inkml:trace>
  <inkml:trace contextRef="#ctx0" brushRef="#br0" timeOffset="31687.4005">28848 7491 0,'0'0'0,"0"50"16,0-1-16,0 50 15,0-74-15,-25 25 16,0 24-16,0 25 15,25-49 1,-49 0-16,-1 74 16,-24 0-1,24-75 1,25 1 0,-24-25 30,49 0-30,-25-1 0,50-24 124,24 0-124,75 0-16,0-24 16,-74 24-16,74-25 15,-50 0 16,-49 25 63,-25 50-78,0-1-1,0 1 1,-49 24-16,24-49 16,0 49-16,-25-49 15,50 0 1,-49 0-16,24-25 62,0 0-46,0 0 0,1 0-1,-1 0 1,0 0 31,25-25 0,-25 0-32,0 25 1,25-25 0,25 25 140,0 0-141,25 0-15,-26 0 16,26 25-16,74 25 16,0 49-1,-74-74 1,-25 0 0,-1-25 46,1 0-46,0 0-1,25 0-15,-26 0 16,1 0 0,25-25-1,-25 25 1,24-25-1,-49 0 1,25 25 15,-25-25 16,0 1-31</inkml:trace>
  <inkml:trace contextRef="#ctx0" brushRef="#br0" timeOffset="32187.3478">29567 8186 0,'25'-25'46,"25"25"-46,24 0 16,0-25-16,-24 25 16,24-25-16,-49 25 15</inkml:trace>
  <inkml:trace contextRef="#ctx0" brushRef="#br0" timeOffset="33950.9611">29766 7590 0,'0'0'0,"0"25"0,0 25 15,0-26 1,0 26 0,0 0-1,0-26-15,0 51 16,0-26 0,0 51-1,0-26 16,0 25-15,0-24 0,0-50-16,0 24 15,0-24-15,24 49 16,-24 1 0,0-1-1,0 1 1,0-26-1,0-24 1,0 49 0,0-24-16,0-25 15,0 24 1,0-24 0,0 0-1,0-50 141,0 0-140,-24 1 0,-1-1-16,25 0 15,0 0 32,-25 25-16,25-25-15,-25 25 0,-24 0-1,49-24 1,-25 24 0,25-25 93,0 0-93,0-25-16,25 26 15,24-26-15,26 0 16,-26 26-16,26-51 31,-51 50-15,26 1-1,-25 24 17,0-25-17,-25 0 1,24 25-1,-24-25 126</inkml:trace>
  <inkml:trace contextRef="#ctx0" brushRef="#br0" timeOffset="34519.6703">30138 7466 0,'0'50'62,"0"-25"-62,0 49 16,0-24-16,0-1 15,-25 75 1,-25-49 0</inkml:trace>
  <inkml:trace contextRef="#ctx0" brushRef="#br0" timeOffset="35044.3088">30311 7739 0,'25'0'15,"50"-25"-15,-51 0 16,51 25 0,24 0-16,0-49 15,0 24-15,-74 25 0,0-25 16,-25 50 93,-50 25-109,1-26 16,24 26-16,0-25 16,-24 0-16,24-1 15,-25 1 1,1 0-16,-1-25 0,-24 25 31,49-25-15,0 25-1</inkml:trace>
  <inkml:trace contextRef="#ctx0" brushRef="#br0" timeOffset="35392.0042">30088 8111 0,'0'25'0,"-25"0"16,25 0-16,0-1 16,0 1-1,-25 0 1</inkml:trace>
  <inkml:trace contextRef="#ctx0" brushRef="#br0" timeOffset="35921.0731">30783 7962 0,'0'25'141,"0"0"-126,0 0-15,0 0 16,0-1 0,-50 51-1,0-26 1,26 1 0,-1-25 46,0-25-46,0 0 46</inkml:trace>
  <inkml:trace contextRef="#ctx0" brushRef="#br0" timeOffset="36503.7207">30237 8285 0,'25'0'94,"0"0"-94,24 0 0,1 0 15,-1-25-15,1 25 16,24 0-16,-24 0 15,124 0 1,-75 0 0,-50 0-1,-24-25 110</inkml:trace>
  <inkml:trace contextRef="#ctx0" brushRef="#br0" timeOffset="37240.2753">30435 7913 0,'-24'49'63,"24"1"-48,-25 0-15,25-1 0,-25 26 16,25-26-1,-99 75 1,49 0 0,25-49-1,-24 24 1,24-50 0,0 26-1,-49-1 1,49 1-1,0-26 1,0-24 0,0 25-1,1-25 1,24-50 93</inkml:trace>
  <inkml:trace contextRef="#ctx0" brushRef="#br0" timeOffset="37999.5477">30262 8483 0,'25'0'47,"-1"0"-31,1 25-1,-25 0-15,25 0 16,49 49 0,50 25-1,0-24 1,-99-51 0,0 1-1,25-25 48,-26 0-48,1 0-15,25 0 16,-1 0 0,1 0-1,74 0 1,0 0-1,-25 0 1,-49 0 78,-25 0-63,-25-49-15,0-1-1,0 0-15</inkml:trace>
  <inkml:trace contextRef="#ctx0" brushRef="#br0" timeOffset="39664.2701">30237 8086 0,'25'0'140,"0"-24"-140,24 24 16,-24 0-16,0 0 16,74-25-1,-74 25 1,0 0-1,-1 0 48,1-25-47,0 25 15,0 0 0,0 0-15,-1 0-1,1 0 32,0 0-31,0-25-1,0 25 110,-1 0-125,1 0 157</inkml:trace>
  <inkml:trace contextRef="#ctx0" brushRef="#br0" timeOffset="43832.1107">21555 10616 0,'0'50'47,"0"0"-47,25-26 15,-25 1-15,25 0 16,0 0 0,-1 24-1,76 1 1,-75-50-16,-1 0 16,1 0 30</inkml:trace>
  <inkml:trace contextRef="#ctx0" brushRef="#br0" timeOffset="44515.2313">22175 10740 0,'-24'-24'47,"-1"48"-31,25 1-1,-25 0-15,-25-25 16,1 50-1,-1-50 17,1 0-17,24 0 1,0 24-16</inkml:trace>
  <inkml:trace contextRef="#ctx0" brushRef="#br0" timeOffset="45311.3549">21332 11038 0,'25'0'62,"0"0"-46,-1 0-16,26 0 15,0 0 1,98 0 0,-23 0-1,-76 0 1,-24 0-1,25 0 1,-26 0 15,1 0-15,25 0 0,-1 0-1,1 0 1,-25 0-16,0 0 0,-1 0 15,26 0-15</inkml:trace>
  <inkml:trace contextRef="#ctx0" brushRef="#br0" timeOffset="46458.6951">21853 10616 0,'0'50'31,"0"-25"-16,-25 49-15,25-24 16,-25 49 0,1-25-1,24 1 1,0-26 0,0-24 15,0 25 16,0-25-32,0 49 1,0-49 0,0 0-1,0 0 1,0-1-1,0 1 1</inkml:trace>
  <inkml:trace contextRef="#ctx0" brushRef="#br0" timeOffset="47051.371">21605 11137 0,'0'0'0,"-25"0"16,0 0-1,0 25-15,1-25 16,-1 25-16,-74 0 16,49 24-1,25-49-15,-24 50 16,-1-50-1,25 50 17</inkml:trace>
  <inkml:trace contextRef="#ctx0" brushRef="#br0" timeOffset="47478.9655">21903 11088 0,'0'24'47,"0"1"-31,0 0-16,0 0 15,24 0 1,-24 0-16,25-25 16,0 24-1</inkml:trace>
  <inkml:trace contextRef="#ctx0" brushRef="#br0" timeOffset="48042.7344">21332 11633 0,'74'0'16,"-24"0"-16,99 0 15,-100 0-15,51 0 16,98 0 0,-148 0-1,-25-24 1</inkml:trace>
  <inkml:trace contextRef="#ctx0" brushRef="#br0" timeOffset="48594.5396">21878 11361 0,'-25'49'16,"0"1"0,0-1-16,1-24 15,-1 25-15,0-25 16,0 24-16,0 1 16,0-25-16,-49 49 15,24-49 1,-24 24-1,24-24 1,1 25 0,24-50-16,0 25 0,50-50 109,49-25-109,26 1 16</inkml:trace>
  <inkml:trace contextRef="#ctx0" brushRef="#br0" timeOffset="49047.1248">21952 11658 0,'25'0'63,"0"0"-63,0 50 15,-1-25 1,1-1 0,-25 1-16,25-25 15,25 25-15,-26-25 16,76 25-16,-26-25 16,-24 0-16,-1 49 15,-24-49 1,0 0 46,0 0-46,24-49 0,-24-1-1,25 1 1</inkml:trace>
  <inkml:trace contextRef="#ctx0" brushRef="#br0" timeOffset="49910.8327">23068 10716 0,'50'0'31,"49"24"-16,-49-24-15,74 0 16,-25 0 0,25 0-1</inkml:trace>
  <inkml:trace contextRef="#ctx0" brushRef="#br0" timeOffset="50387.9513">22920 11112 0,'49'0'93,"75"0"-77,-49 0-16,24 0 16,223 0-1,-198 0 1,-25 0-1</inkml:trace>
  <inkml:trace contextRef="#ctx0" brushRef="#br0" timeOffset="50952.3013">23242 10889 0,'0'25'16,"0"49"-1,0 1-15,0-1 16,0 26-1,0-1 1,0-50 0</inkml:trace>
  <inkml:trace contextRef="#ctx0" brushRef="#br0" timeOffset="51394.8022">23490 10939 0,'0'49'15,"0"1"1,0 0-16,0-1 16,0 1-16,0 0 31,0-1-15,0-24-1,0 0 1,25-25 62,24-25-62</inkml:trace>
  <inkml:trace contextRef="#ctx0" brushRef="#br0" timeOffset="51684.5026">24110 10815 0,'0'49'0,"0"-24"16,0 0 0,0 0-1,0 0 1,0-1-16</inkml:trace>
  <inkml:trace contextRef="#ctx0" brushRef="#br0" timeOffset="52843.0525">24383 10517 0,'0'50'0,"0"-1"16,-25-24-16,25 0 16,-25 49-16,1 26 15,24-26 1,-25 0-1,25-49 1,0 0 0,0 0 15,-25 0-15,25-1-1,-25 1 1,0 0-1,25 0 17,-24 0-17,-1 0 17,0-1-32,25 1 15,-25-25 16,25 25 1,0 0-17,-25 0 1,1-1 31,-1 1-32,0 0 1,0-25 31,0 0 15,1 0-46,-1 0-16,0 0 16</inkml:trace>
  <inkml:trace contextRef="#ctx0" brushRef="#br0" timeOffset="53452.0442">23267 11733 0,'0'0'0,"49"0"47,-24 0-31,25 0-16,24 0 16,1 0-1,-1-25-15,124 25 16,-123 0-16,-50 0 15,0 0 1,-25-25 93</inkml:trace>
  <inkml:trace contextRef="#ctx0" brushRef="#br0" timeOffset="54044.4163">23812 11559 0,'-24'0'32,"24"25"-17,-25 24 1,25-24-1,0 0 1,0 0-16,0 0 16,0 24-1,0 1 1,25-1 0,24 1-1,1 0 1,-25-50 15</inkml:trace>
  <inkml:trace contextRef="#ctx0" brushRef="#br0" timeOffset="54868.3474">23143 12005 0,'25'0'31,"123"25"-15,-73-25-16,-26 0 16,125 0-1,-100 0 1,-24 0-1,-25 0 1,0 0 0,24 0 15,-24 0-15,0 0-1,124 0 1,-100 0-1,1 0 1,-25 0 0,0 0 15,-1 0-15,1 0-1,0 0 1,49 0-1,-49 0-15,0-25 16,0 25 0,24-24-16,1 24 15,-25 0 110</inkml:trace>
  <inkml:trace contextRef="#ctx0" brushRef="#br0" timeOffset="55579.2129">25177 10914 0,'25'0'78,"24"0"-62,26 0-16,-1 0 16,0 0-16,-24 0 15,-25 0 1,24 0-16</inkml:trace>
  <inkml:trace contextRef="#ctx0" brushRef="#br0" timeOffset="55979.7897">25450 10988 0,'-25'50'0,"0"-25"15,0 24-15,0-24 32,1 25-17,-51 24 1,50-24-1,-74 74 1,74-74 0,-99-1-1,75-49 1,-26 25 0,26 0-16</inkml:trace>
  <inkml:trace contextRef="#ctx0" brushRef="#br0" timeOffset="56851.6746">25326 11162 0,'24'0'47,"-24"25"-47,0 49 16,0-24-1,0 49 1,0-49-16,0-1 15,0 26-15,0-50 0,0 24 16,0 26 0,0-51-1,0 1 1,0 0 0,0 0-1,0 0 32,0-1-16,0 1-31,0 0 32,0 0-17,0 0 16,0-1 1,0 1 30,0 0 48</inkml:trace>
  <inkml:trace contextRef="#ctx0" brushRef="#br0" timeOffset="57511.6367">25474 11460 0,'25'25'62,"-25"-1"-46,25 1-1,0 0 1,0 0 0,-1-25-16,1 0 31,0 0-31,25 0 15,24 0 1,-49 0 15</inkml:trace>
  <inkml:trace contextRef="#ctx0" brushRef="#br0" timeOffset="58180.3189">26095 11187 0,'0'25'15,"0"49"-15,0 75 32,0-50-17,0 0 1,0-24-1,24-26 1</inkml:trace>
  <inkml:trace contextRef="#ctx0" brushRef="#br0" timeOffset="59378.4289">26392 10864 0,'0'0'0,"25"0"16,0 0-1,24 0 1,26 0-1,-1 0 1,25 0 0,25 0-1,0-24 1,-49 24 0,-50 0 15,24 0 0,1 24-15,-50 26-16,25 24 15,0 75 17,-25-25-17,0 25 1,0 25-1,0-75 1,0 0 0,24-24-1,-24-1 1,0 0 0,0-24-1,0 0-15,0-26 16,0 51-16,0-25 15,0-1 1,0 1 0,0 49-1,0-74 17,-24 0-17,-1 24 1,0-49-1,0 0 1,0 0 0,-24 0-1,24 0-15,-25 0 16,25 0-16,-24 0 16,-1 0-16,25-25 15,1 25 16,24-49-15,-25 24 0,0-25-1,25 1 17,0-1-17,0-24 1,0 24-1,-25 25-15,25 0 32,0-24-17</inkml:trace>
  <inkml:trace contextRef="#ctx0" brushRef="#br0" timeOffset="60050.7831">26516 11311 0,'25'0'63,"25"0"-47,-1 0-16,-24-50 15,25 50-15,24-24 16,-24-1-16,-26 25 15,1 0-15,0 0 32</inkml:trace>
  <inkml:trace contextRef="#ctx0" brushRef="#br0" timeOffset="60450.6614">26343 11509 0,'0'0'0,"0"25"16,0 0 15,0 0-15,0 0-1,24-1 95</inkml:trace>
  <inkml:trace contextRef="#ctx0" brushRef="#br0" timeOffset="61844.2331">26863 11485 0,'25'0'32,"0"0"-1,-25 24-16,0 26 1,0-25 0,0 0-1,0-1-15,0 26 16,0-25 0,-50 0-1,26-1 1,-26 1-1,0 0 1,26-25 15,-1 0-15,0 0 0,0 0-1,0 25 16,1-25-15,-1 0 47,0 0-48,0 0 16,0 0 1,25-25-17,0 0 1,-24 0 0,24 1-1,0-1 1,0 0 62,0 0-62,0 0 15,0 1-31,0-1 47,0 0 15,0 0-46,24 0-1,1 25 1,-25-24 0,25 24-16,0 0 15,0 0 1,-1 0 31,26-25-32,-25 25 1,24-25 0,-24 25 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18:23.11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25276 15280 0,'0'-25'15,"0"-25"1,-50 25-16,-148 1 31,-1-26-31,-371-49 16,322 74-16,-25 0 15,-173 25 1,371 0 0,1 25-1,-25 74 1,-149 100 0,99-100-1,-50 99 1,-74 1-1,25 49 1,-25 0 0,125-25-1,-1 0 1,124-173 0,25 24-1,0-24-15,0 24 0,0-24 16,0 74-1,0-74 1,50 74 0,24-50-1,25 50 1,100-25 0,74 1-1,-100-51 1,249 100-1,-75-50 1,-173-49-16,-1-25 16,1-1-16,-50 1 15,50 0-15,173 0 32,50 24-17,-25-49 1,0 25-1,-74-25 1,74 0 0,-50 0-1,75 0 1,-50 0 0,-49 0-1,24 0 1,-123 0-16,24 0 15,25 0-15,0 0 16,25 0-16,198 0 16,-24 0-1,-26 0 1,-24-74 15,-25-1-15,-49-24-1,-174 25 1,-75 24 0,-49 25-16,0-24 15,-25 24-15,0-25 16,0 26 0,0-100-1,-99 24 1,-1-24-1,-24 25 1,-49 25 0,-26-50-1,-98-25 1,24 50 0,49-1 15,26 26-31,-149-75 15,173 75-15,25-1 16,50 26 0,-199-51-1,75 1 1,-174 0 0,124 49-1,-99 1 1,-74-1-1,24-24 1,-148-1 0,24 1-1,50 24 1,248 1 0,49 49-1,-24 0-15,0 0 0,25 0 16,-175 0-1,51 0 1,124 0 0,-1 99-1,25-25 1,-24 26 0,49-1-1,50-25 1,74-74-16,-24 50 15,24-50-15,0 25 16,25-1 0,-25 1-1,0 0 1,1 25 15,-1-26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31:54.46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8954 6672 0,'-49'0'0,"-26"0"15,26 0-15,-50-24 16,-1-1-16,-172 25 15,123 0 1,0 0-16,-223 0 16,-50 0-1,174 0 1,25 0 0,24 0-16,1 0 0,0 0 15,-26 49 1,125 1-1,-25 49 1,74-49 0,1 0-16,24-1 15,0 26-15,-24 24 0,-1 25 16,50 49 0,0 75-1,0 25 1,0 0-1,124-50 1,-74-99-16,24 0 16,149 149-1,-148-223-15,247 173 16,249 75 15,123-75-15,-123-74-1,-323-124 1,-50-25-16,1 0 16,-150 0-16,26-25 15,49-99 1,74-99 0,-74 74-16,-25 0 15,-49 99-15,0-49 16,98-50-16,-98 0 15,24 1-15,-24-26 16,0-74 0,-50 99-1,0 75 1,0-1-16,0 50 16,-25-24-1,-25-1-15,-49-49 0,25 25 16,-75-26-16,50 51 15,-1-26-15,-73-49 16,-51-49 0,125 98-16,50 1 15,-51 0-15,76 24 0,-1 25 16,-149-74 0,1 24-1,-100-24 1,-149-50-1,-24 1 1,73 24 0,175 24-1,99 51 17</inkml:trace>
  <inkml:trace contextRef="#ctx0" brushRef="#br0" timeOffset="2156.4512">11237 5333 0,'-25'-50'31,"-50"50"-16,-49 0-15,0 0 16,25-24-16,25 24 16,-26-25-16,26 25 15,-25 0 17,24 74-32,1 125 31,74-150-31,0 50 15,0-24 1,0 24-16,0 50 16,25-75-16,74 50 15,50 50 1,198 49 0,323 0-1,396 75 1,249-75-1,-75 1 1,-24-76 0,-100-48-1,-273-51 1,-198-49 15,-49 0-15,222-173-1,-297 24 1,-149-74 0,-198 74-1,-100 25 1,-49 0 0,-25 99-1,0-74 1,-124-1-1,-50 26 1,-173-50 0,-472-174-1,199 50 1,50 50 15,-1 49-15,26 0-1,48 50 1,26 0 0,50 24-1,24-24 1,-50-25 0,-24 50-1,-248-1 1,570 50-1,-174-24 1,50 49 0,-24 0-1,-100 0 1,99 0 15,-49 49-15,198-24-16,50 25 15,-25 0-15,99-50 16,-49 49 0,49 1-16,0-50 15,25 25-15,-25-1 0,0 1 16,-24 25 0,49-1-1,-25 1 1,0 0-1,0-1 1,1 1 0,24-1-16,-50 26 15,50-26 1,-50 1-16,26 24 31,-76 100-15,76-149-1,-1 25-15,25-26 16,-50 51 0,50-50-1</inkml:trace>
  <inkml:trace contextRef="#ctx0" brushRef="#br0" timeOffset="43870.0742">24705 9079 0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51:47.32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17661 12005 0,'0'-24'16,"-25"24"-1,-24-25 1,-1 25-16,0 0 16,-24-25-16,-1 0 15,1 25-15,-124-25 16,49 1-1,25-1 1,-25 25 0,25-25-1,-50 25 17,-74 0-17,99 0 1,-49 0-1,74 0-15,0 0 16,25 0-16,-50 0 0,25 0 16,25 0-1,-50 0-15,-50 50 16,125-26 0,24-24-16,-49 25 15,25 0 1,-1 0-1,75 0 1,-74 24-16,24 1 16,-49 49-1,25 25 17,24-74-32,0 74 15,1-50-15,49-24 16,-99 74-1,49 0 1,0-25 0,1 50-1,-1-50 1,25 25 0,1 0-1,24-25 1,0 1-1,0-1 1,0 0 0,49 25-16,1 0 15,-25-74-15,49 24 16,50 25 0,149 50-1,49-50 1,-24-24-1,-149-50 1,24-25 0,26 0-1,-25 0 1,74 0 0,-75 0-1,100 0 1,-149 0-16,-50 0 15,26 0-15,73 0 16,26 0-16,322 0 16,24 0-1,-123 0 17,-25 0-17,-99-25 1,-26-74-1,-48-25 1,24-50 0,-124 75-1,-50-1 1,1 26-16,-75 0 16,24 24-16,1-24 15,-25-1-15,0-49 16,0 25-1,0 25 1,0 24-16,0-49 16,-124-100-1,-74 1 17,24 74-17,-198-99 1,-50-1-1,224 100-15,49 25 16,0 25-16,25 24 16,50 0-16,24 26 0,-24-1 15,-75 25 1,-25-25 0,-99-25-1,-173-24 1,49 0-1,-25-1 1,26 1 0,23-1-1,225 51 1,24 24 0,24 0-16,26 0 0,0 0 15,24 0 1,0 0-16,26 0 15,-1 0-15,-25 0 0,50 24 16,-49-24 0,49 25-1</inkml:trace>
  <inkml:trace contextRef="#ctx0" brushRef="#br0" timeOffset="1815.3986">19100 11112 0,'24'0'94,"1"0"-94,0 25 31,0-25-15,-25 25-16,0 0 16,0 0-1,0 0 1,0 24-1,0 1 1,-25-25 0,0 24-1,0-49 1,1 0 0,-26 0-16,25 0 0,-24 0 15,-26 50 1,-24-25-1,49-25 1,1 0 0,49 24-1,-25-24 1,25 50 0,-50-25-1,50 0 1,0-1-1,-24 26-15,24 0 16,-25-26 0,25 26-1,0-25 79,74-25-94,1 0 16,24 0-16,25 0 15,74 25 1,-99-1 0,-99 1 93,0 0-109,0 0 16,-24 49-1,-1-74 1,-50 50-1,26-50-15,-26 0 16,-24 49-16,25-49 16,49 0-16,-25 0 15,26 0-15,-1 0 16,0 0 31,0 0-47,25-24 62</inkml:trace>
  <inkml:trace contextRef="#ctx0" brushRef="#br0" timeOffset="3045.7804">19645 10939 0,'0'49'63,"0"-24"-48,0 25-15,0-25 16,-24 49-1,-1-24-15,25-25 16,0 24-16,0 1 16,-25-1-16,0 1 15,25-25-15,0 49 0,-25 1 16,0 73 0,1-48-1,-1-1 1,25-50-1,-25 26 1,0-26 0,25 26-1,0-25 17,-25-1-17,1-24 1,24 0-16,0 49 15,0-49 1,0 0 0,-25 24-1,25-24 1</inkml:trace>
  <inkml:trace contextRef="#ctx0" brushRef="#br0" timeOffset="3708.7513">19918 11112 0,'0'25'94,"0"0"-94,0 0 15</inkml:trace>
  <inkml:trace contextRef="#ctx0" brushRef="#br0" timeOffset="4726.661">20017 11063 0,'25'-25'109,"25"25"-78,-1 0-31,1-25 16,-25 25 0,24 0-16,-24 0 15,0 0 63,0 0-62,-25 25 0,0 0-1,0 0 17,0-1-32,0 1 15,0 0 1,0 25-1,0-25 17,-25-1-1,0 1 110</inkml:trace>
  <inkml:trace contextRef="#ctx0" brushRef="#br0" timeOffset="5406.8129">19918 11311 0,'50'-25'63,"-25"25"-48,-1 0 1,1 0-16,0 0 16,0 0-16,24 0 15,-24 0 1,0 0 62,0 0-62</inkml:trace>
  <inkml:trace contextRef="#ctx0" brushRef="#br0" timeOffset="6181.735">19670 11460 0,'25'0'62,"0"0"-46,0 0-16,24 0 16,1 0-1,-25 0 1,24 0-16,-24 0 15,25 0-15,-26 0 32,26 0-1,0 0-15,24 0-1,50 0 1,-25 0-1,-49 0 1</inkml:trace>
  <inkml:trace contextRef="#ctx0" brushRef="#br0" timeOffset="7350.4405">20017 11534 0,'0'25'47,"-24"0"-32,-1 0-15,25 24 16,0-24-16,-75 99 31,26-74-15,-26 49-1,51-74-15,24-1 16,-25 1-16,25 0 16,49-25 93,26 0-93,-1-25-16,1 25 15,24 0-15,174-25 16,-149 25 0,-100 0 77,-24 50-61,0-25-32,0 0 15,0-1 1,0 1-16,0 0 15,-24 25 1,-1-25 0,-25-1-1,25 1 1,-24-25 0,-1 0-1,-74 25 1,50-25-16,24 0 15,-74 25 1,75-25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8:12:24.83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7367 5606 0,'-74'0'47,"24"0"-31,-24 0-16,-50 0 15,0 0-15,-25 0 16,-124 0-1,25 74 1,74 25 0,25 50 15,75 0-31,49-50 16,0 50-16,0-50 15,25-49-15,0 49 16,0 50-16,0 0 0,75 49 15,148 100 1,174-75 0,50-148-1,-75-51 1,-174-24 0,-99-49-1,0-100 1,25-49-1,-24-1 1,-76 100 0,26 25-16,-50-1 15,25-49 1,-25 74-16,0-49 16,0 50-16,0-1 15,-124-74 1,-50 25-1,-99-25 1,-24-50 0,-26 0-1,26 26 1,173 123 0,24 0-1,51 25 1,-26 0-1,26 0 1,24 0 15,0 0-15,0 0 15</inkml:trace>
  <inkml:trace contextRef="#ctx0" brushRef="#br0" timeOffset="1198.1139">620 5928 0,'0'25'47,"0"0"-16,0 0-31,0 24 15,0-24-15,0 25 16,0-1 0</inkml:trace>
  <inkml:trace contextRef="#ctx0" brushRef="#br0" timeOffset="1631.9574">372 6052 0,'0'-24'32,"50"73"-1,-26-49-15,26 25-1,-25 0 1</inkml:trace>
  <inkml:trace contextRef="#ctx0" brushRef="#br0" timeOffset="2348.5035">943 5978 0,'0'-25'31,"-25"25"-15,-25 0 0,25 0-16,1 0 15,-51 25-15,50 0 16,1-25 0,-1 0-16</inkml:trace>
  <inkml:trace contextRef="#ctx0" brushRef="#br0" timeOffset="6839.0509">372 6300 0,'0'25'94,"0"0"-79,0 0 1</inkml:trace>
  <inkml:trace contextRef="#ctx0" brushRef="#br0" timeOffset="7910.5171">372 6226 0,'-25'0'47,"25"25"-32,0 0 1,0-1 0,0 1-16,0 0 15</inkml:trace>
  <inkml:trace contextRef="#ctx0" brushRef="#br0" timeOffset="8717.8368">372 6251 0,'0'0'0,"25"0"16,49 0 0,1 0-16,-1 0 15,25 0-15,-24 0 16,74 0 0,-100 0-16,1 0 15,-1 0-15,26 0 16,-50 0-1,-1 0-15,26 0 16,-25 0 0,0 0-1,-1 0 17,1 0-17,50 0 1,-26 0-1,-24 0 1,-25 25 109,0-1-109,-25-24 15,0 0-15,1 0-1</inkml:trace>
  <inkml:trace contextRef="#ctx0" brushRef="#br0" timeOffset="9629.5992">595 6375 0,'-24'25'16,"24"24"-1,0-24 1,0 25 0,0 24-1,0-49 1,24 24 0</inkml:trace>
  <inkml:trace contextRef="#ctx0" brushRef="#br0" timeOffset="11924.4498">695 6350 0,'0'25'15,"-25"-25"1,25 25-16,-25-25 16,-25 49-1,1-24 1,24 0-16,0-25 16,-25 25-1,26-1 1,73-24 93,51 0-109,24 25 16,24 0-16,-73-25 15,-26 0-15,26 0 16,-50 0-16,-25 25 63,0 0-48,0-1 1,-50-24-1,-49 25 1,49-25 0,25 25-1,1-25 1,24 25-16,-25-25 125,50 25-109,74-1-1,-50-24-15,51 0 16,-51 0-1,50 25 1,-49-25 0,-100 0 31,-49 0-32,25 0 1,-50 0-16,25 0 15,24 0-15,-74 0 16,100 0 0,24 0 15,0 0-15,0 0-1,0 0 1,1-25 124,24 1-108,0-26-17</inkml:trace>
  <inkml:trace contextRef="#ctx0" brushRef="#br0" timeOffset="13052.8755">571 6449 0,'24'0'31,"1"0"-31,0 25 16,0 25-1,24 49 1,1-25 0,-25 25-1,0-24 1,-1-1 0,-24-24 15,0-25-16,0 24 1,0 1 0,0-25-16,0 0 15,0-1-15,0 1 0,0 25 16,0-25 0,0 24-1,0 1 1,-24-25-1,24-1 1,-50-24 62,25 0-62,25-49-16,-25 24 15,1 0 1,-1-24-16,25 24 16,0 0-16,0 0 62,0 0-62,0 1 31,0-1-15,0 0 15,0 0-31,0 0 125</inkml:trace>
  <inkml:trace contextRef="#ctx0" brushRef="#br0" timeOffset="13780.0622">1315 6548 0,'24'0'47,"26"0"-47,24 0 16,1 0-16,24 0 15,0 0-15,50 0 16,-74 0 15,-51 0-15</inkml:trace>
  <inkml:trace contextRef="#ctx0" brushRef="#br0" timeOffset="14749.6929">1513 6077 0,'0'25'16,"25"25"-16,-25-1 15,25 50 1,24 50-1,-49-74-15,0-26 16,0 1-16,0 24 16,0 1-16,0-1 15,0-24-15,0 24 16,0-24-16,0 99 16,0-100 15,0 1-16,-25-100 142,25 1-157,-49 24 15,49 0-15,-25 0 16,0 0-16,25 1 16,0-26 62,25 25-63,25 25 1,24-49 0,-24 49-16,49-50 15,-74 50 1,-25-25 93,0 0-93,0 0-16,0 1 15</inkml:trace>
  <inkml:trace contextRef="#ctx0" brushRef="#br0" timeOffset="17023.2004">1761 6102 0,'75'0'47,"-51"0"-32,26 0-15,24 0 16,-49 0-16,50 0 16,24 0-1,-25 0 1,-24 0-1,-25 25 1,-25 0 15,0-1-15,0 76 0,-100-26 15,51-49-31,-1 0 15,-74-1 1,50 1 0,49-25-1,0 0 48,0 0-1,1 0 1,48 0-32,26-25-15,24 25-16,1 0 15,-1 0 1,-49 0-16,0 0 16,0 0-16,-75-24 140,-74 24-140,0 0 16,25-50-16,24 25 15,26 25 1,-1-25 0,50-24 46,0 24-15,0 0-16,50 25 172,-25 0-187,-1 0 0,26 0-1,-25 0 48,0 0 93,-1 25-140,-24 0-1,25 0 1,-25-1 0,0 1-1,0 0 1,0 0-16,0 0 15,0-1-15,0 1 16,0 0 0,25 25-1,-25-26-15,0 1 16,0 0-16,0 0 0,0 0 16,25 24-1,-25 26 1,0-51-1,0 51 1,0-25 0,0-1-1,0-24 1,0 25 0,0-1 15,0-24-31,0 0 15,0 0-15,-25-1 32,25 1-1,0 0 0,-25 0-15,25 0-1,-25-1 17</inkml:trace>
  <inkml:trace contextRef="#ctx0" brushRef="#br0" timeOffset="18750.056">2108 6548 0,'25'-24'141,"0"24"-126,25 0-15,-1 0 16,-24 0-1,-25 24 142,-99 26-142,24-25 1,51 0-16,-1-25 16,0 0-1,0 24-15,0-24 16,75 0 109,0 0-110,-1 0 1,-24 0 0,0 0-1,0 0-15,-1 0 16,1-24-16,0-1 16,0 25-1,24 0 1,-24 0-16,0 0 15,0-25 1,0 25 156,-25 25-156,0 24-1,0-24 16,0 0 94</inkml:trace>
  <inkml:trace contextRef="#ctx0" brushRef="#br0" timeOffset="19486.8103">2009 6821 0,'25'0'94,"0"0"-78,24 0-16,-24 0 15,0 0-15,25 0 16,-26 0 0,1 0-1,0 0 32,0 0-31,24-25-1,1 25 1,0 0 0,-26 0-1</inkml:trace>
  <inkml:trace contextRef="#ctx0" brushRef="#br0" timeOffset="20161.2431">2257 6623 0,'0'25'63,"0"-1"-48,0 26-15,0-25 16,0 0-16,0-1 15,0 26 1,0-25 0,0 25-1,0-26 17,0 1 14,0 0-14,0 0-17,-25 0 1,1-25 0,24 24-1,-25-24 1,25 25-1</inkml:trace>
  <inkml:trace contextRef="#ctx0" brushRef="#br0" timeOffset="20910.3242">2059 7094 0,'49'0'63,"-24"0"-48,50-25 1,-51 25-16,51 0 16,-26 0-1,-24 0-15,74 0 16,-74 0 15,0 0-15,25 0-1,-1 0 1,-49-24 0,25 24-1,0 0 16,25 0-15,-26 0 0</inkml:trace>
  <inkml:trace contextRef="#ctx0" brushRef="#br0" timeOffset="22813.9241">843 3994 0,'-24'0'47,"24"24"-47,-25 1 16,0 0-16,0 0 15,0 0-15,1-1 31,-1 1-15,0 0-16,50-25 94,0 0-79,24 0 1,-24 0-16,0 0 16,0 0-1,-1 0-15,26-25 16,24 25 0,-49 0-1,25-25 1,-25 1 15,-1 24-15,1 0-1,-74 24 79,-26 1-78,1 0-16,49-25 15,-25 25-15,1 0 16,24-1-16,-25-24 16,26 25-1,-1-25 1,-25 0-1,1 75 1,-1-75 0,25 24-1,50-24 95,25 0-110,49 0 15,-25-24-15,1 24 16,-51-25 0,26 25-1,-25 0 16,0-25-15,-1 25 0,1 0 15,0 0-15,0 0-1,-25-25-15,25 25 47,-1 0-47,1 0 16,0 0 31</inkml:trace>
  <inkml:trace contextRef="#ctx0" brushRef="#br0" timeOffset="24340.838">918 4266 0,'0'50'62,"-25"-25"-46,25 0 0,-25 24-16,25-24 15,0 74 1,-49-49-1,49-1 1,-25-24 0,-25 25-1,25-25 1,1-1-16,24 1 16,-25-25-16,0 25 31,50-75 78</inkml:trace>
  <inkml:trace contextRef="#ctx0" brushRef="#br0" timeOffset="25278.7103">918 4490 0,'0'49'94,"0"1"-78,25-1-1,-25-24-15,0 0 16,24-25-16,-24 25 16,25 0-1,-25 24 1,25-49-1,0 25 1,0 0 0</inkml:trace>
  <inkml:trace contextRef="#ctx0" brushRef="#br0" timeOffset="25871.1861">1141 4341 0,'25'49'63,"-25"1"-48,25 0 1,-25-26-16,24 1 16,-24 0-16,0 0 15</inkml:trace>
  <inkml:trace contextRef="#ctx0" brushRef="#br0" timeOffset="27283.0904">1215 4316 0,'0'-25'94,"0"0"-63,0-24-15,0 24-1,0 0-15,25 0 16,0 1 93,0 24-77,0 0-17,-1 0 1,1 0 15,0 24-15,0 1-1,0 0 1,-25 0 15,0 0-15,24-25-16,-24 49 15,0-24 1,0 25 0,0 24-1,0-24 1,0-26 0,0 26-1,0 0 1,0-26 15,0 1-15,0 0-1,-49-25 1,49 25 0,-25-25-16,-74 0 15,49 0-15,25 0 16,1 0-1,-1 0 126,0 0-125,25-25-1,0 0-15,0 0 16,0 1 15,0-1 16,0 0 16,0 0-1</inkml:trace>
  <inkml:trace contextRef="#ctx0" brushRef="#br0" timeOffset="28309.778">2009 4068 0,'50'0'63,"-50"50"-63,25-50 15,-1 24-15,-24 26 16,25-50 0,-25 25 62,25-25-47</inkml:trace>
  <inkml:trace contextRef="#ctx0" brushRef="#br0" timeOffset="28759.8416">2356 4093 0,'-24'0'62,"-1"0"-46,-25 0-1,-24 49-15,49-49 16,0 25-16,-49-25 16,24 0-1</inkml:trace>
  <inkml:trace contextRef="#ctx0" brushRef="#br0" timeOffset="29390.9841">1984 4192 0,'50'0'94,"24"0"-94,1 0 15,-26 0-15,26 0 16,-26 0 0</inkml:trace>
  <inkml:trace contextRef="#ctx0" brushRef="#br0" timeOffset="29910.5183">2183 4242 0,'-25'49'79,"0"-49"-48,0 50-31,25-25 15,-24-25 1,-26 49 0,50-24-1,-25-25 1,0 0 15</inkml:trace>
  <inkml:trace contextRef="#ctx0" brushRef="#br0" timeOffset="30382.2835">1984 4440 0,'-24'25'79,"24"24"-64,0-24 1,0 0-16,0 0 15,0 49 1,24 1 0,-24-51-1,0 1 17,0 0 61</inkml:trace>
  <inkml:trace contextRef="#ctx0" brushRef="#br0" timeOffset="31501.7615">2059 4539 0,'25'-25'78,"-1"25"-63,26-24 17,-25-1-17,0 25 1,-1 0-16,26 0 16,0-25-1,-26 25 63,1 0-31,0 0-16,-25 25-15,0 0-16,0-1 16,0 26-1,0-25-15,0 0 16,0 24 0,0-24-1,0 25 1,0-26-16,0 1 15,0 0-15,0 0 16,-25 0 0,25 0-1,-25-25 1,25 24 0,0 1-1,-24-25 126</inkml:trace>
  <inkml:trace contextRef="#ctx0" brushRef="#br0" timeOffset="32140.9688">2084 4589 0,'0'-25'94,"49"25"-78,26 0-1,-51 0 1,26 0 0,-25 0 155</inkml:trace>
  <inkml:trace contextRef="#ctx0" brushRef="#br0" timeOffset="32814.2492">2183 4663 0,'0'25'31,"25"-25"219,-1 0-203,1 0 0,0 0-31,0 0 15,0 0 16</inkml:trace>
  <inkml:trace contextRef="#ctx0" brushRef="#br0" timeOffset="33936.7084">2108 4837 0,'-24'0'47,"48"0"234,1 0-250,0 0 1,0 0-32,0 0 15,-1 0-15,26 0 16,-25 0-16,0 0 31,-1 0-15</inkml:trace>
  <inkml:trace contextRef="#ctx0" brushRef="#br0" timeOffset="34689.315">1712 4118 0,'0'24'78,"0"1"-47,0 0 32</inkml:trace>
  <inkml:trace contextRef="#ctx0" brushRef="#br0" timeOffset="36791.6982">1712 4440 0,'-25'0'0,"50"0"94,-1 0-79,1 0 17,0 0-1,-25 50 0,0-26-15,0 51-1,0-50 17,-25-25-1,0 24-15,25 1 234,0 0-157,0 0-77,0 0-16,-24-1 16,24 1-1,0 25 1,-25-50-1,25 25 1,-25 0 47,0-25-48,0 0 1,75 0 203,-25 0-204,0 0 1,24 24-16,-24-24 15,0 25-15,0-25 16,-1 25 0,26-25-16,-50 25 31,50-25-15,-26 25-1,-24-1 1,25-24-16,25 25 15,-1 0-15,-49 0 16,124 49 0,-99-74-1,-25 25 1,50-25 15,-25 0-15,24 0-1,-24 0 1,0 0 15,0 0-15,-1 0 0,26-25-1,24 0 1,-24 1-1,-25 24-15,0 0 16,24 0-16,-49-25 16,50 25-16,-25 0 31,0-25-15,-25 0 30</inkml:trace>
  <inkml:trace contextRef="#ctx0" brushRef="#br0" timeOffset="39208.5975">11733 13196 0,'0'-25'31,"-25"0"-15,-99 1-16,49 24 16,-272-25-1,0 0 1,99 25 0,173 0-1,51 25 1,-1 24-16,-74 150 15,74-75 1,0-74-16,-25 222 31,26 100-15,24-24 0,74-150-1,50-148 1,25-50-1,24 0 1,-49 0-16,-24 0 16,48 0-16,-73 0 15,49 0-15,50 0 16,-26 0-16,26 0 16,0 0-16,123 0 15,-49-50 1,-49-24-1,-75-25 1,-50-1 15,1-49-15,-51 75-16,26-50 16,-50 50-16,0-1 15,50 26-15,-50-51 16,0 26-16,0 0 15,0-1-15,-50-24 16,-74-50-16,99 100 16,-223-51-1,50 26 1,-1 49 0,26 0-1,49 25 1,24-25-1,-73-24 1,49 49 15,-25 0-15,50-25 0,49 25-1,25 0 1,1 0 15,-26 0 0,25 0-15,25 25-16,-25-25 16</inkml:trace>
  <inkml:trace contextRef="#ctx0" brushRef="#br0" timeOffset="42346.3829">11112 14436 0,'0'25'62,"0"25"-62,0-1 16,25 1-1,-25 0 1,25-26-16,25 51 0,-25-26 16,49 1-16,25 49 31,0-74-31,125 74 16,-150-24-16,50-26 15,124 75 1,25 0-1,-149-99-15,-25 25 16,0-25-16,75 24 16,24 1-16,26-1 15,-26 1-15,-24 0 16,-25-1-16,24-24 16,-24-25-16,25 25 15,173-25 1,-124 0-1,-124 0 1,1 0-16,24 0 16,-25 0-1,0-25-15,25-25 16,0 26-16,25-1 0,0 0 16,24 0-16,1-24 15,0-51-15,-1 51 16,100-50-1,0-26 1,-50 26 0,-99 74-1,-24-24 1,-26-1 0,50 50-1,50-49 1,98-26-1,-48 50 1,-1 1 0,-25-51 15,1 1-15,-26 24-1,-24-24 1,-49 74-1,-76-25 1,1 25 0,0-25 31,0 0-32,-50 25 266,-25 0-265,-49-24-16,49 24 16,-74-25-16,50 0 31,0 25-15,49 0-1,0 0-15,-25 0 16,26 0-16,-26 0 15,25 25 1,0-25 0,1 0-1,-1 0 1,0 0 0,0 25-1</inkml:trace>
  <inkml:trace contextRef="#ctx0" brushRef="#br0" timeOffset="43174.521">19645 14610 0,'25'0'16,"-25"25"0,0 0-16,0-1 15,0 26 1,0-25-1,0 24-15,-49 1 16,49 24 0,-75 50-1,25-74 1,1 24 0,24-49-1,-25 25 1,-49-25-1,50-1 1,24-24 0,0 25 15</inkml:trace>
  <inkml:trace contextRef="#ctx0" brushRef="#br0" timeOffset="44946.9176">11981 11782 0,'0'25'62,"-25"-25"-46,0 25-16,25 24 16,-25-49-16,25 50 15,-25 0 1,1 24 0,24 25-1,0 25 1,0 0-1,24-74 1,51 24 0,24-49-1,0 25 1,50-1-16,0-49 0,-99 25 16,173 50-1,0-26 1,-149-49-1,-49 0-15,25 0 16,-25-25-16,24 25 16,75-99-1,25-50 1,-25 1 0,0-101-1,-49 125-15,-26-24 16,-49 98-16,25-124 15,-25-24 1,0 0 0,-50 98 15,-24 51-15,24 49-16,-24 0 15,-25-25-15,24 25 16,-148 0-1,-124 0 1,74 0 0,174 0-1,24 25 1,-24 24 0,50 1-1,-26 24 1,-49 26-1,25-1 1,0-25 0,74-24 15,25-25-15,-25-25-1</inkml:trace>
  <inkml:trace contextRef="#ctx0" brushRef="#br0" timeOffset="59795.2331">13271 11931 0,'24'0'78,"26"0"-63,49 25-15,-24 0 16,-1-25 0,0 24-16,-24-24 15,0 0-15,-1 0 0,-24 0 16,25 25 0,-1-25-1,-24 25 1,25-25-1,-1 0 1,1 0 0,-25 0-1,24 0 1,1 0 0,-25 0-1,24 0 1,-24 0-1,0 0 1,0 0 0,0 0-1,49 0 1,0 0 0,-49 0-1,0 0 1,0 0-1,0 0 1,-1 0 0,1 0-1,0 0 17,0 0-17,0 0 1,-1 0-1,1 0 17,25 0-1,-25 0-15,49 0-1,0 0 1,-49 25-1,0 0-15,0-25 79,0 0-64,-1 0 1,1 0-1,0 0 1,0 0 0,24 0-1,26 0 1,-25 24-16,-26-24 16,1 0 93,0 0-109,0 0 16,0 0-16,24 0 15,1 0 1,49 25-1,-74-25 1</inkml:trace>
  <inkml:trace contextRef="#ctx0" brushRef="#br0" timeOffset="61530.0465">15404 11931 0,'25'25'63,"24"0"-47,-24-1-1,0-24-15,-25 25 16,25-25-1,-1 0 1,1 0 0,-25 25-1,25 0 1,0 0 15,0-25-15,-1 24-1,1-24 1,0 0 31,0 0-31,0 0 62,-25 25 62,0 0-124,0 0 15,0 0-15,-25 0-1,-25-25 17,25 0-32,1 0 31,-1 24-15,0-24-1,0 0 1,0 25 15,1-25-31,-1 0 16,0 0-16,0 25 15,0 0 1,1-25 0,-1 0-1,0 25 1,0-25-1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8:14:02.82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12129 3076 0,'0'-25'16,"-24"25"-16,-26 0 16,0 0-1,-98 0 1,73 0-16,26 0 15,-51 0-15,26 0 0,0 0 16,-100 0 0,0 0-1,50 0 1,50 25 0,49 0-1,0 24 1,0 26-1,25 49 1,-24 24 0,24 26-1,0 0 1,0-100 0,0 100-1,0-75-15,49 25 16,125 124-1,-25-74 1,74 49 0,75 0-1,49-99 1,-25-49 0,-173-75-1,25 0 1,24-50-1,-49-74 1,-75 50-16,-24 24 16,25-49-16,-26 49 15,-24 1-15,25-76 16,-26-23 15,-24-1-15,0 0-1,-74-49 1,-149-50 0,49 49-1,-173 25 1,-50-49 0,-50 50-1,274 98-15,24 26 16,99-1-16,26 50 78</inkml:trace>
  <inkml:trace contextRef="#ctx0" brushRef="#br0" timeOffset="984.1775">12179 3497 0,'25'0'47,"0"-24"-47,-25-26 16,49 0-1,-24 26-15,0-76 16,0 1 15,0 25-31,24-25 16,-24 74-16,0-25 15,0 25 1,74-99 0,-25 100-1,25-51 1,1 50 0,-26 0-1,50 1 1,25-1-1,74 0 1,-148 0-16,24 25 16,-50 0-16,1 0 15,24 0 17,-49 25-17,50 49 1,49 51-1,0 23 1,-50 26 0,25 0-1,-49-50 1,-25-50 0,-25-24-1</inkml:trace>
  <inkml:trace contextRef="#ctx0" brushRef="#br0" timeOffset="2218.0652">13915 3150 0,'25'0'31,"25"50"-15,24-1 0,-49-49-16,0 50 15,0-50 1,24 25-1,-24-25 1,-25 25 0,25-25-16,0 24 15,-1-24 1,26 0 0,49 50-1,-74-50 1,0 25-1,0-25 173,0-25-172,-25 0-1,24 0 1,-24 1-1,0-1 1,25 0 15,-25 0-31,25-24 16,-25 24 0,25 0 15,0-25-16,-25 26 1,24-1 31,-24 0 0,0 0-47,0 0 31,25 1 0,-25-1 1</inkml:trace>
  <inkml:trace contextRef="#ctx0" brushRef="#br0" timeOffset="4790.2612">12824 4638 0,'0'0'0,"0"25"16,0 0-16,25-25 15,0 50 1,-1-26 0,1-24-1,0 0-15,74 50 16,-49-25 0,49 25-1,100-1 1,-75 1-1,0-25 1,-75-1 0,-24-24-1,99 0 1,25 25 0,0-25-1,-1 0 1,-123 0-16,25 0 15,-25 0-15,24 0 16,1 0-16,49 0 16,50 0-1,-75 25 1,1-25 0,-26 0 15,1 0-16,0 0-15,24 0 16,-24 0-16,24 0 16,100 0-1,-100 25-15,-49-25 16,25 0-16,-26 0 0,51 0 16,-1 0-1,25 0 1,1 0-1,-51 0 1,75 0 0,-49 0-1,24 0 1,-25 0 0,-24 0 15,-25 0-16,0 0 1,-1 0 0,1 0-1,25 0 1,24 0 0,-24-25-1,-1 0 1,1 25-1,24-49 1,1 49 0,-26 0-1,26-50 1,-50 50 0,-25-25-1,24 25 1,1 0-1,0-25 1,25 1 0,-26-1-1,26-25 1,-25 50 0,24-25-1,-24 25 1,-25-25-1,25 1 1</inkml:trace>
  <inkml:trace contextRef="#ctx0" brushRef="#br0" timeOffset="6256.341">17041 4713 0,'49'0'94,"-24"0"-78,0 0-16,25 0 15,-1 0 1,-24-25 0,0 25-1,0 0 32,-1 0-31,1 0 31,0 0-47,0 0 31,-25-25-31,0 50 250,0 25-219,0-26 0,0 1-31,0 0 32,0 0-17,0 0 17,0 0-17,0 24 1,0-24 31,0 0-16,0 0-31,0-1 62,0 1 32,0 0-94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8:14:25.66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9103 10517 0,'0'25'125,"25"0"-125,0-25 16,0 49-16,0-49 16,24 50-1,-49-25 1,25-25-1</inkml:trace>
  <inkml:trace contextRef="#ctx0" brushRef="#br0" timeOffset="1766.9136">9178 10815 0,'0'25'94,"0"-1"-78,0 1-16,0 0 31,0 0-31,0 0 31,0-1-31,0 1 16,0 0-16,0 0 15,0 0-15,0-1 16,0 1 0,0 0-1,0 0 1,0 25-1,0-26 1,0 1 15,0 0-15,0 25 15,0-26 0,0 1 1,0 25 30</inkml:trace>
  <inkml:trace contextRef="#ctx0" brushRef="#br0" timeOffset="6327.9223">9525 10542 0,'25'0'266,"0"0"-251,-1 0 32,1 0-31,0 0-16,0 0 15,0 0-15,-1 0 16,1 0 172,0 0-126,0 0 47,0 0-62,-1 0-15,26 0-17,-25 0 282,-25 25-250,0 24-31,-25 1 30,25-25-14,0 0-1,0-1-31,0 1 16,0 0 15,0 0-16,0 0 17,0-1 15,0 1-1,0 0-46,0 0 32,0 0-17,0-1 1,0 1 0,0 0-1,0 0 16,0 0-15,0-1 0,0 1 15,0 0-15,0 25 15,0-25 0,0-1-15,0 1 15,0 0 16,0 0-32,0 0 48,0-1-63,0 1 31,0 0 0,0 0 1,0 0-17,0-1 32,0 1 16,-25 0 374,0-25-296,1 0-126,-1 0-15,0 0 16,0 0 0,0 0 249,25-25-249,0 0 15,0 1 125,0-1 1</inkml:trace>
  <inkml:trace contextRef="#ctx0" brushRef="#br0" timeOffset="8039.4282">9401 10988 0,'0'25'78,"0"0"-62,0 0 15,-25 0 0,25-1-15,0 1-1,0 0 32,0 0 0,0 0 109,0 0-124,0-1 15,0 1 62,0 0 0</inkml:trace>
  <inkml:trace contextRef="#ctx0" brushRef="#br0" timeOffset="10431.4187">9401 10939 0,'25'0'250,"0"0"-235,-1 0 63,1 0-62,0 0 15,0 0 1,0 0-17,-1 0 1,1 0-1,0 0 251,-25 25-219,0-1-31,0 1-1,0 0 1,0 0 15,0 0 0,0-1 1,0 1 30,0 0-15,0 0 0,0 0 203,0 0-250,0-1 78,0 1 0</inkml:trace>
  <inkml:trace contextRef="#ctx0" brushRef="#br0" timeOffset="11927.3716">9475 11162 0,'25'0'219,"0"0"-203,0 0-1,0 0 1,-1 0 47</inkml:trace>
  <inkml:trace contextRef="#ctx0" brushRef="#br0" timeOffset="13151.3478">9376 11336 0,'25'0'187,"0"0"-156,0 0 1,24 0 46,-24 0-47,0 0 31,0 0-46,-1 0 15</inkml:trace>
  <inkml:trace contextRef="#ctx0" brushRef="#br0" timeOffset="14791.4302">10220 10889 0,'0'25'125,"24"-25"-94,1 0 16,0 0-31,0 0-16,0 0 31,-1-25-15,1 25 77,0 0-61</inkml:trace>
  <inkml:trace contextRef="#ctx0" brushRef="#br0" timeOffset="17887.0572">10319 10517 0,'0'25'140,"0"0"-109,0 0-15,0-1 15,0 1-31,0 0 32,0 0-1,0 0-16,0-1 17,0 1-32,0 0 31,0 0-15,0 0 15,0-1-16,0 1 1,0 0 15,0 0-15,0 0-16,0-1 16,0 1-1,0 0 16,0 0-31,0 0 32,0-1-17,0 26 1,0 0 15,25-1-15,-25-24-1,0 25 1,0-25 0,0-1 31,0 1-16,0 0-16,0 0 1,0 0-16,0-1 16,0 1 15,0 0-15,0 0 484,-25-50-375,0 25-110,0 0 16,25-25-31,-25 25 63,25-25-32,-24 25-15</inkml:trace>
  <inkml:trace contextRef="#ctx0" brushRef="#br0" timeOffset="19016.2099">10220 11385 0,'0'-24'141,"24"-1"-110,1 0 0,0 25 0,0 0-15,0-25 0,-25 0 15,24 25 0,1 0-15,-25-24 46,25 24-31,0-25-15</inkml:trace>
  <inkml:trace contextRef="#ctx0" brushRef="#br0" timeOffset="20191.0368">10666 10468 0,'25'0'93,"0"0"-77,-1 24 0,-24 1-1,50 0 1</inkml:trace>
  <inkml:trace contextRef="#ctx0" brushRef="#br0" timeOffset="21030.1188">10517 10641 0,'0'0'0,"25"0"109,0 0-93,0 0 0,24 0-1,-24 0-15,49 0 16,-24 0 0,-25 0 30,0 0-30,-1 0 0,1 0-1,0 0 1</inkml:trace>
  <inkml:trace contextRef="#ctx0" brushRef="#br0" timeOffset="22159.9883">10616 10691 0,'-24'0'46,"24"25"-14,0-1-1,0 1-15,0 0-1,24 25 1,1-26-1,-25 1 1,25 0 0,0 0-1,0 0 1,-1-1 15,1-24 0,0 0-15,0 0 0,0 0-1,-1 0 1,1 0 0,0-24 15,-25-1 63,0 0-63,0 0 16,0 0-32,0 1 48</inkml:trace>
  <inkml:trace contextRef="#ctx0" brushRef="#br0" timeOffset="22463.0257">10914 10765 0,'25'0'47</inkml:trace>
  <inkml:trace contextRef="#ctx0" brushRef="#br0" timeOffset="23679.8728">10939 10716 0,'-25'0'187,"0"24"-156,0 1 1,1 0 14,-1-25-14,0 50 15,0-50-16,25 24 16,-25-24-16</inkml:trace>
  <inkml:trace contextRef="#ctx0" brushRef="#br0" timeOffset="25435.8706">10542 10939 0,'25'0'140,"0"0"-124,-1 0 15,1 0 16,0 0-31,0 0-16,0 0 47,-1 0-32,1 0 1,0 0-1,0 0 1,24 0 31,-24 0-16,0 0 16,0 0 47,0 0-63,-1 0-15,1 0-16,0 0 15,0 0 32,0-25 125</inkml:trace>
  <inkml:trace contextRef="#ctx0" brushRef="#br0" timeOffset="28671.9748">10815 10988 0,'0'25'109,"-25"0"-109,25 0 16,-25-25-16,25 25 15,-25-25 1,1 24 15,-1 26-15,0-50-1,0 25 1,25 25 0,-25-26-1,1 1-15,24 0 16,0 0-1,-25-25-15,25 25 125,49-1-125,1-24 16,0 0-16,74 50 16,-25 0-1,-74-50-15,24 0 16,-24 24-16,0-24 203,-25-24-187,25 24-1,-25-25-15,0 0 16,0-25 0,0 1 15,0 24 0,0 0 16,0 0-16,0 1 0,0-1 32,-25 25 328,0 0-376,0 0 1,0 0 15,1 0 0,-1 0-15,25 25 0,-25-1-1,0 1 1,0 0-1,1-25 17,24 25-17,-25-25 17,0 25-32,0-25 31,25 24-16,-25-24 1,25 25 0,-24 0-1,-1-25 1,25 25 0,-25-25-1,25 25 16,-25-25-15,25 24 0</inkml:trace>
  <inkml:trace contextRef="#ctx0" brushRef="#br0" timeOffset="30023.4329">10542 11137 0,'25'0'156,"0"0"-156,-1 0 16,1 0-1,0 0 1,0 0-16,24 0 16,1 0-1,0 0 1,-26 0 0,1 0-1,0 0 1,0 0-1,24 0 1,26 0 0,-50 0 62,-1 0-63,1 0-15,0 0 16,0 0 47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8:15:05.46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13791 9575 0,'0'-25'16,"0"0"15,0 0-31,-24-24 16,-26 24-1,50 0 1,-50 25 0,26 0-1,-1 0-15,0 0 16,0 0-16,0 0 0,-24 25 15,-1 49 1,-49 75 0,0 25-1,24-26 1,26 51 0,24-100-1,25-49-15,0-1 16,0 1-1,0-25 1,0 0 0,0-1-1,0 1 1,0 0-16,124 74 16,-25-49-16,-49-25 15,173 99 1,-99-100-1,-74 1 1,-1-25 15,-24 0-15,25 0-16,-1-25 16,75-99-1,-25 25 1,-24-25-1,-1 0 1,1 0 0,-75 25-16,49 0 15,-24-1 1,-25 1 0,0 25-1,0-25 1,0-25-1,0 0 1,0-50 0,0 50-1,0 74 1,-25-24 0,1 24-16,24 1 15,-50 49 1,0-25-1,1 25 1,-100 0 0,-25 0-1,75 0 1,25 0 0,49 0-1,0 0 1,0 0-1,0 0 17,25 25-17,-24-25 17,24 24-32,-50 1 15,50 0 1,-50 25-1</inkml:trace>
  <inkml:trace contextRef="#ctx0" brushRef="#br0" timeOffset="2489.1275">13742 13122 0,'-50'0'0,"25"0"15,-24 0 17,24 0-17,-25 24 1,26 1-16,-26 25 15,0 0-15,1-1 16,24 26 0,-25-1-1,26 25 1,-1 0 0,0 50-1,25-25 1,0 0 15,0-49-31,0-51 31,0 1-15,0 25 0,0-1-1,0-24 1,25 0-1,-25 25-15,25-25 16,-1-1-16,26 51 16,24-1-1,26 25 1,48-49 0,-98-50-1,-25 0 1,0 0-1,24 0 17,-24 0-17,0-25-15,24 25 16,-24-49-16,0 24 16,49-74-1,1-1 1,-1-73-1,1-26 1,-75 125-16,49-50 16,-24 25-16,-25 49 15,25-74 1,-25-25 0,0 75-1,0 49 1,0 0-16,0-49 31,0 24-31,0 25 16,-25-74-1,0 49-15,25 1 16,-74-26-16,49 51 0,-25-26 16,-49-49-1,-25 0 1,50 49-1,-50 0 1,25 26 0,74 24 15,0 0-15,0 0-16,-49 0 15,49 0 1,-25 49-1,-24 26 17,0-26-17,49 26 1,-50 49 0,26 24-1,24-98 1,0 24-16,25 1 15,0-50 1,0 24-16,0 1 16,0 49-1,0-49 1,0 74 0,50 0-1,-1-75 1,-24-24-1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8:15:19.99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11881 9376 0,'0'0'0,"50"0"0,0 0 15,-1 0-15,224 0 16,-99 0 0,99 0-1,-149 0 1,49 0 0,1 0-16,-50 0 15,25 0-15,-50 0 16,0 0-16,0 0 0,25 0 15,100 0 1,-100 0 0,0 0-1,-50 0 1,-49 0 0,0 0-1,24 0 1,-24 0 15,0 0-31,0 0 31,0 0-15,24 0 0,-24 0-1,0 0-15,0 0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8:16:06.380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16867 943 0,'50'0'78,"-1"0"-78,-24 0 16,0 0-16,25 0 15,-1 0-15,1 0 16,-25 0-1,-1 0 1,1 0 0,0 0 15</inkml:trace>
  <inkml:trace contextRef="#ctx0" brushRef="#br0" timeOffset="657.0372">17190 967 0,'0'0'0,"-25"0"15,0 25 1,-25 50-1,-24-26 1,24-24 0,1 0-1,24 0 32,0-1-16</inkml:trace>
  <inkml:trace contextRef="#ctx0" brushRef="#br0" timeOffset="1264.9332">17066 1116 0,'0'25'47,"0"25"-32,0-1 1,0 1-16,0 24 15,0 25 1,0 25 0,0-49-1,0-25 1</inkml:trace>
  <inkml:trace contextRef="#ctx0" brushRef="#br0" timeOffset="2872.5467">17190 1265 0,'-25'0'125,"74"50"-94,-24-50 0,0 0 94,0 24-109,0 1 0,-1-25-1,1 0 63,0 0-62,0 0-16</inkml:trace>
  <inkml:trace contextRef="#ctx0" brushRef="#br0" timeOffset="3425.2867">17959 719 0,'0'25'47,"0"0"-47,0 0 15,0 0 1,0-1-1,0 1 1,0 0 0</inkml:trace>
  <inkml:trace contextRef="#ctx0" brushRef="#br0" timeOffset="4209.79">17735 868 0,'0'-25'47,"25"25"-47,25 50 15,-25-50 1,49 0-16,-74 25 16,50-25-1</inkml:trace>
  <inkml:trace contextRef="#ctx0" brushRef="#br0" timeOffset="4783.7285">18256 794 0,'-49'0'47,"-26"0"-31,26 25-1,24-25 1,0 0 0,0 0 15</inkml:trace>
  <inkml:trace contextRef="#ctx0" brushRef="#br0" timeOffset="5401.7407">17661 992 0,'0'25'0,"0"0"15,0 0 1,0-1-16,0 1 16,0 0-1,0 0 1,0 0 0</inkml:trace>
  <inkml:trace contextRef="#ctx0" brushRef="#br0" timeOffset="6601.8458">17711 1091 0,'0'-24'78,"24"24"-63,1 0 1,25-25 0,-25 0-16,24 25 15,1 0 1,-25 0 15,-1-25-31,1 25 31,0 0-31,0 0 16,24-25 0,-24 25-1,0-24 1,25-1-16,-1 25 31,-24 0 32,0 0-48,0 0 17,-1-25-32,1 25 156,-25 25-141,0 0-15,0-1 16,0 1 0,0 25 15,0-25-15,0-1-1,0 1 1,0 0 15</inkml:trace>
  <inkml:trace contextRef="#ctx0" brushRef="#br0" timeOffset="7232.5557">17934 1116 0,'-25'25'31,"25"0"-15,0 0-16,0-1 0,0 1 15,0 0 1</inkml:trace>
  <inkml:trace contextRef="#ctx0" brushRef="#br0" timeOffset="8471.9119">17934 1215 0,'25'-24'110,"-1"-1"-95,1 0 1,0 25-1,0 0 17,0-25-17,-1 25 1,1 0 31,0 0 93,-25 25-124,0 0 0,0 0 46,0-1-31,-25 26 1,-24-50-17,24 25 48,0-25-48,0 0 1,0 0 0,1 0 46,-1 0-62,0 0 16,0 0-1</inkml:trace>
  <inkml:trace contextRef="#ctx0" brushRef="#br0" timeOffset="9057.4788">17735 1488 0,'0'0'0,"0"25"16,0 0 0,0 24-1,0-24 1,0 0 0,0 0-1</inkml:trace>
  <inkml:trace contextRef="#ctx0" brushRef="#br0" timeOffset="10184.9589">17760 1538 0,'25'-50'63,"0"50"-48,0 0-15,24-25 16,1 1-16,-25 24 31,-1 0-15,1 0-16,0 0 15,0 0 1,24-25 0,-24 0 15,0 25-16,25 0 1,-1 0 0,-24-25 15,0 25 0,0 0-15,-1 0-16,1 0 31,0 0-31,25 0 16,-1 0-1,1 0 1,-25 0 78,-25 25-63,0 0-31,0 0 16,0-1 15,0 1-16,0 0 1,-25 0 0,0 0-1,25-1 1,-25 1 0,25 0 30,-25 0-30</inkml:trace>
  <inkml:trace contextRef="#ctx0" brushRef="#br0" timeOffset="11287.1958">18132 1339 0,'0'25'16,"0"0"-16,0 0 16,0 0-16,0 24 15,0-24-15,0 0 16,0 0-1,0-1 1,0 1 0,0 25-1,0-25 1,0 24 0,0 1 15,0-25-16,0 0 79</inkml:trace>
  <inkml:trace contextRef="#ctx0" brushRef="#br0" timeOffset="12000.7859">18876 992 0,'25'0'0,"-25"25"15,0 49-15,0 26 16,0 48-1,0-73 1,0-1-16,0 75 16,0-99-16,0-25 15,0-1 1</inkml:trace>
  <inkml:trace contextRef="#ctx0" brushRef="#br0" timeOffset="13470.2671">19025 868 0,'25'0'31,"0"0"-15,49 0 0,50 0-16,-25 0 15,25 0-15,50 0 16,-149 0 0,0 0-1,0 0 79,-1 25-63,-24 0-31,0 49 16,0-24-16,0 24 15,0 50 1,0-25 0,0 25-1,0-24 1,0-76 0,0 26-16,0-25 31,0 25-16,0-26 1,0 26 0,-24-25-1,-1 24 1,25-24 0,-25 0-1,25 0 1,-25-25 124,25-50-140,-25 1 0,-49-51 16,74 76 0,-124-150-1,99 124 1,0 1 0,25 24-1</inkml:trace>
  <inkml:trace contextRef="#ctx0" brushRef="#br0" timeOffset="14472.639">19000 1265 0,'25'0'16,"0"0"-16,124 0 16,-50 0-1,-25 0 16,26 0-15,-26 0 0,-49 0-1,0 0 1</inkml:trace>
  <inkml:trace contextRef="#ctx0" brushRef="#br0" timeOffset="15281.4644">19025 1463 0,'25'0'125,"25"0"-110,-1 0-15,1 0 0,-25 0 16,24 0 0,-24 0-1,25 0 16,-26 0-15,26 0-16,-25 0 16,49 0-1,-49 0 1,25 0 0</inkml:trace>
  <inkml:trace contextRef="#ctx0" brushRef="#br0" timeOffset="16473.4573">19323 992 0,'0'50'31,"-25"-1"-31,0 51 16,25-51 0,0 1-16,-25 24 15,25 1 1,-24 49-1,-1-25 1,25-49 0,0-1-1,-25 1-15,25-1 16,-25-24 0,25 25-16,0-1 15,-25-24 16,25 0-31,0 0 16</inkml:trace>
  <inkml:trace contextRef="#ctx0" brushRef="#br0" timeOffset="18167.722">16991 1091 0,'-25'0'16,"25"25"-16,0 0 16,0 0 15,-24 0-16,24-1 1,0 1 0,-25 0-1,0 0 95,25 0-63,-25-25-47,25 24 31,-25 1-16,1 0 48,-1-25-47,25 25-1,-25-25 79,0 25-78</inkml:trace>
  <inkml:trace contextRef="#ctx0" brushRef="#br0" timeOffset="30600.6213">18802 0 0,'0'0'0,"-99"0"15,0 0-15,49 0 16,-248 0-1,-173 50 1,-100 74 0,-49 24-1,75 101 1,123 48 0,174 1-1,99 99 1,75 24-1,74 125 1,148 0 15,26-298-31,0 0 16,123 0-16,26-74 0,74 24 16,719 199-1,248-149 1,273-124-1,-347-124 1,-397-99 0,-298-224-1,-148-123 1,-149-398 0,-75-148-1,-198 99 1,-75 447-16,-24 99 15,-75 49-15,-25 25 16,50 273-16,-198 0 31,-50 0-15,-199 0 0,-74 0-1,25 0 1,-99 0-1,99 0 1,124 0 0,173 0-1,199 0 1,99 0-16,-49 25 16,49 0-1,0-25-15,-24 0 16,49 24-1,-50-24-15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8:18:58.17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22820 14759 0,'-124'25'0,"-25"49"16,50-24-16,-50 74 15,-123 99 1,123 25-1,99 0 1,25 25 0,25-124-1,25 124 1,50-125 0,24 1-1,0 0-15,25-25 0,0-25 16,223 50-1,149-99 1,199-26 0,74-24-1,-25-99 1,-446 25-16,247-125 16,-371 125-1,-25 0-15,-75 24 16,1-173-1,-51 148 1,1 1-16,-25 24 16,0-49-1,0 49-15,-25-49 0,-148-50 16,-174 1 15,-323-1-15,-74 74-1,-769 75 1,818 0 0,422 0-1,100 25 1,148 0 0,0 49-1,25-49-15,-25 50 16,25-51-16,-25 1 15,25 0-15,0 0 16</inkml:trace>
  <inkml:trace contextRef="#ctx0" brushRef="#br0" timeOffset="12136.7256">21208 10988 0,'0'25'47,"25"25"-47,-25-25 31,0-1 47</inkml:trace>
  <inkml:trace contextRef="#ctx0" brushRef="#br0" timeOffset="12793.1638">20687 11385 0,'75'0'32,"24"0"-17,25 0-15,-25-24 16,149-1 0,-149 0-16,-24 25 15,-26 0-15,1-25 16,-25 25-1,24 0 1,1 0 0,-25 0-1,0 0 63</inkml:trace>
  <inkml:trace contextRef="#ctx0" brushRef="#br0" timeOffset="13294.9765">21059 11460 0,'0'25'15,"0"-1"-15,0 26 16,0 0-16,0 24 15,0 0 1,0-49 0</inkml:trace>
  <inkml:trace contextRef="#ctx0" brushRef="#br0" timeOffset="13720.1872">21704 11460 0,'0'49'15,"0"-24"1,0 0-16,0 0 16,-25 24-1,25 26 1,0-26 0,-25 1-1,25-25 1,-24-25 46</inkml:trace>
  <inkml:trace contextRef="#ctx0" brushRef="#br0" timeOffset="14296.4775">20886 11633 0,'-25'50'15,"25"-25"-15,-25 0 16,0-1-16,0 26 16,1-50-1,-1 25 1</inkml:trace>
  <inkml:trace contextRef="#ctx0" brushRef="#br0" timeOffset="15054.5851">21878 11658 0,'0'25'32,"0"0"-17,0 0-15,0-1 16</inkml:trace>
  <inkml:trace contextRef="#ctx0" brushRef="#br0" timeOffset="15928.1959">21034 11981 0,'50'0'31,"0"0"-15,74 0-16,-25 0 16,174 0-1,-124 0 1,-125 0 0,1 0-1,-25 24 16,0 26-15,0-25-16,0 24 16,0 26-1,-49-1 1,-76-24 0,1 24-1,-24-24 1,98-50 15,0 25-15,26-25-1,-1 0 17,0 0-1,25-25-31,-25-49 15,25 49-15</inkml:trace>
  <inkml:trace contextRef="#ctx0" brushRef="#br0" timeOffset="16641.827">21134 12030 0,'0'25'79,"24"0"-64,1 0-15,25-1 16,24 51-1,1-50 1,24 49 0,0-24-1,25 24 1,-49-24 0,24-1-1,-50-49 1,1 25-1,74 0 1,0 0 0,-25-25-1,-74 0-15,0 0 32,0 0 14,49 0-30,-49 0 0,0 0 62</inkml:trace>
  <inkml:trace contextRef="#ctx0" brushRef="#br0" timeOffset="35225.0438">18579 11485 0,'49'0'78,"-24"0"-78,25 0 16,-1 0-16,26 0 16,24 0-1,-74 0 1,-25 24 140,-50 1-125,25 25-15,1-50 0,-1 49-1,0-49 32,0 25-47,0-25 16,1 0-16,-26 25 15,0-25 1,50 25 250,0 0-251,0-1 1,0 1-1,0 25-15,0-25 16,0 99 0,0-25-1,0 75 1,0-75 0,0-74-16,0-1 15,0 1-15,0 0 16,0 0 203,25-50-204,25-25-15,-1 1 16,1-1-1,-25 25-15,24-24 16,-24 24 0,0 0 15</inkml:trace>
  <inkml:trace contextRef="#ctx0" brushRef="#br0" timeOffset="35936.6631">19075 11361 0,'0'24'31,"0"1"-15,0 0 0,0 0-16,0 0 15,0-1-15,0 26 16,0 0-1,0-26 1,0 1-16,-25 0 16,25 0 15,0 0-15</inkml:trace>
  <inkml:trace contextRef="#ctx0" brushRef="#br0" timeOffset="36953.2911">19124 11633 0,'25'-24'31,"0"24"-31,0 0 16,49-25-16,1 0 16,49 0 15,-50 25-31,75-49 16,-99 49-16,-26-25 15,1 25 1,-25 25 124,0-1-140,0 51 16,-25-26 0,1 26-16,-125 123 31,49-74-15,51-49-1,-1-26 1,25-24-1,1 25 1,-26-25 0,-24-1-1,-50 26 1,99-25 0,-25 0-1,25-1 1,25 1-1</inkml:trace>
  <inkml:trace contextRef="#ctx0" brushRef="#br0" timeOffset="37817.2444">19224 11757 0,'24'0'31,"-24"25"-16,25 25-15,0-25 16,0 49 0,49 50-1,50 0 1,-74-74-16,74 49 16,-99-74-1,0 0-15,-1 24 16,1-49-1,0 0 1,0 25 0,24 0-1,51 24 1,-51-49-16,1 50 16,-1-50-1,1 25 1,0 0-1,-26-25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03:30.85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7987 3051 0,'-50'0'78,"-24"-25"-78,-50-24 16,25 49-16,-25-50 16,-75 25-1,1 0 1,24 1-1,-49-1 1,74 0-16,-173-25 16,173 50-1,0-24-15,-173 24 16,-26 0 0,51 0-1,-1 0 16,50 0-15,50 49 0,24 26-1,25-1 1,25 25 0,50-49-16,24-25 15,25 24-15,-24-24 16,-1 0-16,-49 49 15,-25 25 1,49-24 0,-49-1-1,50 1 1,-50-1 0,50 1-1,-26 24 16,51-74-31,-26 49 16,-24 0-16,74-24 16,-49 24-16,-1 26 15,75-51-15,-49-24 16,49 25 0,-25-26-1,25 1 1,0 25-1,-25-1 1,25 1 0,0 24-1,0 26 1,0-1 0,0-25 15,0 50-16,25-24-15,0-1 16,-25-74-16,25 24 16,-1 50-1,26-49 1,0 0 0,-26-1-1,1 1 1,25 49-1,24 0 1,1 1 0,-26-1-1,1-25 1,-50-49-16,50 49 16,-26-24-1,1-25-15,0 24 16,0 1-1,49 49 1,25 0 0,-49 1-1,24-1 1,26 0 0,-51-24-1,1-26 1,-1 1-1,26-1 1,-50-49-16,-1 50 16,26-25-1,-25-25-15,74 74 16,100 50 0,-51-74 15,51 74-16,-75-99 1,-25 24 0,99 75-1,-24-99 1,99 25 0,-124-1-16,0 1 15,-75-50 1,0 25-16,125 24 15,-1-24 1,-74 0 0,0 0-1,50 0 1,24 24 0,51 1 15,23-1-16,1 1 1,50 0 0,-199-26-16,25-24 15,-25 0-15,24 25 0,-24-25 16,100 0 0,-51 0-1,-49 0 1,25 0-1,74 0 1,25-49 0,0 49-1,-74-50 1,124-24 0,24-1-1,-173 26 1,149-26-1,-174 50-15,25-24 16,198-26 0,0-49-1,0 25 1,-24-50 0,-50 25-1,24-74 1,-73-1-1,48 1 1,-24-1 0,-24 26-1,-125 74-15,0-25 16,-49 49-16,24-49 16,1 50-16,49-150 31,-25 51-16,-74 49 1,24 0 0,-24 0-1,-25 0 1,0 0 0,0-25-1,0 25 1,0 0-1,-25 0 1,25 49-16,-49 26 16,-51-75-1,1 74-15,-50-74 16,25 25 0,25 25-1,25 24 16,-125-25-15,26 26 0,-125-1-1,174 1 1,-50-26 0,100 26-16,24 49 15,-24 0-15,49-25 16,-25 0-16,-98 25 15,-1-50 1,-74-24 0,99 49-1,24 0 1,1 25 0,49 0-1,-24-24 16,0-1-31,-1 25 16,1 0-16,-25-25 16,-25 0-16,-25 0 15,50 1-15,-1 24 16,-123-25 0,74 0-1,-24 0 1,24 0-1,0 25 1,-49-24 0,24 24-1,-124 0 1,174 0 0,-74 0 15,123 0-31,26 0 15,-26 0-15,51 0 16,-51-25-16,26 25 16,-100-25-16,25 0 15,-75 25 1,50-25 0,25 25-1,50 0 1,49 0-1,-74 0 1,-25-24 0,-25 24-1,75 0-15,24 0 16,0 0 0,26 0-16,-26 0 15,25 0-15,-24 0 31,24 0-15,-74 0 0,24 0-1,-24 24 1,74-24 0,0 0-1,1 25 1,-1-25-1</inkml:trace>
  <inkml:trace contextRef="#ctx0" brushRef="#br0" timeOffset="14228.3986">3398 13370 0,'-25'0'32,"1"0"-17,-1 49-15,-25 1 16,1 0 0,49-1-16,-75 1 15,26 24 1,-1-24-1,0-1 1,-24 51-16,24-51 16,-49 75-1,50-49 1,-51-1 0,51-49-1,24 0 1,25-1-1,-50 26 1,50-25 0,-49 25-1,24-1 1,25-24 0,0 0-1,-25 0 1,0-1 15,25 1-15,-25 25-1,1-25 1,24-1 0,0 26-1,0-25 173,74 0-188,-24-25 15,49 24-15,50 1 16,24 0 0,26 0-16,-1 0 15,25-1-15,1 1 0,-75 0 16,24 0-1,-24 0-15,49-1 16,-148-24-16,-25 0 16,49 0-1,50 0 1,50 25 0,24 0-1,1 25 1,74-26-1,-100 1 17,-24 0-17,-99-25-15,49 0 16,-74 0-16,0 0 16,24 0-1,-24 0 1,49 0-1,-49-25 1,0 25 15,-25-25-31,25 25 32,0-24-17,-25-1 1,24 0-1,-24 0-15,0 0 16,0-49 0,0 49-16,0 0 15,0-49 1,0 0 0,-49-1-1,-1 26 1,1-1-1,24 25-15,0 25 16,-25-25-16,26 1 16,-76-26-1,26 0 1,24 26-16,25-26 16,-49 25-16,49 0 15,-49 0-15,24 1 16,-99-76 15,25 51-15,25-1-1,-25 1 1,25-26 0,0 50-1,-100-74 1,125 74-1,-1 1-15,26-26 16,-50 25-16,24-24 16,50 49-16,-24-25 15,49 0 1,-50 25 62,50-25-78,-25 0 16,-74 25-16,50-49 15,-1 24 1,-49-25 0,-25 1-1,124 24-15,-50 25 16,25-25 31,-24 25-16,49-25-31,-25 25 16,0-24-1,0 24 1,0-25-1,1 25 17,-1 0 186,0 0-186,0 25-17,0-25-15,25 24 16,-49 26 0,-1 0-1,25-26 1,1 1-1,-1 0 1,0-25 0,0 25 15,-24 0-15,24-1-1,0 1 1,25 25 15,-25-25-15,0-1-1,-24 1 1,24 25 0,0-25-1,0-25-15,1 49 16,-1 1-1,-25-50 1,50 25 0,-25-25-16,1 49 15,-1-24 1,0 0 0,-25 24-16,25 1 15,-49 24 1,24-49-1,26 25 17,-26-25-17,50-1 1,-25-24 0,25 25-1,0 0 1,-25 0-16,1-25 15,24 25 1,0 0 0,-25-1-1,0 26 17,25-25-17,-25 24 1,0-49-16,25 50 15,-24-25 1,24 0 15,-50 24-15,50-24 0,0 25-1,-25-1 1,0-24-1,1 0 1,-1 24 0,0 1-1,0 24 1,-49 26 0,49-26-1,-49 75 1,24-124-1,50 0-15,0 24 16,-50 1-16,50-25 16,0-1 156,50-24-157,24 0-15,26 0 16,-26 0-1,149 0-15,-99 0 32,50 0-17,24 0 1,50 0 0,-99 0-1,99 0 1,-124 0-16,-25 0 15,1 0-15,-1 0 16,0 0 0,-24 0-16,73 0 15,-73 0 1,-1 0-16,125 0 16,-1 0-1,-24 0 1,24 0-1,25 0 17,1 0-17,-125 0-15,25 0 16,-50 0-16,-24 0 16,0-24-1,24 24 1,-24 0-1,24 0 1,50-25 0,25-25-1,0 50 1,-25 0 0,-75 0-1,-24 0 48,-25-25-1,25 25-46,0-24-1,-25-1 1,0 0-16,0-25 16,0 1-1,0-26 1,-50-24 0,-24-25-1,-1 74 1,1-49-1,-1 50 1,1-51 0,-25 26-16,49 24 15,1 26 1,-1-51 0,25 50-1,-24-24 1,-1 24-1,0-25 1,-24 1 0,-1-1-1,-24 0 1,50 50-16,-26-49 16,50 24-16,-49 25 15,0-50-15,-26 26 16,1-26-1,50 25 17,-26 25-17,1-25 1,-1-24 0,-74 24-1,25-25 1,75 26-16,-75 24 15,74-50-15,-24 50 16,-25-25 0,24 0-1,50 25-15,-24-24 16,-1 24 0,-24 0-1,-1-25 1,26 25-1,24 0 17,-25-25-17,26 25 1,-1 0 0,0 0-1,0 0 1,25-25-1,-25 0 48,0 1-47,1-1-1,24-25 16,-25 25-31,25 1 32,0-1-17,0 0 1,0 0 0,0 0-16,-25 1 15,0-1 1,25-25-1,0 25 1,-25 25 187,1 0-187,-1 50-1,0-25-15,-25 24 16,26 26-16,-1-50 16,-25 74-1,1-50 1,-1 51 0,25-76-16,0 51 15,1-50 1,-1-1-16,0 1 15,0 25 17</inkml:trace>
  <inkml:trace contextRef="#ctx0" brushRef="#br0" timeOffset="23850.0563">1513 3051 0,'0'25'94,"-25"24"-94,25 1 15,-25 49-15,25-49 16,0 24-1,-24 75 1,-1-75-16,25-24 16,-25 25-16,0-26 15,25 1-15,-25 74 16,1-75 0,-1 1-16,0 74 15,0-25 1,0 0-1,1-49 1,-1 49 0,0-49 15,25-1-15,0-24-16,0 0 15,0 0 1,-25 0-1</inkml:trace>
  <inkml:trace contextRef="#ctx0" brushRef="#br0" timeOffset="24874.4833">1563 4539 0,'24'0'0,"-24"25"15,0 0 1,0 0 0,0-1-1,25 26 1,0-25-1,-25 0 1,0-1 0,0 1 15</inkml:trace>
  <inkml:trace contextRef="#ctx0" brushRef="#br0" timeOffset="27852.3219">967 8954 0,'0'-24'110,"25"-1"-95,0 0-15,0 0 32,24 0-32,1 1 15,0-1 17,24 25-17,-49 0 1,0 0-1,-1 0-15,1 0 16,25 0-16,-25 0 47,24 25-31,-49-1-1,25 1-15,-25 0 16,0 0-1,25 24 1,-25 26 0,0-25 15,0-26-15,0 26-1,0-25-15,0 0 16,0-1-16,0 1 15,0 0 1,-25 0-16,-49 49 16,49-24-16,0-50 15,-25 49 1,50-24 0,-49-25-1,24 25 1,-25 0-1,1 0 1,-1-1 0,1-24-1,-1 50 17,-24 0-17,-26-1 1,1 26-1,25-26 1,-1 1 0,51-25-1,24-1 1,74-24 312,25 0-328,-49 0 16,24 0-16,-49 0 15,49 25-15,-24-25 32,0 0-17,-26 0 1,26 0-1,0 0 1,-26 0 0,1 0-16,50 0 15,-26 0-15,50 0 16,-24 0 0,-50 0-1,24 0 1,-24 0 124,0 0-124</inkml:trace>
  <inkml:trace contextRef="#ctx0" brushRef="#br0" timeOffset="28524.1563">2183 9847 0,'25'0'47,"-1"50"-31,1 0 0,0-1-1,-25-24-15,25 0 16,-25 0-1,25 0 126</inkml:trace>
  <inkml:trace contextRef="#ctx0" brushRef="#br0" timeOffset="33156.3432">12353 15801 0,'49'24'31,"75"-24"-15,-49 0-16,24 0 15,273 75-15,149-1 16,74 1 15,-49-26-15,-75-24-1,-24-25 1,24 0 0,0 0-1,50 50 1,-223-26-16,-25 1 16,24 0-16,1 49 15,0-49-15,247 50 16,1-26-1,-25 1 1,-124-50 0,-174 25-1,-74-25 17,-99 0-17,-26 0 1,26 0-1,-25 0 1,49 0-16,25 0 16,-49 0-16,24 0 15,125 0 1,-50 0 0,148 25-1,26-1 1,-199 26-1,-99-50 32,-1 0-31,26 0-16,198 0 31,-124 0-31,75 0 16,-26 25-16,1 0 15,123-1 1,-24 1 0,-149-25-1,-99 0 1</inkml:trace>
  <inkml:trace contextRef="#ctx0" brushRef="#br0" timeOffset="34010.8497">23639 16247 0,'49'50'15,"26"-1"-15,49 1 16,-74-25-16,98 49 16,76 1-1,-76-26 1,1 1 15,-124-25-15,0-25-1,-25 24 17,0 26-17,0 0 1,-25-26 0,0 26-1,-24-25 1,-26 0-1,-74-1 1,25 1 0,50-25-1,24 0 1,26 0 15,-1 0-31,0 0 16,0 0-16,0 0 15,-24 0 1,24 0-16</inkml:trace>
  <inkml:trace contextRef="#ctx0" brushRef="#br0" timeOffset="36148.5502">15156 17711 0,'24'0'47,"1"0"-47,50 24 16,-1-24-16,50 0 15,-25 0-15,-24 0 16,49 0 0,25 0-16,49 0 15,199 0 1,-25 0-1,-25 0 1,-49 0 0,-25 0-1,-75 0 1,1 0 0,73 0-1,1 0 1,99 0-1,-223 0-15,25 25 16,0-25-16,-1 0 16,-24 0-16,173 0 15,-198 25 1,0-25 15,-24 0-15,24 0-1,25 0 1,-25 0 0,-25 0-1,-25 0 1,25 0 0,-74 0-1,0 0-15,49 0 16,-24 0-1,-25 0-15,49 0 16,75 0 0,0 0-1,-50 0 1,0 0 15,-49 0-15,-25 0-16,0 0 15,49 0-15,-24 0 16,-26 0-16,51 0 16,24 0-16,-49 0 0,49 0 15,50 0 1,-50 0-16,75 0 16,-75 0-16,-50 0 15,1 0 1,-25 0-1,24-25 17,1 25-17,-25 0 1,0 0 15,-1 0-15,26-25-1,-25 25 1,0 0 15,-1-24-15</inkml:trace>
  <inkml:trace contextRef="#ctx0" brushRef="#br0" timeOffset="37388.802">22845 17363 0,'50'0'47,"-25"0"-32,49 25-15,-24 0 16,-1 0-16,100-25 16,25 24-1,-50 1 1,-50-25 15,-24 0-15,-1 0-1,-24 0-15,0 0 16,24 0-16,-24 0 16,25 0-1,24 0 1,26 25 0,-51 0-1,-24-25 79,-25 25-47,0 0-32,0 24-15,0-24 16,-50 25-16,26-26 0,-1 1 16,0 0-1,-25 49 1,-24-49 0,-25 25-1,-50 24 1,25-24-1,49-25 1,26-1 0,-1-24-1,1 0 1,-1 25-16,0 0 31,26-25-31,-26 25 0,0-25 16,26 25 31,-1-25-32,0 0 1</inkml:trace>
  <inkml:trace contextRef="#ctx0" brushRef="#br0" timeOffset="38858.7261">23465 17760 0,'25'0'109,"0"0"-109,0 0 31,-1 0-15,1 0 15,0 0-15,0 0-1,0 0 1,-1 0 0,1 0-1,0-25 1,0 1-1,24 24 1,-24 0 0,0 0 31,25-25-16,-25 25 0,-1-25 0,1 25 1,0 0-1,0 0 16,0-25-16</inkml:trace>
  <inkml:trace contextRef="#ctx0" brushRef="#br0" timeOffset="123999.0494">8260 16346 0,'0'25'47,"0"25"-47,0-1 16,50 1-16,-26 0 16,1-1-1,50 50 1,-26-24-1,26-26 1,-26 1 0,75 0-1,-74-50 1,-1 0 0,26 0-1,24 0-15,-24 0 0,49 0 16,74 0-1,0 0 1,26-50 0,-125 25-1,-50 0 1,1 1 0,25-26-1,49 0 1,0 1-1,-25-1 1,-50 1 0,-24 49-1</inkml:trace>
  <inkml:trace contextRef="#ctx0" brushRef="#br0" timeOffset="125321.4635">10889 17686 0,'0'0'0,"0"25"15,25 49-15,-25-24 16,25-1-16,0 26 16,24 123-1,1-124 1,24 75 0,-24-99-1,0-1 1,-26-24-1,1-25 32,25 0-31,24 0-16,149-25 16,50-74 15,0-25-16,-149 99-15,25-49 16,-99 24-16,-1 1 16,50-50-1,25-75 1,-49 25 0,-1 100-1,-24-51-15,-1 51 16,-24-1-1,50-24 1,-26 24 15,-24 25-15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06:07.40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6945 4514 0,'0'-24'93,"50"24"-77,0 0-16,24 0 16,-24 0-16,24 0 15,25 0 1,-24 0-1,-26 24 1,50-24 0,-24 25-16,-26-25 31,26 0-31,49 0 0,-75 0 16,100 25-1,50 25 1,-100-50-1,-49 0 1,-26 0 93,26 0-93,0 0-16,-1 0 16,1 0-16,99 0 31,-25 24-15,25 1-1,-100-25-15,1 0 16,-25 0-16,-1 0 31,1 0-15,0 0-1,0 0-15,0 0 16,-1 0 0,26 0-16,0 0 15,-26 0 1,26 0-1,-25 0 1,0 0-16,-1 0 16,51 0-1,24 0 17,-25 25-17,1-25 1,-1 25-1,-49-25-15,25 0 16,-25 0 15,24 0-31,1 0 16,-25 0 15,-1 0-15,1 0-16,0 0 15,49 0 1,-24 0 0,24 0-1,150 0 17,-76 0-17,-73 0 1,-26 0-1,-24 0 1,25 0 0,-1 0-1,26 0 1,-25 0 0,74 0-1,-100 0 1,51 0-1,24 0 1,50 0 0,-100 0-1,26 0-15,-26 0 16,26 0-16,-50 0 16,24 0-1,1 0 1,24 0-1,-49 0 1,0 0 0,49 0-1,1 0 1,49 0 0,-50 0-1,1 0 1,-51 0-1,26 0-15,99 0 16,-100 0 0,51 0-16,73-25 31,-24 25-15,25-25-1,-50-24 1,-25 49-1,-49 0 1,24 0 0,-24-25-1,-1 25 1,-24 0 0,0 0-16,24 0 15,1 0 1,-25 0-16,49 0 15,25 0 1,1 0 0,-1 0-1,-25 0 1,50 0 0,-74 0-16,0 0 15,-26 0 1,1 0-1,0 0 1,0 0 0,0 0-1,-1 0 1,26 0 0,0 0-1,74 0 1,0 0-1,25 0 1,24 0 0,-74 0-1,-49 0 1,0 0 0,-1 0-16,100 0 15,-75 0 1,1 0-16,49 0 15,-75 0-15,-24 0 16,25 0 0,0 0 31,-26 0-32,26 0 1,-25 0-16,0 0 15,24 0 1,-24 0 0,0 0 15,0 0-15,-1 0-1,1 0 1,0 0-1,25 0 1,-26 0 0,76 0-1,-26 0 1,-24 0 0,-1 0-1,1 0 1,-25 0-1,-1 0 1,76 0 0,24 0-1,-50 0 17,-49 0-17,0 0 1,24 0-1,-24 0 1,0 0 0,0 0-1</inkml:trace>
  <inkml:trace contextRef="#ctx0" brushRef="#br0" timeOffset="24971.0507">3646 8880 0,'0'-25'78,"-25"25"-62,25 50-1,-49-1-15,24 51 16,0-75-1,-24 74 1,-1-25 0,50-24-1,0-1-15,-25 1 16,0 0 0,25-1-16,0 26 15,0 24 1,0 0 15,0 25-15,0 75-1,0-51 1,25 1 0,-25-74-1,25-51-15,-25 51 16,25-50-1,-25 49-15,0-24 16,0 24 0,-25 50-1,0-74 1,0 49 0,-24-25-1,-1-24 1,50-25-1,-25-25 17,25 25-17,-24-1 1,-1 1-16,0 0 16,-25 0-16,26 0 15,-51 24 1,-24 1-1,25-50 1,-1 25 0,26 24-1,-1-24 1,25-25 0,50 0 62,25 25-63,-1-25-15,-24 25 16,49 24-16,-24-24 16,49 49-1,-24 1 1,-51-26-1,1 1 1,-25 24 0,25 1-1,-25-1 1,0-24 0,0 74-1,0 0 1,0 0-16,0 50 31,-50-100-31,50 25 16,-74 199-1,24-100 1,26 1 0,-26 74-1,25 74 1,0-49-1,25-125-15,0-49 16,0 0-16,0 25 16,0 124-1,0-174-15,0 0 16,0 1-16,0-1 16,0-25-16,0 100 15,0-50 1,50 25 15,-50-50-15,50 0-1,-26 0 1,26-24 0,0-26-1,-1 51 1,-49-76-16,50 26 15,-1 0 1,1-26-16,24 51 16,1-50-1,49 24 1,25 1 0,99-25-1,-124 24 1,-75-49 15,-24 0-15</inkml:trace>
  <inkml:trace contextRef="#ctx0" brushRef="#br0" timeOffset="26275.6617">1662 9823 0,'25'0'16,"0"0"-16,-1 0 0,1 0 15,50 0 1,-51 0-1,1 0 1,0 0 0</inkml:trace>
  <inkml:trace contextRef="#ctx0" brushRef="#br0" timeOffset="26757.4408">1563 9996 0,'0'25'15,"0"0"32,24 0-47,26-25 16,-25 0-16,0 0 15,0 0 1</inkml:trace>
  <inkml:trace contextRef="#ctx0" brushRef="#br0" timeOffset="27501.0481">1240 10294 0,'50'0'78,"74"0"-62,-25 0-16,25 0 15,25 50-15,-25-26 16,25 1 0,-50 0-1,-49-25 1,24 0-1,-49 0 1,0 0 0,-1 0-16,1 0 15,25 0 1,99 0 0,124 50-1,-125-26 1,-123-24-1,0 25 48</inkml:trace>
  <inkml:trace contextRef="#ctx0" brushRef="#br0" timeOffset="28356.9126">1414 10939 0,'74'0'62,"1"0"-62,24 0 16,0 0-16,-49 0 16,49 0-1,0 0 1,-74 0-16,0 0 16,0 0-1</inkml:trace>
  <inkml:trace contextRef="#ctx0" brushRef="#br0" timeOffset="28844.6658">1612 11038 0,'-25'0'16,"25"25"-1,0 0-15,0-1 16,0 51 0,0-50-16,0 0 15,0-1 1,0 1 0</inkml:trace>
  <inkml:trace contextRef="#ctx0" brushRef="#br0" timeOffset="29532.8987">1836 11088 0,'0'49'47,"0"-24"-47,0 0 16,0 49-16,0-49 15,-25 0 16,25 0-31</inkml:trace>
  <inkml:trace contextRef="#ctx0" brushRef="#br0" timeOffset="30077.3192">1315 11237 0,'0'49'0,"-25"-24"16,25 0-16,0 24 16,0-24-1,0 0 1,0 0 0</inkml:trace>
  <inkml:trace contextRef="#ctx0" brushRef="#br0" timeOffset="30893.5886">1389 11311 0,'25'-25'31,"24"25"-15,1-25-1,-25 25 1,24 0-1,26-24-15,-25-1 16,123 25 0,-123 0-1,-1 0 1,-24 0 15,0 0-15,0 0-16,0 0 62,-1 0-46,-24 49 93,0-24-109,0 0 16,0 25 0,0-1-1,0-24 16,-24-25-15</inkml:trace>
  <inkml:trace contextRef="#ctx0" brushRef="#br0" timeOffset="31676.4826">1339 11435 0,'25'0'47,"50"0"-47,-26 0 16,100 0-1,-50 0 1,1 0-1,-51 0 1,50 0 0,-74 0-1,0 0 1,0 0 0,0 0 46,-1 0-46</inkml:trace>
  <inkml:trace contextRef="#ctx0" brushRef="#br0" timeOffset="32508.1419">1712 11559 0,'-25'25'47,"0"0"-47,25-1 16,-25 1-16,0 0 15,0 0-15,1 0 16,-1-1-1,0 1 1,0 0 15,0 25-15,1-26-16,-1-24 16,0 25-1,124 25 79,0-50-78,-24 25-16,-1-1 15,1 1-15,-1 0 16</inkml:trace>
  <inkml:trace contextRef="#ctx0" brushRef="#br0" timeOffset="33084.8413">1860 11757 0,'-24'0'0,"24"25"16,-50 0-16,50 0 16,-74 49-1,24-24 1,-25-1-1,51-24-15,-1-25 16,0 25 0,-25 0-1,26-25 1,-1 0 15</inkml:trace>
  <inkml:trace contextRef="#ctx0" brushRef="#br0" timeOffset="33731.4679">1290 11757 0,'25'-24'16,"-1"24"-1,51 0-15,-1 0 16,25 0-16,-24 24 16,74-24-1,-25 25 1,-99-25 0,49 0-1,-49 0 1,0 0-16,-1 0 15,1 0 17,0 0-1,0 0 16</inkml:trace>
  <inkml:trace contextRef="#ctx0" brushRef="#br0" timeOffset="34491.449">1315 12700 0,'24'0'31,"26"0"-31,24 0 0,1 0 16,-50 0 0,49 0-1,-24 0 1,-25 0 15</inkml:trace>
  <inkml:trace contextRef="#ctx0" brushRef="#br0" timeOffset="35389.4506">1191 12874 0,'24'0'78,"1"0"-47,0 0 1,0 0-32,24 0 15,-24 0 1,0 0 0,0 0-16,24 0 15,-24 0-15,25 0 16,-1 0-1,1 0 1,-25 0 0,0 0-1,0 0 32,-1 0-16</inkml:trace>
  <inkml:trace contextRef="#ctx0" brushRef="#br0" timeOffset="35995.3391">1587 12526 0,'0'0'0,"0"50"0,0-25 15,-24 24 1,24-24-16,-25 74 15,25-74 1,0 25 0,-25-25 15,25-1 0,0 1 0,0 0-15</inkml:trace>
  <inkml:trace contextRef="#ctx0" brushRef="#br0" timeOffset="36676.0013">1067 13097 0,'24'0'16,"26"0"0,24 0-1,-24 0 1,49-25-1,-49 25 1,49 0 0,25 0-1,-25 0 1,1-25 0,-26 0-1,-24 25 1,-26 0-16,26 0 15,0 0 1,-26 0 0</inkml:trace>
  <inkml:trace contextRef="#ctx0" brushRef="#br0" timeOffset="38197.072">1612 13097 0,'-25'0'47,"1"25"-47,-1-1 15,0 26 1,-25-50 0,1 25-16,49 0 15,-50-25-15,25 0 16,1 0-1,24 25-15,-50-1 16,25-24-16,0 0 16,50 0 109,25 0-110,-1 0 1,-24 0 0,50 0-1,-51 0 1,1 0 124,-25 25-108,0 0-32,-25 0 15,25 0 1,-74-1 0,74 1-1,-50-25 1,26 25-1,-1-25 1,0 0 0,0 0-1,0 0 1,50 0 140,50 0-156,-1 0 16,-24 0-16,-1 0 15,-24-25 1,25 25 0,-1 0 15,-24 0 0,0 0 0,0-25-31</inkml:trace>
  <inkml:trace contextRef="#ctx0" brushRef="#br0" timeOffset="38693.0005">1687 13419 0,'25'0'63,"-25"25"-63,0 0 16,24-25-1,-24 25-15,25 0 16,0-25-1,-25 24 1,25-24-16,-25 25 16</inkml:trace>
  <inkml:trace contextRef="#ctx0" brushRef="#br0" timeOffset="39940.7523">1463 13568 0,'0'25'47,"0"0"-32,0 0 1,-24-1-1,24 1 1,0 25 0,0-25-1,0-1 1,0 26 0,0 0-1,0-1 1,0-24-1,0 0 1,0 0 0,0-1 15,-25 1 172,0-50-172,0-24-31,0 24 32,25 0-17,-24 25 16,24-25-15,-25 25 0,0 0-1,0 0 1,25-24 0</inkml:trace>
  <inkml:trace contextRef="#ctx0" brushRef="#br0" timeOffset="40540.1632">1240 13742 0,'-49'25'15,"-1"24"1,25-24-16,0 0 16,-24 24-1,24-24 1</inkml:trace>
  <inkml:trace contextRef="#ctx0" brushRef="#br0" timeOffset="42069.2761">1587 13791 0,'25'0'78,"-25"25"-62,25-25 15,0 25 1,-25 0-17,25-25 1,-25 25-1,25-1 1,-1 1 15,1-25 1,-25 25-17,25-25 1,-25 25 15,25-25 0,-25 25-15,49-1 0,-24-24-1,0 0 1,0 25-1,-25 0 1,25-25 31,24 0-16,-49 25-15,25-25 31,0 0 0,0 0-32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07:03.35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18157 4316 0,'0'25'16,"0"49"-16,0-24 16,-99 173-1,49-149-15,1 51 16,24-101 0,-25 26-16,25 0 15</inkml:trace>
  <inkml:trace contextRef="#ctx0" brushRef="#br0" timeOffset="834.2871">18256 4440 0,'-25'0'47,"50"0"-32,50 0-15,-51 0 16,26 0 0,0 0-1</inkml:trace>
  <inkml:trace contextRef="#ctx0" brushRef="#br0" timeOffset="1240.1175">18157 4589 0,'0'0'0,"0"25"0,0-1 16,0 26 15,25-25-15,0-25 46</inkml:trace>
  <inkml:trace contextRef="#ctx0" brushRef="#br0" timeOffset="1726.1768">18628 4415 0,'0'0'0,"0"50"16,0 24-16,-24-49 16,-1 25-16,0 24 15,25-49 1</inkml:trace>
  <inkml:trace contextRef="#ctx0" brushRef="#br0" timeOffset="2100.843">18628 4589 0,'25'0'31,"50"0"-31,-26 0 16,50 0-16,-24 0 16,-26 0-1,-49-25 1</inkml:trace>
  <inkml:trace contextRef="#ctx0" brushRef="#br0" timeOffset="2433.0947">18752 4614 0,'0'24'31,"0"1"-31,0 0 31,0 0 0</inkml:trace>
  <inkml:trace contextRef="#ctx0" brushRef="#br0" timeOffset="3182.6404">18728 4887 0,'24'0'47,"1"0"-15,-25 24-1,0 1-16,0 0 1,0 0-16,-25 24 16,-123 51-1,23-51 1,1-24 0,75 0-1,24 0 1,-25-25 15,26 0-15,-1 0-16</inkml:trace>
  <inkml:trace contextRef="#ctx0" brushRef="#br0" timeOffset="3960.0474">18281 4986 0,'25'-25'47,"24"25"-32,-24 0-15,25 0 16,-25 0 0,-1 0-16,26-25 15,99 0 1,-99 1-1</inkml:trace>
  <inkml:trace contextRef="#ctx0" brushRef="#br0" timeOffset="5433.5094">18083 5308 0,'0'25'47,"0"0"-47,0 0 16,0-1 0,24 1 109,76-25-110,-1-49-15,25 24 16,-25 0-1,25 0 1,-25-24 0,-49 49-1,-25 0 1,0 0 0,24-25 15,-24 25-31,25 0 15,-1 0-15,26 0 16,-26 0-16,1 0 16,-25 0-16,-1 0 15,1 0 1,-25 25 0,0 24-1,0 1 1,0 49 15,0-49-15,-74 74-1,-1-75 1,-49-24 0,75 0-16,24 0 15,0-25-15,0 0 0,1 0 31,-1 0-31,0 0 32,0-25-17,25 0 1,0 0 0</inkml:trace>
  <inkml:trace contextRef="#ctx0" brushRef="#br0" timeOffset="6279.8652">18579 4986 0,'0'49'16,"0"1"-16,0-25 15,0 24-15,0 26 16,0 24-16,0 25 31,0-74-15,0-26-1,-25 1 1,25 0 0,-25 25-1,25-1 1,0 1-1,0-1 1,0-24-16,0 25 16,0 0-1,0-26 1</inkml:trace>
  <inkml:trace contextRef="#ctx0" brushRef="#br0" timeOffset="6815.9303">18455 5308 0,'0'25'15,"0"0"1</inkml:trace>
  <inkml:trace contextRef="#ctx0" brushRef="#br0" timeOffset="7176.2515">18405 5432 0,'-25'50'16,"0"-25"-16,1-1 15,24 1 1,-25 25 0,-25-1-1,1 1 1,24-25 0,0 0-1,0-1 1</inkml:trace>
  <inkml:trace contextRef="#ctx0" brushRef="#br0" timeOffset="7862.5858">20513 4043 0,'0'25'0,"0"49"15,0 1-15,0 24 16,0 149 0,0 124-1,0 25 1,0-223-1,0-1 1,0-74-16,0-49 0,0-25 16</inkml:trace>
  <inkml:trace contextRef="#ctx0" brushRef="#br0" timeOffset="8583.6468">21952 4514 0,'-74'75'16,"-25"24"-16,-1-49 15,1 49 1,0-25-16,74-49 15,75-25 110,24 0-125,50 0 16,25 0-16,25 0 16,-26 0-1,-123 0-15</inkml:trace>
  <inkml:trace contextRef="#ctx0" brushRef="#br0" timeOffset="9592.0423">22002 4738 0,'-25'0'15,"25"49"1,0 1-16,0-25 15,0 24-15,0 51 16,0-26 0,25-49-16,0 74 15,-25-49 1,24 24 0,-24-24-1,0-1 1,0 1-1</inkml:trace>
  <inkml:trace contextRef="#ctx0" brushRef="#br0" timeOffset="10031.0472">21977 5085 0,'0'0'0,"-25"25"0,0 0 16,-24-1 0,49 26-16,-124 74 15,74-25 1,0-49 0,26-50-16,-1 25 15</inkml:trace>
  <inkml:trace contextRef="#ctx0" brushRef="#br0" timeOffset="10534.2312">22225 5011 0,'0'49'31,"0"1"-15,0-25-1,25-25 1,-25 24 0,0 1-1,0 0 1,0 0-1,25 0 17,-25-1-17,0 1-15,24 0 16,-24 0 0,25 0 15</inkml:trace>
  <inkml:trace contextRef="#ctx0" brushRef="#br0" timeOffset="10918.4155">22423 4787 0,'0'0'0,"0"50"0,25 0 15,-25-26-15,0 1 16,0 0-1</inkml:trace>
  <inkml:trace contextRef="#ctx0" brushRef="#br0" timeOffset="11498.4006">22969 4713 0,'99'0'15,"1"0"-15,-26 0 16,-24 0-1,-26 0 1,1 0 0,0 0-1,0 0 1,0 0 0,-25 49 15,0-24-16,0 0-15,0 50 16,0-51 0,0 1-16,-50 25 15,-24-25 1,-26-1 0,1 1-1,-50 25 1,50-25-1</inkml:trace>
  <inkml:trace contextRef="#ctx0" brushRef="#br0" timeOffset="11896.7946">22572 5159 0,'25'0'47,"25"0"-47,-1 0 16,1 0-16,0 0 15,74 0 1,-25-24 0,-74 24 46,-1 0-31</inkml:trace>
  <inkml:trace contextRef="#ctx0" brushRef="#br0" timeOffset="12528.176">22920 4217 0,'0'0'0,"0"74"16,0-24-16,0 24 16,-25 100-1,0-25 1,25-25 0,0 49-1,0-49 1,-25-49-16,25 74 15,0-50 1,0-50-16,0 125 16,0-25-1,0-75 1,0-49 0</inkml:trace>
  <inkml:trace contextRef="#ctx0" brushRef="#br0" timeOffset="13174.1809">22473 4713 0,'25'0'16,"0"0"-1,-1 0-15,76 0 32,49 0-17,24 0 1,-98 0 0,24 0-1,-74 0 1</inkml:trace>
  <inkml:trace contextRef="#ctx0" brushRef="#br0" timeOffset="19839.7455">18504 7193 0,'-74'-24'32,"-75"-1"-17,75 25-15,-50 0 16,-75-25 0,-272-74-1,0 24 1,99 26-1,74 24 1,149 25-16,99 0 16,-24 0-16,49 0 15,-74 0-15,-50 25 16,-124 49 0,50-74-1,0 25 1,74 25-1,25-26 1,-50 1 0,-99 50 15,174-75-15,25 0-16,24 49 15,1-49-15,-1 25 0,0 0 16,-24 0-1,-25 24 1,-50-24 0,0 49-1,50-74 1,25 50 0,24 0-1,25-50 1,0 49-1,0-24 1,25 49 15,-24 50-15,-1-24 0,25-26-1,0 25 1,0 1-1,0-51 1,0-24 0,0 25-1,25 24 1,49 25 0,25 0-1,75 50 1,24-25-1,-74-74-15,75-1 32,-50 1-32,24-25 15,224 49 1,50 1 0,24-26-1,-124-49 1,0 0-1,-74 0 1,-74 0 0,-1 0-1,1-24 1,24 24 0,-99-25-16,124-50 15,-149 51 1,25-26-16,75 0 15,24 1 1,0-51 0,50-24 15,-174 50-15,0 0-1,-49 24 1,0 0-1,-26-24 1,1 24 0,-25 1-16,25-26 15,0 26 1,-25-1-16,25-74 16,-25 50-1,0-50 1,0 24-1,-75-24 1,1 0 0,-25 0 15,49 124-31,0-49 16,-74 24-16,50 0 15,-149-49 1,173 49-16,-148 25 15,74-25-15,-25 0 16,-25 25 0,149 0-1,-24 0 1,-26 0 0,-49 0-1,-25 25 1,1 25-1,73-50 1,26 25 0</inkml:trace>
  <inkml:trace contextRef="#ctx0" brushRef="#br0" timeOffset="21000.2982">17810 9376 0,'0'25'62,"-25"-25"-62,-25 25 16,50 0-16,-24-25 16,-1 24-1,0-24 1,75 0 93,-1 0-93,26 0-16,24 0 15,50-24 1,-125 24 0,1-25-1,0 25 17,0 0-17,0-25 1,-25 50 124,0 0-140,0-1 32,0 1 77</inkml:trace>
  <inkml:trace contextRef="#ctx0" brushRef="#br0" timeOffset="21518.6084">17562 9674 0,'49'0'46,"26"0"-30,24 0-16,-25 0 16,199-50-1,-198 50 1,-26 0 0</inkml:trace>
  <inkml:trace contextRef="#ctx0" brushRef="#br0" timeOffset="22199.7668">17934 9575 0,'-25'24'0,"0"26"0,0-25 16,-24 0-1,-1 49-15,25-49 16,-24 49 0,-1 1-1,1-26 1,-1-49-1,25 25 1,0 0 0,25-50 46</inkml:trace>
  <inkml:trace contextRef="#ctx0" brushRef="#br0" timeOffset="22598.7039">17909 9798 0,'25'0'47,"0"0"-47,-1 0 15,51 0-15,-26 0 16,51 25-16,98-1 15,-49-24 1,-25 25 0</inkml:trace>
  <inkml:trace contextRef="#ctx0" brushRef="#br0" timeOffset="23654.3958">18107 9947 0,'0'0'0,"-24"24"16,-1 26-1,0-25-15,25 0 16,-74 49 0,-26-24-1,76-25 1,48-25 78,100-50-79,-24 25-15,-1 25 16,-50 0-16,26-25 15,-50 25 48,-25 25-63,0 25 16,-25-1-1,0-49-15,25 25 16,-50-25-16,50 25 15,25-25 79,74-25-78,1-24-16,24 49 15,-75-25 1,-49 50 62,-49 24-62,-1-24-16,0 0 15,1 0-15,-50-1 16,-1 1 0,76-25 15,-1 0-15,-25 0-1,25 0 1,-24 0-1</inkml:trace>
  <inkml:trace contextRef="#ctx0" brushRef="#br0" timeOffset="24848.4968">18976 9451 0,'0'24'47,"0"1"-31,0 0 31,24-25-32,26 0 1,0 0-16</inkml:trace>
  <inkml:trace contextRef="#ctx0" brushRef="#br0" timeOffset="25179.7489">19348 9475 0,'24'0'31,"-24"50"-15,-24-25-1,-100 24 1,-50 26 0,0-26-1,75-49 1,74 0-16</inkml:trace>
  <inkml:trace contextRef="#ctx0" brushRef="#br0" timeOffset="25512.3795">18752 9723 0,'25'0'15,"50"0"1,-26 0-16,50-24 16,100-26-1,-50 25 1,-100 0-16,-24 1 16,0 24-16,0 0 15</inkml:trace>
  <inkml:trace contextRef="#ctx0" brushRef="#br0" timeOffset="26334.7328">19199 9128 0,'0'75'0,"0"-26"15,-25 1-15,25-1 16,0 51-1,0-26 1,0-24 0,0-26 15,0 26 0,0-25-31,0 0 16,0 24-1,0 1 1,0-25 0,0-1 15,0 1 63,0 0-47</inkml:trace>
  <inkml:trace contextRef="#ctx0" brushRef="#br0" timeOffset="26739.7055">19000 9723 0,'0'0'0,"-49"25"16,49 0-16,-25 25 16,-25-26-1,26 26 1</inkml:trace>
  <inkml:trace contextRef="#ctx0" brushRef="#br0" timeOffset="27128.1654">19224 9748 0,'24'0'15,"1"0"16,0 0 16,25 25-31,-1-25 0,-24 0-1,0 0 1,0 0 31</inkml:trace>
  <inkml:trace contextRef="#ctx0" brushRef="#br0" timeOffset="27712.2154">19100 9897 0,'-25'25'16,"0"0"0,25-1-16,0 26 15,0-25 1,0 0-1,0 0 17,50 24-1,49-49-15,-50 25-1,199 49 1,1-49-1,-200-25-15,-24 0 32</inkml:trace>
  <inkml:trace contextRef="#ctx0" brushRef="#br0" timeOffset="28200.1606">19422 9971 0,'-25'50'16,"-24"0"-16,24-1 16,-50 26-1,26-26 1,-1-24-1,1 0 1,-26 0 0,1 0-1</inkml:trace>
  <inkml:trace contextRef="#ctx0" brushRef="#br0" timeOffset="28734.6922">19025 10021 0,'25'-25'16,"25"25"0,-26 0-1,1 0-15,74 0 16,25 25-1,-24-25-15,-26 0 16,25 0-16,-74 0 16,25 0-1,-25 0 17,-1 0-32,1 0 46</inkml:trace>
  <inkml:trace contextRef="#ctx0" brushRef="#br0" timeOffset="29511.7207">19769 9426 0,'0'0'0,"-24"49"16,24 1-16,-50 24 0,50-24 15,-25 24 1,-49 26 0,49-51-1,0-49-15,0 25 16,50-99 78</inkml:trace>
  <inkml:trace contextRef="#ctx0" brushRef="#br0" timeOffset="29978.0779">20414 9475 0,'25'0'31,"0"0"1,-25 50-1,0 24-31,0-24 15,0 24-15,-99 75 16,-1 0 0,-48 0-1,-26-50 1,-49 0 15,74-24-15,0-26-1,124-49 1,0 0 15,1 0 1,-1 0-32,0 0 15,0-49 1,-24-1-1</inkml:trace>
  <inkml:trace contextRef="#ctx0" brushRef="#br0" timeOffset="30646.9009">19571 9723 0,'25'0'16,"0"0"15,-1 50-31,1 0 32,0-26-17,25 26 1,24 49-1,0-24 1,-24-1 0,24 50-1,50 25 1,-74-99 0,0-26-16,-1 26 15,26-25 1,-1 24-16,25-24 15,75 25 1,49 24 0,25 1-1,-99-75 17,-75 24-17,-49-24 16,-25-24-15,0-26 0,0 0-1,0-49-15</inkml:trace>
  <inkml:trace contextRef="#ctx0" brushRef="#br0" timeOffset="32224.3526">19819 9525 0,'25'0'78,"24"0"-63,-24 0-15,0 0 16,0 0-16,24 0 31,1-25-15,-25 25-1,0 0 1,-1 0 0,1-25-1,0 25 17,0 0-1,0 0-16,-1 0 1,1 0 0,25 0-1,-1 0 1,-24 0 31,0 0-32,0 0 1,0 0 0</inkml:trace>
  <inkml:trace contextRef="#ctx0" brushRef="#br0" timeOffset="34110.2087">10120 6598 0,'0'0'0,"-74"0"0,-25 0 15,-75 0 1,50 0 0,50 0-1,-1 50 1,-49 74-1,-25 74 1,1 1 0,73-51-1,50-24 1,25-74 0,-25 0-1,25-1-15,0 1 0,0-1 16,0 75-1,50 75 1,49-50 0,1 24-1,-26-49 1,25-49 0,0 24-1,-49-49 1,74-1-1,50 26 1,-26-51 0,-48-24-16,123 50 15,-99-25 1,0-25-16,50 0 31,-100 0-15,0 0-1,-49-25 1,74-25 0,-24-49-1,99-50 1,-50 1 0,24-76-1,-73 100 1,-50 100-16,24-125 15,-24 99 1,0 25 0,-25-24-16,0-51 15,0 1 1,0 25 15,-25 24-15,0 1-1,0-26 1,1 50 0,-1-24-1,0 24 1,0 0 0,0 0-1,1 1 1,-1 24-1,25-25 1,-99 0 0,-75-25-1,0-24 1,1 24 0,148 26-1,-74-1 1,24 25-16,26 0 15,-51-50 1,26 50-16,-50 0 16,99 0-16,-24 0 15,-1 0 1,-24 0 0,-1 0-1,25 0 1,26 0-1,-51 25 1,50-25 0,1 0-1</inkml:trace>
  <inkml:trace contextRef="#ctx0" brushRef="#br0" timeOffset="34919.7467">8260 5755 0,'0'0'0,"-25"0"15,-24 24 1,49 1-16,-50 50 16,25-26-1,0 26 1,-24-1 0,24-24-1,0-1 1,25-24-16</inkml:trace>
  <inkml:trace contextRef="#ctx0" brushRef="#br0" timeOffset="36095.2933">8161 6052 0,'0'-24'31,"25"24"47,-1-25-62,1 25 0,25-25-16,-25 25 15,24 0 1,1-25-1,-25 25 95,-1 0-110,1 0 15,25 0 1,-50 25 15,0 0-15,0 0-16,0 24 31,0 26-15,0-26-1,0 26 1,0-1 0,0-24-1,0-26 1,0 1 0,-25 0-16,25 0 15,-50 0 1,50-1-16,-24 26 15,-51 0 1,26-1 0,-1 1-1,0-1 1,1-24 0,-1 0 15,1 0-31,24 0 15,0-25-15,-25 25 0,25-1 16,-24-24 0,49 25-1,-25-74 142,25 24-142,0 0-15,0-25 16,0 25-16,0-24 15</inkml:trace>
  <inkml:trace contextRef="#ctx0" brushRef="#br0" timeOffset="36656.62">8111 6276 0,'25'24'63,"0"51"-48,-25-50-15,0-1 16,0 51-16,25-26 16,-1 1-1,1 0 1,0-50 93</inkml:trace>
  <inkml:trace contextRef="#ctx0" brushRef="#br0" timeOffset="37176.004">8285 6821 0,'0'50'16,"25"-25"-16,-1 24 16,-24-24-1,0 0 1,0 0-16,25 0 15,0 24 1,-25-24 0</inkml:trace>
  <inkml:trace contextRef="#ctx0" brushRef="#br0" timeOffset="38230.2538">8458 6796 0,'25'0'31,"0"0"-15,0-24-16,0 24 15,74-25 1,-50 25 0,1-25-1,49 0 1,-74 25 31,0 0 15,-25 25-62,0 25 16,0-1 0,0 1-16,-25 0 15,0 24 1,0-49-1,1 0 1,-26-1 0,25 1-1,-24 0 1,-1 0 0,25-25 15,0 0-16,-24 0 1,24 0 140,0 0-124,0 0-1,1 0-16,-1 0 1,0 0 93,0 0-109</inkml:trace>
  <inkml:trace contextRef="#ctx0" brushRef="#br0" timeOffset="39694.5625">8483 9897 0,'-25'0'31,"-49"0"-31,0 25 16,-26 0-16,-98 99 16,24-25-1,75 0 1,25 25 0,-26 75 15,51-51-16,24-48-15,0 48 16,25-48-16,0 49 0,0-50 16,0 50-1,0 49 1,75 100 0,49-50-1,49 0 1,26-75-1,49-24 1,173-50 0,76-49-1,-26-25 1,-25-25 0,-272 0-1,148-25 1,-198-25-16,0-24 15,75-75 1,-25 0 0,-26-24-1,-98 49 1,0-50 0,-26-49-1,-24 49 1,0-24-1,0 49 1,-99-25 0,-25 50-1,75 75-15,-76-75 16,51 99 0,0-25-16,-75-49 31,50 49-16,49 26 1,-49-26 0,-124 0-1,49-24 1,-99 0 0,-25-26-1,199 26 1,0 49-1,74 25 1,-74 0-16,-50 0 16,75 0-1,-26 0-15,-24 25 16,0 25 0,0-26 15,50 26-16,49-50 1,0 0 0,1 25-1,-1-25 1,25 25-16,-25-1 16,25 26-16,0-25 15,0 24-15</inkml:trace>
  <inkml:trace contextRef="#ctx0" brushRef="#br0" timeOffset="40673.5744">8930 13593 0,'0'0'0,"0"25"0,0 24 16,0 1-16,0 0 15,0-1 1,0 1 0,24-50 15,-24 25-16,0-1 32,0 1-31</inkml:trace>
  <inkml:trace contextRef="#ctx0" brushRef="#br0" timeOffset="41047.1684">8632 13990 0,'25'0'47,"0"0"-47,49 0 16,-24 0-16,-26 0 16,100 0-1,-24 0 1,-51-25-1</inkml:trace>
  <inkml:trace contextRef="#ctx0" brushRef="#br0" timeOffset="42111.0847">8285 14188 0,'0'0'0,"0"25"94,74-25-94,25 0 16,25 0-16,-24 0 15,-51 0-15,50 0 31,-74 0 16,0 0-31,0 0 93,0 0-77,-25-25-32,24 25 15,1-25 1,0 25-1,0 0-15,0 0 79,0-24-17,24 24-31,-24-25 16,0 25-31,0 0-1,-1-25 17,1 25 30,0 0-15,-50 0 78</inkml:trace>
  <inkml:trace contextRef="#ctx0" brushRef="#br0" timeOffset="42768.0323">8930 14114 0,'0'25'47,"-25"-25"-47,25 24 15,0 26-15,0 0 16,0-1-16,-25 26 16,25-26-1,0-24 1,0 0 15,0 0-15,0 0-1,0-1 1,0 1 0,0 0-1,0 0 1,0 24 0</inkml:trace>
  <inkml:trace contextRef="#ctx0" brushRef="#br0" timeOffset="43479.9704">8558 14759 0,'24'0'32,"1"0"-32,74 0 15,-49 0-15,74-25 16,25 0 0,-124 25-16,24 0 15,-24 0 1,0 0-1,49 0 1,100 0 0,0 0-1,24 0 1,-124 0-16,26 0 16,-51 0-1,1 0-15,0 25 31,-26-25 79,-73 0-95</inkml:trace>
  <inkml:trace contextRef="#ctx0" brushRef="#br0" timeOffset="44215.8056">10716 13667 0,'0'25'31,"-50"74"-16,0-24-15,-24 24 16,-25 50 0,24-25-1,26-50 1,-26-24 0,26 0-1,24-26 16,0-24-31,0 25 16,25-74 78,25 24-94</inkml:trace>
  <inkml:trace contextRef="#ctx0" brushRef="#br0" timeOffset="44880.1986">10542 14089 0,'0'25'172,"0"24"-172,0 26 16,25-1-16,-25-24 15,0-25 1,25 148 0,-25-49-1,0-74-15,0 49 16,24-74 31</inkml:trace>
  <inkml:trace contextRef="#ctx0" brushRef="#br0" timeOffset="45487.1606">10840 14114 0,'24'0'78,"51"-50"-62,-26 50-16,51 0 15,-26-25-15,174-49 31,-25 24-15,-173 50 0,-75 0 93</inkml:trace>
  <inkml:trace contextRef="#ctx0" brushRef="#br0" timeOffset="46329.094">11261 13593 0,'0'0'0,"0"50"16,0 24-1,0-24-15,0 74 31,0 99-15,0-174 0,0 75-1,0-74-15,0 74 16,0-74-16,0-1 16,0 51-1,0-26 1,0-24-1,0-1 1,0-24 78,0 0-94,0 0 31,0-1-15,0 1 15,-24-25 125</inkml:trace>
  <inkml:trace contextRef="#ctx0" brushRef="#br0" timeOffset="46863.4673">11038 14263 0,'-25'49'31,"0"1"-15,25-25-16,-49 24 15,49-24-15,-50 25 16,1-1 0,-26-24-1,50 0 1</inkml:trace>
  <inkml:trace contextRef="#ctx0" brushRef="#br0" timeOffset="47504.0262">11509 14139 0,'25'0'16,"0"0"-1,0 24 1,-25 1 0,0 25-1,25-1 1,-25-24 0,24 25-16,-24 0 15,25-1 1,0-24-1,25 49 1</inkml:trace>
  <inkml:trace contextRef="#ctx0" brushRef="#br0" timeOffset="48632.1421">11063 14560 0,'25'0'125,"-1"0"-109,1 0-16,0 0 16,25 0-1,-25 0 1,-1 0 0,1-24-1,0 24 1,0 0-1,24 0 1,-24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07:57.73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16123 3373 0,'25'0'16,"-25"25"0,0 0-1,-25 49 1,-25-24-16,26-25 15,-51 74 1,1-24 0,-1-1-1,26-24 1,24-26 0</inkml:trace>
  <inkml:trace contextRef="#ctx0" brushRef="#br0" timeOffset="1040.5861">16197 3423 0,'25'0'63,"0"0"-1,0 0-46,0 0 0,24 0 15,-24 0-16,0 0-15,0 0 16,0 0 47</inkml:trace>
  <inkml:trace contextRef="#ctx0" brushRef="#br0" timeOffset="1777.2017">16098 3547 0,'-25'0'62,"25"25"-46,0 24 0,25-49-1,-25 25-15,25 0 16,0 0-1,-25 0-15,25-25 16,-25 25 0,49-25 109</inkml:trace>
  <inkml:trace contextRef="#ctx0" brushRef="#br0" timeOffset="2560.5808">16520 3299 0,'0'25'15,"-25"24"1,25 1-16,0-25 16,0 24-16,-49 26 15,49-50 1,0-1-16,0 1 16,0 0-1,0 0 1,-25-25-1,0 25 17</inkml:trace>
  <inkml:trace contextRef="#ctx0" brushRef="#br0" timeOffset="3097.4385">16545 3473 0,'0'-25'62,"25"25"-46,-1 0-16,1 0 15,25 0 1,-1 0 0,-24 0-16,50-25 15,-51 25-15</inkml:trace>
  <inkml:trace contextRef="#ctx0" brushRef="#br0" timeOffset="3545.1158">16669 3522 0,'0'0'0,"0"25"16,0 0 0,0 0 15,0-1-31,0 1 31</inkml:trace>
  <inkml:trace contextRef="#ctx0" brushRef="#br0" timeOffset="5914.5827">16049 3894 0,'24'0'62,"1"0"-46,25 0 0,-25 0-16,24-24 15,-24 24 1,49 0 0,26-25-1,24 25 1,-25 0-1,-49 0 1,-26 0 15,1 0 47,-25 49-31,0-24-31,0 0 0,0 0-16,0 0 15,-25 24-15,-24 1 16,24-25-1,-25-1 17,1-24-17,24 0 1,-74 25 0,49-25-1,0 0 1,26 0-16,-1 0 62,0 0-46,0 0-16,0 0 16,-24 0-1,-1 0 1,1 0-1,24 0 17,0 0-17,0 0 1,-24 50 0,24-1-1,-50 26 1,51-50-1,24 24 1,0-24 31,49-25 15,1 0-62,-1 0 16,26 0-16,-26 0 16,-24 0-1,50 0 1,-26 0 0,1 0-1,-25 0 1,49 0-1,-49-25 1,25 25 0,-1 0-1,-24 0-15,0 0 32,24 0 77,-49 25-93,50 0-16,-50 0 15,0 24 1,0-24-1,25 0-15,-25 0 16,0-1-16,0 1 16,0 0-1,0 25 1,0 24 0,0-24-1,-50 49 1,25-25-1,1 1 1,-1-75 15,0 0 79,-25-25-110,50-25 15,-24 26-15</inkml:trace>
  <inkml:trace contextRef="#ctx0" brushRef="#br0" timeOffset="6769.5559">16371 3994 0,'0'49'16,"0"-24"-1,0 49-15,0-24 16,-25 0-16,0 74 16,25 0-1,-24-50 1,-1 0-1,25-24 1,0-25 0,0 0-1,0-1-15,0 1 110,-25 0-79</inkml:trace>
  <inkml:trace contextRef="#ctx0" brushRef="#br0" timeOffset="7280.7791">16197 4490 0,'-24'0'15,"-1"24"1,0 1-16,-49 0 15,49 0-15,-25 24 16,-24-24 0,-1 74-1,26-99 1,-26 50 0</inkml:trace>
  <inkml:trace contextRef="#ctx0" brushRef="#br0" timeOffset="20663.2486">17760 3894 0,'0'-24'125,"25"-1"-125,0 25 16,0 0-16,24-50 16,26 25-1,-26 1 1,-24 24-1,25-25 1,-26 25 15,1 0 1,0 0-17,0 0 1,0 0-1,-1 25 1,-24-1 0,25 51-1,0 24 1,-25-49 0,0 24-1,0 0 1,0-24-16,0 0 15,-25-26-15,0 51 16,-24-1 0,-50 25-1,49-49 17,0-25-17,26 24 1,-26-24-1,25-25-15,0 0 16,1 0 15,-1 25-15,0-25 0,0 0-1,75 0 126,49 0-126,-49 0-15,24 0 16,-24 0-16,-1 0 16,1 0-1,49 0 1,-74 0 0,0 0-1,-1 0 1,1 0-16,25 0 15,-25 0-15,-1 0 32</inkml:trace>
  <inkml:trace contextRef="#ctx0" brushRef="#br0" timeOffset="21328.4667">19720 3497 0,'-25'25'31,"-25"25"-15,26-50-16,-26 25 16,25-25-16,-49 49 15,-26 1 1,26 0 15,49-26-31</inkml:trace>
  <inkml:trace contextRef="#ctx0" brushRef="#br0" timeOffset="21799.9524">18876 4142 0,'0'25'62,"100"-25"-46,-1 0-16,25 0 16,-75 0-16,51 0 15,173 0 1,-100 0 0,-74 0-16,1 0 15</inkml:trace>
  <inkml:trace contextRef="#ctx0" brushRef="#br0" timeOffset="22460.6116">19621 3845 0,'0'25'16,"0"-1"-1,0 51-15,0 74 16,0 74-1,0 0 1,0-99 0,0-50-16,0 51 15,0-101 1,24 26-16,-24-25 31</inkml:trace>
  <inkml:trace contextRef="#ctx0" brushRef="#br0" timeOffset="22852.6167">19472 4539 0,'-25'50'0,"0"-1"0,25-24 16,-50 25-16,26-1 15,-1-24 1,-25 50 0,25-50 15</inkml:trace>
  <inkml:trace contextRef="#ctx0" brushRef="#br0" timeOffset="23203.8026">20067 4465 0,'25'0'16,"0"25"0,-25 24-1,49 1 1,1 49-1,-25-49 1,74 24 0,-74-74-1</inkml:trace>
  <inkml:trace contextRef="#ctx0" brushRef="#br0" timeOffset="23652.7146">20191 3994 0,'0'0'0,"0"74"16,0-49-16,25 0 15,0 24 1</inkml:trace>
  <inkml:trace contextRef="#ctx0" brushRef="#br0" timeOffset="24260.6622">20662 3894 0,'50'0'16,"-25"0"-16,24 0 15,1 0-15,-25 0 16,74 0-1,-74 0-15,0 0 16,24 0 0,-24 0 15,-25 25-15,0 25-1,0-1 1,0-24-1,0 74 1,-25-49 0,-24-25-16,24 0 15,-25-1-15,1 1 16,-1-25-16,0 25 16,1 0-1,-1-25 1,25 0-1,-49 0 1,-25 25 0</inkml:trace>
  <inkml:trace contextRef="#ctx0" brushRef="#br0" timeOffset="24560.5155">20464 4366 0,'74'0'47,"25"0"-32,-24 0-15,-1 0 0,-49 0 16,25 0 46,-25-25-30</inkml:trace>
  <inkml:trace contextRef="#ctx0" brushRef="#br0" timeOffset="25636.7586">20662 3423 0,'0'99'15,"0"-49"-15,0 24 16,0 26-16,0 48 16,0-24-1,0-49 1,0 24 0,-25 75 15,25-75-16,0-50 1,0 150 0,0-150-1,0 26 1,0-50 0,0 0-1,0-1 1,0 1-1,0 0-15,0 0 16,0 0 0,0-1-16,0 1 15,0 0 1</inkml:trace>
  <inkml:trace contextRef="#ctx0" brushRef="#br0" timeOffset="26533.0787">20340 3969 0,'0'25'16,"25"-25"-1,24 0-15,1 0 16,148-25 0,-49 0-1,-25 0 1,-49-24-1</inkml:trace>
  <inkml:trace contextRef="#ctx0" brushRef="#br0" timeOffset="29793.27">11137 7069 0,'25'0'63,"25"0"-48,24 0-15,25 0 16,25 0-1,-24 0 1,-1 0 0,0 0-1,174 0 1,-75 0 0,-98 0-16,98 0 15,-124 0 1,1 0-16,24 0 15,25 0 1,0 0 0,25 0-1,-25 0 1,-25 0 0,0 0 15,25 0-16,-49 0-15,-1 0 16,-24 0-16,-1 0 16,26 0-16,-26 0 15,1 0-15,0 0 0,-1 0 16,125 0 0,0 0-1,24 0 1,50 0-1,-74 0 1,24 0 0,-49 0-1,-50 0 1,25 0 0,-49 0 15,49 0-16,-50 0 1,-24 0-16,74 0 16,-50 0-16,-24 0 15,-1 0 1,1 0 0,0 0-1,-26 0 1,26 0-1,49 0 1,25 0 0,25 25-1,-50-25 1,0 25-16,-24-25 31,24 50-31,-49-50 0,24 0 16,0 0-1,1 0 1,-25 24 0,49-24-1,-74 0 1,24 0 0,-24 0-1,49 25 1,-24-25-1,24 0 1,1 0 0,-26 25-16,1-25 15,0 0-15,-1 25 16,1-25-16,74 0 16,0 25 15,-50-25-16,-24 0-15,-25 0 16,0 0-16,-1 0 16,26 0-1,24 0 1,26 0 0,-26 0-16,-24 0 15,24 0-15,0 0 16,1 0-16,24 24 15,25-24-15,149 25 16,-149-25 0,-74 0-16,148 25 15,25-25 1,-124 25 0,1-25-1,24 0 16,-75 0-31,26 0 16,-26 0-16,-24 0 16,50 0-16,-26 0 15,1 0-15,-1 0 0,26 0 16,74 0 0,-1 0-1,76 0 1,-1 0-1,50 25 1,-100-25 0,100 0-1,-149 0 1,149 0 0,50 0-1,123 0 16,-347 0-15,-24 0-16,-1 0 16,-49 0 93,0 0-93,24 0-16</inkml:trace>
  <inkml:trace contextRef="#ctx0" brushRef="#br0" timeOffset="30359.9982">24904 6325 0,'25'-49'15,"24"49"1,26 0-16,24-25 15,50 25-15,74-25 16,-74 25 0,0 0-1,-75 0 1,-49 0 0,0 0 15,0-25-16</inkml:trace>
  <inkml:trace contextRef="#ctx0" brushRef="#br0" timeOffset="31573.3091">24929 6424 0,'25'0'15,"-25"25"-15,0 0 16,0 99-1,-50 25 1,0 25 0,1-50-16,24-50 15,-25 75 1,1-25-16,-51 99 16,51-49 15,-1-50-16,50-100 1,0 1 0,50-25 46,49 25-46,-49-25-16,74 0 15,49 0-15,199 50 16,-74-25 0,-124-25-1,-150 0 1,1 0 31,0 0 15,0 0-46,0 0 15,0 0-31,-1 0 16,-24-25-16</inkml:trace>
  <inkml:trace contextRef="#ctx0" brushRef="#br0" timeOffset="32419.9171">25202 6672 0,'24'0'62,"26"0"-62,74 0 16,0-24-16,25-26 16,-50 25-1</inkml:trace>
  <inkml:trace contextRef="#ctx0" brushRef="#br0" timeOffset="32916.6166">25375 6499 0,'-25'0'0,"25"25"15,0 49 1,0-49 0,0 49-1,0-49 1,0 0 0</inkml:trace>
  <inkml:trace contextRef="#ctx0" brushRef="#br0" timeOffset="33397.7189">25524 6449 0,'0'25'31,"0"25"-16,0-26 1,0 26-16,0-25 16,0 49-1,0-49 1,0 0 0,0 24 77</inkml:trace>
  <inkml:trace contextRef="#ctx0" brushRef="#br0" timeOffset="33894.3148">25152 6945 0,'99'0'31,"-24"0"-31,24 0 15,-50 0-15,1 0 16,0 0 0,24-24-1,-49 24 1</inkml:trace>
  <inkml:trace contextRef="#ctx0" brushRef="#br0" timeOffset="34428.6108">25499 6871 0,'-49'25'15,"24"-25"1,25 25-16,-50 24 15,1 26 1,-1-1-16,0 0 16,1-24-1,24-25 1,-25 24-16,26 1 16,-1-25-1,25 0 16</inkml:trace>
  <inkml:trace contextRef="#ctx0" brushRef="#br0" timeOffset="34731.7422">25202 7342 0,'24'25'63</inkml:trace>
  <inkml:trace contextRef="#ctx0" brushRef="#br0" timeOffset="36019.6151">25623 7144 0,'25'0'94,"-25"25"-94,0-1 16,25 26-16,-25-25 15,0 0-15,0 24 16,0 1 15,0-1-15,0 1-1,0-25 1,-25 0 0,0 24-1,25-24 1,-49 0-1,24 0 1,-25-1 0,25-24-1,-24 0 1,-1 25 0,1-25-1,24 0 95,25-25-95,0 1-15,0-1 31,0 0-31,0 0 0,0 0 16,0 1 0,0-26-1,0 25 1,0 0 0,0 1-1,0-1 16,0 0-15,0 0 0,0 0-1,0-24 1,0 24 0,0 0 15,0 0-16,0 1 1,49 24 0,1-25-1,24 0 1,-49 25 0,0 0 46,0 0-31</inkml:trace>
  <inkml:trace contextRef="#ctx0" brushRef="#br0" timeOffset="37469.1219">26467 6127 0,'0'49'32,"0"1"-32,0 0 15,-50 98 1,-24-48-1,24-26 1,50-49 0,-25-25-1,124 0 79,25-25-78,-24 0-16,-1 25 15,50-49 1,-100 24-16,1 25 16,-25 0 46,-25 49-46,0-24-16,0 74 15,0-49-15,-25 74 16,-124 124 0,0-49-1,25-75 16,50-75-31,-1 1 16,51-50-16,-26 25 16,-49-1-1,49-24 1,1 0 0,24-24 30,25-1-30,0 0-16,0-25 16,0-49-1,0 25-15,74 24 16,-74 1-16,75-26 16,-75 50-16,49-24 15,-24 24 1,0 50 140,0-25-140,24 49-16,-24-24 15,25 25 1,-26-50 0,51 49-1,-26-49 16,1 0-15</inkml:trace>
  <inkml:trace contextRef="#ctx0" brushRef="#br0" timeOffset="37979.8575">26467 7441 0,'0'50'15,"0"0"-15,0-26 16,0 1 0,0 0-16,0 0 15,0 24 1,0-24 0,0 25-1,0-1 1,0-73 109,0-51-110,24 26-15</inkml:trace>
  <inkml:trace contextRef="#ctx0" brushRef="#br0" timeOffset="38757.8034">26640 7417 0,'0'-25'16,"25"0"15,25-25 1,-1 50-32,50 0 15,150-74 1,-125 49-1,-100 25-15,26 0 16,-25 0 15,0 0-31,-1 50 16,-24 24 0,0 1-1,0-1 1,0 25 15,-24 0-15,-26 1-1,0-76 1,50 1-16,-49 0 16,24 0-16,-124 24 15,75 1 1,49-50-1,-25 25 1,1-25 0,-1 25-1,25-25 1,-24 0 46,49-25-62,-25 25 16,25-25 0,-25 25-1,25-25 1,0 0 15,0 1-15,-25-1-1,25 0 1,0-25 0</inkml:trace>
  <inkml:trace contextRef="#ctx0" brushRef="#br0" timeOffset="41859.3904">28079 6524 0,'25'0'94,"74"0"-78,-25 0-16,26 0 15,-51 0-15,1 0 16,-25 0 78,-25 24-79,0 26-15,0-25 16,0 24-16,0-24 16,0 25-16,0-25 15,0-1 1,-50 26-1,50 0 17,0-25-1,0-1-15,0 1-16,0 0 15,0 25 1,0-1-1,0-24-15,0 25 16,0-1 0,0-24-16,0 49 15,0-24 1,0 24-16,0 50 16,0-74-1,0 0 1,0-1 15,0-24-15,0 0 15,0 0 0,-25-1-15,-49-24-1,-1 0 1,26 0 0,-1 0 15,50-24-31,-25-51 16,1 1-1,24-25 1,0 49-1,0 25 1,0-24 0,0 24-16,0 0 15,0 0 1,0 0 15,0 1-15,0-1-1,49 0 17,-24 25-32,49 0 15,50-50 1,0 26 0,-99 24 46,-25 49-46,0-24-1,0 25-15,-49-1 16,-26 50 0,-123-24-1,-1-1 1,50-24-1,125-50 1,-1 0 0,0 0 62,25-50-63,25 1 1,74-26-16,25 1 16,25 49-1,74-99 1,-49 50 0,-50 24-1,-99 25 1,49 0-1,-24 25 1,-50 25 93,-25 25-109,0-25 16,0-1-16,0-24 16,1 25-1,24 0 48,0 0-48,0 0 1,0 24 0,24-24-1,1 0-15,0 0 16,0-25 15,0 0-15,24 24-16,1 1 15,124 0 17,-100 0-17,-24-25 1,-26 0-16,1 0 16,-50 0 155,-49-25-171,-50 0 16</inkml:trace>
  <inkml:trace contextRef="#ctx0" brushRef="#br0" timeOffset="43589.6606">27880 7144 0,'0'25'0,"0"24"0,-49 1 16,49-1 0,0 1-1,-25 0 1,25-1 0,0 50-1,0-74 1,0 0-16,0 49 15,0-49 1,0 0 0,0 0-1,74 49 1,125 1 0,-50-51-16,24-24 15,-49 0-15,0 25 16,-49-25-1,-50 0 1,49 0 0,0 0-1,1-25 1,-1 1 0,1-1-1,49-50 1,-50 26-1,25-26 17,-74 51-17,0-26 1,0-24 0,0 24-1,-25-24 1,24-26-1,-24 1 1,0 50 0,0 24-1,0 0 1,0 50 109,0 0-125,-24 24 16,-1 50-16,0-49 15,25 49 1,0 0-1,0-49 1,0-25 0,0 0-1,0 24 1,0 1 0,0-25-1,0-1 1,0 26-1,0-25 17,0 24-17,0-24 1,0 0 0,0 0-1,0 0 110,0-50-109</inkml:trace>
  <inkml:trace contextRef="#ctx0" brushRef="#br0" timeOffset="44156.2404">29741 6449 0,'25'0'78,"-1"25"-62,1-25-16,0 25 15,0 0-15,24-25 16,26 0-16,24 0 15,-25 0 1,-24 0 0,0 0-1,-1 0 1</inkml:trace>
  <inkml:trace contextRef="#ctx0" brushRef="#br0" timeOffset="44924.1758">30510 6474 0,'-25'50'62,"-74"-1"-62,0-24 16,24 25-16,-24-1 15,24-49 1,1 50 0,-25-1-1,74-24-15,-25-25 16,1 0-16,-26 50 15,26-50-15,24 25 16,-25 0-16,1-1 16,24-24-1,75 0 126,24 0-125,50-74-16,0 49 15,74 0 1,199 0-1,50 25 1,-398 0 0,-98-24 124,-1-1-140,-49-25 16,49 50-16,-49-25 16</inkml:trace>
  <inkml:trace contextRef="#ctx0" brushRef="#br0" timeOffset="45731.0083">30138 6251 0,'0'49'47,"0"-24"-47,0 74 15,24-24-15,-24-1 16,0-24 0,0 49-1,0-25 1,0 1 0,0-1-1,0 1 1,0-26-1,0-24-15,0 0 16,0 0-16,0 49 16,0-49-1,0 25-15,0-26 16,0 1 0,0 0-1,0 0 1,0-75 109,0 1-125,0-26 15,-24 1-15</inkml:trace>
  <inkml:trace contextRef="#ctx0" brushRef="#br0" timeOffset="46156.3291">29989 6846 0,'0'0'0,"-25"0"16,0 25-1,0 0-15,1 24 16,-1 1 0,-50 24-1,26-49 1,-26 50 0,51-51-1,73-24 79</inkml:trace>
  <inkml:trace contextRef="#ctx0" brushRef="#br0" timeOffset="46548.8568">30212 6995 0,'25'0'62,"0"0"-46,0 0 0,-1 25-1,1-25-15,25 25 16,24-1-16,25 26 16,125 24-1,-150-74 1,-49 0-16</inkml:trace>
  <inkml:trace contextRef="#ctx0" brushRef="#br0" timeOffset="48037.8149">30162 7293 0,'0'0'0,"0"24"0,-24 26 15,-1-25 1,25 24-16,-75 75 15,75-99 1,0 25 0,0-25-1,0-1 1,0 26 0,0-25 15,0 24-31,25-24 15,50 25 1,-1-25 0,1-1-16,49 1 15,-75 0-15,26-25 16,-51 0 0,1 0-1,0 0 1,25 0-16,-26-25 15,1 0 1,0-24 0,25-26-1,-26-24 1,-24 0 0,0 25-1,0-26 1,0 26-1,-24 49 1,-1 0 0,0 25 46,0 0-62,0 25 16,1 0-16,-26 25 15,-24 49 1,-1-25 15,26 25-15,-26-24 0,26-26-1,-1 1 1,-99 0-1,-25 24 1,125-74-16,-1 25 16,25-25-1,1 0 32,-1 0-31,25-25-16,0-49 15,0 49 17,0-50-17,0 1 1,0 24 0,0 26-1,0-26 1,124 25-1,-25 0 1,-25 1 0,50-26-1,-24 25 1,-26 25 0,25 0-1,1 0 1,24 0-1,-100 0 1,26 0 0,24 0-1,-49-25-15,25 25 16,-1-24 0,-24 24-1,0 0 48,-25-25-48,-50 25-15</inkml:trace>
  <inkml:trace contextRef="#ctx0" brushRef="#br0" timeOffset="50404.7559">31006 6300 0,'0'75'32,"0"-26"-32,0 1 15,0 0 1,0-26-16,0 51 15,-25-1-15,0-24 16,25-1-16,0 1 16,-49 49-1,24-74-15,0 0 16,25 0 0,-25-25 77,50-75-77,0 75 0,49-49-16,-49 49 15,99-100 1,-25 100-1,-74-24 1,0 24 0,0 0 15,0 0-15,-1 0-16,1 0 93,-25 24-77,0 26-16,0-25 16,0 49-16,0-24 15,0 49 1,0-24-1,-25 24 1,-49 25 0,24-50-1,1 25 1,-1 25 0,0-49-1,1-26 1,24 1-16,0-25 15,0 0 1,1-1 0,-1 1-1,-25-25 1,50 25 0,-49-25-1,24 0 1,0 0 31,25-25-47,0-24 15,0-100 1,0 99-16,0-24 16,25 24-16,24-49 15,1 25-15,0-1 16,-26 1-1,26 49 1,-50 0 15,0 0-15,25-24 0,-25 24-1,49-25 32,-49 26-31,0-1 15,25 25 172,-25 49-203,0-24 16,25-25-16,-25 50 15,0-25 1,0 24 0,50 75-1,-50-99 1,24 25-1,1-1 1,-25 26 0,50 24 15,-25-50-15,0 26-1,24-1 1,1-24-1,24 24 1,1 26 0,-26-51-1,50 1 1,-24 24 0,-1-49-1,1 25 1,-26-26-1,-24 1 1,0-25 0,0 0 15,-1 0 16,1 0-16,0 0-15</inkml:trace>
  <inkml:trace contextRef="#ctx0" brushRef="#br0" timeOffset="53333.0039">25598 8607 0,'-49'25'47,"-26"49"-32,-49 26-15,-24-1 16,98-50-16,-99 51 16,-248 247-1,-24 50 1,-51 25-1,224-150-15,25-73 16,0 49 0,24-25-16,50 0 0,-74 75 31,50-25-15,73-124-1,51-75 1,24-24-1,0-1 1</inkml:trace>
  <inkml:trace contextRef="#ctx0" brushRef="#br0" timeOffset="54589.1183">24631 8682 0,'0'-25'31,"25"25"-15,24 0 0,1 0-16,24-25 15,75-25 1,25 1 0,-50-26-1,-25 51 1,-49-1-1,-1 25 1,1 0-16,0 0 16,24-25-1,-24 0 1,-26 25 0,76 0-1,-51-25 1,51 25-1,-76 0 1,1 0 93,-25 25-109,0 25 16,0-1-16,0 26 16,-25 24-16,-49 50 31,-1 0-15,26-50-1,24-25 1,-25-49-1</inkml:trace>
  <inkml:trace contextRef="#ctx0" brushRef="#br0" timeOffset="72613.1239">20836 12502 0,'74'0'109,"1"0"-109,49 0 16,-75 0-16,51 0 15,48 0 1,76 0 0,-51 0-1,-148 0 1</inkml:trace>
  <inkml:trace contextRef="#ctx0" brushRef="#br0" timeOffset="73188.894">21258 12502 0,'0'0'0,"0"49"16,0-24 15,0 25-15,-25-1-1,25-24 1,0 0-1,0 0 1</inkml:trace>
  <inkml:trace contextRef="#ctx0" brushRef="#br0" timeOffset="73568.3888">21580 12626 0,'0'24'15,"0"1"1,0 0-16,0 0 16,-25 0-1,25-1-15,-25 1 31,25 25-15,-24-25 0,-1-25 31,0 0-47</inkml:trace>
  <inkml:trace contextRef="#ctx0" brushRef="#br0" timeOffset="73972.2415">20910 12626 0,'0'0'0,"0"49"0,0 1 16,0-25-1,0 24 1,0-24 0,0 0-1</inkml:trace>
  <inkml:trace contextRef="#ctx0" brushRef="#br0" timeOffset="74384.3246">21654 12774 0,'50'0'16,"0"0"-16,-25 25 16,-1-25-16,1 25 31,-25 0 0,0 0-15,0-1-1,0 26 1,0 0 0,-49-26-1,-1-24 1,-99 25-1,-74-25 1,49 0 0</inkml:trace>
  <inkml:trace contextRef="#ctx0" brushRef="#br0" timeOffset="74765.718">20910 12973 0,'75'0'15,"24"0"1,50 0 0,-50 0-16,-49 0 0,49 0 15,-74 0 1,24 0-16,1 0 16,-25 0-1</inkml:trace>
  <inkml:trace contextRef="#ctx0" brushRef="#br0" timeOffset="75261.4208">21307 13022 0,'0'0'0,"-49"50"0,-1-50 16,25 50-16,0-26 15,1 26 1,-1-25 0,25 0-1,0 24 16,0 1-15,0-25 0,0 24-1,0-24 1,49 25 0,100-25-1,99 74 1,-99-74-1,74 24 1,-99-24 0,-74-25-1,-50-25 95</inkml:trace>
  <inkml:trace contextRef="#ctx0" brushRef="#br0" timeOffset="75821.0775">21903 13295 0,'0'0'0,"-25"0"16,0 25-16,0 0 15,-24 0 1,-1 0-1,-25 24 1,51-49-16,-1 25 16,-25 25-16,25-50 15,-24 24-15,-100 26 16,25 0 0,25-26-1,49 1 16,25-25-15</inkml:trace>
  <inkml:trace contextRef="#ctx0" brushRef="#br0" timeOffset="76501.1304">21034 13271 0,'25'0'78,"50"24"-78,-1 1 16,50 0-16,-25 0 15,50 0 1,50-1 0,-150-24-1,-24 0 1,0 0 31,0 0-47,-1 0 15,1 0 1,50 0 0,-51 0-1,1 0 95</inkml:trace>
  <inkml:trace contextRef="#ctx0" brushRef="#br0" timeOffset="76956.9254">22399 13047 0,'0'-25'16,"24"25"-16,26 0 16,49 0-1,25 0-15,75-24 16,-100 24-1,0-25-15,50 25 16,-25-25 0</inkml:trace>
  <inkml:trace contextRef="#ctx0" brushRef="#br0" timeOffset="77916.3256">23019 12477 0,'0'0'0,"0"49"16,0 1-16,0 24 15,0 50-15,0-24 31,0-1-15,0 25 0,0-25-1,0-24 1,0 49 0,0 0-1,0-25 1,0-50-1,0 1 1,0 0-16,0-26 16,0 1 15,0 0-31,0 0 31,0 0-31,0 24 31,0-24-15,0 25 0,-50-50 109,1-50-110,-1-24-15,-49-1 16,49 1-16</inkml:trace>
  <inkml:trace contextRef="#ctx0" brushRef="#br0" timeOffset="78755.4055">22597 13320 0,'25'0'47,"74"0"-47,-49 0 15,-1 0-15,-24 0 16,-25 50 78,0-25-79,0-1-15,0 26 16,0-25-16,-25 24 16,1 1-1,-1-25 1,0 0-1,-25-1 1,-49-24 0,74 0-1</inkml:trace>
  <inkml:trace contextRef="#ctx0" brushRef="#br0" timeOffset="79866.401">23589 13146 0,'-25'25'15,"1"0"-15,-1-25 16,0 50-1,0-50 1,-49 49 0,-75 1-1,25 0 1,0-50 0,99 24 187,25 1-203,75 0 15,-26 25-15,1-50 16,24 49 0,1 1-1,-51-50 1,1 25-1,0-1 1,25 1 0,-26 0-1,26 0-15,-25-25 16,24 25 0,26-1-16,74 26 15,-50-25 1,-74-25 15,0 0 47,-1 0-78,1 0 31,-25-50-31,0 25 16</inkml:trace>
  <inkml:trace contextRef="#ctx0" brushRef="#br0" timeOffset="80604.2462">23316 12601 0,'0'25'16,"0"-1"46,0 1-46</inkml:trace>
  <inkml:trace contextRef="#ctx0" brushRef="#br0" timeOffset="81939.7837">24681 13295 0,'0'-24'16,"0"-1"0,0 0 15,0-25 0,24 25 0,1 1-15,25-1 0,24 0-1,-24 0 1,49 0 0,-49 25-1,-25 0 1,-1 0-1,1 0 1,0 0 0,25 0-1,-50 25 17,0 0-17,0 0-15,24 0 31,-24 24-15,0 26 0,-74-1-1,49-24 1,-24-25 0,24 24-1,0-24 1,-25 0-1,50 0 1,-24-25 0,24 24-1,-25 1 1,25 0 0,0 0-1,-25 24 1,25-24 15,0 0 16,0 0-16,0 0 0,0-1-31,0 1 47</inkml:trace>
  <inkml:trace contextRef="#ctx0" brushRef="#br0" timeOffset="83237.9973">24780 14114 0,'25'0'156,"-1"0"-94,1 25-46,-25-1-16,25-24 16,0 25-16,0 0 15,0 0 1,-1 0-1,-24-1 1,25-24 109,-25-24-94,0-1-31,0 0 32,-25 25 93,1 0-110,-26 0-15,25 0 16,-25 0-16,26 0 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7:09:25.72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12551 6176 0,'0'25'15,"0"25"1,25-25-16,25 24 15,74 75 1,148 50 0,1-75-1,-99-49 1,124 24 0,24 1-1,1-75 1,-26 0-1,-24 0 17,-124-50-32,149-49 15,-199 49-15,50-49 16,24-25 0,1-124-1,-100 25 1,-49 24-1,-25 100 1,0-25 0,-50 49-1,1 1 1,-26 0 0,-148-26-1,0 1 1,49 25-1,125 49 1,-26 0 0,26 0-16,-1 1 15,-99-1 1,0 25 0,-99-25-1,-25 25 1,125 0-1,48 0 1,1 0 0,-74 50-1,-51 98 1,150-123-16,-25 50 16,24-1-16,-24-24 15,-25 24-15,74 0 16,26-24-1,-1 24 1,25 26 15,0-1-15,0-25 0,0 26-1,0-51 1,0 50-1,25-49-15,-25 0 16,49-1-16,50 50 16,-74-74-1</inkml:trace>
  <inkml:trace contextRef="#ctx0" brushRef="#br0" timeOffset="1476.9534">21903 5333 0,'-100'-50'16,"26"26"-16,-75-1 15,50-25-15,24 50 16,-49-25 0,50 25-16,-25 0 15,49 0 1,-24 0-16,-125 0 15,1 0 17,24 0-17,-74 25 1,-25 149 0,25 24-1,75 1 1,49 74-1,49-25 1,50-100-16,25-48 16,0-1-16,0 0 15,0-49-15,100 99 16,-1-100 0,99 50-1,174-74 1,248 25-1,25-50 17,-173 0-17,-100 0 1,-124-25 0,-199-25-16,1 26 15,0-26-15,-26 25 0,26-49 16,0-50-1,-26-25 1,1 25 0,-25-25-1,0-25 1,0 1 0,0 74-1,0-1 1,-25 1-1,-99 0 17,-198-25-17,49 25 1,-25 24 0,75 26-1,174 49 1,24 0 31,0 0-32,0 0 1,0 0 0</inkml:trace>
  <inkml:trace contextRef="#ctx0" brushRef="#br0" timeOffset="5897.8873">26392 5531 0,'0'-49'15,"0"24"17,0 0-17,0 0 17,-49 1-17,-1 24-15,-99 0 16,100 0-16,-26 0 15,1 0 1,-26 49 0,26 125-1,49-125-15,-99 125 16,124-50 0,-25-25-16,1 75 15,24-25 1,0-25-1,74-50 1,100 1 15,-1-26-15,75 1-16,323 24 16,-323-49-16,25 0 15,-75-25 1,-49 0-16,25 0 15,-150 0-15,51 0 16,99-99 0,74-25-1,-75-25 1,1-50 0,-75 100-1,0-50 1,-74 50-1,0 74 1,-25-24 47,0 24-63,-25-25 15,-74-74 1,24 0-1,-24 0 1,-25 0 0,-25 25-1,25 49 1,0 26 0,-25 24-1,25-25 1,0 25-1,-24 0 1,73-25 0,-98 25-1,98-25-15,1 25 16,-25-25 0,74 25-1,-25 0 1,0 0-1,-74 0 1,-24 75 0,73-50-1,-74-1 1,50 26 0,25-25-1,-1-25-15,51 0 16,-1 0-1,-25 0-15,1 0 0,49 25 79,-25-25-64</inkml:trace>
  <inkml:trace contextRef="#ctx0" brushRef="#br0" timeOffset="9913.8613">15949 6921 0,'0'49'156,"0"26"-141,0-26-15,0 1 16,0-1-16,0 1 16,0 0-1,0-26 79,0 1-78,0 0-1,0 0 17</inkml:trace>
  <inkml:trace contextRef="#ctx0" brushRef="#br0" timeOffset="12497.7547">23118 6871 0,'25'0'203,"0"0"-187,-1-25-1,1 25 1,0 0 15,25 0 32,-50-25-48,24 25 1,1 0 46,0 0 1,0 0-47,-25 25-1,0 0-15,0 0 16,0 24-1,0-24 1,0 0-16,0 0 16,0 24-1,-25-24 1,25 0 15,-25 0-15,0 0-1,1-25 1,24 24-16,-25 1 31,0-25-15,0 0 0,0 25-1,1-25 1,98 0 187,-24 0-203,-1 0 16,-24 0-1,25 0 1,-1 0-1,-24 0 1,0 0 0,0 0-1,74 0 1,-74 0 0,-1 0-1,1 0 1,0 0 15,25 0 63,-26 0-79</inkml:trace>
  <inkml:trace contextRef="#ctx0" brushRef="#br0" timeOffset="14584.8125">29394 6573 0,'24'0'156,"1"0"-140,0 0-16,0 0 31,0 0-15,-1 25-1,-24 25 17,0-1-17,0-24-15,0 0 16,0 24-1,0-24-15,0 0 16,-24 25 0,-51-25-1,50 24 1,1-49 0,-76 25-1,51 0 1,74-25 109,49 0-110,-24-25-15,-26 25 16,1 0-16,0 0 16,0 0 46,0 0-46,-25 25-1,24 0 1,-24-1 0,0 1 31,0 0-32,0 0 1,0 0-16,0-1 15,-49 26 1,-1-25 0,25-25-1,-24 25 17,24-25-17,0 24 16,0-24-15,-24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BF37E417-7CFA-46D7-AF63-151F821945D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9194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FEB475-F51F-4DFB-A6CF-C5E29F231308}" type="slidenum">
              <a:rPr lang="zh-CN" altLang="zh-CN" smtClean="0">
                <a:latin typeface="Arial" charset="0"/>
              </a:rPr>
              <a:pPr>
                <a:defRPr/>
              </a:pPr>
              <a:t>3</a:t>
            </a:fld>
            <a:endParaRPr lang="zh-CN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034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516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11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7E417-7CFA-46D7-AF63-151F821945D9}" type="slidenum">
              <a:rPr lang="zh-CN" altLang="zh-CN" smtClean="0"/>
              <a:pPr>
                <a:defRPr/>
              </a:pPr>
              <a:t>38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0441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7E417-7CFA-46D7-AF63-151F821945D9}" type="slidenum">
              <a:rPr lang="zh-CN" altLang="zh-CN" smtClean="0"/>
              <a:pPr>
                <a:defRPr/>
              </a:pPr>
              <a:t>42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2066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7E417-7CFA-46D7-AF63-151F821945D9}" type="slidenum">
              <a:rPr lang="zh-CN" altLang="zh-CN" smtClean="0"/>
              <a:pPr>
                <a:defRPr/>
              </a:pPr>
              <a:t>44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5177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7E417-7CFA-46D7-AF63-151F821945D9}" type="slidenum">
              <a:rPr lang="zh-CN" altLang="zh-CN" smtClean="0"/>
              <a:pPr>
                <a:defRPr/>
              </a:pPr>
              <a:t>45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08995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36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718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93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93491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42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33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21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7E417-7CFA-46D7-AF63-151F821945D9}" type="slidenum">
              <a:rPr lang="zh-CN" altLang="zh-CN" smtClean="0"/>
              <a:pPr>
                <a:defRPr/>
              </a:pPr>
              <a:t>53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7922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toLocaleString</a:t>
            </a:r>
            <a:r>
              <a:rPr lang="en-US" altLang="zh-CN" dirty="0" smtClean="0"/>
              <a:t>( )</a:t>
            </a:r>
            <a:r>
              <a:rPr lang="zh-CN" altLang="en-US" dirty="0" smtClean="0"/>
              <a:t>把数组转换为本地字符串。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8201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8250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3761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714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93563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0135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60294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7982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06873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192FD54-7054-438F-8DA2-C156B52340C0}" type="slidenum">
              <a:rPr lang="zh-CN" altLang="zh-CN">
                <a:ea typeface="宋体" panose="02010600030101010101" pitchFamily="2" charset="-122"/>
              </a:rPr>
              <a:pPr/>
              <a:t>73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5997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3A8B9-DF5A-4ED3-BE11-2C304D06562B}" type="slidenum">
              <a:rPr lang="zh-CN" altLang="zh-CN" smtClean="0"/>
              <a:t>81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986562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1360D2-7284-4878-AC3F-662E1BF3640E}" type="slidenum">
              <a:rPr kumimoji="0" lang="zh-CN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zh-CN" altLang="zh-CN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9152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FBD22D58-0047-4447-9003-99E75CBA1166}" type="slidenum">
              <a:rPr lang="zh-CN" altLang="zh-CN" sz="3200" smtClean="0">
                <a:ea typeface="宋体" panose="02010600030101010101" pitchFamily="2" charset="-122"/>
              </a:rPr>
              <a:pPr eaLnBrk="1" hangingPunct="1"/>
              <a:t>96</a:t>
            </a:fld>
            <a:endParaRPr lang="zh-CN" altLang="zh-CN" sz="320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90398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B176B37C-2F04-4E95-9AD3-6042235967CD}" type="slidenum">
              <a:rPr lang="zh-CN" altLang="zh-CN" sz="3200" smtClean="0">
                <a:ea typeface="宋体" panose="02010600030101010101" pitchFamily="2" charset="-122"/>
              </a:rPr>
              <a:pPr eaLnBrk="1" hangingPunct="1"/>
              <a:t>97</a:t>
            </a:fld>
            <a:endParaRPr lang="zh-CN" altLang="zh-CN" sz="320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8700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7DCDD13-7592-4009-ABD1-F4334B2B6381}" type="slidenum">
              <a:rPr lang="zh-CN" altLang="zh-CN" sz="3200" smtClean="0">
                <a:ea typeface="宋体" panose="02010600030101010101" pitchFamily="2" charset="-122"/>
              </a:rPr>
              <a:pPr/>
              <a:t>98</a:t>
            </a:fld>
            <a:endParaRPr lang="zh-CN" altLang="zh-CN" sz="320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62257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97C10415-5985-4BEF-8C7F-921C4C1651BD}" type="slidenum">
              <a:rPr lang="zh-CN" altLang="zh-CN" sz="3200" smtClean="0">
                <a:ea typeface="宋体" panose="02010600030101010101" pitchFamily="2" charset="-122"/>
              </a:rPr>
              <a:pPr eaLnBrk="1" hangingPunct="1"/>
              <a:t>99</a:t>
            </a:fld>
            <a:endParaRPr lang="zh-CN" altLang="zh-CN" sz="320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026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3037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1922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pPr>
                <a:defRPr/>
              </a:pPr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0446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9121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pPr/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82882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7E417-7CFA-46D7-AF63-151F821945D9}" type="slidenum">
              <a:rPr lang="zh-CN" altLang="zh-CN" smtClean="0"/>
              <a:pPr>
                <a:defRPr/>
              </a:pPr>
              <a:t>33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254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软院logo横版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86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5643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356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806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E8B998-ECCB-4330-9132-FF7674908DF1}" type="slidenum">
              <a:rPr lang="zh-CN" altLang="zh-CN" smtClean="0">
                <a:solidFill>
                  <a:srgbClr val="000000"/>
                </a:solidFill>
              </a:rPr>
              <a:t>‹#›</a:t>
            </a:fld>
            <a:endParaRPr lang="zh-CN" altLang="zh-CN" sz="3200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67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522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622DAF-F9BF-42C0-903B-5BABC031D506}" type="slidenum">
              <a:rPr lang="zh-CN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 sz="32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02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622DAF-F9BF-42C0-903B-5BABC031D506}" type="slidenum">
              <a:rPr lang="zh-CN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 sz="32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77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1378B35-436C-4F64-8CAE-6E2F9B8DE6B2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软院logo横版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22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emf"/><Relationship Id="rId5" Type="http://schemas.openxmlformats.org/officeDocument/2006/relationships/customXml" Target="../ink/ink9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emf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9" Type="http://schemas.openxmlformats.org/officeDocument/2006/relationships/image" Target="../media/image42.emf"/><Relationship Id="rId3" Type="http://schemas.openxmlformats.org/officeDocument/2006/relationships/image" Target="../media/image24.emf"/><Relationship Id="rId21" Type="http://schemas.openxmlformats.org/officeDocument/2006/relationships/image" Target="../media/image33.emf"/><Relationship Id="rId34" Type="http://schemas.openxmlformats.org/officeDocument/2006/relationships/customXml" Target="../ink/ink30.xml"/><Relationship Id="rId42" Type="http://schemas.openxmlformats.org/officeDocument/2006/relationships/customXml" Target="../ink/ink34.xml"/><Relationship Id="rId47" Type="http://schemas.openxmlformats.org/officeDocument/2006/relationships/image" Target="../media/image46.emf"/><Relationship Id="rId50" Type="http://schemas.openxmlformats.org/officeDocument/2006/relationships/customXml" Target="../ink/ink38.xml"/><Relationship Id="rId7" Type="http://schemas.openxmlformats.org/officeDocument/2006/relationships/image" Target="../media/image26.emf"/><Relationship Id="rId12" Type="http://schemas.openxmlformats.org/officeDocument/2006/relationships/customXml" Target="../ink/ink19.xml"/><Relationship Id="rId17" Type="http://schemas.openxmlformats.org/officeDocument/2006/relationships/image" Target="../media/image31.emf"/><Relationship Id="rId25" Type="http://schemas.openxmlformats.org/officeDocument/2006/relationships/image" Target="../media/image35.emf"/><Relationship Id="rId33" Type="http://schemas.openxmlformats.org/officeDocument/2006/relationships/image" Target="../media/image39.emf"/><Relationship Id="rId38" Type="http://schemas.openxmlformats.org/officeDocument/2006/relationships/customXml" Target="../ink/ink32.xml"/><Relationship Id="rId46" Type="http://schemas.openxmlformats.org/officeDocument/2006/relationships/customXml" Target="../ink/ink36.xml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29" Type="http://schemas.openxmlformats.org/officeDocument/2006/relationships/image" Target="../media/image37.emf"/><Relationship Id="rId41" Type="http://schemas.openxmlformats.org/officeDocument/2006/relationships/image" Target="../media/image43.emf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6.xml"/><Relationship Id="rId11" Type="http://schemas.openxmlformats.org/officeDocument/2006/relationships/image" Target="../media/image28.emf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41.emf"/><Relationship Id="rId40" Type="http://schemas.openxmlformats.org/officeDocument/2006/relationships/customXml" Target="../ink/ink33.xml"/><Relationship Id="rId45" Type="http://schemas.openxmlformats.org/officeDocument/2006/relationships/image" Target="../media/image45.emf"/><Relationship Id="rId53" Type="http://schemas.openxmlformats.org/officeDocument/2006/relationships/image" Target="../media/image49.emf"/><Relationship Id="rId5" Type="http://schemas.openxmlformats.org/officeDocument/2006/relationships/image" Target="../media/image25.emf"/><Relationship Id="rId15" Type="http://schemas.openxmlformats.org/officeDocument/2006/relationships/image" Target="../media/image30.emf"/><Relationship Id="rId23" Type="http://schemas.openxmlformats.org/officeDocument/2006/relationships/image" Target="../media/image34.emf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49" Type="http://schemas.openxmlformats.org/officeDocument/2006/relationships/image" Target="../media/image47.emf"/><Relationship Id="rId10" Type="http://schemas.openxmlformats.org/officeDocument/2006/relationships/customXml" Target="../ink/ink18.xml"/><Relationship Id="rId19" Type="http://schemas.openxmlformats.org/officeDocument/2006/relationships/image" Target="../media/image32.emf"/><Relationship Id="rId31" Type="http://schemas.openxmlformats.org/officeDocument/2006/relationships/image" Target="../media/image38.emf"/><Relationship Id="rId44" Type="http://schemas.openxmlformats.org/officeDocument/2006/relationships/customXml" Target="../ink/ink35.xml"/><Relationship Id="rId52" Type="http://schemas.openxmlformats.org/officeDocument/2006/relationships/customXml" Target="../ink/ink39.xml"/><Relationship Id="rId4" Type="http://schemas.openxmlformats.org/officeDocument/2006/relationships/customXml" Target="../ink/ink15.xml"/><Relationship Id="rId9" Type="http://schemas.openxmlformats.org/officeDocument/2006/relationships/image" Target="../media/image27.emf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36.emf"/><Relationship Id="rId30" Type="http://schemas.openxmlformats.org/officeDocument/2006/relationships/customXml" Target="../ink/ink28.xml"/><Relationship Id="rId35" Type="http://schemas.openxmlformats.org/officeDocument/2006/relationships/image" Target="../media/image40.emf"/><Relationship Id="rId43" Type="http://schemas.openxmlformats.org/officeDocument/2006/relationships/image" Target="../media/image44.emf"/><Relationship Id="rId48" Type="http://schemas.openxmlformats.org/officeDocument/2006/relationships/customXml" Target="../ink/ink37.xml"/><Relationship Id="rId8" Type="http://schemas.openxmlformats.org/officeDocument/2006/relationships/customXml" Target="../ink/ink17.xml"/><Relationship Id="rId51" Type="http://schemas.openxmlformats.org/officeDocument/2006/relationships/image" Target="../media/image4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2.png"/><Relationship Id="rId4" Type="http://schemas.openxmlformats.org/officeDocument/2006/relationships/oleObject" Target="../embeddings/oleObject1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647281" y="1484109"/>
            <a:ext cx="4897437" cy="2116138"/>
          </a:xfrm>
          <a:prstGeom prst="rect">
            <a:avLst/>
          </a:prstGeom>
        </p:spPr>
        <p:txBody>
          <a:bodyPr anchor="b"/>
          <a:lstStyle/>
          <a:p>
            <a:pPr eaLnBrk="1" hangingPunct="1"/>
            <a:r>
              <a:rPr lang="en-US" altLang="zh-CN" sz="4800" b="1" dirty="0"/>
              <a:t>Web</a:t>
            </a:r>
            <a:r>
              <a:rPr lang="zh-CN" altLang="en-US" sz="4800" b="1" dirty="0"/>
              <a:t>开发（二）</a:t>
            </a:r>
            <a:endParaRPr lang="zh-CN" altLang="zh-CN" sz="4800" b="1" dirty="0"/>
          </a:p>
        </p:txBody>
      </p:sp>
      <p:pic>
        <p:nvPicPr>
          <p:cNvPr id="10244" name="图片 4" descr="软院logo横版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47174" y="1166843"/>
            <a:ext cx="8738608" cy="4441793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ts val="3800"/>
              </a:lnSpc>
              <a:buNone/>
            </a:pPr>
            <a:r>
              <a:rPr lang="en-US" altLang="zh-CN" sz="2800" dirty="0" smtClean="0">
                <a:latin typeface="微软雅黑" pitchFamily="34" charset="-122"/>
              </a:rPr>
              <a:t>&lt;head&gt;</a:t>
            </a:r>
          </a:p>
          <a:p>
            <a:pPr marL="0" indent="0">
              <a:lnSpc>
                <a:spcPts val="3800"/>
              </a:lnSpc>
              <a:buNone/>
            </a:pPr>
            <a:r>
              <a:rPr lang="en-US" altLang="zh-CN" sz="2800" dirty="0">
                <a:latin typeface="微软雅黑" pitchFamily="34" charset="-122"/>
              </a:rPr>
              <a:t>	</a:t>
            </a:r>
            <a:r>
              <a:rPr lang="en-US" altLang="zh-CN" sz="2800" dirty="0" smtClean="0">
                <a:latin typeface="微软雅黑" pitchFamily="34" charset="-122"/>
              </a:rPr>
              <a:t>&lt;meta charset</a:t>
            </a:r>
            <a:r>
              <a:rPr lang="en-US" altLang="zh-CN" sz="2800" dirty="0">
                <a:latin typeface="微软雅黑" pitchFamily="34" charset="-122"/>
              </a:rPr>
              <a:t>= " </a:t>
            </a:r>
            <a:r>
              <a:rPr lang="en-US" altLang="zh-CN" sz="2800" dirty="0" smtClean="0">
                <a:latin typeface="微软雅黑" pitchFamily="34" charset="-122"/>
              </a:rPr>
              <a:t>utf-8</a:t>
            </a:r>
            <a:r>
              <a:rPr lang="en-US" altLang="zh-CN" sz="2800" dirty="0">
                <a:latin typeface="微软雅黑" pitchFamily="34" charset="-122"/>
              </a:rPr>
              <a:t> " &gt;</a:t>
            </a:r>
            <a:endParaRPr lang="en-US" altLang="zh-CN" sz="2800" dirty="0" smtClean="0">
              <a:latin typeface="微软雅黑" pitchFamily="34" charset="-122"/>
            </a:endParaRPr>
          </a:p>
          <a:p>
            <a:pPr marL="0" indent="0">
              <a:lnSpc>
                <a:spcPts val="3800"/>
              </a:lnSpc>
              <a:buNone/>
            </a:pPr>
            <a:r>
              <a:rPr lang="en-US" altLang="zh-CN" sz="2800" dirty="0">
                <a:latin typeface="微软雅黑" pitchFamily="34" charset="-122"/>
              </a:rPr>
              <a:t>	</a:t>
            </a:r>
            <a:r>
              <a:rPr lang="en-US" altLang="zh-CN" sz="2800" dirty="0" smtClean="0">
                <a:latin typeface="微软雅黑" pitchFamily="34" charset="-122"/>
              </a:rPr>
              <a:t>&lt;title&gt;&lt;/title&gt;</a:t>
            </a:r>
          </a:p>
          <a:p>
            <a:pPr marL="0" indent="0">
              <a:lnSpc>
                <a:spcPts val="3800"/>
              </a:lnSpc>
              <a:buNone/>
            </a:pPr>
            <a:r>
              <a:rPr lang="en-US" altLang="zh-CN" sz="2800" dirty="0">
                <a:latin typeface="微软雅黑" pitchFamily="34" charset="-122"/>
              </a:rPr>
              <a:t>	</a:t>
            </a:r>
            <a:r>
              <a:rPr lang="en-US" altLang="zh-CN" sz="2800" dirty="0" smtClean="0">
                <a:latin typeface="微软雅黑" pitchFamily="34" charset="-122"/>
              </a:rPr>
              <a:t>&lt;script </a:t>
            </a:r>
            <a:r>
              <a:rPr lang="en-US" altLang="zh-CN" sz="2800" dirty="0" err="1" smtClean="0">
                <a:latin typeface="微软雅黑" pitchFamily="34" charset="-122"/>
              </a:rPr>
              <a:t>src</a:t>
            </a:r>
            <a:r>
              <a:rPr lang="en-US" altLang="zh-CN" sz="2800" dirty="0">
                <a:latin typeface="微软雅黑" pitchFamily="34" charset="-122"/>
              </a:rPr>
              <a:t>= " </a:t>
            </a:r>
            <a:r>
              <a:rPr lang="en-US" altLang="zh-CN" sz="2800" dirty="0" smtClean="0">
                <a:latin typeface="微软雅黑" pitchFamily="34" charset="-122"/>
              </a:rPr>
              <a:t>demo.js</a:t>
            </a:r>
            <a:r>
              <a:rPr lang="en-US" altLang="zh-CN" sz="2800" dirty="0">
                <a:latin typeface="微软雅黑" pitchFamily="34" charset="-122"/>
              </a:rPr>
              <a:t> " &gt;&lt;/</a:t>
            </a:r>
            <a:r>
              <a:rPr lang="en-US" altLang="zh-CN" sz="2800" dirty="0" smtClean="0">
                <a:latin typeface="微软雅黑" pitchFamily="34" charset="-122"/>
              </a:rPr>
              <a:t>script&gt;</a:t>
            </a:r>
          </a:p>
          <a:p>
            <a:pPr marL="0" indent="0">
              <a:lnSpc>
                <a:spcPts val="3800"/>
              </a:lnSpc>
              <a:buNone/>
            </a:pPr>
            <a:r>
              <a:rPr lang="en-US" altLang="zh-CN" sz="2800" dirty="0" smtClean="0">
                <a:latin typeface="微软雅黑" pitchFamily="34" charset="-122"/>
              </a:rPr>
              <a:t>	&lt;</a:t>
            </a:r>
            <a:r>
              <a:rPr lang="en-US" altLang="zh-CN" sz="2800" dirty="0">
                <a:latin typeface="微软雅黑" pitchFamily="34" charset="-122"/>
              </a:rPr>
              <a:t>script type= " </a:t>
            </a:r>
            <a:r>
              <a:rPr lang="en-US" altLang="zh-CN" sz="2800" dirty="0" smtClean="0">
                <a:latin typeface="微软雅黑" pitchFamily="34" charset="-122"/>
              </a:rPr>
              <a:t>text/</a:t>
            </a:r>
            <a:r>
              <a:rPr lang="en-US" altLang="zh-CN" sz="2800" dirty="0" err="1" smtClean="0">
                <a:latin typeface="微软雅黑" pitchFamily="34" charset="-122"/>
              </a:rPr>
              <a:t>javascript</a:t>
            </a:r>
            <a:r>
              <a:rPr lang="en-US" altLang="zh-CN" sz="2800" dirty="0">
                <a:latin typeface="微软雅黑" pitchFamily="34" charset="-122"/>
              </a:rPr>
              <a:t> " &gt;</a:t>
            </a:r>
          </a:p>
          <a:p>
            <a:pPr marL="0" indent="0">
              <a:lnSpc>
                <a:spcPts val="3800"/>
              </a:lnSpc>
              <a:buNone/>
            </a:pPr>
            <a:r>
              <a:rPr lang="en-US" altLang="zh-CN" sz="2800" dirty="0">
                <a:latin typeface="微软雅黑" pitchFamily="34" charset="-122"/>
              </a:rPr>
              <a:t>	</a:t>
            </a:r>
            <a:r>
              <a:rPr lang="en-US" altLang="zh-CN" sz="2800" dirty="0" smtClean="0">
                <a:latin typeface="微软雅黑" pitchFamily="34" charset="-122"/>
              </a:rPr>
              <a:t>	console.log</a:t>
            </a:r>
            <a:r>
              <a:rPr lang="en-US" altLang="zh-CN" sz="2800" dirty="0">
                <a:latin typeface="微软雅黑" pitchFamily="34" charset="-122"/>
              </a:rPr>
              <a:t>(" Hello </a:t>
            </a:r>
            <a:r>
              <a:rPr lang="en-US" altLang="zh-CN" sz="2800" dirty="0" smtClean="0">
                <a:latin typeface="微软雅黑" pitchFamily="34" charset="-122"/>
              </a:rPr>
              <a:t>World");</a:t>
            </a:r>
            <a:endParaRPr lang="en-US" altLang="zh-CN" sz="2800" dirty="0">
              <a:latin typeface="微软雅黑" pitchFamily="34" charset="-122"/>
            </a:endParaRPr>
          </a:p>
          <a:p>
            <a:pPr marL="0" indent="0">
              <a:lnSpc>
                <a:spcPts val="3800"/>
              </a:lnSpc>
              <a:buNone/>
            </a:pPr>
            <a:r>
              <a:rPr lang="en-US" altLang="zh-CN" sz="2800" dirty="0">
                <a:latin typeface="微软雅黑" pitchFamily="34" charset="-122"/>
              </a:rPr>
              <a:t>	</a:t>
            </a:r>
            <a:r>
              <a:rPr lang="en-US" altLang="zh-CN" sz="2800" dirty="0" smtClean="0">
                <a:latin typeface="微软雅黑" pitchFamily="34" charset="-122"/>
              </a:rPr>
              <a:t>	alert( "Hello JavaScript" );</a:t>
            </a:r>
            <a:endParaRPr lang="en-US" altLang="zh-CN" sz="2800" dirty="0">
              <a:latin typeface="微软雅黑" pitchFamily="34" charset="-122"/>
            </a:endParaRPr>
          </a:p>
          <a:p>
            <a:pPr marL="0" indent="0">
              <a:lnSpc>
                <a:spcPts val="3800"/>
              </a:lnSpc>
              <a:buNone/>
            </a:pPr>
            <a:r>
              <a:rPr lang="en-US" altLang="zh-CN" sz="2800" dirty="0" smtClean="0">
                <a:latin typeface="微软雅黑" pitchFamily="34" charset="-122"/>
              </a:rPr>
              <a:t>	&lt;/</a:t>
            </a:r>
            <a:r>
              <a:rPr lang="en-US" altLang="zh-CN" sz="2800" dirty="0">
                <a:latin typeface="微软雅黑" pitchFamily="34" charset="-122"/>
              </a:rPr>
              <a:t>script</a:t>
            </a:r>
            <a:r>
              <a:rPr lang="en-US" altLang="zh-CN" sz="2800" dirty="0" smtClean="0">
                <a:latin typeface="微软雅黑" pitchFamily="34" charset="-122"/>
              </a:rPr>
              <a:t>&gt;</a:t>
            </a:r>
          </a:p>
          <a:p>
            <a:pPr marL="0" indent="0">
              <a:lnSpc>
                <a:spcPts val="3800"/>
              </a:lnSpc>
              <a:buNone/>
            </a:pPr>
            <a:r>
              <a:rPr lang="en-US" altLang="en-US" sz="2800" dirty="0" smtClean="0">
                <a:latin typeface="微软雅黑" pitchFamily="34" charset="-122"/>
              </a:rPr>
              <a:t>&lt;/head&gt;</a:t>
            </a:r>
            <a:endParaRPr lang="en-US" altLang="en-US" sz="2800" dirty="0">
              <a:latin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 smtClean="0"/>
              <a:t>外部</a:t>
            </a:r>
            <a:r>
              <a:rPr kumimoji="0" lang="en-US" altLang="zh-CN" dirty="0"/>
              <a:t>JavaScript</a:t>
            </a:r>
            <a:r>
              <a:rPr kumimoji="0" lang="zh-CN" altLang="en-US" dirty="0" smtClean="0"/>
              <a:t>文件与内部</a:t>
            </a:r>
            <a:r>
              <a:rPr kumimoji="0" lang="en-US" altLang="zh-CN" dirty="0" smtClean="0"/>
              <a:t>JS</a:t>
            </a:r>
            <a:r>
              <a:rPr kumimoji="0" lang="zh-CN" altLang="en-US" dirty="0" smtClean="0"/>
              <a:t>代码</a:t>
            </a:r>
            <a:endParaRPr kumimoji="0" lang="zh-CN" altLang="en-US" dirty="0"/>
          </a:p>
          <a:p>
            <a:endParaRPr lang="zh-CN" altLang="en-US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242064" y="2564604"/>
            <a:ext cx="5931874" cy="595984"/>
          </a:xfrm>
          <a:prstGeom prst="rect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242064" y="3212901"/>
            <a:ext cx="5931874" cy="1872858"/>
          </a:xfrm>
          <a:prstGeom prst="rect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74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动态、</a:t>
            </a:r>
            <a:r>
              <a:rPr lang="zh-CN" altLang="en-US" dirty="0"/>
              <a:t>弱类型，一个变量可以赋不同类型的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语句</a:t>
            </a:r>
            <a:r>
              <a:rPr lang="zh-CN" altLang="en-US" dirty="0"/>
              <a:t>通常</a:t>
            </a:r>
            <a:r>
              <a:rPr lang="zh-CN" altLang="en-US" dirty="0" smtClean="0"/>
              <a:t>以分号结束</a:t>
            </a:r>
            <a:endParaRPr lang="en-US" altLang="zh-CN" dirty="0" smtClean="0"/>
          </a:p>
          <a:p>
            <a:r>
              <a:rPr lang="en-US" altLang="zh-CN" dirty="0" err="1" smtClean="0"/>
              <a:t>Js</a:t>
            </a:r>
            <a:r>
              <a:rPr lang="zh-CN" altLang="en-US" dirty="0" smtClean="0"/>
              <a:t>注释方式：行注释</a:t>
            </a:r>
            <a:r>
              <a:rPr lang="en-US" altLang="zh-CN" dirty="0" smtClean="0"/>
              <a:t>(//)</a:t>
            </a:r>
            <a:r>
              <a:rPr lang="zh-CN" altLang="en-US" dirty="0" smtClean="0"/>
              <a:t>和块注释</a:t>
            </a:r>
            <a:r>
              <a:rPr lang="en-US" altLang="zh-CN" dirty="0" smtClean="0"/>
              <a:t>(/**/)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1.2.1 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8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1.2.2 </a:t>
            </a:r>
            <a:r>
              <a:rPr lang="zh-CN" altLang="en-US" dirty="0" smtClean="0"/>
              <a:t>定义变量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1124744"/>
            <a:ext cx="9419080" cy="532964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JS</a:t>
            </a:r>
            <a:r>
              <a:rPr lang="zh-CN" altLang="en-US" dirty="0">
                <a:solidFill>
                  <a:srgbClr val="FF0000"/>
                </a:solidFill>
              </a:rPr>
              <a:t>为弱类型语言，声明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创建变量时，不需指明数据类型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600" dirty="0"/>
              <a:t>var </a:t>
            </a:r>
            <a:r>
              <a:rPr lang="zh-CN" altLang="en-US" sz="2600" dirty="0"/>
              <a:t>变量名（</a:t>
            </a:r>
            <a:r>
              <a:rPr lang="en-US" altLang="zh-CN" sz="2600" dirty="0"/>
              <a:t>var </a:t>
            </a:r>
            <a:r>
              <a:rPr lang="zh-CN" altLang="en-US" sz="2600" dirty="0"/>
              <a:t>变量名</a:t>
            </a:r>
            <a:r>
              <a:rPr lang="en-US" altLang="zh-CN" sz="2600" dirty="0"/>
              <a:t>=</a:t>
            </a:r>
            <a:r>
              <a:rPr lang="zh-CN" altLang="en-US" sz="2600" dirty="0"/>
              <a:t>初值</a:t>
            </a:r>
            <a:r>
              <a:rPr lang="en-US" altLang="zh-CN" sz="2600" dirty="0"/>
              <a:t>;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pPr lvl="1"/>
            <a:r>
              <a:rPr lang="zh-CN" altLang="en-US" sz="2600" dirty="0"/>
              <a:t>不加</a:t>
            </a:r>
            <a:r>
              <a:rPr lang="en-US" altLang="zh-CN" sz="2600" dirty="0" err="1"/>
              <a:t>var</a:t>
            </a:r>
            <a:r>
              <a:rPr lang="zh-CN" altLang="en-US" sz="2600" dirty="0"/>
              <a:t>保留字即为全局变量</a:t>
            </a:r>
            <a:endParaRPr lang="en-US" altLang="zh-CN" sz="2600" dirty="0" smtClean="0"/>
          </a:p>
          <a:p>
            <a:pPr lvl="1"/>
            <a:r>
              <a:rPr lang="zh-CN" altLang="en-US" sz="2600" dirty="0"/>
              <a:t>字符串值用单引号或双引号引起来</a:t>
            </a:r>
            <a:r>
              <a:rPr lang="zh-CN" altLang="en-US" sz="2600" dirty="0" smtClean="0"/>
              <a:t>；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0112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1.2.3 </a:t>
            </a:r>
            <a:r>
              <a:rPr lang="zh-CN" altLang="en-US" smtClean="0"/>
              <a:t>变量的数据类型</a:t>
            </a:r>
            <a:endParaRPr lang="zh-CN" altLang="en-US" dirty="0"/>
          </a:p>
        </p:txBody>
      </p:sp>
      <p:sp>
        <p:nvSpPr>
          <p:cNvPr id="5" name="内容占位符 6"/>
          <p:cNvSpPr>
            <a:spLocks noGrp="1"/>
          </p:cNvSpPr>
          <p:nvPr>
            <p:ph sz="quarter" idx="10"/>
          </p:nvPr>
        </p:nvSpPr>
        <p:spPr>
          <a:xfrm>
            <a:off x="1004693" y="1234685"/>
            <a:ext cx="10709882" cy="4643437"/>
          </a:xfrm>
        </p:spPr>
        <p:txBody>
          <a:bodyPr>
            <a:normAutofit/>
          </a:bodyPr>
          <a:lstStyle/>
          <a:p>
            <a:r>
              <a:rPr lang="en-US" altLang="zh-CN" dirty="0"/>
              <a:t> JavaScript</a:t>
            </a:r>
            <a:r>
              <a:rPr lang="zh-CN" altLang="en-US" dirty="0"/>
              <a:t>是一种</a:t>
            </a:r>
            <a:r>
              <a:rPr lang="zh-CN" altLang="en-US" dirty="0">
                <a:solidFill>
                  <a:srgbClr val="FF0000"/>
                </a:solidFill>
              </a:rPr>
              <a:t>弱类型</a:t>
            </a:r>
            <a:r>
              <a:rPr lang="zh-CN" altLang="en-US" dirty="0"/>
              <a:t>的语言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弱类型</a:t>
            </a:r>
            <a:r>
              <a:rPr lang="zh-CN" altLang="en-US" dirty="0"/>
              <a:t>是指不同类型的变量之间可以相互赋值</a:t>
            </a:r>
            <a:r>
              <a:rPr lang="zh-CN" altLang="en-US" dirty="0" smtClean="0"/>
              <a:t>，但</a:t>
            </a:r>
            <a:r>
              <a:rPr lang="zh-CN" altLang="en-US" dirty="0"/>
              <a:t>在某</a:t>
            </a:r>
            <a:r>
              <a:rPr lang="zh-CN" altLang="en-US" dirty="0" smtClean="0"/>
              <a:t>一时刻，</a:t>
            </a:r>
            <a:r>
              <a:rPr lang="zh-CN" altLang="en-US" dirty="0"/>
              <a:t>一个变量</a:t>
            </a:r>
            <a:r>
              <a:rPr lang="zh-CN" altLang="en-US" dirty="0">
                <a:solidFill>
                  <a:srgbClr val="FF0000"/>
                </a:solidFill>
              </a:rPr>
              <a:t>存在某一种</a:t>
            </a:r>
            <a:r>
              <a:rPr lang="zh-CN" altLang="en-US" dirty="0"/>
              <a:t>数据类型</a:t>
            </a:r>
          </a:p>
          <a:p>
            <a:pPr lvl="1"/>
            <a:r>
              <a:rPr lang="en-US" altLang="zh-CN" sz="2600" dirty="0" smtClean="0"/>
              <a:t>5 </a:t>
            </a:r>
            <a:r>
              <a:rPr lang="zh-CN" altLang="en-US" sz="2600" dirty="0" smtClean="0"/>
              <a:t>种</a:t>
            </a:r>
            <a:r>
              <a:rPr lang="zh-CN" altLang="en-US" sz="2600" dirty="0"/>
              <a:t>原始</a:t>
            </a:r>
            <a:r>
              <a:rPr lang="zh-CN" altLang="en-US" sz="2600" dirty="0" smtClean="0"/>
              <a:t>数据类型</a:t>
            </a:r>
            <a:r>
              <a:rPr lang="zh-CN" altLang="en-US" sz="2600" dirty="0"/>
              <a:t>：</a:t>
            </a:r>
            <a:r>
              <a:rPr lang="en-US" altLang="zh-CN" sz="2600" dirty="0"/>
              <a:t>Number</a:t>
            </a:r>
            <a:r>
              <a:rPr lang="zh-CN" altLang="en-US" sz="2600" dirty="0"/>
              <a:t>、</a:t>
            </a:r>
            <a:r>
              <a:rPr lang="en-US" altLang="zh-CN" sz="2600" dirty="0"/>
              <a:t>String</a:t>
            </a:r>
            <a:r>
              <a:rPr lang="zh-CN" altLang="en-US" sz="2600" dirty="0"/>
              <a:t>、</a:t>
            </a:r>
            <a:r>
              <a:rPr lang="en-US" altLang="zh-CN" sz="2600" dirty="0"/>
              <a:t>Boolean</a:t>
            </a:r>
            <a:r>
              <a:rPr lang="zh-CN" altLang="en-US" sz="2600" dirty="0"/>
              <a:t>、</a:t>
            </a:r>
            <a:r>
              <a:rPr lang="en-US" altLang="zh-CN" sz="2600" dirty="0"/>
              <a:t>Undefined</a:t>
            </a:r>
            <a:r>
              <a:rPr lang="zh-CN" altLang="en-US" sz="2600" dirty="0"/>
              <a:t>、</a:t>
            </a:r>
            <a:r>
              <a:rPr lang="en-US" altLang="zh-CN" sz="2600" dirty="0"/>
              <a:t>Null</a:t>
            </a:r>
          </a:p>
          <a:p>
            <a:pPr lvl="1"/>
            <a:r>
              <a:rPr lang="zh-CN" altLang="en-US" sz="2600" dirty="0"/>
              <a:t>获得变量在某一时刻的数据类型，</a:t>
            </a:r>
            <a:r>
              <a:rPr lang="zh-CN" altLang="en-US" sz="2600" dirty="0" smtClean="0"/>
              <a:t>使用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typeof</a:t>
            </a:r>
            <a:r>
              <a:rPr lang="en-US" altLang="zh-CN" sz="2600" dirty="0" smtClean="0">
                <a:solidFill>
                  <a:srgbClr val="FF0000"/>
                </a:solidFill>
              </a:rPr>
              <a:t> </a:t>
            </a:r>
            <a:r>
              <a:rPr lang="zh-CN" altLang="en-US" sz="2600" dirty="0" smtClean="0"/>
              <a:t>运算符</a:t>
            </a:r>
            <a:endParaRPr lang="en-US" altLang="zh-CN" sz="2600" dirty="0"/>
          </a:p>
        </p:txBody>
      </p:sp>
      <p:sp>
        <p:nvSpPr>
          <p:cNvPr id="6" name="文本框 5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57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1.2.3 </a:t>
            </a:r>
            <a:r>
              <a:rPr lang="en-US" altLang="zh-CN" dirty="0"/>
              <a:t>JS</a:t>
            </a:r>
            <a:r>
              <a:rPr lang="zh-CN" altLang="en-US" dirty="0"/>
              <a:t>内置数据类型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Number</a:t>
            </a:r>
            <a:r>
              <a:rPr lang="zh-CN" altLang="en-US" dirty="0"/>
              <a:t>类型：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3.1415926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1e6</a:t>
            </a:r>
          </a:p>
          <a:p>
            <a:r>
              <a:rPr lang="en-US" altLang="zh-CN" dirty="0" smtClean="0"/>
              <a:t> String</a:t>
            </a:r>
            <a:r>
              <a:rPr lang="zh-CN" altLang="en-US" dirty="0"/>
              <a:t>类型：</a:t>
            </a:r>
            <a:r>
              <a:rPr lang="zh-CN" altLang="en-US" dirty="0">
                <a:solidFill>
                  <a:schemeClr val="tx1"/>
                </a:solidFill>
              </a:rPr>
              <a:t>用单引号或双引号括起一组</a:t>
            </a:r>
            <a:r>
              <a:rPr lang="zh-CN" altLang="en-US" dirty="0" smtClean="0">
                <a:solidFill>
                  <a:schemeClr val="tx1"/>
                </a:solidFill>
              </a:rPr>
              <a:t>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如：</a:t>
            </a:r>
            <a:r>
              <a:rPr lang="en-US" altLang="zh-CN" sz="2400" dirty="0"/>
              <a:t>'hello'</a:t>
            </a:r>
            <a:r>
              <a:rPr lang="zh-CN" altLang="en-US" sz="2400" dirty="0"/>
              <a:t>、</a:t>
            </a:r>
            <a:r>
              <a:rPr lang="en-US" altLang="zh-CN" sz="2400" dirty="0"/>
              <a:t>"world"</a:t>
            </a:r>
            <a:r>
              <a:rPr lang="zh-CN" altLang="en-US" sz="2400" dirty="0"/>
              <a:t>、 </a:t>
            </a:r>
            <a:r>
              <a:rPr lang="en-US" altLang="zh-CN" sz="2400" dirty="0"/>
              <a:t>"34" </a:t>
            </a:r>
          </a:p>
          <a:p>
            <a:r>
              <a:rPr lang="en-US" altLang="zh-CN" dirty="0" smtClean="0"/>
              <a:t> Boolean</a:t>
            </a:r>
            <a:r>
              <a:rPr lang="zh-CN" altLang="en-US" dirty="0"/>
              <a:t>类型：</a:t>
            </a:r>
            <a:r>
              <a:rPr lang="en-US" altLang="zh-CN" dirty="0">
                <a:solidFill>
                  <a:schemeClr val="tx1"/>
                </a:solidFill>
              </a:rPr>
              <a:t>true  </a:t>
            </a:r>
            <a:r>
              <a:rPr lang="zh-CN" altLang="en-US" dirty="0">
                <a:solidFill>
                  <a:schemeClr val="tx1"/>
                </a:solidFill>
              </a:rPr>
              <a:t>或  </a:t>
            </a:r>
            <a:r>
              <a:rPr lang="en-US" altLang="zh-CN" dirty="0" smtClean="0">
                <a:solidFill>
                  <a:schemeClr val="tx1"/>
                </a:solidFill>
              </a:rPr>
              <a:t>false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类型：</a:t>
            </a:r>
            <a:r>
              <a:rPr lang="zh-CN" altLang="en-US" dirty="0" smtClean="0">
                <a:solidFill>
                  <a:schemeClr val="tx1"/>
                </a:solidFill>
              </a:rPr>
              <a:t>表示使用了未声明的变量或属性。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 Null</a:t>
            </a:r>
            <a:r>
              <a:rPr lang="zh-CN" altLang="en-US" dirty="0" smtClean="0"/>
              <a:t>类型：</a:t>
            </a:r>
            <a:r>
              <a:rPr lang="zh-CN" altLang="en-US" dirty="0" smtClean="0">
                <a:solidFill>
                  <a:schemeClr val="tx1"/>
                </a:solidFill>
              </a:rPr>
              <a:t>表示无值（空对象）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7"/>
          <p:cNvSpPr txBox="1"/>
          <p:nvPr/>
        </p:nvSpPr>
        <p:spPr>
          <a:xfrm>
            <a:off x="8383643" y="567416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demo1-2-4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57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1.2.5 </a:t>
            </a:r>
            <a:r>
              <a:rPr lang="zh-CN" altLang="en-US" smtClean="0"/>
              <a:t>运算符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sz="quarter" idx="10"/>
          </p:nvPr>
        </p:nvSpPr>
        <p:spPr>
          <a:xfrm>
            <a:off x="1135998" y="1123944"/>
            <a:ext cx="8191212" cy="502278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3000" dirty="0" smtClean="0"/>
              <a:t> 算术：</a:t>
            </a:r>
            <a:r>
              <a:rPr lang="en-US" altLang="zh-CN" sz="3000" dirty="0" smtClean="0"/>
              <a:t>+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-</a:t>
            </a:r>
            <a:r>
              <a:rPr lang="zh-CN" altLang="en-US" sz="3000" dirty="0" smtClean="0"/>
              <a:t>、* 、</a:t>
            </a:r>
            <a:r>
              <a:rPr lang="en-US" altLang="zh-CN" sz="3000" dirty="0" smtClean="0"/>
              <a:t>/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%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++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--</a:t>
            </a:r>
          </a:p>
          <a:p>
            <a:r>
              <a:rPr lang="zh-CN" altLang="en-US" sz="3000" dirty="0" smtClean="0"/>
              <a:t> 字符串连接：</a:t>
            </a:r>
            <a:r>
              <a:rPr lang="en-US" altLang="zh-CN" sz="3000" dirty="0" smtClean="0"/>
              <a:t>+</a:t>
            </a:r>
          </a:p>
          <a:p>
            <a:r>
              <a:rPr lang="zh-CN" altLang="en-US" sz="3000" dirty="0" smtClean="0"/>
              <a:t> 赋值：</a:t>
            </a:r>
            <a:r>
              <a:rPr lang="en-US" altLang="zh-CN" sz="3000" dirty="0" smtClean="0"/>
              <a:t>=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+=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-=</a:t>
            </a:r>
            <a:r>
              <a:rPr lang="zh-CN" altLang="en-US" sz="3000" dirty="0" smtClean="0"/>
              <a:t>、*</a:t>
            </a:r>
            <a:r>
              <a:rPr lang="en-US" altLang="zh-CN" sz="3000" dirty="0" smtClean="0"/>
              <a:t>=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/=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%=</a:t>
            </a:r>
          </a:p>
          <a:p>
            <a:r>
              <a:rPr lang="zh-CN" altLang="en-US" sz="3000" dirty="0" smtClean="0"/>
              <a:t> 比较：</a:t>
            </a:r>
            <a:r>
              <a:rPr lang="en-US" altLang="zh-CN" sz="3000" dirty="0" smtClean="0"/>
              <a:t>==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===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!=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&gt;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&lt;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&lt;=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&gt;= </a:t>
            </a:r>
          </a:p>
          <a:p>
            <a:pPr marL="168275" lvl="1" indent="0">
              <a:buNone/>
            </a:pPr>
            <a:r>
              <a:rPr lang="en-US" altLang="zh-CN" sz="2800" dirty="0" smtClean="0"/>
              <a:t> ==</a:t>
            </a:r>
            <a:r>
              <a:rPr lang="zh-CN" altLang="en-US" sz="2800" dirty="0"/>
              <a:t>：值相等则为 </a:t>
            </a:r>
            <a:r>
              <a:rPr lang="en-US" altLang="zh-CN" sz="2800" dirty="0"/>
              <a:t>true</a:t>
            </a:r>
          </a:p>
          <a:p>
            <a:pPr marL="168275" lvl="1" indent="0">
              <a:buNone/>
            </a:pPr>
            <a:r>
              <a:rPr lang="en-US" altLang="zh-CN" sz="2800" dirty="0" smtClean="0"/>
              <a:t> ===</a:t>
            </a:r>
            <a:r>
              <a:rPr lang="zh-CN" altLang="en-US" sz="2800" dirty="0"/>
              <a:t>：类型和值都须相同则为 </a:t>
            </a:r>
            <a:r>
              <a:rPr lang="en-US" altLang="zh-CN" sz="2800" dirty="0"/>
              <a:t>true </a:t>
            </a:r>
          </a:p>
          <a:p>
            <a:r>
              <a:rPr lang="zh-CN" altLang="en-US" sz="3000" dirty="0" smtClean="0"/>
              <a:t> 逻辑：与</a:t>
            </a:r>
            <a:r>
              <a:rPr lang="en-US" altLang="zh-CN" sz="3000" dirty="0" smtClean="0"/>
              <a:t>(&amp;&amp;)</a:t>
            </a:r>
            <a:r>
              <a:rPr lang="zh-CN" altLang="en-US" sz="3000" dirty="0" smtClean="0"/>
              <a:t>、或</a:t>
            </a:r>
            <a:r>
              <a:rPr lang="en-US" altLang="zh-CN" sz="3000" dirty="0" smtClean="0"/>
              <a:t>(||)</a:t>
            </a:r>
            <a:r>
              <a:rPr lang="zh-CN" altLang="en-US" sz="3000" dirty="0" smtClean="0"/>
              <a:t>、非</a:t>
            </a:r>
            <a:r>
              <a:rPr lang="en-US" altLang="zh-CN" sz="3000" dirty="0" smtClean="0"/>
              <a:t>(!)</a:t>
            </a:r>
          </a:p>
          <a:p>
            <a:r>
              <a:rPr lang="zh-CN" altLang="en-US" sz="3000" dirty="0" smtClean="0"/>
              <a:t> 条件：变量名 </a:t>
            </a:r>
            <a:r>
              <a:rPr lang="en-US" altLang="zh-CN" sz="3000" dirty="0" smtClean="0"/>
              <a:t>=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条件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?</a:t>
            </a:r>
            <a:r>
              <a:rPr lang="zh-CN" altLang="en-US" sz="3000" dirty="0" smtClean="0"/>
              <a:t> 值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:</a:t>
            </a:r>
            <a:r>
              <a:rPr lang="zh-CN" altLang="en-US" sz="3000" dirty="0" smtClean="0"/>
              <a:t> 值</a:t>
            </a:r>
            <a:r>
              <a:rPr lang="en-US" altLang="zh-CN" sz="3000" dirty="0" smtClean="0"/>
              <a:t>2</a:t>
            </a:r>
            <a:endParaRPr lang="zh-CN" altLang="en-US" sz="3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6179400" y="3679200"/>
              <a:ext cx="1812960" cy="11790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0040" y="3669840"/>
                <a:ext cx="1831680" cy="11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275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使用“</a:t>
            </a:r>
            <a:r>
              <a:rPr lang="en-US" altLang="zh-CN" smtClean="0"/>
              <a:t>+</a:t>
            </a:r>
            <a:r>
              <a:rPr lang="zh-CN" altLang="en-US" smtClean="0"/>
              <a:t>”连接字符串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83643" y="6062612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demo1-2-5-1</a:t>
            </a:r>
            <a:endParaRPr lang="zh-CN" altLang="en-US" dirty="0"/>
          </a:p>
        </p:txBody>
      </p:sp>
      <p:sp>
        <p:nvSpPr>
          <p:cNvPr id="49156" name="TextBox 9"/>
          <p:cNvSpPr txBox="1"/>
          <p:nvPr/>
        </p:nvSpPr>
        <p:spPr>
          <a:xfrm>
            <a:off x="972820" y="1012190"/>
            <a:ext cx="9645650" cy="5002139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ts val="3500"/>
              </a:lnSpc>
            </a:pPr>
            <a:r>
              <a:rPr lang="en-US" altLang="zh-CN" sz="2800" dirty="0">
                <a:latin typeface="+mn-ea"/>
                <a:ea typeface="+mn-ea"/>
              </a:rPr>
              <a:t>	</a:t>
            </a:r>
            <a:r>
              <a:rPr lang="en-US" altLang="zh-CN" sz="2800" dirty="0">
                <a:solidFill>
                  <a:srgbClr val="006F53"/>
                </a:solidFill>
                <a:latin typeface="+mj-ea"/>
                <a:ea typeface="+mj-ea"/>
              </a:rPr>
              <a:t>&lt;script type="text/javascript"&gt;</a:t>
            </a:r>
          </a:p>
          <a:p>
            <a:pPr>
              <a:lnSpc>
                <a:spcPts val="3500"/>
              </a:lnSpc>
            </a:pPr>
            <a:r>
              <a:rPr lang="en-US" altLang="zh-CN" sz="2800" dirty="0">
                <a:latin typeface="+mj-ea"/>
                <a:ea typeface="+mj-ea"/>
              </a:rPr>
              <a:t>		var x=3;</a:t>
            </a:r>
          </a:p>
          <a:p>
            <a:pPr>
              <a:lnSpc>
                <a:spcPts val="3500"/>
              </a:lnSpc>
            </a:pPr>
            <a:r>
              <a:rPr lang="en-US" altLang="zh-CN" sz="2800" dirty="0">
                <a:latin typeface="+mj-ea"/>
                <a:ea typeface="+mj-ea"/>
              </a:rPr>
              <a:t>		var y="3";</a:t>
            </a:r>
          </a:p>
          <a:p>
            <a:pPr>
              <a:lnSpc>
                <a:spcPts val="3500"/>
              </a:lnSpc>
            </a:pPr>
            <a:r>
              <a:rPr lang="en-US" altLang="zh-CN" sz="2800" dirty="0">
                <a:latin typeface="+mj-ea"/>
                <a:ea typeface="+mj-ea"/>
              </a:rPr>
              <a:t>		var z=5;</a:t>
            </a:r>
          </a:p>
          <a:p>
            <a:pPr>
              <a:lnSpc>
                <a:spcPts val="3500"/>
              </a:lnSpc>
            </a:pPr>
            <a:r>
              <a:rPr lang="en-US" altLang="zh-CN" sz="2800" dirty="0">
                <a:latin typeface="+mj-ea"/>
                <a:ea typeface="+mj-ea"/>
              </a:rPr>
              <a:t>		z += y;</a:t>
            </a:r>
          </a:p>
          <a:p>
            <a:pPr>
              <a:lnSpc>
                <a:spcPts val="3500"/>
              </a:lnSpc>
            </a:pPr>
            <a:r>
              <a:rPr lang="en-US" altLang="zh-CN" sz="2800" dirty="0">
                <a:latin typeface="+mj-ea"/>
                <a:ea typeface="+mj-ea"/>
              </a:rPr>
              <a:t>		var a=y+z;</a:t>
            </a:r>
          </a:p>
          <a:p>
            <a:pPr>
              <a:lnSpc>
                <a:spcPts val="3500"/>
              </a:lnSpc>
            </a:pPr>
            <a:r>
              <a:rPr lang="en-US" altLang="zh-CN" sz="2800" dirty="0">
                <a:latin typeface="+mj-ea"/>
                <a:ea typeface="+mj-ea"/>
              </a:rPr>
              <a:t>		document.write(x+y+'&lt;br/&gt;');</a:t>
            </a:r>
          </a:p>
          <a:p>
            <a:pPr>
              <a:lnSpc>
                <a:spcPts val="3500"/>
              </a:lnSpc>
            </a:pPr>
            <a:r>
              <a:rPr lang="en-US" altLang="zh-CN" sz="2800" dirty="0">
                <a:latin typeface="+mj-ea"/>
                <a:ea typeface="+mj-ea"/>
              </a:rPr>
              <a:t>		document.write(z+'&lt;br/&gt;');</a:t>
            </a:r>
          </a:p>
          <a:p>
            <a:pPr>
              <a:lnSpc>
                <a:spcPts val="3500"/>
              </a:lnSpc>
            </a:pPr>
            <a:r>
              <a:rPr lang="en-US" altLang="zh-CN" sz="2800" dirty="0">
                <a:latin typeface="+mj-ea"/>
                <a:ea typeface="+mj-ea"/>
              </a:rPr>
              <a:t>		document.write(a+'&lt;br/&gt;');</a:t>
            </a:r>
          </a:p>
          <a:p>
            <a:pPr>
              <a:lnSpc>
                <a:spcPts val="3500"/>
              </a:lnSpc>
            </a:pPr>
            <a:r>
              <a:rPr lang="en-US" altLang="zh-CN" sz="2800" dirty="0">
                <a:latin typeface="+mj-ea"/>
                <a:ea typeface="+mj-ea"/>
              </a:rPr>
              <a:t>		document.write(x+y+z+'&lt;br/&gt;');	</a:t>
            </a:r>
          </a:p>
          <a:p>
            <a:pPr>
              <a:lnSpc>
                <a:spcPts val="3500"/>
              </a:lnSpc>
            </a:pPr>
            <a:r>
              <a:rPr lang="en-US" altLang="zh-CN" sz="2800" dirty="0">
                <a:latin typeface="+mj-ea"/>
                <a:ea typeface="+mj-ea"/>
              </a:rPr>
              <a:t>	</a:t>
            </a:r>
            <a:r>
              <a:rPr lang="en-US" altLang="zh-CN" sz="2800" dirty="0">
                <a:solidFill>
                  <a:srgbClr val="006F53"/>
                </a:solidFill>
                <a:latin typeface="+mj-ea"/>
                <a:ea typeface="+mj-ea"/>
              </a:rPr>
              <a:t>&lt;/script&gt;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7929720" y="3813120"/>
              <a:ext cx="1875600" cy="17236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20360" y="3803760"/>
                <a:ext cx="1894320" cy="174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77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1142966" y="1285895"/>
            <a:ext cx="9715500" cy="329523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+mj-ea"/>
                <a:ea typeface="+mj-ea"/>
              </a:rPr>
              <a:t>&lt;script type="text/</a:t>
            </a:r>
            <a:r>
              <a:rPr lang="en-US" altLang="zh-CN" dirty="0" err="1">
                <a:latin typeface="+mj-ea"/>
                <a:ea typeface="+mj-ea"/>
              </a:rPr>
              <a:t>javascript</a:t>
            </a:r>
            <a:r>
              <a:rPr lang="en-US" altLang="zh-CN" dirty="0">
                <a:latin typeface="+mj-ea"/>
                <a:ea typeface="+mj-ea"/>
              </a:rPr>
              <a:t>"&gt;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j-ea"/>
                <a:ea typeface="+mj-ea"/>
              </a:rPr>
              <a:t>  </a:t>
            </a:r>
            <a:r>
              <a:rPr lang="en-US" altLang="zh-CN" sz="2400" dirty="0" smtClean="0">
                <a:latin typeface="+mj-ea"/>
                <a:ea typeface="+mj-ea"/>
              </a:rPr>
              <a:t>     </a:t>
            </a:r>
            <a:r>
              <a:rPr lang="en-US" altLang="zh-CN" sz="2800" dirty="0" err="1" smtClean="0">
                <a:latin typeface="+mj-ea"/>
                <a:ea typeface="+mj-ea"/>
              </a:rPr>
              <a:t>var</a:t>
            </a:r>
            <a:r>
              <a:rPr lang="en-US" altLang="zh-CN" sz="2800" dirty="0" smtClean="0">
                <a:latin typeface="+mj-ea"/>
                <a:ea typeface="+mj-ea"/>
              </a:rPr>
              <a:t> </a:t>
            </a:r>
            <a:r>
              <a:rPr lang="en-US" altLang="zh-CN" sz="2800" dirty="0">
                <a:latin typeface="+mj-ea"/>
                <a:ea typeface="+mj-ea"/>
              </a:rPr>
              <a:t>a </a:t>
            </a:r>
            <a:r>
              <a:rPr lang="en-US" altLang="zh-CN" sz="2800" dirty="0">
                <a:solidFill>
                  <a:srgbClr val="CC3300"/>
                </a:solidFill>
                <a:latin typeface="+mj-ea"/>
                <a:ea typeface="+mj-ea"/>
              </a:rPr>
              <a:t>=</a:t>
            </a:r>
            <a:r>
              <a:rPr lang="en-US" altLang="zh-CN" sz="2800" dirty="0">
                <a:latin typeface="+mj-ea"/>
                <a:ea typeface="+mj-ea"/>
              </a:rPr>
              <a:t> 39;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+mj-ea"/>
                <a:ea typeface="+mj-ea"/>
              </a:rPr>
              <a:t>  </a:t>
            </a:r>
            <a:r>
              <a:rPr lang="en-US" altLang="zh-CN" sz="2800" dirty="0" smtClean="0">
                <a:latin typeface="+mj-ea"/>
                <a:ea typeface="+mj-ea"/>
              </a:rPr>
              <a:t>    </a:t>
            </a:r>
            <a:r>
              <a:rPr lang="en-US" altLang="zh-CN" sz="2800" dirty="0" err="1">
                <a:latin typeface="+mj-ea"/>
                <a:ea typeface="+mj-ea"/>
              </a:rPr>
              <a:t>var</a:t>
            </a:r>
            <a:r>
              <a:rPr lang="en-US" altLang="zh-CN" sz="2800" dirty="0">
                <a:latin typeface="+mj-ea"/>
                <a:ea typeface="+mj-ea"/>
              </a:rPr>
              <a:t> b </a:t>
            </a:r>
            <a:r>
              <a:rPr lang="en-US" altLang="zh-CN" sz="2800" dirty="0">
                <a:solidFill>
                  <a:srgbClr val="CC3300"/>
                </a:solidFill>
                <a:latin typeface="+mj-ea"/>
                <a:ea typeface="+mj-ea"/>
              </a:rPr>
              <a:t>=</a:t>
            </a:r>
            <a:r>
              <a:rPr lang="en-US" altLang="zh-CN" sz="2800" dirty="0">
                <a:latin typeface="+mj-ea"/>
                <a:ea typeface="+mj-ea"/>
              </a:rPr>
              <a:t> 30;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3300"/>
                </a:solidFill>
                <a:latin typeface="+mj-ea"/>
                <a:ea typeface="+mj-ea"/>
              </a:rPr>
              <a:t>  </a:t>
            </a:r>
            <a:r>
              <a:rPr lang="en-US" altLang="zh-CN" sz="2800" dirty="0" smtClean="0">
                <a:solidFill>
                  <a:srgbClr val="CC3300"/>
                </a:solidFill>
                <a:latin typeface="+mj-ea"/>
                <a:ea typeface="+mj-ea"/>
              </a:rPr>
              <a:t>    </a:t>
            </a:r>
            <a:r>
              <a:rPr lang="en-US" altLang="zh-CN" sz="2800" dirty="0" err="1">
                <a:solidFill>
                  <a:srgbClr val="CC3300"/>
                </a:solidFill>
                <a:latin typeface="+mj-ea"/>
                <a:ea typeface="+mj-ea"/>
              </a:rPr>
              <a:t>document.write</a:t>
            </a:r>
            <a:r>
              <a:rPr lang="en-US" altLang="zh-CN" sz="2800" dirty="0">
                <a:solidFill>
                  <a:srgbClr val="CC3300"/>
                </a:solidFill>
                <a:latin typeface="+mj-ea"/>
                <a:ea typeface="+mj-ea"/>
              </a:rPr>
              <a:t>(a&gt;=b? "a</a:t>
            </a:r>
            <a:r>
              <a:rPr lang="zh-CN" altLang="en-US" sz="2800" dirty="0">
                <a:solidFill>
                  <a:srgbClr val="CC3300"/>
                </a:solidFill>
                <a:latin typeface="+mj-ea"/>
                <a:ea typeface="+mj-ea"/>
              </a:rPr>
              <a:t>大于等于</a:t>
            </a:r>
            <a:r>
              <a:rPr lang="en-US" altLang="zh-CN" sz="2800" dirty="0" err="1">
                <a:solidFill>
                  <a:srgbClr val="CC3300"/>
                </a:solidFill>
                <a:latin typeface="+mj-ea"/>
                <a:ea typeface="+mj-ea"/>
              </a:rPr>
              <a:t>b":"a</a:t>
            </a:r>
            <a:r>
              <a:rPr lang="zh-CN" altLang="en-US" sz="2800" dirty="0">
                <a:solidFill>
                  <a:srgbClr val="CC3300"/>
                </a:solidFill>
                <a:latin typeface="+mj-ea"/>
                <a:ea typeface="+mj-ea"/>
              </a:rPr>
              <a:t>小于</a:t>
            </a:r>
            <a:r>
              <a:rPr lang="en-US" altLang="zh-CN" sz="2800" dirty="0">
                <a:solidFill>
                  <a:srgbClr val="CC3300"/>
                </a:solidFill>
                <a:latin typeface="+mj-ea"/>
                <a:ea typeface="+mj-ea"/>
              </a:rPr>
              <a:t>b");</a:t>
            </a:r>
            <a:endParaRPr lang="en-US" altLang="zh-CN" sz="2800" dirty="0">
              <a:latin typeface="+mj-ea"/>
              <a:ea typeface="+mj-ea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+mj-ea"/>
                <a:ea typeface="+mj-ea"/>
              </a:rPr>
              <a:t>&lt;/script&gt;</a:t>
            </a:r>
          </a:p>
          <a:p>
            <a:pPr eaLnBrk="1" hangingPunct="1">
              <a:lnSpc>
                <a:spcPct val="80000"/>
              </a:lnSpc>
            </a:pPr>
            <a:endParaRPr lang="en-US" altLang="zh-CN" sz="2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条件运算符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3643" y="567416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demo1-2-6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5688360" y="2982600"/>
              <a:ext cx="2768400" cy="75924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9000" y="2973240"/>
                <a:ext cx="2787120" cy="77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89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98874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/>
              <a:t>23 + " </a:t>
            </a:r>
            <a:r>
              <a:rPr lang="en-US" altLang="zh-CN" dirty="0" smtClean="0"/>
              <a:t>2</a:t>
            </a:r>
            <a:r>
              <a:rPr lang="en-US" altLang="zh-CN" dirty="0"/>
              <a:t> " =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/>
              <a:t> 15/2 = 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 23 </a:t>
            </a:r>
            <a:r>
              <a:rPr lang="en-US" altLang="zh-CN" dirty="0"/>
              <a:t>– </a:t>
            </a:r>
            <a:r>
              <a:rPr lang="en-US" altLang="zh-CN" dirty="0" smtClean="0"/>
              <a:t>true </a:t>
            </a:r>
            <a:r>
              <a:rPr lang="en-US" altLang="zh-CN" dirty="0"/>
              <a:t>= 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" </a:t>
            </a:r>
            <a:r>
              <a:rPr lang="en-US" altLang="zh-CN" dirty="0" smtClean="0"/>
              <a:t>95</a:t>
            </a:r>
            <a:r>
              <a:rPr lang="en-US" altLang="zh-CN" dirty="0"/>
              <a:t> " </a:t>
            </a:r>
            <a:r>
              <a:rPr lang="en-US" altLang="zh-CN" dirty="0" smtClean="0"/>
              <a:t>== 95  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" </a:t>
            </a:r>
            <a:r>
              <a:rPr lang="en-US" altLang="zh-CN" dirty="0" smtClean="0"/>
              <a:t>95</a:t>
            </a:r>
            <a:r>
              <a:rPr lang="en-US" altLang="zh-CN" dirty="0"/>
              <a:t> " </a:t>
            </a:r>
            <a:r>
              <a:rPr lang="en-US" altLang="zh-CN" dirty="0" smtClean="0"/>
              <a:t>=== 95</a:t>
            </a:r>
          </a:p>
          <a:p>
            <a:r>
              <a:rPr lang="en-US" altLang="zh-CN" dirty="0"/>
              <a:t> 	typeof 75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运算符</a:t>
            </a:r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93027" y="1141716"/>
            <a:ext cx="1696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232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93027" y="1832942"/>
            <a:ext cx="15728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7.5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404629" y="2547322"/>
            <a:ext cx="1486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22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75671" y="3195024"/>
            <a:ext cx="17620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true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04523" y="3915354"/>
            <a:ext cx="18565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</a:rPr>
              <a:t>—— false</a:t>
            </a:r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89729" y="4707439"/>
            <a:ext cx="24160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number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7402680" y="2553840"/>
              <a:ext cx="3902760" cy="196488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20" y="2544480"/>
                <a:ext cx="3921480" cy="198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3295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控制台输出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console.log( )</a:t>
            </a:r>
          </a:p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 跟踪程序 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endParaRPr lang="en-US" altLang="zh-CN" dirty="0" smtClean="0">
              <a:ea typeface="宋体" charset="-122"/>
            </a:endParaRPr>
          </a:p>
          <a:p>
            <a:pPr eaLnBrk="1" hangingPunct="1"/>
            <a:endParaRPr lang="zh-CN" altLang="en-US" dirty="0">
              <a:ea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1.2.6 </a:t>
            </a:r>
            <a:r>
              <a:rPr lang="zh-CN" altLang="en-US" dirty="0" smtClean="0"/>
              <a:t>调试工具的</a:t>
            </a:r>
            <a:r>
              <a:rPr lang="zh-CN" altLang="en-US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2489270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选择题（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r>
              <a:rPr lang="zh-CN" altLang="en-US" dirty="0"/>
              <a:t>填空</a:t>
            </a:r>
            <a:r>
              <a:rPr lang="zh-CN" altLang="en-US" dirty="0" smtClean="0"/>
              <a:t>题（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r>
              <a:rPr lang="zh-CN" altLang="en-US" dirty="0"/>
              <a:t>应用</a:t>
            </a:r>
            <a:r>
              <a:rPr lang="zh-CN" altLang="en-US" dirty="0" smtClean="0"/>
              <a:t>题（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r>
              <a:rPr lang="zh-CN" altLang="en-US" dirty="0" smtClean="0"/>
              <a:t>程序题（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分）</a:t>
            </a:r>
            <a:endParaRPr lang="en-US" altLang="zh-CN" dirty="0"/>
          </a:p>
        </p:txBody>
      </p:sp>
      <p:sp>
        <p:nvSpPr>
          <p:cNvPr id="11267" name="内容占位符 2"/>
          <p:cNvSpPr>
            <a:spLocks noGrp="1"/>
          </p:cNvSpPr>
          <p:nvPr>
            <p:ph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考试题型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492" y="5878122"/>
            <a:ext cx="4321980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79878"/>
            <a:ext cx="9993594" cy="5618574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选择与分支语句</a:t>
            </a:r>
          </a:p>
          <a:p>
            <a:pPr>
              <a:spcAft>
                <a:spcPts val="0"/>
              </a:spcAft>
            </a:pPr>
            <a:r>
              <a:rPr lang="en-US" altLang="zh-CN" sz="2600" dirty="0" smtClean="0"/>
              <a:t>if </a:t>
            </a:r>
            <a:r>
              <a:rPr lang="zh-CN" altLang="en-US" sz="2600" dirty="0"/>
              <a:t>语句</a:t>
            </a:r>
          </a:p>
          <a:p>
            <a:pPr>
              <a:spcAft>
                <a:spcPts val="0"/>
              </a:spcAft>
            </a:pPr>
            <a:r>
              <a:rPr lang="en-US" altLang="zh-CN" sz="2600" dirty="0"/>
              <a:t>if…else </a:t>
            </a:r>
            <a:r>
              <a:rPr lang="zh-CN" altLang="en-US" sz="2600" dirty="0"/>
              <a:t>语句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循环</a:t>
            </a:r>
            <a:r>
              <a:rPr lang="zh-CN" altLang="en-US" dirty="0" smtClean="0">
                <a:solidFill>
                  <a:srgbClr val="C00000"/>
                </a:solidFill>
              </a:rPr>
              <a:t>语句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zh-CN" sz="2600" dirty="0" smtClean="0"/>
              <a:t>for</a:t>
            </a:r>
            <a:r>
              <a:rPr lang="zh-CN" altLang="en-US" sz="2600" dirty="0" smtClean="0"/>
              <a:t>循环 </a:t>
            </a:r>
            <a:r>
              <a:rPr lang="en-US" altLang="zh-CN" sz="2600" dirty="0" smtClean="0">
                <a:solidFill>
                  <a:schemeClr val="tx1"/>
                </a:solidFill>
              </a:rPr>
              <a:t>- </a:t>
            </a:r>
            <a:r>
              <a:rPr lang="zh-CN" altLang="en-US" sz="2600" dirty="0">
                <a:solidFill>
                  <a:schemeClr val="tx1"/>
                </a:solidFill>
              </a:rPr>
              <a:t>循环代码块一定的次数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zh-CN" sz="2600" dirty="0" smtClean="0"/>
              <a:t> while</a:t>
            </a:r>
            <a:r>
              <a:rPr lang="zh-CN" altLang="en-US" sz="2600" dirty="0" smtClean="0"/>
              <a:t>循环 </a:t>
            </a:r>
            <a:r>
              <a:rPr lang="en-US" altLang="zh-CN" sz="2600" dirty="0" smtClean="0">
                <a:solidFill>
                  <a:schemeClr val="tx1"/>
                </a:solidFill>
              </a:rPr>
              <a:t>- </a:t>
            </a:r>
            <a:r>
              <a:rPr lang="zh-CN" altLang="en-US" sz="2600" dirty="0">
                <a:solidFill>
                  <a:schemeClr val="tx1"/>
                </a:solidFill>
              </a:rPr>
              <a:t>当指定的条件为 </a:t>
            </a:r>
            <a:r>
              <a:rPr lang="en-US" altLang="zh-CN" sz="2600" dirty="0">
                <a:solidFill>
                  <a:schemeClr val="tx1"/>
                </a:solidFill>
              </a:rPr>
              <a:t>true </a:t>
            </a:r>
            <a:r>
              <a:rPr lang="zh-CN" altLang="en-US" sz="2600" dirty="0">
                <a:solidFill>
                  <a:schemeClr val="tx1"/>
                </a:solidFill>
              </a:rPr>
              <a:t>时循环指定的代码</a:t>
            </a:r>
            <a:r>
              <a:rPr lang="zh-CN" altLang="en-US" sz="2600" dirty="0" smtClean="0">
                <a:solidFill>
                  <a:schemeClr val="tx1"/>
                </a:solidFill>
              </a:rPr>
              <a:t>块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r>
              <a:rPr lang="zh-CN" altLang="en-US" sz="2600" dirty="0" smtClean="0">
                <a:solidFill>
                  <a:srgbClr val="C00000"/>
                </a:solidFill>
              </a:rPr>
              <a:t>循环终止</a:t>
            </a:r>
            <a:endParaRPr lang="en-US" altLang="zh-CN" sz="2600" dirty="0" smtClean="0">
              <a:solidFill>
                <a:srgbClr val="C00000"/>
              </a:solidFill>
            </a:endParaRPr>
          </a:p>
          <a:p>
            <a:pPr marL="166688" lvl="1" indent="-166688">
              <a:spcAft>
                <a:spcPts val="0"/>
              </a:spcAft>
              <a:buFont typeface="Arial" charset="0"/>
              <a:buChar char="•"/>
            </a:pPr>
            <a:r>
              <a:rPr lang="zh-CN" altLang="en-US" sz="2600" dirty="0">
                <a:solidFill>
                  <a:srgbClr val="006F53"/>
                </a:solidFill>
                <a:cs typeface="+mn-cs"/>
              </a:rPr>
              <a:t>终止循环：</a:t>
            </a:r>
            <a:r>
              <a:rPr lang="en-US" altLang="zh-CN" sz="2600" dirty="0">
                <a:cs typeface="+mn-cs"/>
              </a:rPr>
              <a:t>break ;</a:t>
            </a:r>
            <a:r>
              <a:rPr lang="en-US" altLang="zh-CN" sz="2600" dirty="0">
                <a:solidFill>
                  <a:srgbClr val="006F53"/>
                </a:solidFill>
                <a:cs typeface="+mn-cs"/>
              </a:rPr>
              <a:t> </a:t>
            </a:r>
          </a:p>
          <a:p>
            <a:pPr marL="166688" lvl="1" indent="-166688">
              <a:spcAft>
                <a:spcPts val="0"/>
              </a:spcAft>
              <a:buFont typeface="Arial" charset="0"/>
              <a:buChar char="•"/>
            </a:pPr>
            <a:r>
              <a:rPr lang="zh-CN" altLang="en-US" sz="2600" dirty="0">
                <a:solidFill>
                  <a:srgbClr val="006F53"/>
                </a:solidFill>
                <a:cs typeface="+mn-cs"/>
              </a:rPr>
              <a:t>跳过本次循环： </a:t>
            </a:r>
            <a:r>
              <a:rPr lang="en-US" altLang="zh-CN" sz="2600" dirty="0">
                <a:cs typeface="+mn-cs"/>
              </a:rPr>
              <a:t>continue ; </a:t>
            </a:r>
          </a:p>
          <a:p>
            <a:endParaRPr lang="en-US" altLang="zh-CN" sz="2600" dirty="0" smtClean="0">
              <a:solidFill>
                <a:schemeClr val="tx1"/>
              </a:solidFill>
            </a:endParaRPr>
          </a:p>
          <a:p>
            <a:endParaRPr lang="en-US" altLang="zh-CN" sz="2600" dirty="0" smtClean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1.2.7 </a:t>
            </a:r>
            <a:r>
              <a:rPr lang="zh-CN" altLang="en-US" dirty="0" smtClean="0"/>
              <a:t>流程控制结构</a:t>
            </a:r>
            <a:endParaRPr lang="zh-CN" altLang="en-US" dirty="0"/>
          </a:p>
        </p:txBody>
      </p:sp>
      <p:sp>
        <p:nvSpPr>
          <p:cNvPr id="5" name="TextBox 7"/>
          <p:cNvSpPr txBox="1"/>
          <p:nvPr/>
        </p:nvSpPr>
        <p:spPr>
          <a:xfrm>
            <a:off x="8909050" y="6012693"/>
            <a:ext cx="3282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demo1-2-10</a:t>
            </a:r>
            <a:endParaRPr lang="zh-CN" alt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205560" y="982440"/>
              <a:ext cx="8670960" cy="567936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200" y="973080"/>
                <a:ext cx="8689680" cy="569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5715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1142966" y="979878"/>
            <a:ext cx="9715500" cy="4898244"/>
          </a:xfrm>
        </p:spPr>
        <p:txBody>
          <a:bodyPr/>
          <a:lstStyle/>
          <a:p>
            <a:r>
              <a:rPr lang="zh-CN" altLang="en-US" dirty="0" smtClean="0"/>
              <a:t>函数：</a:t>
            </a:r>
            <a:r>
              <a:rPr lang="zh-CN" altLang="en-US" dirty="0" smtClean="0">
                <a:solidFill>
                  <a:srgbClr val="C00000"/>
                </a:solidFill>
              </a:rPr>
              <a:t>完成特定功能的一段代码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编写函数规则：可重用、任务分解、独立</a:t>
            </a:r>
            <a:endParaRPr lang="en-US" altLang="zh-CN" dirty="0" smtClean="0"/>
          </a:p>
          <a:p>
            <a:r>
              <a:rPr lang="zh-CN" altLang="en-US" dirty="0" smtClean="0"/>
              <a:t>函数要素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函数名</a:t>
            </a:r>
            <a:r>
              <a:rPr lang="zh-CN" altLang="en-US" dirty="0">
                <a:solidFill>
                  <a:srgbClr val="CC3300"/>
                </a:solidFill>
              </a:rPr>
              <a:t>：</a:t>
            </a:r>
            <a:r>
              <a:rPr lang="zh-CN" altLang="en-US" dirty="0"/>
              <a:t>如</a:t>
            </a:r>
            <a:r>
              <a:rPr lang="en-US" altLang="zh-CN" dirty="0"/>
              <a:t>alert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parseInt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函数的参数</a:t>
            </a:r>
            <a:r>
              <a:rPr lang="zh-CN" altLang="en-US" dirty="0">
                <a:solidFill>
                  <a:srgbClr val="CC3300"/>
                </a:solidFill>
              </a:rPr>
              <a:t>：</a:t>
            </a:r>
            <a:r>
              <a:rPr lang="zh-CN" altLang="en-US" dirty="0"/>
              <a:t>传递给函数名的值，代表将被函数处理的数据，如</a:t>
            </a:r>
            <a:r>
              <a:rPr lang="en-US" altLang="zh-CN" dirty="0"/>
              <a:t>alert ( </a:t>
            </a:r>
            <a:r>
              <a:rPr lang="en-US" altLang="zh-CN" dirty="0">
                <a:solidFill>
                  <a:srgbClr val="CC3300"/>
                </a:solidFill>
              </a:rPr>
              <a:t>‘hello’ 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函数的返回值</a:t>
            </a:r>
            <a:r>
              <a:rPr lang="zh-CN" altLang="en-US" dirty="0">
                <a:solidFill>
                  <a:srgbClr val="CC3300"/>
                </a:solidFill>
              </a:rPr>
              <a:t>：</a:t>
            </a:r>
            <a:r>
              <a:rPr lang="zh-CN" altLang="en-US" dirty="0"/>
              <a:t>函数执行的返回结果，如</a:t>
            </a:r>
            <a:r>
              <a:rPr lang="en-US" altLang="zh-CN" dirty="0"/>
              <a:t>confirm()</a:t>
            </a:r>
            <a:r>
              <a:rPr lang="zh-CN" altLang="en-US" dirty="0"/>
              <a:t>，其返回值为</a:t>
            </a:r>
            <a:r>
              <a:rPr lang="en-US" altLang="zh-CN" dirty="0"/>
              <a:t>true</a:t>
            </a:r>
            <a:r>
              <a:rPr lang="zh-CN" altLang="en-US" dirty="0"/>
              <a:t>或</a:t>
            </a:r>
            <a:r>
              <a:rPr lang="en-US" altLang="zh-CN" dirty="0"/>
              <a:t>false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1.3.1 </a:t>
            </a:r>
            <a:r>
              <a:rPr lang="zh-CN" altLang="en-US" dirty="0" smtClean="0"/>
              <a:t>函数概述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66120" y="1616400"/>
              <a:ext cx="6001200" cy="45900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760" y="1607040"/>
                <a:ext cx="6019920" cy="460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306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97461" y="1378750"/>
            <a:ext cx="8686218" cy="46434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使用 </a:t>
            </a:r>
            <a:r>
              <a:rPr lang="en-US" altLang="zh-CN" dirty="0" smtClean="0">
                <a:solidFill>
                  <a:srgbClr val="FF0000"/>
                </a:solidFill>
              </a:rPr>
              <a:t>function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关键字定义函数</a:t>
            </a:r>
            <a:endParaRPr lang="en-US" altLang="zh-CN" dirty="0"/>
          </a:p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FF0000"/>
                </a:solidFill>
                <a:cs typeface="Courier New" panose="02070309020205020404" pitchFamily="49" charset="0"/>
              </a:rPr>
              <a:t>function</a:t>
            </a:r>
            <a:r>
              <a:rPr lang="en-US" altLang="zh-CN" sz="2800" dirty="0"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cs typeface="Courier New" panose="02070309020205020404" pitchFamily="49" charset="0"/>
              </a:rPr>
              <a:t>funName</a:t>
            </a:r>
            <a:r>
              <a:rPr lang="en-US" altLang="zh-CN" sz="2800" dirty="0">
                <a:solidFill>
                  <a:srgbClr val="FF0000"/>
                </a:solidFill>
                <a:cs typeface="Courier New" panose="02070309020205020404" pitchFamily="49" charset="0"/>
              </a:rPr>
              <a:t>(</a:t>
            </a:r>
            <a:r>
              <a:rPr lang="en-US" altLang="zh-CN" sz="2800" dirty="0">
                <a:cs typeface="Courier New" panose="02070309020205020404" pitchFamily="49" charset="0"/>
              </a:rPr>
              <a:t>[arg1, arg2,……]</a:t>
            </a:r>
            <a:r>
              <a:rPr lang="en-US" altLang="zh-CN" sz="2800" dirty="0">
                <a:solidFill>
                  <a:srgbClr val="FF0000"/>
                </a:solidFill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FF0000"/>
                </a:solidFill>
                <a:cs typeface="Courier New" panose="02070309020205020404" pitchFamily="49" charset="0"/>
              </a:rPr>
              <a:t>{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800" i="1" dirty="0">
                <a:cs typeface="Courier New" panose="02070309020205020404" pitchFamily="49" charset="0"/>
              </a:rPr>
              <a:t>	    </a:t>
            </a:r>
            <a:r>
              <a:rPr lang="en-US" altLang="zh-CN" sz="2800" i="1" dirty="0" err="1">
                <a:cs typeface="Courier New" panose="02070309020205020404" pitchFamily="49" charset="0"/>
              </a:rPr>
              <a:t>functionBody</a:t>
            </a:r>
            <a:r>
              <a:rPr lang="en-US" altLang="zh-CN" sz="2800" i="1" dirty="0"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800" i="1" dirty="0">
                <a:cs typeface="Courier New" panose="02070309020205020404" pitchFamily="49" charset="0"/>
              </a:rPr>
              <a:t>	    </a:t>
            </a:r>
            <a:r>
              <a:rPr lang="en-US" altLang="zh-CN" sz="2800" i="1" dirty="0">
                <a:solidFill>
                  <a:srgbClr val="FF0000"/>
                </a:solidFill>
                <a:cs typeface="Courier New" panose="02070309020205020404" pitchFamily="49" charset="0"/>
              </a:rPr>
              <a:t>return</a:t>
            </a:r>
            <a:r>
              <a:rPr lang="en-US" altLang="zh-CN" sz="2800" i="1" dirty="0">
                <a:cs typeface="Courier New" panose="02070309020205020404" pitchFamily="49" charset="0"/>
              </a:rPr>
              <a:t> </a:t>
            </a:r>
            <a:r>
              <a:rPr lang="en-US" altLang="zh-CN" sz="2800" i="1" dirty="0" err="1">
                <a:cs typeface="Courier New" panose="02070309020205020404" pitchFamily="49" charset="0"/>
              </a:rPr>
              <a:t>returnValue</a:t>
            </a:r>
            <a:r>
              <a:rPr lang="en-US" altLang="zh-CN" sz="2800" i="1" dirty="0">
                <a:cs typeface="Courier New" panose="02070309020205020404" pitchFamily="49" charset="0"/>
              </a:rPr>
              <a:t>(</a:t>
            </a:r>
            <a:r>
              <a:rPr lang="zh-CN" altLang="en-US" sz="2800" i="1" dirty="0">
                <a:ea typeface="宋体" panose="02010600030101010101" pitchFamily="2" charset="-122"/>
              </a:rPr>
              <a:t>可选</a:t>
            </a:r>
            <a:r>
              <a:rPr lang="en-US" altLang="zh-CN" sz="2800" i="1" dirty="0">
                <a:ea typeface="宋体" panose="02010600030101010101" pitchFamily="2" charset="-122"/>
              </a:rPr>
              <a:t>);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}</a:t>
            </a:r>
          </a:p>
          <a:p>
            <a:pPr>
              <a:buFont typeface="Arial" charset="0"/>
              <a:buNone/>
            </a:pPr>
            <a:endParaRPr lang="en-US" altLang="zh-CN" sz="2400" dirty="0"/>
          </a:p>
        </p:txBody>
      </p:sp>
      <p:sp>
        <p:nvSpPr>
          <p:cNvPr id="13315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1.3.2 </a:t>
            </a:r>
            <a:r>
              <a:rPr lang="zh-CN" altLang="en-US" dirty="0" smtClean="0"/>
              <a:t>函数的定义</a:t>
            </a:r>
          </a:p>
          <a:p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2687760" y="1455480"/>
              <a:ext cx="5742360" cy="39294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8400" y="1446120"/>
                <a:ext cx="5761080" cy="3948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7426" y="5810251"/>
            <a:ext cx="3097419" cy="8874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29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67" y="1009651"/>
            <a:ext cx="5146059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2926548" y="2428875"/>
            <a:ext cx="4451754" cy="2857500"/>
          </a:xfrm>
          <a:prstGeom prst="rect">
            <a:avLst/>
          </a:prstGeom>
          <a:noFill/>
          <a:ln w="28575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函数的定义</a:t>
            </a:r>
          </a:p>
          <a:p>
            <a:endParaRPr lang="zh-CN" altLang="en-US" dirty="0"/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8158164" y="5810251"/>
            <a:ext cx="21226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微软雅黑" pitchFamily="34" charset="-122"/>
              </a:rPr>
              <a:t>demo1-3-1</a:t>
            </a:r>
            <a:endParaRPr lang="zh-CN" altLang="en-US" sz="28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55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090714" y="1123944"/>
            <a:ext cx="9471331" cy="451845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defRPr/>
            </a:pPr>
            <a:r>
              <a:rPr kumimoji="0" lang="zh-CN" altLang="en-US" dirty="0" smtClean="0"/>
              <a:t> 使用</a:t>
            </a:r>
            <a:r>
              <a:rPr kumimoji="0" lang="zh-CN" altLang="en-US" dirty="0" smtClean="0">
                <a:solidFill>
                  <a:srgbClr val="FF0000"/>
                </a:solidFill>
              </a:rPr>
              <a:t>函数表达式</a:t>
            </a:r>
            <a:r>
              <a:rPr kumimoji="0" lang="zh-CN" altLang="en-US" dirty="0" smtClean="0"/>
              <a:t>定义函数</a:t>
            </a:r>
            <a:endParaRPr kumimoji="0" lang="en-US" altLang="zh-CN" sz="2800" dirty="0" smtClean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lvl="1">
              <a:buClr>
                <a:srgbClr val="008469"/>
              </a:buClr>
              <a:buNone/>
            </a:pPr>
            <a:r>
              <a:rPr kumimoji="0" lang="en-US" altLang="zh-CN" sz="2800" dirty="0" err="1" smtClean="0">
                <a:solidFill>
                  <a:srgbClr val="FF0000"/>
                </a:solidFill>
                <a:cs typeface="Courier New" panose="02070309020205020404" pitchFamily="49" charset="0"/>
              </a:rPr>
              <a:t>var</a:t>
            </a:r>
            <a:r>
              <a:rPr kumimoji="0" lang="en-US" altLang="zh-CN" sz="28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kumimoji="0" lang="en-US" altLang="zh-CN" sz="2800" dirty="0" err="1">
                <a:solidFill>
                  <a:srgbClr val="000000"/>
                </a:solidFill>
                <a:cs typeface="Courier New" panose="02070309020205020404" pitchFamily="49" charset="0"/>
              </a:rPr>
              <a:t>funName</a:t>
            </a:r>
            <a:r>
              <a:rPr kumimoji="0" lang="en-US" altLang="zh-CN" sz="28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kumimoji="0" lang="en-US" altLang="zh-CN" sz="2800" dirty="0" smtClean="0">
                <a:cs typeface="Courier New" panose="02070309020205020404" pitchFamily="49" charset="0"/>
              </a:rPr>
              <a:t>=</a:t>
            </a:r>
            <a:r>
              <a:rPr kumimoji="0" lang="en-US" altLang="zh-CN" sz="28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function</a:t>
            </a:r>
            <a:r>
              <a:rPr kumimoji="0" lang="en-US" altLang="zh-CN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kumimoji="0" lang="en-US" altLang="zh-CN" sz="28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(</a:t>
            </a:r>
            <a:r>
              <a:rPr kumimoji="0" lang="en-US" altLang="zh-CN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[</a:t>
            </a:r>
            <a:r>
              <a:rPr kumimoji="0" lang="en-US" altLang="zh-CN" sz="2800" dirty="0">
                <a:solidFill>
                  <a:srgbClr val="000000"/>
                </a:solidFill>
                <a:cs typeface="Courier New" panose="02070309020205020404" pitchFamily="49" charset="0"/>
              </a:rPr>
              <a:t>arg1, arg2</a:t>
            </a:r>
            <a:r>
              <a:rPr kumimoji="0" lang="en-US" altLang="zh-CN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,……]</a:t>
            </a:r>
            <a:r>
              <a:rPr kumimoji="0" lang="en-US" altLang="zh-CN" sz="28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) </a:t>
            </a:r>
          </a:p>
          <a:p>
            <a:pPr lvl="1">
              <a:buClr>
                <a:srgbClr val="008469"/>
              </a:buClr>
              <a:buNone/>
            </a:pPr>
            <a:r>
              <a:rPr kumimoji="0" lang="en-US" altLang="zh-CN" sz="28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{</a:t>
            </a:r>
            <a:endParaRPr kumimoji="0" lang="en-US" altLang="zh-CN" sz="28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buClr>
                <a:srgbClr val="008469"/>
              </a:buClr>
              <a:buNone/>
            </a:pPr>
            <a:r>
              <a:rPr kumimoji="0" lang="en-US" altLang="zh-CN" sz="2800" i="1" dirty="0">
                <a:solidFill>
                  <a:srgbClr val="000000"/>
                </a:solidFill>
                <a:cs typeface="Courier New" panose="02070309020205020404" pitchFamily="49" charset="0"/>
              </a:rPr>
              <a:t>	    </a:t>
            </a:r>
            <a:r>
              <a:rPr kumimoji="0" lang="en-US" altLang="zh-CN" sz="2800" i="1" dirty="0" err="1">
                <a:solidFill>
                  <a:srgbClr val="000000"/>
                </a:solidFill>
                <a:cs typeface="Courier New" panose="02070309020205020404" pitchFamily="49" charset="0"/>
              </a:rPr>
              <a:t>functionBody</a:t>
            </a:r>
            <a:r>
              <a:rPr kumimoji="0" lang="en-US" altLang="zh-CN" sz="2800" i="1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100000"/>
              </a:lnSpc>
              <a:buClr>
                <a:srgbClr val="008469"/>
              </a:buClr>
              <a:buNone/>
            </a:pPr>
            <a:r>
              <a:rPr kumimoji="0" lang="en-US" altLang="zh-CN" sz="2800" i="1" dirty="0">
                <a:solidFill>
                  <a:srgbClr val="000000"/>
                </a:solidFill>
                <a:cs typeface="Courier New" panose="02070309020205020404" pitchFamily="49" charset="0"/>
              </a:rPr>
              <a:t>	    </a:t>
            </a:r>
            <a:r>
              <a:rPr kumimoji="0" lang="en-US" altLang="zh-CN" sz="2800" i="1" dirty="0">
                <a:solidFill>
                  <a:srgbClr val="FF0000"/>
                </a:solidFill>
                <a:cs typeface="Courier New" panose="02070309020205020404" pitchFamily="49" charset="0"/>
              </a:rPr>
              <a:t>return</a:t>
            </a:r>
            <a:r>
              <a:rPr kumimoji="0" lang="en-US" altLang="zh-CN" sz="2800" i="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kumimoji="0" lang="en-US" altLang="zh-CN" sz="2800" i="1" dirty="0" err="1">
                <a:solidFill>
                  <a:srgbClr val="000000"/>
                </a:solidFill>
                <a:cs typeface="Courier New" panose="02070309020205020404" pitchFamily="49" charset="0"/>
              </a:rPr>
              <a:t>returnValue</a:t>
            </a:r>
            <a:r>
              <a:rPr kumimoji="0" lang="en-US" altLang="zh-CN" sz="2800" i="1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kumimoji="0" lang="zh-CN" altLang="en-US" sz="2800" i="1" dirty="0">
                <a:solidFill>
                  <a:srgbClr val="000000"/>
                </a:solidFill>
                <a:ea typeface="宋体" panose="02010600030101010101" pitchFamily="2" charset="-122"/>
              </a:rPr>
              <a:t>可选</a:t>
            </a:r>
            <a:r>
              <a:rPr kumimoji="0" lang="en-US" altLang="zh-CN" sz="2800" i="1" dirty="0">
                <a:solidFill>
                  <a:srgbClr val="000000"/>
                </a:solidFill>
                <a:ea typeface="宋体" panose="02010600030101010101" pitchFamily="2" charset="-122"/>
              </a:rPr>
              <a:t>);</a:t>
            </a:r>
          </a:p>
          <a:p>
            <a:pPr lvl="1">
              <a:buClr>
                <a:srgbClr val="008469"/>
              </a:buClr>
              <a:buNone/>
            </a:pPr>
            <a:r>
              <a:rPr kumimoji="0"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}</a:t>
            </a:r>
          </a:p>
          <a:p>
            <a:pPr lvl="1">
              <a:lnSpc>
                <a:spcPct val="150000"/>
              </a:lnSpc>
              <a:spcAft>
                <a:spcPts val="1200"/>
              </a:spcAft>
              <a:defRPr/>
            </a:pPr>
            <a:endParaRPr kumimoji="0" lang="en-US" altLang="zh-CN" sz="1600" dirty="0" smtClean="0"/>
          </a:p>
          <a:p>
            <a:pPr lvl="1">
              <a:lnSpc>
                <a:spcPct val="150000"/>
              </a:lnSpc>
              <a:spcAft>
                <a:spcPts val="1200"/>
              </a:spcAft>
              <a:defRPr/>
            </a:pPr>
            <a:endParaRPr kumimoji="0" lang="en-US" altLang="zh-CN" sz="1600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函数的定义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4009320" y="1187640"/>
              <a:ext cx="7554960" cy="395604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9960" y="1178280"/>
                <a:ext cx="7573680" cy="39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29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9" y="1018585"/>
            <a:ext cx="9400592" cy="46434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函数定义时，函数名是可选的，即可以定义没有</a:t>
            </a:r>
            <a:r>
              <a:rPr lang="zh-CN" alt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函数名的函数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，但该函数必须</a:t>
            </a:r>
            <a:r>
              <a:rPr lang="zh-CN" alt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马上执行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或</a:t>
            </a:r>
            <a:r>
              <a:rPr lang="zh-CN" alt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赋值给一个变量（或事件）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buFont typeface="Arial" charset="0"/>
              <a:buNone/>
            </a:pPr>
            <a:endParaRPr lang="zh-CN" altLang="en-US" dirty="0" smtClean="0"/>
          </a:p>
        </p:txBody>
      </p:sp>
      <p:sp>
        <p:nvSpPr>
          <p:cNvPr id="15363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匿名函数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206" y="4839874"/>
            <a:ext cx="6128850" cy="1302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428" y="2852736"/>
            <a:ext cx="5252770" cy="14029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664" y="2852736"/>
            <a:ext cx="4350377" cy="183514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4518360" y="1785960"/>
              <a:ext cx="6117120" cy="8755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09000" y="1776600"/>
                <a:ext cx="6135840" cy="89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1.3.3 </a:t>
            </a:r>
            <a:r>
              <a:rPr lang="zh-CN" altLang="en-US" dirty="0" smtClean="0"/>
              <a:t>函数</a:t>
            </a:r>
            <a:r>
              <a:rPr lang="zh-CN" altLang="en-US" dirty="0" smtClean="0"/>
              <a:t>调用</a:t>
            </a:r>
            <a:endParaRPr lang="zh-CN" altLang="en-US" dirty="0" smtClean="0"/>
          </a:p>
        </p:txBody>
      </p:sp>
      <p:sp>
        <p:nvSpPr>
          <p:cNvPr id="8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93526" y="979877"/>
            <a:ext cx="9436324" cy="5690607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2000" eaLnBrk="1" hangingPunct="1"/>
            <a:r>
              <a:rPr kumimoji="0" lang="zh-CN" altLang="en-US" dirty="0">
                <a:solidFill>
                  <a:srgbClr val="FF0000"/>
                </a:solidFill>
              </a:rPr>
              <a:t>直接</a:t>
            </a:r>
            <a:r>
              <a:rPr kumimoji="0" lang="zh-CN" altLang="en-US" dirty="0" smtClean="0"/>
              <a:t>调用函数</a:t>
            </a:r>
            <a:endParaRPr kumimoji="0" lang="en-US" altLang="zh-CN" sz="2600" dirty="0"/>
          </a:p>
          <a:p>
            <a:pPr marL="432000" lvl="2" eaLnBrk="1" hangingPunct="1">
              <a:lnSpc>
                <a:spcPct val="150000"/>
              </a:lnSpc>
            </a:pPr>
            <a:r>
              <a:rPr kumimoji="0" lang="zh-CN" altLang="en-US" sz="2400" dirty="0" smtClean="0"/>
              <a:t> 使用</a:t>
            </a:r>
            <a:r>
              <a:rPr kumimoji="0" lang="en-US" altLang="zh-CN" sz="2400" dirty="0">
                <a:solidFill>
                  <a:srgbClr val="FF0000"/>
                </a:solidFill>
              </a:rPr>
              <a:t>( )</a:t>
            </a:r>
            <a:r>
              <a:rPr kumimoji="0" lang="zh-CN" altLang="en-US" sz="2400" dirty="0"/>
              <a:t>运算符，调用一个函数</a:t>
            </a:r>
            <a:endParaRPr kumimoji="0" lang="en-US" altLang="zh-CN" sz="2400" dirty="0"/>
          </a:p>
          <a:p>
            <a:pPr marL="432000" lvl="2" eaLnBrk="1" hangingPunct="1">
              <a:lnSpc>
                <a:spcPct val="150000"/>
              </a:lnSpc>
            </a:pPr>
            <a:r>
              <a:rPr kumimoji="0" lang="en-US" altLang="zh-CN" sz="2400" dirty="0"/>
              <a:t> </a:t>
            </a:r>
            <a:r>
              <a:rPr kumimoji="0" lang="zh-CN" altLang="en-US" sz="2400" dirty="0"/>
              <a:t>可以向函数</a:t>
            </a:r>
            <a:r>
              <a:rPr kumimoji="0" lang="zh-CN" altLang="en-US" sz="2400" dirty="0">
                <a:solidFill>
                  <a:srgbClr val="FF0000"/>
                </a:solidFill>
              </a:rPr>
              <a:t>传递参数</a:t>
            </a:r>
            <a:endParaRPr kumimoji="0" lang="en-US" altLang="zh-CN" sz="2400" dirty="0"/>
          </a:p>
          <a:p>
            <a:pPr marL="432000" lvl="2" eaLnBrk="1" hangingPunct="1">
              <a:lnSpc>
                <a:spcPct val="150000"/>
              </a:lnSpc>
            </a:pPr>
            <a:r>
              <a:rPr kumimoji="0" lang="zh-CN" altLang="en-US" sz="2400" dirty="0" smtClean="0"/>
              <a:t> 函数</a:t>
            </a:r>
            <a:r>
              <a:rPr kumimoji="0" lang="zh-CN" altLang="en-US" sz="2400" dirty="0"/>
              <a:t>可能含有</a:t>
            </a:r>
            <a:r>
              <a:rPr kumimoji="0" lang="zh-CN" altLang="en-US" sz="2400" dirty="0">
                <a:solidFill>
                  <a:srgbClr val="FF0000"/>
                </a:solidFill>
              </a:rPr>
              <a:t>返回值</a:t>
            </a:r>
            <a:r>
              <a:rPr kumimoji="0" lang="zh-CN" altLang="en-US" sz="2400" dirty="0"/>
              <a:t>，该返回值可做为普通数据进行</a:t>
            </a:r>
            <a:r>
              <a:rPr kumimoji="0" lang="zh-CN" altLang="en-US" sz="2400" dirty="0" smtClean="0"/>
              <a:t>处理</a:t>
            </a:r>
            <a:endParaRPr kumimoji="0" lang="en-US" altLang="zh-CN" sz="2400" dirty="0" smtClean="0"/>
          </a:p>
          <a:p>
            <a:pPr marL="432000" lvl="2" indent="-166688" eaLnBrk="1" hangingPunct="1">
              <a:lnSpc>
                <a:spcPct val="150000"/>
              </a:lnSpc>
            </a:pPr>
            <a:r>
              <a:rPr kumimoji="0" lang="zh-CN" altLang="en-US" sz="2800" dirty="0">
                <a:solidFill>
                  <a:srgbClr val="006F53"/>
                </a:solidFill>
              </a:rPr>
              <a:t>在</a:t>
            </a:r>
            <a:r>
              <a:rPr kumimoji="0" lang="zh-CN" altLang="en-US" sz="2800" dirty="0">
                <a:solidFill>
                  <a:srgbClr val="FF0000"/>
                </a:solidFill>
              </a:rPr>
              <a:t>表达式中</a:t>
            </a:r>
            <a:r>
              <a:rPr kumimoji="0" lang="zh-CN" altLang="en-US" sz="2800" dirty="0">
                <a:solidFill>
                  <a:srgbClr val="006F53"/>
                </a:solidFill>
              </a:rPr>
              <a:t>调用函数</a:t>
            </a:r>
            <a:endParaRPr kumimoji="0" lang="en-US" altLang="zh-CN" sz="2800" dirty="0">
              <a:solidFill>
                <a:srgbClr val="006F53"/>
              </a:solidFill>
            </a:endParaRPr>
          </a:p>
          <a:p>
            <a:pPr marL="432000" lvl="2" eaLnBrk="1" hangingPunct="1">
              <a:lnSpc>
                <a:spcPct val="150000"/>
              </a:lnSpc>
            </a:pPr>
            <a:endParaRPr kumimoji="0" lang="en-US" altLang="zh-CN" sz="2400" dirty="0"/>
          </a:p>
          <a:p>
            <a:pPr marL="432000" lvl="2" indent="-166688" eaLnBrk="1" hangingPunct="1">
              <a:lnSpc>
                <a:spcPct val="150000"/>
              </a:lnSpc>
            </a:pPr>
            <a:r>
              <a:rPr kumimoji="0" lang="zh-CN" altLang="en-US" sz="2800" dirty="0">
                <a:solidFill>
                  <a:srgbClr val="006F53"/>
                </a:solidFill>
              </a:rPr>
              <a:t>在</a:t>
            </a:r>
            <a:r>
              <a:rPr kumimoji="0" lang="zh-CN" altLang="en-US" sz="2800" dirty="0">
                <a:solidFill>
                  <a:srgbClr val="FF0000"/>
                </a:solidFill>
              </a:rPr>
              <a:t>事件中</a:t>
            </a:r>
            <a:r>
              <a:rPr kumimoji="0" lang="zh-CN" altLang="en-US" sz="2800" dirty="0" smtClean="0">
                <a:solidFill>
                  <a:srgbClr val="006F53"/>
                </a:solidFill>
              </a:rPr>
              <a:t>调用函数</a:t>
            </a:r>
            <a:endParaRPr kumimoji="0" lang="en-US" altLang="zh-CN" sz="2800" dirty="0" smtClean="0">
              <a:solidFill>
                <a:srgbClr val="006F53"/>
              </a:solidFill>
            </a:endParaRPr>
          </a:p>
          <a:p>
            <a:pPr marL="432000" lvl="2" eaLnBrk="1" hangingPunct="1">
              <a:lnSpc>
                <a:spcPct val="150000"/>
              </a:lnSpc>
            </a:pPr>
            <a:r>
              <a:rPr kumimoji="0" lang="zh-CN" altLang="en-US" sz="2400" dirty="0"/>
              <a:t>当事件产生时，</a:t>
            </a:r>
            <a:r>
              <a:rPr kumimoji="0" lang="en-US" altLang="zh-CN" sz="2400" dirty="0"/>
              <a:t>JS</a:t>
            </a:r>
            <a:r>
              <a:rPr kumimoji="0" lang="zh-CN" altLang="en-US" sz="2400" dirty="0"/>
              <a:t>可以调用函数来响应事件</a:t>
            </a:r>
          </a:p>
          <a:p>
            <a:pPr marL="166688" lvl="2" indent="-166688" eaLnBrk="1" hangingPunct="1">
              <a:lnSpc>
                <a:spcPct val="150000"/>
              </a:lnSpc>
            </a:pPr>
            <a:endParaRPr kumimoji="0" lang="en-US" altLang="zh-CN" sz="2800" dirty="0">
              <a:solidFill>
                <a:srgbClr val="006F53"/>
              </a:solidFill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439" y="4061286"/>
            <a:ext cx="4562179" cy="107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312480" y="1134000"/>
              <a:ext cx="589680" cy="42508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120" y="1124640"/>
                <a:ext cx="608400" cy="426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882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1.3.4 </a:t>
            </a:r>
            <a:r>
              <a:rPr lang="zh-CN" altLang="en-US" dirty="0" smtClean="0"/>
              <a:t>函数的参数</a:t>
            </a:r>
          </a:p>
        </p:txBody>
      </p:sp>
      <p:sp>
        <p:nvSpPr>
          <p:cNvPr id="21507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8" y="1268413"/>
            <a:ext cx="9076157" cy="4754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42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 在定义函数时使用了多少个形参，在该函数调用的时候应该给出</a:t>
            </a:r>
            <a:r>
              <a:rPr lang="zh-CN" altLang="en-US" dirty="0">
                <a:solidFill>
                  <a:srgbClr val="FF0000"/>
                </a:solidFill>
              </a:rPr>
              <a:t>相同数目</a:t>
            </a:r>
            <a:r>
              <a:rPr lang="zh-CN" altLang="en-US" dirty="0"/>
              <a:t>的实参。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多个参数之间用“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/>
              <a:t>”分隔。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在函数体内，形参其实就是一个</a:t>
            </a:r>
            <a:r>
              <a:rPr lang="zh-CN" altLang="en-US" dirty="0" smtClean="0">
                <a:solidFill>
                  <a:srgbClr val="FF0000"/>
                </a:solidFill>
              </a:rPr>
              <a:t>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使用多个参数时，调用所给出的各个实参按照其排列的先后顺序</a:t>
            </a:r>
            <a:r>
              <a:rPr lang="zh-CN" altLang="en-US" dirty="0" smtClean="0">
                <a:solidFill>
                  <a:srgbClr val="FF0000"/>
                </a:solidFill>
              </a:rPr>
              <a:t>依次</a:t>
            </a:r>
            <a:r>
              <a:rPr lang="zh-CN" altLang="en-US" dirty="0" smtClean="0"/>
              <a:t>传递给形参。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491640" y="3536280"/>
              <a:ext cx="4179240" cy="10360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2280" y="3526920"/>
                <a:ext cx="4197960" cy="1054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385235"/>
            <a:ext cx="9796489" cy="4643437"/>
          </a:xfrm>
        </p:spPr>
        <p:txBody>
          <a:bodyPr/>
          <a:lstStyle/>
          <a:p>
            <a:pPr marL="0" indent="0">
              <a:spcAft>
                <a:spcPts val="500"/>
              </a:spcAft>
              <a:buNone/>
            </a:pPr>
            <a:r>
              <a:rPr lang="en-US" altLang="zh-CN" dirty="0"/>
              <a:t>1</a:t>
            </a:r>
            <a:r>
              <a:rPr lang="zh-CN" altLang="en-US" dirty="0"/>
              <a:t>、返回值可以直接赋予变量或用于表达式中</a:t>
            </a:r>
            <a:endParaRPr lang="en-US" altLang="zh-CN" dirty="0"/>
          </a:p>
          <a:p>
            <a:pPr marL="0" indent="0">
              <a:spcAft>
                <a:spcPts val="500"/>
              </a:spcAft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return</a:t>
            </a:r>
            <a:r>
              <a:rPr lang="zh-CN" altLang="en-US" dirty="0"/>
              <a:t>语句表示结束当前函数的执行</a:t>
            </a:r>
            <a:endParaRPr lang="en-US" altLang="zh-CN" dirty="0"/>
          </a:p>
          <a:p>
            <a:pPr marL="0" indent="0">
              <a:spcAft>
                <a:spcPts val="500"/>
              </a:spcAft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return</a:t>
            </a:r>
            <a:r>
              <a:rPr lang="zh-CN" altLang="en-US" dirty="0"/>
              <a:t>语句</a:t>
            </a:r>
            <a:r>
              <a:rPr lang="zh-CN" altLang="en-US" dirty="0">
                <a:solidFill>
                  <a:srgbClr val="FF0000"/>
                </a:solidFill>
              </a:rPr>
              <a:t>可以不带表达式</a:t>
            </a:r>
            <a:r>
              <a:rPr lang="zh-CN" altLang="en-US" dirty="0"/>
              <a:t>（例如：</a:t>
            </a:r>
            <a:r>
              <a:rPr lang="en-US" altLang="zh-CN" dirty="0"/>
              <a:t>return;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spcAft>
                <a:spcPts val="500"/>
              </a:spcAft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return</a:t>
            </a:r>
            <a:r>
              <a:rPr lang="zh-CN" altLang="en-US" dirty="0"/>
              <a:t>语句不带表达式时仍会返回值，该值为</a:t>
            </a:r>
            <a:r>
              <a:rPr lang="en-US" altLang="zh-CN" dirty="0">
                <a:solidFill>
                  <a:srgbClr val="FF0000"/>
                </a:solidFill>
              </a:rPr>
              <a:t>undefined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altLang="zh-CN" dirty="0"/>
              <a:t>5</a:t>
            </a:r>
            <a:r>
              <a:rPr lang="zh-CN" altLang="en-US" dirty="0"/>
              <a:t>、函数中</a:t>
            </a:r>
            <a:r>
              <a:rPr lang="zh-CN" altLang="en-US" dirty="0">
                <a:solidFill>
                  <a:srgbClr val="FF0000"/>
                </a:solidFill>
              </a:rPr>
              <a:t>可以不出现</a:t>
            </a:r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  <a:r>
              <a:rPr lang="zh-CN" altLang="en-US" dirty="0"/>
              <a:t>，仍会返回值，该值为</a:t>
            </a:r>
            <a:r>
              <a:rPr lang="en-US" altLang="zh-CN" dirty="0"/>
              <a:t>undefined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函数的返回值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910800" y="2598480"/>
              <a:ext cx="8760240" cy="226872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440" y="2589120"/>
                <a:ext cx="8778960" cy="228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6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1.3.5 </a:t>
            </a:r>
            <a:r>
              <a:rPr lang="zh-CN" altLang="en-US" smtClean="0"/>
              <a:t>事件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413855" y="1285875"/>
            <a:ext cx="9148191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45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0" lang="zh-CN" altLang="en-US" dirty="0" smtClean="0"/>
              <a:t> 事件：能被</a:t>
            </a:r>
            <a:r>
              <a:rPr kumimoji="0" lang="en-US" altLang="zh-CN" dirty="0" smtClean="0"/>
              <a:t>JavaScript</a:t>
            </a:r>
            <a:r>
              <a:rPr kumimoji="0" lang="zh-CN" altLang="en-US" dirty="0" smtClean="0"/>
              <a:t>检测到的</a:t>
            </a:r>
            <a:r>
              <a:rPr kumimoji="0" lang="zh-CN" altLang="en-US" dirty="0" smtClean="0">
                <a:solidFill>
                  <a:srgbClr val="FF0000"/>
                </a:solidFill>
              </a:rPr>
              <a:t>活动</a:t>
            </a:r>
            <a:endParaRPr kumimoji="0" lang="en-US" altLang="zh-CN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ts val="45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0" lang="zh-CN" altLang="en-US" sz="2600" dirty="0" smtClean="0"/>
              <a:t> 用户动作（鼠标或键盘操作等）</a:t>
            </a:r>
            <a:endParaRPr kumimoji="0" lang="en-US" altLang="zh-CN" sz="2600" dirty="0" smtClean="0"/>
          </a:p>
          <a:p>
            <a:pPr lvl="1" eaLnBrk="1" hangingPunct="1">
              <a:lnSpc>
                <a:spcPts val="45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0" lang="zh-CN" altLang="en-US" sz="2600" dirty="0" smtClean="0"/>
              <a:t> 状态变化（加载、改变文本框内容等）</a:t>
            </a:r>
            <a:endParaRPr kumimoji="0" lang="en-US" altLang="zh-CN" sz="2600" dirty="0" smtClean="0"/>
          </a:p>
          <a:p>
            <a:pPr eaLnBrk="1" hangingPunct="1">
              <a:lnSpc>
                <a:spcPts val="45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0" lang="zh-CN" altLang="en-US" dirty="0" smtClean="0"/>
              <a:t> 事件处理函数：当该活动发生时（称之为</a:t>
            </a:r>
            <a:r>
              <a:rPr kumimoji="0" lang="zh-CN" altLang="en-US" dirty="0" smtClean="0">
                <a:solidFill>
                  <a:srgbClr val="FF0000"/>
                </a:solidFill>
              </a:rPr>
              <a:t>触发事件时</a:t>
            </a:r>
            <a:r>
              <a:rPr kumimoji="0" lang="zh-CN" altLang="en-US" dirty="0" smtClean="0"/>
              <a:t>），所执行的</a:t>
            </a:r>
            <a:r>
              <a:rPr kumimoji="0" lang="zh-CN" altLang="en-US" dirty="0" smtClean="0">
                <a:solidFill>
                  <a:srgbClr val="FF0000"/>
                </a:solidFill>
              </a:rPr>
              <a:t>响应该活动</a:t>
            </a:r>
            <a:r>
              <a:rPr kumimoji="0" lang="zh-CN" altLang="en-US" dirty="0" smtClean="0"/>
              <a:t>的</a:t>
            </a:r>
            <a:r>
              <a:rPr kumimoji="0" lang="zh-CN" altLang="en-US" dirty="0" smtClean="0">
                <a:solidFill>
                  <a:srgbClr val="FF0000"/>
                </a:solidFill>
              </a:rPr>
              <a:t>函数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kumimoji="0" lang="zh-CN" altLang="en-US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2044800" y="2678760"/>
              <a:ext cx="1473840" cy="9738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5440" y="2669400"/>
                <a:ext cx="1492560" cy="99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233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1.1.1 JS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90714" y="1362235"/>
            <a:ext cx="9615398" cy="1058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US" altLang="zh-CN" sz="3000" dirty="0" smtClean="0"/>
              <a:t>JavaScript</a:t>
            </a:r>
            <a:r>
              <a:rPr lang="zh-CN" altLang="en-US" sz="3000" dirty="0" smtClean="0"/>
              <a:t>是一种基于</a:t>
            </a:r>
            <a:r>
              <a:rPr lang="zh-CN" altLang="en-US" sz="3000" dirty="0" smtClean="0">
                <a:solidFill>
                  <a:srgbClr val="FF0000"/>
                </a:solidFill>
              </a:rPr>
              <a:t>对象</a:t>
            </a:r>
            <a:r>
              <a:rPr lang="zh-CN" altLang="en-US" sz="3000" dirty="0" smtClean="0"/>
              <a:t>和</a:t>
            </a:r>
            <a:r>
              <a:rPr lang="zh-CN" altLang="en-US" sz="3000" dirty="0" smtClean="0">
                <a:solidFill>
                  <a:srgbClr val="FF0000"/>
                </a:solidFill>
              </a:rPr>
              <a:t>事件驱动</a:t>
            </a:r>
            <a:r>
              <a:rPr lang="zh-CN" altLang="en-US" sz="3000" dirty="0" smtClean="0"/>
              <a:t>并具有安全性能的</a:t>
            </a:r>
            <a:r>
              <a:rPr lang="zh-CN" altLang="en-US" sz="3000" dirty="0" smtClean="0">
                <a:solidFill>
                  <a:srgbClr val="FF0000"/>
                </a:solidFill>
              </a:rPr>
              <a:t>脚本语言</a:t>
            </a:r>
            <a:r>
              <a:rPr lang="zh-CN" altLang="en-US" sz="3000" dirty="0" smtClean="0"/>
              <a:t>。</a:t>
            </a:r>
            <a:endParaRPr lang="zh-CN" altLang="en-US" sz="3000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990119" y="2733158"/>
            <a:ext cx="7059613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000" dirty="0">
                <a:latin typeface="微软雅黑" panose="020B0503020204020204" pitchFamily="34" charset="-122"/>
              </a:rPr>
              <a:t>HTML</a:t>
            </a:r>
            <a:r>
              <a:rPr lang="zh-CN" altLang="en-US" sz="3000" dirty="0">
                <a:latin typeface="微软雅黑" panose="020B0503020204020204" pitchFamily="34" charset="-122"/>
              </a:rPr>
              <a:t>代码</a:t>
            </a:r>
            <a:endParaRPr lang="en-US" altLang="zh-CN" sz="3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000" dirty="0">
                <a:latin typeface="微软雅黑" panose="020B0503020204020204" pitchFamily="34" charset="-122"/>
              </a:rPr>
              <a:t>CSS</a:t>
            </a:r>
            <a:r>
              <a:rPr lang="zh-CN" altLang="en-US" sz="3000" dirty="0">
                <a:latin typeface="微软雅黑" panose="020B0503020204020204" pitchFamily="34" charset="-122"/>
              </a:rPr>
              <a:t>代码</a:t>
            </a:r>
            <a:endParaRPr lang="en-US" altLang="zh-CN" sz="3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000" dirty="0">
                <a:latin typeface="微软雅黑" panose="020B0503020204020204" pitchFamily="34" charset="-122"/>
              </a:rPr>
              <a:t>JavaScript</a:t>
            </a:r>
            <a:r>
              <a:rPr lang="zh-CN" altLang="en-US" sz="3000" dirty="0">
                <a:latin typeface="微软雅黑" panose="020B0503020204020204" pitchFamily="34" charset="-122"/>
              </a:rPr>
              <a:t>代码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5015505" y="2852736"/>
            <a:ext cx="2503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页面结构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015506" y="3519486"/>
            <a:ext cx="250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页面样式</a:t>
            </a: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015506" y="4168774"/>
            <a:ext cx="4657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页面行为（动态特效）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918086" y="1285875"/>
            <a:ext cx="806769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在哪个</a:t>
            </a:r>
            <a:r>
              <a:rPr lang="en-US" altLang="zh-CN" dirty="0" smtClean="0">
                <a:solidFill>
                  <a:srgbClr val="FF0000"/>
                </a:solidFill>
              </a:rPr>
              <a:t>HTML</a:t>
            </a:r>
            <a:r>
              <a:rPr lang="zh-CN" altLang="en-US" dirty="0" smtClean="0">
                <a:solidFill>
                  <a:srgbClr val="FF0000"/>
                </a:solidFill>
              </a:rPr>
              <a:t>元素</a:t>
            </a:r>
            <a:r>
              <a:rPr lang="zh-CN" altLang="en-US" dirty="0" smtClean="0"/>
              <a:t>上？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发生什么</a:t>
            </a:r>
            <a:r>
              <a:rPr lang="zh-CN" altLang="en-US" dirty="0" smtClean="0">
                <a:solidFill>
                  <a:srgbClr val="FF0000"/>
                </a:solidFill>
              </a:rPr>
              <a:t>事件？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程序作何</a:t>
            </a:r>
            <a:r>
              <a:rPr lang="zh-CN" altLang="en-US" dirty="0" smtClean="0">
                <a:solidFill>
                  <a:srgbClr val="FF0000"/>
                </a:solidFill>
              </a:rPr>
              <a:t>处理</a:t>
            </a:r>
            <a:r>
              <a:rPr lang="zh-CN" altLang="en-US" dirty="0" smtClean="0"/>
              <a:t>（事件处理函数）？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事件的三要素</a:t>
            </a:r>
          </a:p>
          <a:p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/>
              <p14:cNvContentPartPr/>
              <p14:nvPr/>
            </p14:nvContentPartPr>
            <p14:xfrm>
              <a:off x="4670280" y="3482640"/>
              <a:ext cx="473400" cy="3600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4440" y="3418920"/>
                <a:ext cx="5054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/>
              <p14:cNvContentPartPr/>
              <p14:nvPr/>
            </p14:nvContentPartPr>
            <p14:xfrm>
              <a:off x="4616640" y="3509280"/>
              <a:ext cx="312840" cy="76824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0800" y="3445920"/>
                <a:ext cx="344520" cy="89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墨迹 4"/>
              <p14:cNvContentPartPr/>
              <p14:nvPr/>
            </p14:nvContentPartPr>
            <p14:xfrm>
              <a:off x="5098680" y="3536280"/>
              <a:ext cx="536400" cy="69660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82840" y="3472560"/>
                <a:ext cx="568080" cy="82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墨迹 5"/>
              <p14:cNvContentPartPr/>
              <p14:nvPr/>
            </p14:nvContentPartPr>
            <p14:xfrm>
              <a:off x="5911560" y="3544920"/>
              <a:ext cx="360" cy="17928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95720" y="3481560"/>
                <a:ext cx="320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墨迹 6"/>
              <p14:cNvContentPartPr/>
              <p14:nvPr/>
            </p14:nvContentPartPr>
            <p14:xfrm>
              <a:off x="5929200" y="3527280"/>
              <a:ext cx="330840" cy="241560"/>
            </p14:xfrm>
          </p:contentPart>
        </mc:Choice>
        <mc:Fallback>
          <p:pic>
            <p:nvPicPr>
              <p:cNvPr id="7" name="墨迹 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13360" y="3463560"/>
                <a:ext cx="36252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墨迹 7"/>
              <p14:cNvContentPartPr/>
              <p14:nvPr/>
            </p14:nvContentPartPr>
            <p14:xfrm>
              <a:off x="6009840" y="3670200"/>
              <a:ext cx="160920" cy="9360"/>
            </p14:xfrm>
          </p:contentPart>
        </mc:Choice>
        <mc:Fallback>
          <p:pic>
            <p:nvPicPr>
              <p:cNvPr id="8" name="墨迹 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93640" y="3606480"/>
                <a:ext cx="1929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墨迹 8"/>
              <p14:cNvContentPartPr/>
              <p14:nvPr/>
            </p14:nvContentPartPr>
            <p14:xfrm>
              <a:off x="5965200" y="3759480"/>
              <a:ext cx="142920" cy="27000"/>
            </p14:xfrm>
          </p:contentPart>
        </mc:Choice>
        <mc:Fallback>
          <p:pic>
            <p:nvPicPr>
              <p:cNvPr id="9" name="墨迹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49000" y="3695760"/>
                <a:ext cx="1753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墨迹 9"/>
              <p14:cNvContentPartPr/>
              <p14:nvPr/>
            </p14:nvContentPartPr>
            <p14:xfrm>
              <a:off x="5839920" y="3884400"/>
              <a:ext cx="330840" cy="45000"/>
            </p14:xfrm>
          </p:contentPart>
        </mc:Choice>
        <mc:Fallback>
          <p:pic>
            <p:nvPicPr>
              <p:cNvPr id="10" name="墨迹 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24080" y="3821040"/>
                <a:ext cx="3625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墨迹 10"/>
              <p14:cNvContentPartPr/>
              <p14:nvPr/>
            </p14:nvContentPartPr>
            <p14:xfrm>
              <a:off x="6063120" y="3955680"/>
              <a:ext cx="27360" cy="250560"/>
            </p14:xfrm>
          </p:contentPart>
        </mc:Choice>
        <mc:Fallback>
          <p:pic>
            <p:nvPicPr>
              <p:cNvPr id="11" name="墨迹 1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47280" y="3892320"/>
                <a:ext cx="5904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墨迹 11"/>
              <p14:cNvContentPartPr/>
              <p14:nvPr/>
            </p14:nvContentPartPr>
            <p14:xfrm>
              <a:off x="6134760" y="4098600"/>
              <a:ext cx="116280" cy="36360"/>
            </p14:xfrm>
          </p:contentPart>
        </mc:Choice>
        <mc:Fallback>
          <p:pic>
            <p:nvPicPr>
              <p:cNvPr id="12" name="墨迹 1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18920" y="4035240"/>
                <a:ext cx="1479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墨迹 12"/>
              <p14:cNvContentPartPr/>
              <p14:nvPr/>
            </p14:nvContentPartPr>
            <p14:xfrm>
              <a:off x="5795280" y="4089960"/>
              <a:ext cx="63000" cy="223560"/>
            </p14:xfrm>
          </p:contentPart>
        </mc:Choice>
        <mc:Fallback>
          <p:pic>
            <p:nvPicPr>
              <p:cNvPr id="13" name="墨迹 1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79440" y="4026240"/>
                <a:ext cx="9468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墨迹 13"/>
              <p14:cNvContentPartPr/>
              <p14:nvPr/>
            </p14:nvContentPartPr>
            <p14:xfrm>
              <a:off x="5920560" y="4259520"/>
              <a:ext cx="777240" cy="178920"/>
            </p14:xfrm>
          </p:contentPart>
        </mc:Choice>
        <mc:Fallback>
          <p:pic>
            <p:nvPicPr>
              <p:cNvPr id="14" name="墨迹 1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04360" y="4195800"/>
                <a:ext cx="80928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墨迹 14"/>
              <p14:cNvContentPartPr/>
              <p14:nvPr/>
            </p14:nvContentPartPr>
            <p14:xfrm>
              <a:off x="6607800" y="3652200"/>
              <a:ext cx="696960" cy="18360"/>
            </p14:xfrm>
          </p:contentPart>
        </mc:Choice>
        <mc:Fallback>
          <p:pic>
            <p:nvPicPr>
              <p:cNvPr id="15" name="墨迹 1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91960" y="3588840"/>
                <a:ext cx="7286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墨迹 15"/>
              <p14:cNvContentPartPr/>
              <p14:nvPr/>
            </p14:nvContentPartPr>
            <p14:xfrm>
              <a:off x="6768720" y="3527280"/>
              <a:ext cx="360" cy="411120"/>
            </p14:xfrm>
          </p:contentPart>
        </mc:Choice>
        <mc:Fallback>
          <p:pic>
            <p:nvPicPr>
              <p:cNvPr id="16" name="墨迹 1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52880" y="3463560"/>
                <a:ext cx="3204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墨迹 16"/>
              <p14:cNvContentPartPr/>
              <p14:nvPr/>
            </p14:nvContentPartPr>
            <p14:xfrm>
              <a:off x="7054560" y="3598560"/>
              <a:ext cx="62640" cy="384480"/>
            </p14:xfrm>
          </p:contentPart>
        </mc:Choice>
        <mc:Fallback>
          <p:pic>
            <p:nvPicPr>
              <p:cNvPr id="17" name="墨迹 1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38720" y="3535200"/>
                <a:ext cx="9432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墨迹 17"/>
              <p14:cNvContentPartPr/>
              <p14:nvPr/>
            </p14:nvContentPartPr>
            <p14:xfrm>
              <a:off x="6813360" y="3813120"/>
              <a:ext cx="178920" cy="116280"/>
            </p14:xfrm>
          </p:contentPart>
        </mc:Choice>
        <mc:Fallback>
          <p:pic>
            <p:nvPicPr>
              <p:cNvPr id="18" name="墨迹 1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97520" y="3749400"/>
                <a:ext cx="2106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墨迹 18"/>
              <p14:cNvContentPartPr/>
              <p14:nvPr/>
            </p14:nvContentPartPr>
            <p14:xfrm>
              <a:off x="6545520" y="4000320"/>
              <a:ext cx="687960" cy="45360"/>
            </p14:xfrm>
          </p:contentPart>
        </mc:Choice>
        <mc:Fallback>
          <p:pic>
            <p:nvPicPr>
              <p:cNvPr id="19" name="墨迹 1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29680" y="3936960"/>
                <a:ext cx="7196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" name="墨迹 19"/>
              <p14:cNvContentPartPr/>
              <p14:nvPr/>
            </p14:nvContentPartPr>
            <p14:xfrm>
              <a:off x="6625800" y="4098600"/>
              <a:ext cx="125280" cy="116640"/>
            </p14:xfrm>
          </p:contentPart>
        </mc:Choice>
        <mc:Fallback>
          <p:pic>
            <p:nvPicPr>
              <p:cNvPr id="20" name="墨迹 1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09960" y="4035240"/>
                <a:ext cx="1569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" name="墨迹 20"/>
              <p14:cNvContentPartPr/>
              <p14:nvPr/>
            </p14:nvContentPartPr>
            <p14:xfrm>
              <a:off x="6973920" y="4143240"/>
              <a:ext cx="161280" cy="63000"/>
            </p14:xfrm>
          </p:contentPart>
        </mc:Choice>
        <mc:Fallback>
          <p:pic>
            <p:nvPicPr>
              <p:cNvPr id="21" name="墨迹 2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58080" y="4079880"/>
                <a:ext cx="1929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" name="墨迹 21"/>
              <p14:cNvContentPartPr/>
              <p14:nvPr/>
            </p14:nvContentPartPr>
            <p14:xfrm>
              <a:off x="6750720" y="4295160"/>
              <a:ext cx="366480" cy="36000"/>
            </p14:xfrm>
          </p:contentPart>
        </mc:Choice>
        <mc:Fallback>
          <p:pic>
            <p:nvPicPr>
              <p:cNvPr id="22" name="墨迹 2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34880" y="4231800"/>
                <a:ext cx="3981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" name="墨迹 22"/>
              <p14:cNvContentPartPr/>
              <p14:nvPr/>
            </p14:nvContentPartPr>
            <p14:xfrm>
              <a:off x="6858000" y="4161240"/>
              <a:ext cx="360" cy="250560"/>
            </p14:xfrm>
          </p:contentPart>
        </mc:Choice>
        <mc:Fallback>
          <p:pic>
            <p:nvPicPr>
              <p:cNvPr id="23" name="墨迹 22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42160" y="4097880"/>
                <a:ext cx="3204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" name="墨迹 23"/>
              <p14:cNvContentPartPr/>
              <p14:nvPr/>
            </p14:nvContentPartPr>
            <p14:xfrm>
              <a:off x="6679440" y="4447080"/>
              <a:ext cx="634320" cy="360"/>
            </p14:xfrm>
          </p:contentPart>
        </mc:Choice>
        <mc:Fallback>
          <p:pic>
            <p:nvPicPr>
              <p:cNvPr id="24" name="墨迹 23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663600" y="4383360"/>
                <a:ext cx="6660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" name="墨迹 24"/>
              <p14:cNvContentPartPr/>
              <p14:nvPr/>
            </p14:nvContentPartPr>
            <p14:xfrm>
              <a:off x="7590240" y="3366360"/>
              <a:ext cx="429120" cy="152280"/>
            </p14:xfrm>
          </p:contentPart>
        </mc:Choice>
        <mc:Fallback>
          <p:pic>
            <p:nvPicPr>
              <p:cNvPr id="25" name="墨迹 24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74400" y="3303000"/>
                <a:ext cx="4608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" name="墨迹 25"/>
              <p14:cNvContentPartPr/>
              <p14:nvPr/>
            </p14:nvContentPartPr>
            <p14:xfrm>
              <a:off x="7358040" y="3786120"/>
              <a:ext cx="669960" cy="63000"/>
            </p14:xfrm>
          </p:contentPart>
        </mc:Choice>
        <mc:Fallback>
          <p:pic>
            <p:nvPicPr>
              <p:cNvPr id="26" name="墨迹 25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42200" y="3722760"/>
                <a:ext cx="7020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7" name="墨迹 26"/>
              <p14:cNvContentPartPr/>
              <p14:nvPr/>
            </p14:nvContentPartPr>
            <p14:xfrm>
              <a:off x="7509960" y="3687840"/>
              <a:ext cx="187920" cy="723960"/>
            </p14:xfrm>
          </p:contentPart>
        </mc:Choice>
        <mc:Fallback>
          <p:pic>
            <p:nvPicPr>
              <p:cNvPr id="27" name="墨迹 26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94120" y="3624480"/>
                <a:ext cx="219600" cy="8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8" name="墨迹 27"/>
              <p14:cNvContentPartPr/>
              <p14:nvPr/>
            </p14:nvContentPartPr>
            <p14:xfrm>
              <a:off x="7983000" y="4447080"/>
              <a:ext cx="4125960" cy="178920"/>
            </p14:xfrm>
          </p:contentPart>
        </mc:Choice>
        <mc:Fallback>
          <p:pic>
            <p:nvPicPr>
              <p:cNvPr id="28" name="墨迹 27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67160" y="4383360"/>
                <a:ext cx="4157640" cy="30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349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93525" y="1051911"/>
            <a:ext cx="10112689" cy="5618574"/>
          </a:xfrm>
          <a:solidFill>
            <a:schemeClr val="bg1"/>
          </a:solidFill>
        </p:spPr>
        <p:txBody>
          <a:bodyPr/>
          <a:lstStyle/>
          <a:p>
            <a:pPr marL="432000"/>
            <a:r>
              <a:rPr lang="zh-CN" altLang="en-US" dirty="0"/>
              <a:t>文档加载事件</a:t>
            </a:r>
            <a:endParaRPr lang="en-US" altLang="zh-CN" dirty="0"/>
          </a:p>
          <a:p>
            <a:pPr marL="648000" lvl="1"/>
            <a:r>
              <a:rPr lang="en-US" altLang="zh-CN" dirty="0" err="1" smtClean="0">
                <a:solidFill>
                  <a:srgbClr val="FF0000"/>
                </a:solidFill>
              </a:rPr>
              <a:t>onload</a:t>
            </a:r>
            <a:endParaRPr lang="en-US" altLang="zh-CN" dirty="0">
              <a:solidFill>
                <a:srgbClr val="FF0000"/>
              </a:solidFill>
            </a:endParaRPr>
          </a:p>
          <a:p>
            <a:pPr marL="432000"/>
            <a:r>
              <a:rPr lang="zh-CN" altLang="en-US" dirty="0"/>
              <a:t>表单事件</a:t>
            </a:r>
            <a:endParaRPr lang="en-US" altLang="zh-CN" dirty="0"/>
          </a:p>
          <a:p>
            <a:pPr marL="648000" lvl="1"/>
            <a:r>
              <a:rPr lang="en-US" altLang="zh-CN" dirty="0" err="1">
                <a:solidFill>
                  <a:srgbClr val="FF0000"/>
                </a:solidFill>
              </a:rPr>
              <a:t>onblur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onfocus</a:t>
            </a:r>
            <a:r>
              <a:rPr lang="zh-CN" altLang="en-US" dirty="0"/>
              <a:t>、</a:t>
            </a:r>
            <a:r>
              <a:rPr lang="en-US" altLang="zh-CN" dirty="0" err="1"/>
              <a:t>onchange</a:t>
            </a:r>
            <a:r>
              <a:rPr lang="zh-CN" altLang="en-US" dirty="0"/>
              <a:t>、</a:t>
            </a:r>
            <a:r>
              <a:rPr lang="en-US" altLang="zh-CN" dirty="0" err="1"/>
              <a:t>onreset</a:t>
            </a:r>
            <a:r>
              <a:rPr lang="zh-CN" altLang="en-US" dirty="0"/>
              <a:t>、</a:t>
            </a:r>
            <a:r>
              <a:rPr lang="en-US" altLang="zh-CN" dirty="0" err="1"/>
              <a:t>onsubmit</a:t>
            </a:r>
            <a:r>
              <a:rPr lang="zh-CN" altLang="en-US" dirty="0"/>
              <a:t>、</a:t>
            </a:r>
            <a:r>
              <a:rPr lang="en-US" altLang="zh-CN" dirty="0" err="1" smtClean="0"/>
              <a:t>onselect</a:t>
            </a:r>
            <a:endParaRPr lang="en-US" altLang="zh-CN" dirty="0" smtClean="0"/>
          </a:p>
          <a:p>
            <a:pPr marL="432000"/>
            <a:r>
              <a:rPr lang="zh-CN" altLang="en-US" dirty="0" smtClean="0"/>
              <a:t>鼠标</a:t>
            </a:r>
            <a:r>
              <a:rPr lang="zh-CN" altLang="en-US" dirty="0"/>
              <a:t>事件</a:t>
            </a:r>
            <a:endParaRPr lang="en-US" altLang="zh-CN" dirty="0"/>
          </a:p>
          <a:p>
            <a:pPr marL="648000" lvl="1"/>
            <a:r>
              <a:rPr lang="en-US" altLang="zh-CN" dirty="0" err="1">
                <a:solidFill>
                  <a:srgbClr val="FF0000"/>
                </a:solidFill>
              </a:rPr>
              <a:t>onclick</a:t>
            </a:r>
            <a:r>
              <a:rPr lang="zh-CN" altLang="en-US" dirty="0"/>
              <a:t>、</a:t>
            </a:r>
            <a:r>
              <a:rPr lang="en-US" altLang="zh-CN" dirty="0" err="1"/>
              <a:t>onmouseover</a:t>
            </a:r>
            <a:r>
              <a:rPr lang="zh-CN" altLang="en-US" dirty="0"/>
              <a:t>、</a:t>
            </a:r>
            <a:r>
              <a:rPr lang="en-US" altLang="zh-CN" dirty="0" err="1" smtClean="0"/>
              <a:t>onmouseout</a:t>
            </a:r>
            <a:endParaRPr lang="en-US" altLang="zh-CN" dirty="0" smtClean="0"/>
          </a:p>
          <a:p>
            <a:pPr marL="432000"/>
            <a:r>
              <a:rPr lang="zh-CN" altLang="en-US" dirty="0" smtClean="0"/>
              <a:t>键盘事件</a:t>
            </a:r>
            <a:endParaRPr lang="en-US" altLang="zh-CN" dirty="0" smtClean="0"/>
          </a:p>
          <a:p>
            <a:pPr marL="648000" lvl="1"/>
            <a:r>
              <a:rPr lang="en-US" altLang="zh-CN" dirty="0" err="1" smtClean="0"/>
              <a:t>onkeyup</a:t>
            </a:r>
            <a:r>
              <a:rPr lang="zh-CN" altLang="en-US" dirty="0"/>
              <a:t>、</a:t>
            </a:r>
            <a:r>
              <a:rPr lang="en-US" altLang="zh-CN" dirty="0" err="1"/>
              <a:t>onkeydown</a:t>
            </a:r>
            <a:r>
              <a:rPr lang="zh-CN" altLang="en-US" dirty="0"/>
              <a:t>、</a:t>
            </a:r>
            <a:r>
              <a:rPr lang="en-US" altLang="zh-CN" dirty="0" err="1"/>
              <a:t>onkeypress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1.3.6 </a:t>
            </a:r>
            <a:r>
              <a:rPr lang="zh-CN" altLang="en-US" dirty="0" smtClean="0"/>
              <a:t>常用事件类型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7752759" y="5798999"/>
            <a:ext cx="35397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微软雅黑" pitchFamily="34" charset="-122"/>
              </a:rPr>
              <a:t>demo1-3-8~1-3-10</a:t>
            </a:r>
            <a:endParaRPr lang="zh-CN" altLang="en-US" sz="2800" dirty="0">
              <a:latin typeface="微软雅黑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7679520" y="5384520"/>
              <a:ext cx="3670560" cy="118800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0160" y="5375160"/>
                <a:ext cx="3689280" cy="12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54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1.3.7 </a:t>
            </a:r>
            <a:r>
              <a:rPr lang="zh-CN" altLang="en-US" dirty="0" smtClean="0"/>
              <a:t>绑定事件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24" y="1285875"/>
            <a:ext cx="10228686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45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0" lang="zh-CN" altLang="en-US" dirty="0" smtClean="0"/>
              <a:t>在</a:t>
            </a:r>
            <a:r>
              <a:rPr kumimoji="0" lang="en-US" altLang="zh-CN" dirty="0" smtClean="0"/>
              <a:t>JavaScript</a:t>
            </a:r>
            <a:r>
              <a:rPr kumimoji="0" lang="zh-CN" altLang="en-US" dirty="0" smtClean="0"/>
              <a:t>中，为元素添加一个事件，一般有两种方法</a:t>
            </a:r>
            <a:endParaRPr kumimoji="0" lang="en-US" altLang="zh-CN" dirty="0" smtClean="0"/>
          </a:p>
          <a:p>
            <a:pPr lvl="1" eaLnBrk="1" hangingPunct="1">
              <a:lnSpc>
                <a:spcPts val="4500"/>
              </a:lnSpc>
              <a:spcBef>
                <a:spcPts val="1200"/>
              </a:spcBef>
              <a:spcAft>
                <a:spcPts val="600"/>
              </a:spcAft>
            </a:pPr>
            <a:r>
              <a:rPr kumimoji="0" lang="en-US" altLang="zh-CN" sz="2600" dirty="0"/>
              <a:t> </a:t>
            </a:r>
            <a:r>
              <a:rPr kumimoji="0" lang="zh-CN" altLang="en-US" sz="2600" dirty="0"/>
              <a:t>①</a:t>
            </a:r>
            <a:r>
              <a:rPr kumimoji="0" lang="zh-CN" altLang="en-US" sz="2600" dirty="0" smtClean="0"/>
              <a:t>在</a:t>
            </a:r>
            <a:r>
              <a:rPr kumimoji="0" lang="en-US" altLang="zh-CN" sz="2600" dirty="0"/>
              <a:t>HTML</a:t>
            </a:r>
            <a:r>
              <a:rPr kumimoji="0" lang="zh-CN" altLang="en-US" sz="2600" dirty="0"/>
              <a:t>元素中，添加</a:t>
            </a:r>
            <a:r>
              <a:rPr kumimoji="0" lang="en-US" altLang="zh-CN" sz="2600" dirty="0">
                <a:solidFill>
                  <a:srgbClr val="FF0000"/>
                </a:solidFill>
              </a:rPr>
              <a:t>HTML</a:t>
            </a:r>
            <a:r>
              <a:rPr kumimoji="0" lang="zh-CN" altLang="en-US" sz="2600" dirty="0">
                <a:solidFill>
                  <a:srgbClr val="FF0000"/>
                </a:solidFill>
              </a:rPr>
              <a:t>动作属性</a:t>
            </a:r>
            <a:r>
              <a:rPr kumimoji="0" lang="zh-CN" altLang="en-US" sz="2600" dirty="0"/>
              <a:t>，绑定一个事件处理函数</a:t>
            </a:r>
            <a:endParaRPr kumimoji="0" lang="en-US" altLang="zh-CN" sz="2600" dirty="0"/>
          </a:p>
          <a:p>
            <a:pPr marL="168275" lvl="1" indent="0" eaLnBrk="1" hangingPunct="1">
              <a:lnSpc>
                <a:spcPts val="4500"/>
              </a:lnSpc>
              <a:spcBef>
                <a:spcPts val="1200"/>
              </a:spcBef>
              <a:spcAft>
                <a:spcPts val="600"/>
              </a:spcAft>
              <a:buNone/>
            </a:pPr>
            <a:endParaRPr kumimoji="0" lang="en-US" altLang="zh-CN" sz="3600" dirty="0" smtClean="0"/>
          </a:p>
          <a:p>
            <a:pPr lvl="1" eaLnBrk="1" hangingPunct="1">
              <a:lnSpc>
                <a:spcPts val="4500"/>
              </a:lnSpc>
              <a:spcBef>
                <a:spcPts val="1800"/>
              </a:spcBef>
              <a:spcAft>
                <a:spcPts val="600"/>
              </a:spcAft>
            </a:pPr>
            <a:r>
              <a:rPr kumimoji="0" lang="zh-CN" altLang="en-US" sz="2600" dirty="0"/>
              <a:t> ② </a:t>
            </a:r>
            <a:r>
              <a:rPr kumimoji="0" lang="zh-CN" altLang="en-US" sz="2600" dirty="0" smtClean="0"/>
              <a:t>在</a:t>
            </a:r>
            <a:r>
              <a:rPr kumimoji="0" lang="en-US" altLang="zh-CN" sz="2600" dirty="0"/>
              <a:t>JavaScript</a:t>
            </a:r>
            <a:r>
              <a:rPr kumimoji="0" lang="zh-CN" altLang="en-US" sz="2600" dirty="0"/>
              <a:t>中，为</a:t>
            </a:r>
            <a:r>
              <a:rPr kumimoji="0" lang="en-US" altLang="zh-CN" sz="2600" dirty="0"/>
              <a:t>HTML</a:t>
            </a:r>
            <a:r>
              <a:rPr kumimoji="0" lang="zh-CN" altLang="en-US" sz="2600" dirty="0"/>
              <a:t>元素</a:t>
            </a:r>
            <a:r>
              <a:rPr kumimoji="0" lang="zh-CN" altLang="en-US" sz="2600" dirty="0">
                <a:solidFill>
                  <a:srgbClr val="FF0000"/>
                </a:solidFill>
              </a:rPr>
              <a:t>动态添加</a:t>
            </a:r>
            <a:r>
              <a:rPr kumimoji="0" lang="zh-CN" altLang="en-US" sz="2600" dirty="0"/>
              <a:t>事件处理函数</a:t>
            </a: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14" y="2992487"/>
            <a:ext cx="10588851" cy="652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851" y="4660288"/>
            <a:ext cx="9284360" cy="12898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42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090714" y="1318137"/>
            <a:ext cx="9831497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4500"/>
              </a:lnSpc>
              <a:spcBef>
                <a:spcPts val="1200"/>
              </a:spcBef>
              <a:spcAft>
                <a:spcPts val="900"/>
              </a:spcAft>
            </a:pPr>
            <a:r>
              <a:rPr kumimoji="0" lang="zh-CN" altLang="en-US" sz="2600" dirty="0" smtClean="0">
                <a:solidFill>
                  <a:srgbClr val="FF0000"/>
                </a:solidFill>
              </a:rPr>
              <a:t> 事件处理机制</a:t>
            </a:r>
            <a:r>
              <a:rPr kumimoji="0" lang="zh-CN" altLang="en-US" sz="2600" dirty="0" smtClean="0"/>
              <a:t>：当某一个事件触发时，会执行操作以响应该事件；当该事件再次发生时，响应操作会再次执行。</a:t>
            </a:r>
            <a:endParaRPr kumimoji="0" lang="en-US" altLang="zh-CN" sz="2600" dirty="0" smtClean="0"/>
          </a:p>
          <a:p>
            <a:pPr eaLnBrk="1" hangingPunct="1">
              <a:lnSpc>
                <a:spcPts val="4500"/>
              </a:lnSpc>
              <a:spcBef>
                <a:spcPts val="1200"/>
              </a:spcBef>
              <a:spcAft>
                <a:spcPts val="900"/>
              </a:spcAft>
            </a:pPr>
            <a:r>
              <a:rPr kumimoji="0" lang="zh-CN" altLang="en-US" sz="2600" dirty="0" smtClean="0"/>
              <a:t> 响应事件的操作是一段代码（如函数），会</a:t>
            </a:r>
            <a:r>
              <a:rPr kumimoji="0" lang="zh-CN" altLang="en-US" sz="2600" dirty="0" smtClean="0">
                <a:solidFill>
                  <a:srgbClr val="FF0000"/>
                </a:solidFill>
              </a:rPr>
              <a:t>捕获每一次事件</a:t>
            </a:r>
            <a:r>
              <a:rPr kumimoji="0" lang="zh-CN" altLang="en-US" sz="2600" dirty="0" smtClean="0"/>
              <a:t>触发的动作，然后</a:t>
            </a:r>
            <a:r>
              <a:rPr kumimoji="0" lang="zh-CN" altLang="en-US" sz="2600" dirty="0" smtClean="0">
                <a:solidFill>
                  <a:srgbClr val="FF0000"/>
                </a:solidFill>
              </a:rPr>
              <a:t>执行该段代码。</a:t>
            </a:r>
            <a:r>
              <a:rPr kumimoji="0" lang="zh-CN" altLang="en-US" sz="2600" dirty="0" smtClean="0"/>
              <a:t>即事件处理机制中，</a:t>
            </a:r>
            <a:r>
              <a:rPr kumimoji="0" lang="zh-CN" altLang="en-US" sz="2600" dirty="0" smtClean="0">
                <a:solidFill>
                  <a:srgbClr val="FF0000"/>
                </a:solidFill>
              </a:rPr>
              <a:t>函数的执行是由事件所触发</a:t>
            </a:r>
            <a:r>
              <a:rPr kumimoji="0" lang="zh-CN" altLang="en-US" sz="2600" dirty="0" smtClean="0"/>
              <a:t>的。</a:t>
            </a:r>
            <a:endParaRPr kumimoji="0" lang="en-US" altLang="zh-CN" sz="2600" dirty="0" smtClean="0"/>
          </a:p>
          <a:p>
            <a:pPr>
              <a:lnSpc>
                <a:spcPts val="4500"/>
              </a:lnSpc>
              <a:spcBef>
                <a:spcPts val="1200"/>
              </a:spcBef>
              <a:spcAft>
                <a:spcPts val="900"/>
              </a:spcAft>
            </a:pPr>
            <a:r>
              <a:rPr lang="en-US" altLang="zh-CN" sz="2600" dirty="0"/>
              <a:t> JavaScript</a:t>
            </a:r>
            <a:r>
              <a:rPr lang="zh-CN" altLang="en-US" sz="2600" dirty="0"/>
              <a:t>程序是</a:t>
            </a:r>
            <a:r>
              <a:rPr lang="zh-CN" altLang="en-US" sz="2600" dirty="0" smtClean="0"/>
              <a:t>“基于事件驱动”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eaLnBrk="1" hangingPunct="1">
              <a:lnSpc>
                <a:spcPts val="4200"/>
              </a:lnSpc>
              <a:spcBef>
                <a:spcPts val="1200"/>
              </a:spcBef>
              <a:spcAft>
                <a:spcPts val="900"/>
              </a:spcAft>
            </a:pPr>
            <a:endParaRPr kumimoji="0" lang="zh-CN" altLang="en-US" dirty="0" smtClean="0"/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事件处理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7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在</a:t>
            </a:r>
            <a:r>
              <a:rPr lang="en-US" altLang="zh-CN" dirty="0"/>
              <a:t>JS</a:t>
            </a:r>
            <a:r>
              <a:rPr lang="zh-CN" altLang="en-US" dirty="0"/>
              <a:t>中，可以使用</a:t>
            </a:r>
            <a:r>
              <a:rPr lang="en-US" altLang="zh-CN" dirty="0"/>
              <a:t>String</a:t>
            </a:r>
            <a:r>
              <a:rPr lang="zh-CN" altLang="en-US" dirty="0"/>
              <a:t>类型存储</a:t>
            </a:r>
            <a:r>
              <a:rPr lang="zh-CN" altLang="en-US" dirty="0" smtClean="0"/>
              <a:t>字符</a:t>
            </a:r>
            <a:endParaRPr lang="en-US" altLang="zh-CN" dirty="0" smtClean="0"/>
          </a:p>
          <a:p>
            <a:r>
              <a:rPr lang="zh-CN" altLang="en-US" dirty="0" smtClean="0"/>
              <a:t> 定义字符串：使用单引号或双引号声明</a:t>
            </a:r>
            <a:endParaRPr lang="en-US" altLang="zh-CN" dirty="0" smtClean="0"/>
          </a:p>
          <a:p>
            <a:r>
              <a:rPr lang="zh-CN" altLang="en-US" dirty="0" smtClean="0"/>
              <a:t> 字符串中字符位置：首字符下标为</a:t>
            </a:r>
            <a:r>
              <a:rPr lang="en-US" altLang="zh-CN" dirty="0" smtClean="0"/>
              <a:t>0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1.4.1 </a:t>
            </a:r>
            <a:r>
              <a:rPr lang="zh-CN" altLang="en-US" dirty="0" smtClean="0"/>
              <a:t>字符串</a:t>
            </a:r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383" y="4077297"/>
            <a:ext cx="6482970" cy="105243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7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r>
              <a:rPr lang="zh-CN" altLang="en-US" dirty="0" smtClean="0"/>
              <a:t>获得字符串的长度</a:t>
            </a:r>
            <a:endParaRPr lang="en-US" altLang="zh-CN" dirty="0" smtClean="0"/>
          </a:p>
          <a:p>
            <a:pPr lvl="1"/>
            <a:r>
              <a:rPr lang="zh-CN" altLang="en-US" sz="2600" dirty="0" smtClean="0"/>
              <a:t> 通过字符串变量的</a:t>
            </a:r>
            <a:r>
              <a:rPr lang="en-US" altLang="zh-CN" sz="2600" dirty="0" smtClean="0">
                <a:solidFill>
                  <a:srgbClr val="FF0000"/>
                </a:solidFill>
              </a:rPr>
              <a:t>length</a:t>
            </a:r>
            <a:r>
              <a:rPr lang="zh-CN" altLang="en-US" sz="2600" dirty="0" smtClean="0"/>
              <a:t>属性获得</a:t>
            </a:r>
            <a:endParaRPr lang="en-US" altLang="zh-CN" sz="26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1.4.2 </a:t>
            </a:r>
            <a:r>
              <a:rPr lang="zh-CN" altLang="en-US" dirty="0" smtClean="0"/>
              <a:t>字符串</a:t>
            </a:r>
            <a:r>
              <a:rPr lang="zh-CN" altLang="en-US" dirty="0"/>
              <a:t>常用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0714" y="2711900"/>
            <a:ext cx="502124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6688" indent="-166688" defTabSz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访问字符串的属性的</a:t>
            </a:r>
            <a:r>
              <a:rPr lang="zh-CN" altLang="en-US" sz="28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语法是：</a:t>
            </a:r>
          </a:p>
        </p:txBody>
      </p:sp>
      <p:sp>
        <p:nvSpPr>
          <p:cNvPr id="8" name="矩形 7"/>
          <p:cNvSpPr/>
          <p:nvPr/>
        </p:nvSpPr>
        <p:spPr>
          <a:xfrm>
            <a:off x="2062152" y="3789165"/>
            <a:ext cx="5544616" cy="1066959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message="Hello World!";</a:t>
            </a:r>
          </a:p>
          <a:p>
            <a:pPr>
              <a:lnSpc>
                <a:spcPts val="38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x=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message.length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;</a:t>
            </a:r>
          </a:p>
        </p:txBody>
      </p:sp>
      <p:sp>
        <p:nvSpPr>
          <p:cNvPr id="12" name="圆角矩形标注 11"/>
          <p:cNvSpPr/>
          <p:nvPr/>
        </p:nvSpPr>
        <p:spPr bwMode="auto">
          <a:xfrm>
            <a:off x="8246981" y="3789165"/>
            <a:ext cx="2456131" cy="576064"/>
          </a:xfrm>
          <a:prstGeom prst="wedgeRoundRectCallout">
            <a:avLst>
              <a:gd name="adj1" fmla="val -99679"/>
              <a:gd name="adj2" fmla="val 6498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latin typeface="Arial" pitchFamily="34" charset="0"/>
              </a:rPr>
              <a:t> </a:t>
            </a:r>
            <a:r>
              <a:rPr lang="en-US" altLang="zh-CN" sz="3200" dirty="0" smtClean="0">
                <a:latin typeface="Arial" pitchFamily="34" charset="0"/>
              </a:rPr>
              <a:t>x </a:t>
            </a:r>
            <a:r>
              <a:rPr lang="zh-CN" altLang="en-US" sz="3200" dirty="0">
                <a:latin typeface="Arial" pitchFamily="34" charset="0"/>
              </a:rPr>
              <a:t>的</a:t>
            </a:r>
            <a:r>
              <a:rPr lang="zh-CN" altLang="en-US" sz="3200" dirty="0" smtClean="0">
                <a:latin typeface="Arial" pitchFamily="34" charset="0"/>
              </a:rPr>
              <a:t>值是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1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79376" y="5696173"/>
            <a:ext cx="4392488" cy="9011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r>
              <a:rPr lang="zh-CN" altLang="en-US" dirty="0" smtClean="0"/>
              <a:t>根据位置截取一段子串</a:t>
            </a:r>
            <a:endParaRPr lang="en-US" altLang="zh-CN" dirty="0" smtClean="0"/>
          </a:p>
          <a:p>
            <a:pPr lvl="1"/>
            <a:r>
              <a:rPr lang="zh-CN" altLang="en-US" sz="2600" dirty="0" smtClean="0"/>
              <a:t> 通过字符串变量的</a:t>
            </a:r>
            <a:r>
              <a:rPr lang="en-US" altLang="zh-CN" sz="2600" dirty="0" smtClean="0">
                <a:solidFill>
                  <a:srgbClr val="FF0000"/>
                </a:solidFill>
              </a:rPr>
              <a:t>substr()</a:t>
            </a:r>
            <a:r>
              <a:rPr lang="zh-CN" altLang="en-US" sz="2600" dirty="0" smtClean="0"/>
              <a:t>方法</a:t>
            </a:r>
            <a:endParaRPr lang="en-US" altLang="zh-CN" sz="2600" dirty="0" smtClean="0"/>
          </a:p>
          <a:p>
            <a:pPr lvl="1"/>
            <a:endParaRPr lang="en-US" altLang="zh-CN" sz="2600" dirty="0" smtClean="0"/>
          </a:p>
          <a:p>
            <a:pPr lvl="1"/>
            <a:endParaRPr lang="en-US" altLang="zh-CN" sz="2600" dirty="0" smtClean="0"/>
          </a:p>
          <a:p>
            <a:pPr lvl="1">
              <a:buNone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参数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：截取的开始位置下标；</a:t>
            </a:r>
            <a:endParaRPr lang="en-US" altLang="zh-CN" sz="2600" dirty="0" smtClean="0"/>
          </a:p>
          <a:p>
            <a:pPr lvl="1"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</a:t>
            </a:r>
            <a:r>
              <a:rPr lang="zh-CN" altLang="en-US" sz="2600" dirty="0" smtClean="0"/>
              <a:t>参数</a:t>
            </a:r>
            <a:r>
              <a:rPr lang="en-US" altLang="zh-CN" sz="2600" dirty="0" smtClean="0"/>
              <a:t>2</a:t>
            </a:r>
            <a:r>
              <a:rPr lang="zh-CN" altLang="en-US" sz="2600" dirty="0"/>
              <a:t>：（可选）截取</a:t>
            </a:r>
            <a:r>
              <a:rPr lang="zh-CN" altLang="en-US" sz="2600" dirty="0" smtClean="0"/>
              <a:t>的长度。如果</a:t>
            </a:r>
            <a:r>
              <a:rPr lang="zh-CN" altLang="en-US" sz="2600" dirty="0"/>
              <a:t>省略了该参数</a:t>
            </a:r>
            <a:r>
              <a:rPr lang="zh-CN" altLang="en-US" sz="2600" dirty="0" smtClean="0"/>
              <a:t>，</a:t>
            </a:r>
            <a:r>
              <a:rPr lang="zh-CN" altLang="en-US" sz="2600" dirty="0"/>
              <a:t>则</a:t>
            </a:r>
            <a:r>
              <a:rPr lang="zh-CN" altLang="en-US" sz="2600" dirty="0" smtClean="0"/>
              <a:t>返回</a:t>
            </a:r>
            <a:r>
              <a:rPr lang="zh-CN" altLang="en-US" sz="2600" dirty="0"/>
              <a:t>从 </a:t>
            </a:r>
            <a:r>
              <a:rPr lang="en-US" altLang="zh-CN" sz="2600" dirty="0" err="1"/>
              <a:t>stringObject</a:t>
            </a:r>
            <a:r>
              <a:rPr lang="en-US" altLang="zh-CN" sz="2600" dirty="0"/>
              <a:t> </a:t>
            </a:r>
            <a:r>
              <a:rPr lang="zh-CN" altLang="en-US" sz="2600" dirty="0"/>
              <a:t>的开始位置到结尾的字串。</a:t>
            </a:r>
            <a:endParaRPr lang="en-US" altLang="zh-CN" sz="26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字符串操作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66453" y="2837319"/>
            <a:ext cx="5254195" cy="5371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stringObject.substr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start,length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75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79376" y="5696173"/>
            <a:ext cx="4392488" cy="9011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980728"/>
            <a:ext cx="10045846" cy="4643437"/>
          </a:xfrm>
        </p:spPr>
        <p:txBody>
          <a:bodyPr/>
          <a:lstStyle/>
          <a:p>
            <a:r>
              <a:rPr lang="zh-CN" altLang="en-US" dirty="0" smtClean="0"/>
              <a:t>查找子串</a:t>
            </a:r>
            <a:r>
              <a:rPr lang="en-US" altLang="zh-CN" dirty="0" smtClean="0"/>
              <a:t>——</a:t>
            </a:r>
            <a:r>
              <a:rPr lang="zh-CN" altLang="en-US" dirty="0"/>
              <a:t>定位字符串中</a:t>
            </a:r>
            <a:r>
              <a:rPr lang="zh-CN" altLang="en-US" dirty="0" smtClean="0"/>
              <a:t>某个</a:t>
            </a:r>
            <a:r>
              <a:rPr lang="zh-CN" altLang="en-US" dirty="0"/>
              <a:t>指定的字符首次出现的位置</a:t>
            </a:r>
            <a:endParaRPr lang="en-US" altLang="zh-CN" dirty="0" smtClean="0"/>
          </a:p>
          <a:p>
            <a:pPr lvl="1"/>
            <a:r>
              <a:rPr lang="en-US" altLang="zh-CN" sz="2600" dirty="0" smtClean="0">
                <a:solidFill>
                  <a:srgbClr val="FF0000"/>
                </a:solidFill>
              </a:rPr>
              <a:t>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indexOf</a:t>
            </a:r>
            <a:r>
              <a:rPr lang="en-US" altLang="zh-CN" sz="2600" dirty="0" smtClean="0">
                <a:solidFill>
                  <a:srgbClr val="FF0000"/>
                </a:solidFill>
              </a:rPr>
              <a:t>()</a:t>
            </a:r>
            <a:r>
              <a:rPr lang="zh-CN" altLang="en-US" sz="2600" dirty="0" smtClean="0"/>
              <a:t>方法</a:t>
            </a:r>
            <a:endParaRPr lang="zh-CN" altLang="en-US" sz="2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字符串操作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96300" y="6181789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demo1-4-0</a:t>
            </a:r>
            <a:endParaRPr lang="en-US" altLang="zh-CN" sz="24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7568" y="2492896"/>
            <a:ext cx="7265130" cy="5371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stringObject.indexOf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searchvalue,fromindex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1424" y="3212976"/>
            <a:ext cx="9433048" cy="2045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8463" lvl="1" indent="-230188" defTabSz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  参数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600" dirty="0"/>
              <a:t>要查找的子</a:t>
            </a:r>
            <a:r>
              <a:rPr lang="zh-CN" altLang="en-US" sz="2600" dirty="0" smtClean="0"/>
              <a:t>串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398463" lvl="1" indent="-230188" defTabSz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  参数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：（可选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800" dirty="0"/>
              <a:t>规定在字符串中开始检索的</a:t>
            </a:r>
            <a:r>
              <a:rPr lang="zh-CN" altLang="en-US" sz="2800" dirty="0" smtClean="0"/>
              <a:t>位置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800" dirty="0"/>
              <a:t>如省略该参数，则将从字符串的首字符开始检索。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9456" y="5373216"/>
            <a:ext cx="9433048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indexOf</a:t>
            </a:r>
            <a:r>
              <a:rPr lang="en-US" altLang="zh-CN" sz="2400" dirty="0"/>
              <a:t>() </a:t>
            </a:r>
            <a:r>
              <a:rPr lang="zh-CN" altLang="en-US" sz="2400" dirty="0"/>
              <a:t>方法对大小写敏感</a:t>
            </a:r>
            <a:r>
              <a:rPr lang="zh-CN" altLang="en-US" sz="2400" dirty="0" smtClean="0"/>
              <a:t>！如果</a:t>
            </a:r>
            <a:r>
              <a:rPr lang="zh-CN" altLang="en-US" sz="2400" dirty="0"/>
              <a:t>要检索的字符串值没有出现，则该方法返回 </a:t>
            </a:r>
            <a:r>
              <a:rPr lang="en-US" altLang="zh-CN" sz="2400" dirty="0"/>
              <a:t>-1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6300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979878"/>
            <a:ext cx="9615397" cy="555505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方式一：</a:t>
            </a:r>
            <a:r>
              <a:rPr lang="zh-CN" altLang="en-US" dirty="0" smtClean="0">
                <a:solidFill>
                  <a:srgbClr val="FF0000"/>
                </a:solidFill>
              </a:rPr>
              <a:t>通过</a:t>
            </a:r>
            <a:r>
              <a:rPr lang="en-US" altLang="zh-CN" dirty="0" smtClean="0">
                <a:solidFill>
                  <a:srgbClr val="FF0000"/>
                </a:solidFill>
              </a:rPr>
              <a:t>[ ]</a:t>
            </a:r>
            <a:r>
              <a:rPr lang="zh-CN" altLang="en-US" dirty="0" smtClean="0">
                <a:solidFill>
                  <a:srgbClr val="FF0000"/>
                </a:solidFill>
              </a:rPr>
              <a:t>方式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arr1 = </a:t>
            </a:r>
            <a:r>
              <a:rPr lang="en-US" altLang="zh-CN" b="1" dirty="0" smtClean="0"/>
              <a:t>[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a’,‘b’,‘c</a:t>
            </a:r>
            <a:r>
              <a:rPr lang="en-US" altLang="zh-CN" dirty="0" smtClean="0"/>
              <a:t>’</a:t>
            </a:r>
            <a:r>
              <a:rPr lang="en-US" altLang="zh-CN" b="1" dirty="0" smtClean="0"/>
              <a:t>] </a:t>
            </a:r>
            <a:r>
              <a:rPr lang="en-US" altLang="zh-CN" dirty="0" smtClean="0"/>
              <a:t>;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方式二：</a:t>
            </a:r>
            <a:r>
              <a:rPr lang="zh-CN" altLang="en-US" dirty="0" smtClean="0">
                <a:solidFill>
                  <a:srgbClr val="FF0000"/>
                </a:solidFill>
              </a:rPr>
              <a:t>通过</a:t>
            </a:r>
            <a:r>
              <a:rPr lang="en-US" altLang="zh-CN" dirty="0" smtClean="0">
                <a:solidFill>
                  <a:srgbClr val="FF0000"/>
                </a:solidFill>
              </a:rPr>
              <a:t>new Array</a:t>
            </a:r>
            <a:r>
              <a:rPr lang="zh-CN" altLang="en-US" dirty="0" smtClean="0">
                <a:solidFill>
                  <a:srgbClr val="FF0000"/>
                </a:solidFill>
              </a:rPr>
              <a:t>方式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arr2 =</a:t>
            </a:r>
            <a:r>
              <a:rPr lang="en-US" altLang="zh-CN" b="1" dirty="0" smtClean="0"/>
              <a:t>new Array(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a’,‘b’,‘c</a:t>
            </a:r>
            <a:r>
              <a:rPr lang="en-US" altLang="zh-CN" dirty="0" smtClean="0"/>
              <a:t>’</a:t>
            </a:r>
            <a:r>
              <a:rPr lang="en-US" altLang="zh-CN" b="1" dirty="0" smtClean="0"/>
              <a:t>) </a:t>
            </a:r>
            <a:r>
              <a:rPr lang="en-US" altLang="zh-CN" dirty="0" smtClean="0"/>
              <a:t>;</a:t>
            </a:r>
          </a:p>
          <a:p>
            <a:pPr marL="166688" lvl="1" indent="-166688">
              <a:spcBef>
                <a:spcPts val="1200"/>
              </a:spcBef>
              <a:buFont typeface="Arial" charset="0"/>
              <a:buChar char="•"/>
            </a:pPr>
            <a:r>
              <a:rPr lang="zh-CN" altLang="en-US" sz="2800" dirty="0">
                <a:cs typeface="+mn-cs"/>
              </a:rPr>
              <a:t>二维数</a:t>
            </a:r>
            <a:r>
              <a:rPr lang="zh-CN" altLang="en-US" sz="2800" dirty="0" smtClean="0">
                <a:cs typeface="+mn-cs"/>
              </a:rPr>
              <a:t>组</a:t>
            </a:r>
            <a:endParaRPr lang="en-US" altLang="zh-CN" sz="2800" dirty="0" smtClean="0">
              <a:cs typeface="+mn-cs"/>
            </a:endParaRPr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msg</a:t>
            </a:r>
            <a:r>
              <a:rPr lang="en-US" altLang="zh-CN" dirty="0"/>
              <a:t>=[ [ ‘</a:t>
            </a:r>
            <a:r>
              <a:rPr lang="zh-CN" altLang="en-US" dirty="0"/>
              <a:t>张三</a:t>
            </a:r>
            <a:r>
              <a:rPr lang="en-US" altLang="zh-CN" dirty="0"/>
              <a:t>’,  ‘</a:t>
            </a:r>
            <a:r>
              <a:rPr lang="zh-CN" altLang="en-US" dirty="0"/>
              <a:t>男</a:t>
            </a:r>
            <a:r>
              <a:rPr lang="en-US" altLang="zh-CN" dirty="0"/>
              <a:t>’,  18 ],  </a:t>
            </a:r>
          </a:p>
          <a:p>
            <a:pPr lvl="1">
              <a:buSzPct val="90000"/>
            </a:pPr>
            <a:r>
              <a:rPr lang="en-US" altLang="zh-CN" dirty="0"/>
              <a:t>		                  </a:t>
            </a:r>
            <a:r>
              <a:rPr lang="en-US" altLang="zh-CN" dirty="0" smtClean="0"/>
              <a:t> [‘</a:t>
            </a:r>
            <a:r>
              <a:rPr lang="zh-CN" altLang="en-US" dirty="0"/>
              <a:t>李四</a:t>
            </a:r>
            <a:r>
              <a:rPr lang="en-US" altLang="zh-CN" dirty="0"/>
              <a:t>’,  ‘</a:t>
            </a:r>
            <a:r>
              <a:rPr lang="zh-CN" altLang="en-US" dirty="0"/>
              <a:t>女</a:t>
            </a:r>
            <a:r>
              <a:rPr lang="en-US" altLang="zh-CN" dirty="0"/>
              <a:t>’,  16 ], </a:t>
            </a:r>
            <a:r>
              <a:rPr lang="en-US" altLang="zh-CN" dirty="0" smtClean="0"/>
              <a:t>        </a:t>
            </a:r>
            <a:r>
              <a:rPr lang="en-US" altLang="zh-CN" dirty="0"/>
              <a:t>……      </a:t>
            </a:r>
          </a:p>
          <a:p>
            <a:pPr lvl="1"/>
            <a:r>
              <a:rPr lang="en-US" altLang="zh-CN" dirty="0"/>
              <a:t>               </a:t>
            </a:r>
            <a:r>
              <a:rPr lang="en-US" altLang="zh-CN" dirty="0" smtClean="0"/>
              <a:t>  ];</a:t>
            </a:r>
            <a:endParaRPr lang="en-US" altLang="zh-CN" dirty="0"/>
          </a:p>
          <a:p>
            <a:pPr marL="168275" lvl="1" indent="0">
              <a:buNone/>
            </a:pP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1.4.3 </a:t>
            </a:r>
            <a:r>
              <a:rPr lang="zh-CN" altLang="en-US" smtClean="0"/>
              <a:t>定义数组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47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1.4.4 </a:t>
            </a:r>
            <a:r>
              <a:rPr lang="zh-CN" altLang="en-US" dirty="0" smtClean="0"/>
              <a:t>访问数组中的元素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10"/>
          </p:nvPr>
        </p:nvSpPr>
        <p:spPr>
          <a:xfrm>
            <a:off x="1105398" y="980728"/>
            <a:ext cx="9715500" cy="4643437"/>
          </a:xfrm>
        </p:spPr>
        <p:txBody>
          <a:bodyPr/>
          <a:lstStyle/>
          <a:p>
            <a:r>
              <a:rPr lang="zh-CN" altLang="en-US" dirty="0"/>
              <a:t>访问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通过</a:t>
            </a:r>
            <a:r>
              <a:rPr lang="zh-CN" altLang="en-US" dirty="0"/>
              <a:t>指定</a:t>
            </a:r>
            <a:r>
              <a:rPr lang="zh-CN" altLang="en-US" dirty="0">
                <a:solidFill>
                  <a:srgbClr val="FF0000"/>
                </a:solidFill>
              </a:rPr>
              <a:t>数组名以及索引号码</a:t>
            </a:r>
            <a:r>
              <a:rPr lang="zh-CN" altLang="en-US" dirty="0" smtClean="0"/>
              <a:t>，访问</a:t>
            </a:r>
            <a:r>
              <a:rPr lang="zh-CN" altLang="en-US" dirty="0"/>
              <a:t>某个特定的元素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zh-CN" altLang="en-US" sz="2600" dirty="0"/>
              <a:t> 一维数组</a:t>
            </a:r>
            <a:endParaRPr lang="en-US" altLang="zh-CN" sz="2600" dirty="0"/>
          </a:p>
          <a:p>
            <a:pPr lvl="1"/>
            <a:r>
              <a:rPr lang="en-US" altLang="zh-CN" sz="2600" dirty="0" smtClean="0"/>
              <a:t> arr1[</a:t>
            </a:r>
            <a:r>
              <a:rPr lang="en-US" altLang="zh-CN" sz="2600" dirty="0" smtClean="0">
                <a:solidFill>
                  <a:srgbClr val="FF0000"/>
                </a:solidFill>
              </a:rPr>
              <a:t>0</a:t>
            </a:r>
            <a:r>
              <a:rPr lang="en-US" altLang="zh-CN" sz="2600" dirty="0" smtClean="0"/>
              <a:t>]			              arr1[1]</a:t>
            </a:r>
            <a:endParaRPr lang="en-US" altLang="zh-CN" sz="2600" dirty="0"/>
          </a:p>
          <a:p>
            <a:pPr lvl="1"/>
            <a:r>
              <a:rPr lang="zh-CN" altLang="en-US" sz="2600" dirty="0"/>
              <a:t> 二维数组</a:t>
            </a:r>
            <a:endParaRPr lang="en-US" altLang="zh-CN" sz="2600" dirty="0"/>
          </a:p>
          <a:p>
            <a:pPr lvl="1"/>
            <a:r>
              <a:rPr lang="en-US" altLang="zh-CN" sz="2600" dirty="0" smtClean="0"/>
              <a:t> </a:t>
            </a:r>
            <a:r>
              <a:rPr lang="en-US" altLang="zh-CN" sz="2600" dirty="0" err="1" smtClean="0"/>
              <a:t>msg</a:t>
            </a:r>
            <a:r>
              <a:rPr lang="en-US" altLang="zh-CN" sz="2600" dirty="0" smtClean="0"/>
              <a:t>[</a:t>
            </a:r>
            <a:r>
              <a:rPr lang="en-US" altLang="zh-CN" sz="2600" dirty="0" smtClean="0">
                <a:solidFill>
                  <a:srgbClr val="FF0000"/>
                </a:solidFill>
              </a:rPr>
              <a:t>0</a:t>
            </a:r>
            <a:r>
              <a:rPr lang="en-US" altLang="zh-CN" sz="2600" dirty="0" smtClean="0"/>
              <a:t>][</a:t>
            </a:r>
            <a:r>
              <a:rPr lang="en-US" altLang="zh-CN" sz="2600" dirty="0" smtClean="0">
                <a:solidFill>
                  <a:srgbClr val="FF0000"/>
                </a:solidFill>
              </a:rPr>
              <a:t>0</a:t>
            </a:r>
            <a:r>
              <a:rPr lang="en-US" altLang="zh-CN" sz="2600" dirty="0" smtClean="0"/>
              <a:t>]         </a:t>
            </a:r>
            <a:r>
              <a:rPr lang="en-US" altLang="zh-CN" sz="2600" dirty="0" err="1" smtClean="0"/>
              <a:t>msg</a:t>
            </a:r>
            <a:r>
              <a:rPr lang="en-US" altLang="zh-CN" sz="2600" dirty="0" smtClean="0"/>
              <a:t>[0][1]</a:t>
            </a:r>
          </a:p>
        </p:txBody>
      </p:sp>
    </p:spTree>
    <p:extLst>
      <p:ext uri="{BB962C8B-B14F-4D97-AF65-F5344CB8AC3E}">
        <p14:creationId xmlns:p14="http://schemas.microsoft.com/office/powerpoint/2010/main" val="372657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en-US" altLang="zh-CN" sz="3200" dirty="0" smtClean="0"/>
              <a:t> JavaScript</a:t>
            </a:r>
            <a:r>
              <a:rPr kumimoji="0" lang="zh-CN" altLang="en-US" sz="3200" dirty="0" smtClean="0"/>
              <a:t>基本用法</a:t>
            </a:r>
            <a:endParaRPr kumimoji="0" lang="en-US" altLang="zh-CN" sz="3200" dirty="0" smtClean="0"/>
          </a:p>
          <a:p>
            <a:pPr lvl="1"/>
            <a:r>
              <a:rPr kumimoji="0" lang="en-US" altLang="zh-CN" sz="2800" dirty="0" smtClean="0"/>
              <a:t> </a:t>
            </a:r>
            <a:r>
              <a:rPr kumimoji="0" lang="zh-CN" altLang="en-US" sz="2800" dirty="0" smtClean="0"/>
              <a:t>① </a:t>
            </a:r>
            <a:r>
              <a:rPr kumimoji="0" lang="en-US" altLang="zh-CN" sz="2800" dirty="0" smtClean="0"/>
              <a:t>HTML</a:t>
            </a:r>
            <a:r>
              <a:rPr kumimoji="0" lang="zh-CN" altLang="en-US" sz="2800" dirty="0"/>
              <a:t>文件</a:t>
            </a:r>
            <a:r>
              <a:rPr kumimoji="0" lang="zh-CN" altLang="en-US" sz="2800" dirty="0" smtClean="0"/>
              <a:t>内部 </a:t>
            </a:r>
            <a:r>
              <a:rPr kumimoji="0" lang="en-US" altLang="zh-CN" sz="2800" dirty="0" smtClean="0"/>
              <a:t>JavaScript </a:t>
            </a:r>
            <a:r>
              <a:rPr kumimoji="0" lang="zh-CN" altLang="en-US" sz="2800" dirty="0"/>
              <a:t>代码</a:t>
            </a:r>
            <a:endParaRPr kumimoji="0" lang="en-US" altLang="zh-CN" sz="2800" dirty="0"/>
          </a:p>
          <a:p>
            <a:pPr lvl="1"/>
            <a:r>
              <a:rPr kumimoji="0" lang="zh-CN" altLang="en-US" sz="2800" dirty="0" smtClean="0"/>
              <a:t> ② 外部 </a:t>
            </a:r>
            <a:r>
              <a:rPr kumimoji="0" lang="en-US" altLang="zh-CN" sz="2800" dirty="0" smtClean="0"/>
              <a:t>JavaScript </a:t>
            </a:r>
            <a:r>
              <a:rPr kumimoji="0" lang="zh-CN" altLang="en-US" sz="2800" dirty="0" smtClean="0"/>
              <a:t>文件</a:t>
            </a:r>
            <a:endParaRPr kumimoji="0" lang="zh-CN" altLang="en-US" sz="2800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1.1.2 JavaScript</a:t>
            </a:r>
            <a:r>
              <a:rPr lang="zh-CN" altLang="en-US" dirty="0" smtClean="0"/>
              <a:t>基本用法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07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14078" y="1090619"/>
            <a:ext cx="9715500" cy="4643437"/>
          </a:xfrm>
        </p:spPr>
        <p:txBody>
          <a:bodyPr/>
          <a:lstStyle/>
          <a:p>
            <a:r>
              <a:rPr lang="zh-CN" altLang="en-US" sz="2600" dirty="0" smtClean="0">
                <a:solidFill>
                  <a:schemeClr val="tx1"/>
                </a:solidFill>
              </a:rPr>
              <a:t>获取数组长度：数组的</a:t>
            </a:r>
            <a:r>
              <a:rPr lang="en-US" altLang="zh-CN" sz="2600" dirty="0" smtClean="0">
                <a:solidFill>
                  <a:srgbClr val="FF0000"/>
                </a:solidFill>
              </a:rPr>
              <a:t>length</a:t>
            </a:r>
            <a:r>
              <a:rPr lang="zh-CN" altLang="en-US" sz="2600" dirty="0" smtClean="0">
                <a:solidFill>
                  <a:srgbClr val="FF0000"/>
                </a:solidFill>
              </a:rPr>
              <a:t>属性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r>
              <a:rPr lang="zh-CN" altLang="en-US" sz="2600" dirty="0">
                <a:solidFill>
                  <a:schemeClr val="tx1"/>
                </a:solidFill>
              </a:rPr>
              <a:t>数组中的元素</a:t>
            </a:r>
            <a:r>
              <a:rPr lang="zh-CN" altLang="en-US" sz="2600" dirty="0">
                <a:solidFill>
                  <a:srgbClr val="FF0000"/>
                </a:solidFill>
              </a:rPr>
              <a:t>可以是不同的数据类型</a:t>
            </a:r>
            <a:endParaRPr lang="en-US" altLang="zh-CN" sz="2600" dirty="0">
              <a:solidFill>
                <a:srgbClr val="FF0000"/>
              </a:solidFill>
            </a:endParaRPr>
          </a:p>
          <a:p>
            <a:r>
              <a:rPr lang="zh-CN" altLang="en-US" sz="2600" dirty="0">
                <a:solidFill>
                  <a:schemeClr val="tx1"/>
                </a:solidFill>
              </a:rPr>
              <a:t>数组</a:t>
            </a:r>
            <a:r>
              <a:rPr lang="zh-CN" altLang="en-US" sz="2600" dirty="0">
                <a:solidFill>
                  <a:srgbClr val="FF0000"/>
                </a:solidFill>
              </a:rPr>
              <a:t>长度可变</a:t>
            </a:r>
            <a:endParaRPr lang="en-US" altLang="zh-CN" sz="2600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1.4.5 JS</a:t>
            </a:r>
            <a:r>
              <a:rPr lang="zh-CN" altLang="en-US" dirty="0"/>
              <a:t>中数组的特性</a:t>
            </a:r>
          </a:p>
        </p:txBody>
      </p:sp>
      <p:sp>
        <p:nvSpPr>
          <p:cNvPr id="7" name="矩形 6"/>
          <p:cNvSpPr/>
          <p:nvPr/>
        </p:nvSpPr>
        <p:spPr>
          <a:xfrm>
            <a:off x="1512693" y="3429000"/>
            <a:ext cx="8928992" cy="2973699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lvl="1">
              <a:lnSpc>
                <a:spcPts val="3800"/>
              </a:lnSpc>
            </a:pPr>
            <a:r>
              <a:rPr lang="en-US" altLang="zh-CN" sz="2600" dirty="0" smtClean="0">
                <a:solidFill>
                  <a:srgbClr val="006600"/>
                </a:solidFill>
                <a:latin typeface="+mn-ea"/>
              </a:rPr>
              <a:t>&lt;script type=“text/</a:t>
            </a:r>
            <a:r>
              <a:rPr lang="en-US" altLang="zh-CN" sz="2600" dirty="0" err="1" smtClean="0">
                <a:solidFill>
                  <a:srgbClr val="006600"/>
                </a:solidFill>
                <a:latin typeface="+mn-ea"/>
              </a:rPr>
              <a:t>javascript</a:t>
            </a:r>
            <a:r>
              <a:rPr lang="en-US" altLang="zh-CN" sz="2600" dirty="0" smtClean="0">
                <a:solidFill>
                  <a:srgbClr val="006600"/>
                </a:solidFill>
                <a:latin typeface="+mn-ea"/>
              </a:rPr>
              <a:t>”&gt;</a:t>
            </a:r>
          </a:p>
          <a:p>
            <a:pPr lvl="1">
              <a:lnSpc>
                <a:spcPts val="3800"/>
              </a:lnSpc>
            </a:pPr>
            <a:r>
              <a:rPr lang="en-US" altLang="zh-CN" sz="2600" dirty="0" smtClean="0">
                <a:latin typeface="+mn-ea"/>
              </a:rPr>
              <a:t>	</a:t>
            </a:r>
            <a:r>
              <a:rPr lang="en-US" altLang="zh-CN" sz="2600" dirty="0" err="1" smtClean="0">
                <a:latin typeface="+mn-ea"/>
              </a:rPr>
              <a:t>var</a:t>
            </a:r>
            <a:r>
              <a:rPr lang="en-US" altLang="zh-CN" sz="2600" dirty="0" smtClean="0">
                <a:latin typeface="+mn-ea"/>
              </a:rPr>
              <a:t> </a:t>
            </a:r>
            <a:r>
              <a:rPr lang="en-US" altLang="zh-CN" sz="2600" dirty="0" err="1" smtClean="0">
                <a:latin typeface="+mn-ea"/>
              </a:rPr>
              <a:t>aColors</a:t>
            </a:r>
            <a:r>
              <a:rPr lang="en-US" altLang="zh-CN" sz="2600" dirty="0" smtClean="0">
                <a:latin typeface="+mn-ea"/>
              </a:rPr>
              <a:t> = [ “</a:t>
            </a:r>
            <a:r>
              <a:rPr lang="en-US" altLang="zh-CN" sz="2600" dirty="0" err="1" smtClean="0">
                <a:latin typeface="+mn-ea"/>
              </a:rPr>
              <a:t>red”,”green”,”blue</a:t>
            </a:r>
            <a:r>
              <a:rPr lang="en-US" altLang="zh-CN" sz="2600" dirty="0" smtClean="0">
                <a:latin typeface="+mn-ea"/>
              </a:rPr>
              <a:t>” ];</a:t>
            </a:r>
          </a:p>
          <a:p>
            <a:pPr lvl="1">
              <a:lnSpc>
                <a:spcPts val="3800"/>
              </a:lnSpc>
            </a:pPr>
            <a:r>
              <a:rPr lang="en-US" altLang="zh-CN" sz="2600" dirty="0">
                <a:latin typeface="+mn-ea"/>
              </a:rPr>
              <a:t>	</a:t>
            </a:r>
            <a:r>
              <a:rPr lang="en-US" altLang="zh-CN" sz="2600" dirty="0" smtClean="0">
                <a:latin typeface="+mn-ea"/>
              </a:rPr>
              <a:t>alert( </a:t>
            </a:r>
            <a:r>
              <a:rPr lang="en-US" altLang="zh-CN" sz="2600" dirty="0" err="1" smtClean="0">
                <a:latin typeface="+mn-ea"/>
              </a:rPr>
              <a:t>aColors.length</a:t>
            </a:r>
            <a:r>
              <a:rPr lang="en-US" altLang="zh-CN" sz="2600" dirty="0" smtClean="0">
                <a:latin typeface="+mn-ea"/>
              </a:rPr>
              <a:t> ); // </a:t>
            </a:r>
            <a:r>
              <a:rPr lang="en-US" altLang="zh-CN" sz="2600" dirty="0" smtClean="0">
                <a:solidFill>
                  <a:srgbClr val="006600"/>
                </a:solidFill>
                <a:latin typeface="+mn-ea"/>
              </a:rPr>
              <a:t>output  </a:t>
            </a:r>
            <a:r>
              <a:rPr lang="en-US" altLang="zh-CN" sz="2600" dirty="0" smtClean="0">
                <a:solidFill>
                  <a:srgbClr val="006600"/>
                </a:solidFill>
                <a:latin typeface="+mn-ea"/>
                <a:sym typeface="Wingdings" pitchFamily="2" charset="2"/>
              </a:rPr>
              <a:t> 3</a:t>
            </a:r>
          </a:p>
          <a:p>
            <a:pPr lvl="1">
              <a:lnSpc>
                <a:spcPts val="3800"/>
              </a:lnSpc>
            </a:pPr>
            <a:r>
              <a:rPr lang="en-US" altLang="zh-CN" sz="2600" dirty="0">
                <a:latin typeface="+mn-ea"/>
                <a:sym typeface="Wingdings" pitchFamily="2" charset="2"/>
              </a:rPr>
              <a:t>	</a:t>
            </a:r>
            <a:r>
              <a:rPr lang="en-US" altLang="zh-CN" sz="2600" dirty="0" err="1" smtClean="0">
                <a:latin typeface="+mn-ea"/>
              </a:rPr>
              <a:t>aColors</a:t>
            </a:r>
            <a:r>
              <a:rPr lang="en-US" altLang="zh-CN" sz="2600" dirty="0" smtClean="0">
                <a:latin typeface="+mn-ea"/>
              </a:rPr>
              <a:t> [3] = “purple”;</a:t>
            </a:r>
          </a:p>
          <a:p>
            <a:pPr lvl="1">
              <a:lnSpc>
                <a:spcPts val="3800"/>
              </a:lnSpc>
            </a:pPr>
            <a:r>
              <a:rPr lang="en-US" altLang="zh-CN" sz="2600" dirty="0" smtClean="0">
                <a:latin typeface="+mn-ea"/>
              </a:rPr>
              <a:t>	alert</a:t>
            </a:r>
            <a:r>
              <a:rPr lang="en-US" altLang="zh-CN" sz="2600" dirty="0">
                <a:latin typeface="+mn-ea"/>
              </a:rPr>
              <a:t>( </a:t>
            </a:r>
            <a:r>
              <a:rPr lang="en-US" altLang="zh-CN" sz="2600" dirty="0" err="1">
                <a:latin typeface="+mn-ea"/>
              </a:rPr>
              <a:t>aColors.length</a:t>
            </a:r>
            <a:r>
              <a:rPr lang="en-US" altLang="zh-CN" sz="2600" dirty="0">
                <a:latin typeface="+mn-ea"/>
              </a:rPr>
              <a:t> ); // </a:t>
            </a:r>
            <a:r>
              <a:rPr lang="en-US" altLang="zh-CN" sz="2600" dirty="0">
                <a:solidFill>
                  <a:srgbClr val="006600"/>
                </a:solidFill>
                <a:latin typeface="+mn-ea"/>
              </a:rPr>
              <a:t>output  </a:t>
            </a:r>
            <a:r>
              <a:rPr lang="en-US" altLang="zh-CN" sz="2600" dirty="0">
                <a:solidFill>
                  <a:srgbClr val="006600"/>
                </a:solidFill>
                <a:latin typeface="+mn-ea"/>
                <a:sym typeface="Wingdings" pitchFamily="2" charset="2"/>
              </a:rPr>
              <a:t> </a:t>
            </a:r>
            <a:r>
              <a:rPr lang="en-US" altLang="zh-CN" sz="2600" dirty="0" smtClean="0">
                <a:solidFill>
                  <a:srgbClr val="006600"/>
                </a:solidFill>
                <a:latin typeface="+mn-ea"/>
                <a:sym typeface="Wingdings" pitchFamily="2" charset="2"/>
              </a:rPr>
              <a:t>4</a:t>
            </a:r>
          </a:p>
          <a:p>
            <a:pPr lvl="1">
              <a:lnSpc>
                <a:spcPts val="3800"/>
              </a:lnSpc>
            </a:pPr>
            <a:r>
              <a:rPr lang="en-US" altLang="zh-CN" sz="2600" dirty="0">
                <a:solidFill>
                  <a:srgbClr val="006600"/>
                </a:solidFill>
                <a:latin typeface="+mn-ea"/>
                <a:sym typeface="Wingdings" pitchFamily="2" charset="2"/>
              </a:rPr>
              <a:t>&lt;/script&gt;</a:t>
            </a:r>
            <a:endParaRPr lang="zh-CN" altLang="en-US" sz="2600" dirty="0">
              <a:solidFill>
                <a:srgbClr val="006600"/>
              </a:solidFill>
              <a:latin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1964520" y="1696680"/>
              <a:ext cx="6929640" cy="188460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5160" y="1687320"/>
                <a:ext cx="6948360" cy="190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192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1.4.6 </a:t>
            </a:r>
            <a:r>
              <a:rPr lang="zh-CN" altLang="en-US" dirty="0" smtClean="0"/>
              <a:t>数组常用操作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486052"/>
              </p:ext>
            </p:extLst>
          </p:nvPr>
        </p:nvGraphicFramePr>
        <p:xfrm>
          <a:off x="1505782" y="1687843"/>
          <a:ext cx="9272363" cy="349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4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方法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作用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 smtClean="0"/>
                        <a:t>join()</a:t>
                      </a:r>
                      <a:endParaRPr lang="zh-CN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dirty="0" smtClean="0"/>
                        <a:t>把数组的所有元素放入一个字符串。元素通过指定的分隔符进行分隔。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/>
                        <a:t>pop()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dirty="0" smtClean="0"/>
                        <a:t>删除并返回数组的最后一个元素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push() </a:t>
                      </a:r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dirty="0" smtClean="0"/>
                        <a:t>向数组的末尾添加一个或更多元素，并</a:t>
                      </a:r>
                      <a:br>
                        <a:rPr lang="zh-CN" altLang="en-US" sz="2600" dirty="0" smtClean="0"/>
                      </a:br>
                      <a:r>
                        <a:rPr lang="zh-CN" altLang="en-US" sz="2600" dirty="0" smtClean="0"/>
                        <a:t>返回新的长度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/>
                        <a:t>shift()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dirty="0" smtClean="0"/>
                        <a:t>删除并返回数组的第一个元素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587687" y="5720717"/>
            <a:ext cx="18501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j-ea"/>
                <a:ea typeface="+mj-ea"/>
              </a:rPr>
              <a:t>demo1-4-2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6976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5" y="1051912"/>
            <a:ext cx="8577136" cy="4643437"/>
          </a:xfrm>
        </p:spPr>
        <p:txBody>
          <a:bodyPr/>
          <a:lstStyle/>
          <a:p>
            <a:r>
              <a:rPr lang="zh-CN" altLang="en-US" dirty="0" smtClean="0"/>
              <a:t>①使用</a:t>
            </a:r>
            <a:r>
              <a:rPr lang="en-US" altLang="zh-CN" dirty="0" smtClean="0">
                <a:solidFill>
                  <a:srgbClr val="FF0000"/>
                </a:solidFill>
              </a:rPr>
              <a:t>for</a:t>
            </a:r>
            <a:r>
              <a:rPr lang="zh-CN" altLang="en-US" dirty="0" smtClean="0">
                <a:solidFill>
                  <a:srgbClr val="FF0000"/>
                </a:solidFill>
              </a:rPr>
              <a:t>循环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②用</a:t>
            </a:r>
            <a:r>
              <a:rPr lang="en-US" altLang="zh-CN" dirty="0">
                <a:solidFill>
                  <a:srgbClr val="FF0000"/>
                </a:solidFill>
              </a:rPr>
              <a:t>for...</a:t>
            </a:r>
            <a:r>
              <a:rPr lang="en-US" altLang="zh-CN" dirty="0" smtClean="0">
                <a:solidFill>
                  <a:srgbClr val="FF0000"/>
                </a:solidFill>
              </a:rPr>
              <a:t>in</a:t>
            </a:r>
            <a:r>
              <a:rPr lang="zh-CN" altLang="en-US" dirty="0"/>
              <a:t>声明来循环输出数组中的元素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1.4.7 </a:t>
            </a:r>
            <a:r>
              <a:rPr lang="zh-CN" altLang="en-US" dirty="0" smtClean="0"/>
              <a:t>遍历数组</a:t>
            </a:r>
            <a:endParaRPr lang="zh-CN" alt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1485888" y="1988340"/>
            <a:ext cx="6555003" cy="1800493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 err="1">
                <a:latin typeface="微软雅黑" pitchFamily="34" charset="-122"/>
              </a:rPr>
              <a:t>var</a:t>
            </a:r>
            <a:r>
              <a:rPr lang="en-US" altLang="zh-CN" sz="2400" dirty="0">
                <a:latin typeface="微软雅黑" pitchFamily="34" charset="-122"/>
              </a:rPr>
              <a:t> a = new Array("first", "second", "third")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>
                <a:latin typeface="微软雅黑" pitchFamily="34" charset="-122"/>
              </a:rPr>
              <a:t>for(</a:t>
            </a:r>
            <a:r>
              <a:rPr lang="en-US" altLang="zh-CN" sz="2400" dirty="0" err="1">
                <a:latin typeface="微软雅黑" pitchFamily="34" charset="-122"/>
              </a:rPr>
              <a:t>var</a:t>
            </a:r>
            <a:r>
              <a:rPr lang="en-US" altLang="zh-CN" sz="2400" dirty="0">
                <a:latin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</a:rPr>
              <a:t>i</a:t>
            </a:r>
            <a:r>
              <a:rPr lang="en-US" altLang="zh-CN" sz="2400" dirty="0">
                <a:latin typeface="微软雅黑" pitchFamily="34" charset="-122"/>
              </a:rPr>
              <a:t> = 0</a:t>
            </a:r>
            <a:r>
              <a:rPr lang="en-US" altLang="zh-CN" sz="2400" dirty="0" smtClean="0">
                <a:latin typeface="微软雅黑" pitchFamily="34" charset="-122"/>
              </a:rPr>
              <a:t>; </a:t>
            </a:r>
            <a:r>
              <a:rPr lang="en-US" altLang="zh-CN" sz="2400" dirty="0" err="1" smtClean="0">
                <a:latin typeface="微软雅黑" pitchFamily="34" charset="-122"/>
              </a:rPr>
              <a:t>i</a:t>
            </a:r>
            <a:r>
              <a:rPr lang="en-US" altLang="zh-CN" sz="2400" dirty="0" smtClean="0">
                <a:latin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</a:rPr>
              <a:t>&lt; </a:t>
            </a:r>
            <a:r>
              <a:rPr lang="en-US" altLang="zh-CN" sz="2400" dirty="0" err="1">
                <a:latin typeface="微软雅黑" pitchFamily="34" charset="-122"/>
              </a:rPr>
              <a:t>a.length</a:t>
            </a:r>
            <a:r>
              <a:rPr lang="en-US" altLang="zh-CN" sz="2400" dirty="0">
                <a:latin typeface="微软雅黑" pitchFamily="34" charset="-122"/>
              </a:rPr>
              <a:t>; </a:t>
            </a:r>
            <a:r>
              <a:rPr lang="en-US" altLang="zh-CN" sz="2400" dirty="0" err="1">
                <a:latin typeface="微软雅黑" pitchFamily="34" charset="-122"/>
              </a:rPr>
              <a:t>i</a:t>
            </a:r>
            <a:r>
              <a:rPr lang="en-US" altLang="zh-CN" sz="2400" dirty="0">
                <a:latin typeface="微软雅黑" pitchFamily="34" charset="-122"/>
              </a:rPr>
              <a:t>++)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 smtClean="0">
                <a:latin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</a:rPr>
              <a:t>document.write</a:t>
            </a:r>
            <a:r>
              <a:rPr lang="en-US" altLang="zh-CN" sz="2400" dirty="0" smtClean="0">
                <a:latin typeface="微软雅黑" pitchFamily="34" charset="-122"/>
              </a:rPr>
              <a:t>(a[</a:t>
            </a:r>
            <a:r>
              <a:rPr lang="en-US" altLang="zh-CN" sz="2400" dirty="0" err="1" smtClean="0">
                <a:latin typeface="微软雅黑" pitchFamily="34" charset="-122"/>
              </a:rPr>
              <a:t>i</a:t>
            </a:r>
            <a:r>
              <a:rPr lang="en-US" altLang="zh-CN" sz="2400" dirty="0">
                <a:latin typeface="微软雅黑" pitchFamily="34" charset="-122"/>
              </a:rPr>
              <a:t>]+",");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>
                <a:latin typeface="微软雅黑" pitchFamily="34" charset="-122"/>
              </a:rPr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 bwMode="auto">
          <a:xfrm>
            <a:off x="7464627" y="2581467"/>
            <a:ext cx="4321980" cy="576064"/>
          </a:xfrm>
          <a:prstGeom prst="wedgeRoundRectCallout">
            <a:avLst>
              <a:gd name="adj1" fmla="val -76280"/>
              <a:gd name="adj2" fmla="val 26577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>
                <a:latin typeface="Arial" pitchFamily="34" charset="0"/>
              </a:rPr>
              <a:t>输出的结果：</a:t>
            </a:r>
            <a:r>
              <a:rPr lang="en-US" altLang="zh-CN" sz="2400" dirty="0" err="1">
                <a:latin typeface="Arial" pitchFamily="34" charset="0"/>
              </a:rPr>
              <a:t>fitst,second,third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485888" y="4824632"/>
            <a:ext cx="6843135" cy="1800493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 err="1">
                <a:latin typeface="微软雅黑" pitchFamily="34" charset="-122"/>
              </a:rPr>
              <a:t>var</a:t>
            </a:r>
            <a:r>
              <a:rPr lang="en-US" altLang="zh-CN" sz="2400" dirty="0">
                <a:latin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</a:rPr>
              <a:t>arr</a:t>
            </a:r>
            <a:r>
              <a:rPr lang="en-US" altLang="zh-CN" sz="2400" dirty="0">
                <a:latin typeface="微软雅黑" pitchFamily="34" charset="-122"/>
              </a:rPr>
              <a:t> = new Array("first", "second", "third")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>
                <a:latin typeface="微软雅黑" pitchFamily="34" charset="-122"/>
              </a:rPr>
              <a:t>for(</a:t>
            </a:r>
            <a:r>
              <a:rPr lang="en-US" altLang="zh-CN" sz="2400" dirty="0" err="1">
                <a:latin typeface="微软雅黑" pitchFamily="34" charset="-122"/>
              </a:rPr>
              <a:t>var</a:t>
            </a:r>
            <a:r>
              <a:rPr lang="en-US" altLang="zh-CN" sz="2400" dirty="0">
                <a:latin typeface="微软雅黑" pitchFamily="34" charset="-122"/>
              </a:rPr>
              <a:t> item in </a:t>
            </a:r>
            <a:r>
              <a:rPr lang="en-US" altLang="zh-CN" sz="2400" dirty="0" err="1">
                <a:latin typeface="微软雅黑" pitchFamily="34" charset="-122"/>
              </a:rPr>
              <a:t>arr</a:t>
            </a:r>
            <a:r>
              <a:rPr lang="en-US" altLang="zh-CN" sz="2400" dirty="0">
                <a:latin typeface="微软雅黑" pitchFamily="34" charset="-122"/>
              </a:rPr>
              <a:t>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 smtClean="0">
                <a:latin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</a:rPr>
              <a:t>document.write</a:t>
            </a:r>
            <a:r>
              <a:rPr lang="en-US" altLang="zh-CN" sz="2400" dirty="0" smtClean="0">
                <a:latin typeface="微软雅黑" pitchFamily="34" charset="-122"/>
              </a:rPr>
              <a:t>(</a:t>
            </a:r>
            <a:r>
              <a:rPr lang="en-US" altLang="zh-CN" sz="2400" dirty="0" err="1" smtClean="0">
                <a:latin typeface="微软雅黑" pitchFamily="34" charset="-122"/>
              </a:rPr>
              <a:t>arr</a:t>
            </a:r>
            <a:r>
              <a:rPr lang="en-US" altLang="zh-CN" sz="2400" dirty="0" smtClean="0">
                <a:latin typeface="微软雅黑" pitchFamily="34" charset="-122"/>
              </a:rPr>
              <a:t>[item</a:t>
            </a:r>
            <a:r>
              <a:rPr lang="en-US" altLang="zh-CN" sz="2400" dirty="0">
                <a:latin typeface="微软雅黑" pitchFamily="34" charset="-122"/>
              </a:rPr>
              <a:t>]+",");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>
                <a:latin typeface="微软雅黑" pitchFamily="34" charset="-122"/>
              </a:rPr>
              <a:t>}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7536660" y="5417759"/>
            <a:ext cx="4321980" cy="576064"/>
          </a:xfrm>
          <a:prstGeom prst="wedgeRoundRectCallout">
            <a:avLst>
              <a:gd name="adj1" fmla="val -61265"/>
              <a:gd name="adj2" fmla="val 26577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>
                <a:latin typeface="Arial" pitchFamily="34" charset="0"/>
              </a:rPr>
              <a:t>输出的结果：</a:t>
            </a:r>
            <a:r>
              <a:rPr lang="en-US" altLang="zh-CN" sz="2400" dirty="0" err="1">
                <a:latin typeface="Arial" pitchFamily="34" charset="0"/>
              </a:rPr>
              <a:t>fitst,second,third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1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21492" y="979879"/>
            <a:ext cx="10012587" cy="5618573"/>
          </a:xfrm>
          <a:solidFill>
            <a:schemeClr val="bg1"/>
          </a:solidFill>
        </p:spPr>
        <p:txBody>
          <a:bodyPr/>
          <a:lstStyle/>
          <a:p>
            <a:pPr marL="432000">
              <a:lnSpc>
                <a:spcPts val="4200"/>
              </a:lnSpc>
            </a:pPr>
            <a:r>
              <a:rPr lang="zh-CN" altLang="en-US" dirty="0" smtClean="0"/>
              <a:t>某个具体的事物是对象</a:t>
            </a:r>
            <a:r>
              <a:rPr lang="zh-CN" altLang="en-US" dirty="0"/>
              <a:t>，</a:t>
            </a:r>
            <a:r>
              <a:rPr lang="zh-CN" altLang="en-US" dirty="0" smtClean="0"/>
              <a:t>对象拥有属性和行为</a:t>
            </a:r>
            <a:endParaRPr lang="en-US" altLang="zh-CN" dirty="0" smtClean="0"/>
          </a:p>
          <a:p>
            <a:pPr marL="432000">
              <a:lnSpc>
                <a:spcPts val="4200"/>
              </a:lnSpc>
            </a:pPr>
            <a:r>
              <a:rPr lang="en-US" altLang="zh-CN" dirty="0"/>
              <a:t> JavaScript</a:t>
            </a:r>
            <a:r>
              <a:rPr lang="zh-CN" altLang="en-US" dirty="0"/>
              <a:t>：是一门</a:t>
            </a:r>
            <a:r>
              <a:rPr lang="zh-CN" altLang="en-US" dirty="0">
                <a:solidFill>
                  <a:srgbClr val="FF0000"/>
                </a:solidFill>
              </a:rPr>
              <a:t>基于对象</a:t>
            </a:r>
            <a:r>
              <a:rPr lang="zh-CN" altLang="en-US" dirty="0"/>
              <a:t>的语言</a:t>
            </a:r>
          </a:p>
          <a:p>
            <a:pPr marL="648000" lvl="1" eaLnBrk="0" hangingPunct="0">
              <a:lnSpc>
                <a:spcPts val="4200"/>
              </a:lnSpc>
            </a:pPr>
            <a:r>
              <a:rPr lang="zh-CN" altLang="en-US" sz="2500" dirty="0"/>
              <a:t>具有面向对象的一部分特征</a:t>
            </a:r>
          </a:p>
          <a:p>
            <a:pPr marL="648000" lvl="1" eaLnBrk="0" hangingPunct="0">
              <a:lnSpc>
                <a:spcPts val="4200"/>
              </a:lnSpc>
            </a:pPr>
            <a:r>
              <a:rPr lang="zh-CN" altLang="en-US" sz="2500" dirty="0"/>
              <a:t>在</a:t>
            </a:r>
            <a:r>
              <a:rPr lang="en-US" altLang="zh-CN" sz="2500" dirty="0"/>
              <a:t>JavaScript</a:t>
            </a:r>
            <a:r>
              <a:rPr lang="zh-CN" altLang="en-US" sz="2500" dirty="0"/>
              <a:t>中，</a:t>
            </a:r>
            <a:r>
              <a:rPr lang="zh-CN" altLang="en-US" sz="2500" dirty="0">
                <a:solidFill>
                  <a:srgbClr val="FF0000"/>
                </a:solidFill>
              </a:rPr>
              <a:t>一切都是对象</a:t>
            </a:r>
            <a:endParaRPr lang="en-US" altLang="zh-CN" sz="2500" dirty="0">
              <a:solidFill>
                <a:srgbClr val="FF0000"/>
              </a:solidFill>
            </a:endParaRPr>
          </a:p>
          <a:p>
            <a:pPr marL="432000">
              <a:lnSpc>
                <a:spcPts val="4200"/>
              </a:lnSpc>
            </a:pPr>
            <a:r>
              <a:rPr lang="en-US" altLang="zh-CN" dirty="0" smtClean="0"/>
              <a:t>JavaScript</a:t>
            </a:r>
            <a:r>
              <a:rPr lang="zh-CN" altLang="en-US" dirty="0" smtClean="0"/>
              <a:t>中的对象</a:t>
            </a:r>
            <a:endParaRPr lang="en-US" altLang="zh-CN" dirty="0" smtClean="0"/>
          </a:p>
          <a:p>
            <a:pPr marL="648000" lvl="1"/>
            <a:r>
              <a:rPr lang="zh-CN" altLang="en-US" sz="2600" dirty="0"/>
              <a:t> </a:t>
            </a:r>
            <a:r>
              <a:rPr lang="zh-CN" altLang="en-US" sz="2600" dirty="0">
                <a:solidFill>
                  <a:schemeClr val="accent3"/>
                </a:solidFill>
              </a:rPr>
              <a:t>一系列相关属性和方法的集合</a:t>
            </a:r>
            <a:endParaRPr lang="en-US" altLang="zh-CN" sz="2600" dirty="0">
              <a:solidFill>
                <a:schemeClr val="accent3"/>
              </a:solidFill>
            </a:endParaRPr>
          </a:p>
          <a:p>
            <a:pPr marL="759600" lvl="2"/>
            <a:r>
              <a:rPr lang="zh-CN" altLang="en-US" sz="2400" dirty="0"/>
              <a:t>属性：与对象相关的值</a:t>
            </a:r>
            <a:endParaRPr lang="en-US" altLang="zh-CN" sz="2400" dirty="0"/>
          </a:p>
          <a:p>
            <a:pPr marL="759600" lvl="2"/>
            <a:r>
              <a:rPr lang="zh-CN" altLang="en-US" sz="2400" dirty="0"/>
              <a:t>方法：能够在对象上执行的动作</a:t>
            </a:r>
            <a:endParaRPr lang="en-US" altLang="zh-CN" sz="2400" dirty="0"/>
          </a:p>
          <a:p>
            <a:pPr marL="648000" lvl="1"/>
            <a:r>
              <a:rPr lang="zh-CN" altLang="en-US" sz="2600" dirty="0"/>
              <a:t> </a:t>
            </a:r>
            <a:r>
              <a:rPr lang="zh-CN" altLang="en-US" sz="2600" dirty="0">
                <a:solidFill>
                  <a:schemeClr val="accent3"/>
                </a:solidFill>
              </a:rPr>
              <a:t>是一种数据类型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1.5.1 </a:t>
            </a:r>
            <a:r>
              <a:rPr lang="zh-CN" altLang="en-US" smtClean="0"/>
              <a:t>对象概述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5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1.5.2 </a:t>
            </a:r>
            <a:r>
              <a:rPr lang="zh-CN" altLang="en-US" dirty="0" smtClean="0"/>
              <a:t>定义对象</a:t>
            </a:r>
            <a:endParaRPr lang="zh-CN" altLang="en-US" dirty="0"/>
          </a:p>
        </p:txBody>
      </p:sp>
      <p:sp>
        <p:nvSpPr>
          <p:cNvPr id="6" name="内容占位符 3"/>
          <p:cNvSpPr>
            <a:spLocks noGrp="1"/>
          </p:cNvSpPr>
          <p:nvPr>
            <p:ph sz="quarter" idx="10"/>
          </p:nvPr>
        </p:nvSpPr>
        <p:spPr>
          <a:xfrm>
            <a:off x="1074516" y="1268760"/>
            <a:ext cx="7286625" cy="2592288"/>
          </a:xfrm>
        </p:spPr>
        <p:txBody>
          <a:bodyPr>
            <a:normAutofit/>
          </a:bodyPr>
          <a:lstStyle/>
          <a:p>
            <a:pPr marL="514350" lvl="1" indent="-514350">
              <a:buClrTx/>
              <a:buSzPct val="100000"/>
            </a:pPr>
            <a:r>
              <a:rPr lang="en-US" altLang="zh-CN" sz="2800" b="1" dirty="0">
                <a:solidFill>
                  <a:srgbClr val="008080"/>
                </a:solidFill>
              </a:rPr>
              <a:t>new</a:t>
            </a:r>
            <a:r>
              <a:rPr lang="zh-CN" altLang="en-US" sz="2800" b="1" dirty="0">
                <a:solidFill>
                  <a:srgbClr val="008080"/>
                </a:solidFill>
              </a:rPr>
              <a:t>关键字创建对象</a:t>
            </a:r>
            <a:endParaRPr lang="en-US" altLang="zh-CN" sz="2800" b="1" dirty="0">
              <a:solidFill>
                <a:srgbClr val="008080"/>
              </a:solidFill>
            </a:endParaRPr>
          </a:p>
          <a:p>
            <a:pPr marL="514350" lvl="1" indent="-514350">
              <a:buClrTx/>
              <a:buSzPct val="100000"/>
            </a:pPr>
            <a:r>
              <a:rPr lang="zh-CN" altLang="en-US" sz="2800" b="1" dirty="0">
                <a:solidFill>
                  <a:srgbClr val="008080"/>
                </a:solidFill>
              </a:rPr>
              <a:t>直接创建对象实例</a:t>
            </a:r>
            <a:endParaRPr lang="en-US" altLang="zh-CN" sz="2800" b="1" dirty="0">
              <a:solidFill>
                <a:srgbClr val="008080"/>
              </a:solidFill>
            </a:endParaRPr>
          </a:p>
          <a:p>
            <a:pPr marL="514350" lvl="1" indent="-514350">
              <a:buClrTx/>
              <a:buSzPct val="100000"/>
            </a:pPr>
            <a:r>
              <a:rPr lang="zh-CN" altLang="en-US" sz="2800" b="1" dirty="0">
                <a:solidFill>
                  <a:srgbClr val="008080"/>
                </a:solidFill>
              </a:rPr>
              <a:t>使用对象构造器构造对象</a:t>
            </a:r>
            <a:endParaRPr lang="en-US" altLang="zh-CN" sz="2800" b="1" dirty="0">
              <a:solidFill>
                <a:srgbClr val="0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87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一、使用</a:t>
            </a:r>
            <a:r>
              <a:rPr lang="en-US" altLang="zh-CN" dirty="0"/>
              <a:t>new</a:t>
            </a:r>
            <a:r>
              <a:rPr lang="zh-CN" altLang="en-US" dirty="0"/>
              <a:t>关键字创建对象</a:t>
            </a: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1180396" y="1170330"/>
            <a:ext cx="7286625" cy="2952328"/>
          </a:xfrm>
          <a:prstGeom prst="rect">
            <a:avLst/>
          </a:prstGeom>
        </p:spPr>
        <p:txBody>
          <a:bodyPr>
            <a:normAutofit/>
          </a:bodyPr>
          <a:lstStyle>
            <a:lvl1pPr marL="166688" indent="-166688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zh-CN" altLang="en-US" kern="0" dirty="0" smtClean="0"/>
              <a:t>语法：</a:t>
            </a:r>
            <a:endParaRPr lang="en-US" altLang="zh-CN" kern="0" dirty="0" smtClean="0"/>
          </a:p>
          <a:p>
            <a:pPr marL="0" indent="0">
              <a:buFont typeface="Arial" charset="0"/>
              <a:buNone/>
            </a:pPr>
            <a:r>
              <a:rPr lang="en-US" altLang="zh-CN" kern="0" dirty="0" smtClean="0"/>
              <a:t>        </a:t>
            </a:r>
            <a:r>
              <a:rPr lang="en-US" altLang="zh-CN" kern="0" dirty="0" err="1" smtClean="0"/>
              <a:t>var</a:t>
            </a:r>
            <a:r>
              <a:rPr lang="en-US" altLang="zh-CN" kern="0" dirty="0" smtClean="0"/>
              <a:t>   </a:t>
            </a:r>
            <a:r>
              <a:rPr lang="en-US" altLang="zh-CN" i="1" kern="0" dirty="0" err="1" smtClean="0"/>
              <a:t>obj</a:t>
            </a:r>
            <a:r>
              <a:rPr lang="en-US" altLang="zh-CN" i="1" kern="0" dirty="0" smtClean="0"/>
              <a:t>  </a:t>
            </a:r>
            <a:r>
              <a:rPr lang="en-US" altLang="zh-CN" kern="0" dirty="0" smtClean="0"/>
              <a:t>= </a:t>
            </a:r>
            <a:r>
              <a:rPr lang="en-US" altLang="zh-CN" kern="0" dirty="0" smtClean="0">
                <a:solidFill>
                  <a:srgbClr val="FF0000"/>
                </a:solidFill>
              </a:rPr>
              <a:t>new</a:t>
            </a:r>
            <a:r>
              <a:rPr lang="en-US" altLang="zh-CN" kern="0" dirty="0" smtClean="0"/>
              <a:t>  Object( );             </a:t>
            </a:r>
          </a:p>
          <a:p>
            <a:pPr marL="489812" lvl="1" indent="0">
              <a:lnSpc>
                <a:spcPct val="100000"/>
              </a:lnSpc>
              <a:buFont typeface="Arial" charset="0"/>
              <a:buNone/>
            </a:pPr>
            <a:r>
              <a:rPr lang="en-US" altLang="zh-CN" sz="2800" kern="0" dirty="0" smtClean="0"/>
              <a:t>	  </a:t>
            </a:r>
            <a:endParaRPr lang="en-US" altLang="zh-CN" sz="2800" b="1" kern="0" dirty="0" smtClean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688" y="4438853"/>
            <a:ext cx="3252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a</a:t>
            </a:r>
            <a:r>
              <a:rPr lang="en-US" altLang="zh-CN" sz="3600" dirty="0" smtClean="0"/>
              <a:t>lert(</a:t>
            </a:r>
            <a:r>
              <a:rPr lang="en-US" altLang="zh-CN" sz="3600" dirty="0" err="1" smtClean="0"/>
              <a:t>typeof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obj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5436096" y="4489956"/>
            <a:ext cx="3049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弹出结果：</a:t>
            </a:r>
            <a:r>
              <a:rPr lang="en-US" altLang="zh-CN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object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07568" y="3581727"/>
            <a:ext cx="1756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9812" lvl="1" indent="0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</a:t>
            </a:r>
            <a:r>
              <a:rPr lang="zh-CN" altLang="en-US" sz="28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名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855640" y="2717631"/>
            <a:ext cx="8343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301717" y="2717631"/>
            <a:ext cx="0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21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84" y="5877272"/>
            <a:ext cx="4536504" cy="864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new</a:t>
            </a:r>
            <a:r>
              <a:rPr lang="zh-CN" altLang="en-US" dirty="0"/>
              <a:t>关键字创建对象</a:t>
            </a:r>
          </a:p>
        </p:txBody>
      </p:sp>
      <p:sp>
        <p:nvSpPr>
          <p:cNvPr id="5" name="内容占位符 3"/>
          <p:cNvSpPr>
            <a:spLocks noGrp="1"/>
          </p:cNvSpPr>
          <p:nvPr>
            <p:ph sz="quarter" idx="10"/>
          </p:nvPr>
        </p:nvSpPr>
        <p:spPr>
          <a:xfrm>
            <a:off x="1961738" y="1349479"/>
            <a:ext cx="7286625" cy="29523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   </a:t>
            </a:r>
            <a:r>
              <a:rPr lang="en-US" altLang="zh-CN" sz="2800" i="1" dirty="0" err="1" smtClean="0"/>
              <a:t>obj</a:t>
            </a:r>
            <a:r>
              <a:rPr lang="en-US" altLang="zh-CN" sz="2800" i="1" dirty="0" smtClean="0"/>
              <a:t>  </a:t>
            </a:r>
            <a:r>
              <a:rPr lang="en-US" altLang="zh-CN" sz="2800" dirty="0" smtClean="0"/>
              <a:t>= </a:t>
            </a:r>
            <a:r>
              <a:rPr lang="en-US" altLang="zh-CN" sz="2800" dirty="0" smtClean="0">
                <a:solidFill>
                  <a:srgbClr val="FF0000"/>
                </a:solidFill>
              </a:rPr>
              <a:t>new</a:t>
            </a:r>
            <a:r>
              <a:rPr lang="en-US" altLang="zh-CN" sz="2800" dirty="0" smtClean="0"/>
              <a:t>  Object( );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  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en-US" altLang="zh-CN" dirty="0" smtClean="0"/>
              <a:t>   name=‘tom’;</a:t>
            </a:r>
            <a:r>
              <a:rPr lang="en-US" altLang="zh-CN" sz="2800" dirty="0" smtClean="0"/>
              <a:t>           </a:t>
            </a:r>
          </a:p>
          <a:p>
            <a:pPr marL="489812" lvl="1" indent="0">
              <a:lnSpc>
                <a:spcPct val="100000"/>
              </a:lnSpc>
              <a:buNone/>
            </a:pPr>
            <a:r>
              <a:rPr lang="en-US" altLang="zh-CN" sz="2800" dirty="0" smtClean="0"/>
              <a:t>	  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21978" y="4085783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属性名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295771" y="3509719"/>
            <a:ext cx="9783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770050" y="3509719"/>
            <a:ext cx="0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81818" y="4568889"/>
            <a:ext cx="31085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alert(obj.name)</a:t>
            </a:r>
            <a:endParaRPr lang="zh-CN" altLang="en-US" sz="3600" dirty="0"/>
          </a:p>
        </p:txBody>
      </p:sp>
      <p:sp>
        <p:nvSpPr>
          <p:cNvPr id="11" name="矩形 10"/>
          <p:cNvSpPr/>
          <p:nvPr/>
        </p:nvSpPr>
        <p:spPr>
          <a:xfrm>
            <a:off x="5994186" y="4630444"/>
            <a:ext cx="2674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弹出结果：</a:t>
            </a:r>
            <a:r>
              <a:rPr lang="en-US" altLang="zh-CN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tom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29890" y="5741967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获取对象的属性值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900509" y="5153664"/>
            <a:ext cx="1756250" cy="183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626034" y="5172015"/>
            <a:ext cx="0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716078" y="407015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对象名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969850" y="3531160"/>
            <a:ext cx="5760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278489" y="3531160"/>
            <a:ext cx="0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695649" y="3005663"/>
            <a:ext cx="426329" cy="5254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226532" y="1556792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属性：</a:t>
            </a:r>
            <a:r>
              <a:rPr lang="zh-CN" altLang="en-US" sz="28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特指对象的</a:t>
            </a: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成员，属性也包含方法。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90715" y="908720"/>
            <a:ext cx="64304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en-US" altLang="zh-CN" sz="3200" dirty="0" smtClean="0">
                <a:latin typeface="Calibri"/>
                <a:ea typeface="Microsoft YaHei UI" panose="020B0503020204020204" pitchFamily="34" charset="-122"/>
                <a:cs typeface="Calibri"/>
              </a:rPr>
              <a:t>① </a:t>
            </a:r>
            <a:r>
              <a:rPr lang="zh-CN" altLang="en-US" sz="3200" dirty="0" smtClean="0">
                <a:latin typeface="Calibri"/>
                <a:ea typeface="Microsoft YaHei UI" panose="020B0503020204020204" pitchFamily="34" charset="-122"/>
                <a:cs typeface="Calibri"/>
              </a:rPr>
              <a:t>使用 “</a:t>
            </a:r>
            <a:r>
              <a:rPr lang="en-US" altLang="zh-CN" sz="3200" dirty="0" smtClean="0">
                <a:solidFill>
                  <a:srgbClr val="FF0000"/>
                </a:solidFill>
                <a:latin typeface="Calibri"/>
                <a:ea typeface="Microsoft YaHei UI" panose="020B0503020204020204" pitchFamily="34" charset="-122"/>
                <a:cs typeface="Calibri"/>
              </a:rPr>
              <a:t>.</a:t>
            </a:r>
            <a:r>
              <a:rPr lang="zh-CN" altLang="en-US" sz="3200" dirty="0" smtClean="0">
                <a:latin typeface="Calibri"/>
                <a:ea typeface="Microsoft YaHei UI" panose="020B0503020204020204" pitchFamily="34" charset="-122"/>
                <a:cs typeface="Calibri"/>
              </a:rPr>
              <a:t>” 点运算符添加属性</a:t>
            </a:r>
            <a:endParaRPr lang="en-US" altLang="zh-CN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4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551384" y="5877272"/>
            <a:ext cx="4536504" cy="864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关键字创建对象</a:t>
            </a:r>
            <a:endParaRPr lang="zh-CN" altLang="en-US" dirty="0"/>
          </a:p>
        </p:txBody>
      </p:sp>
      <p:sp>
        <p:nvSpPr>
          <p:cNvPr id="10" name="内容占位符 3"/>
          <p:cNvSpPr>
            <a:spLocks noGrp="1"/>
          </p:cNvSpPr>
          <p:nvPr>
            <p:ph sz="quarter" idx="10"/>
          </p:nvPr>
        </p:nvSpPr>
        <p:spPr>
          <a:xfrm>
            <a:off x="2279576" y="1637511"/>
            <a:ext cx="7286625" cy="2952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         </a:t>
            </a:r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   </a:t>
            </a:r>
            <a:r>
              <a:rPr lang="en-US" altLang="zh-CN" sz="2800" i="1" dirty="0" err="1" smtClean="0"/>
              <a:t>obj</a:t>
            </a:r>
            <a:r>
              <a:rPr lang="en-US" altLang="zh-CN" sz="2800" i="1" dirty="0" smtClean="0"/>
              <a:t>  </a:t>
            </a:r>
            <a:r>
              <a:rPr lang="en-US" altLang="zh-CN" sz="2800" dirty="0" smtClean="0"/>
              <a:t>= </a:t>
            </a:r>
            <a:r>
              <a:rPr lang="en-US" altLang="zh-CN" sz="2800" dirty="0" smtClean="0">
                <a:solidFill>
                  <a:srgbClr val="FF0000"/>
                </a:solidFill>
              </a:rPr>
              <a:t>new</a:t>
            </a:r>
            <a:r>
              <a:rPr lang="en-US" altLang="zh-CN" sz="2800" dirty="0" smtClean="0"/>
              <a:t>  Object( );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  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en-US" altLang="zh-CN" dirty="0" smtClean="0"/>
              <a:t>   jump=function ( ){ …… };</a:t>
            </a:r>
            <a:r>
              <a:rPr lang="en-US" altLang="zh-CN" sz="2800" dirty="0" smtClean="0"/>
              <a:t>           </a:t>
            </a:r>
          </a:p>
          <a:p>
            <a:pPr marL="489812" lvl="1" indent="0">
              <a:lnSpc>
                <a:spcPct val="100000"/>
              </a:lnSpc>
              <a:buNone/>
            </a:pPr>
            <a:r>
              <a:rPr lang="en-US" altLang="zh-CN" sz="2800" dirty="0" smtClean="0"/>
              <a:t>	  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39816" y="363457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方法名</a:t>
            </a:r>
            <a:endParaRPr lang="en-US" altLang="zh-CN" sz="2800" b="1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613609" y="3058507"/>
            <a:ext cx="97833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087888" y="3058507"/>
            <a:ext cx="0" cy="576064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48311" y="4445823"/>
            <a:ext cx="26388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 smtClean="0"/>
              <a:t>obj</a:t>
            </a:r>
            <a:r>
              <a:rPr lang="en-US" altLang="zh-CN" sz="3600" dirty="0" smtClean="0"/>
              <a:t> . jump( );</a:t>
            </a:r>
            <a:endParaRPr lang="zh-CN" altLang="en-US" sz="3600" dirty="0"/>
          </a:p>
        </p:txBody>
      </p:sp>
      <p:sp>
        <p:nvSpPr>
          <p:cNvPr id="21" name="矩形 20"/>
          <p:cNvSpPr/>
          <p:nvPr/>
        </p:nvSpPr>
        <p:spPr>
          <a:xfrm>
            <a:off x="6152740" y="4561964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弹出结果：函数返回值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94840" y="5741967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执行对象的方法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3363878" y="5153664"/>
            <a:ext cx="22280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408839" y="5172015"/>
            <a:ext cx="0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033916" y="3618939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对象名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287688" y="3079948"/>
            <a:ext cx="5760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596327" y="3079948"/>
            <a:ext cx="0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013487" y="2554451"/>
            <a:ext cx="426329" cy="5254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735960" y="3130515"/>
            <a:ext cx="42995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b="1" dirty="0" smtClean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 </a:t>
            </a:r>
            <a:r>
              <a:rPr lang="en-US" altLang="zh-CN" sz="2800" b="1" dirty="0" smtClean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rgbClr val="008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通过函数来实现</a:t>
            </a:r>
            <a:endParaRPr lang="en-US" altLang="zh-CN" sz="2800" b="1" dirty="0">
              <a:solidFill>
                <a:srgbClr val="008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90715" y="980728"/>
            <a:ext cx="67482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en-US" altLang="zh-CN" sz="3200" dirty="0" smtClean="0">
                <a:latin typeface="Calibri"/>
                <a:ea typeface="Microsoft YaHei UI" panose="020B0503020204020204" pitchFamily="34" charset="-122"/>
                <a:cs typeface="Calibri"/>
              </a:rPr>
              <a:t>② </a:t>
            </a:r>
            <a:r>
              <a:rPr lang="zh-CN" altLang="en-US" sz="3200" dirty="0" smtClean="0">
                <a:latin typeface="Calibri"/>
                <a:ea typeface="Microsoft YaHei UI" panose="020B0503020204020204" pitchFamily="34" charset="-122"/>
                <a:cs typeface="Calibri"/>
              </a:rPr>
              <a:t>使用 “</a:t>
            </a:r>
            <a:r>
              <a:rPr lang="en-US" altLang="zh-CN" sz="3200" dirty="0" smtClean="0">
                <a:solidFill>
                  <a:srgbClr val="FF0000"/>
                </a:solidFill>
                <a:latin typeface="Calibri"/>
                <a:ea typeface="Microsoft YaHei UI" panose="020B0503020204020204" pitchFamily="34" charset="-122"/>
                <a:cs typeface="Calibri"/>
              </a:rPr>
              <a:t>.</a:t>
            </a:r>
            <a:r>
              <a:rPr lang="zh-CN" altLang="en-US" sz="3200" dirty="0" smtClean="0">
                <a:latin typeface="Calibri"/>
                <a:ea typeface="Microsoft YaHei UI" panose="020B0503020204020204" pitchFamily="34" charset="-122"/>
                <a:cs typeface="Calibri"/>
              </a:rPr>
              <a:t>” 点运算符添加方法</a:t>
            </a:r>
            <a:endParaRPr lang="en-US" altLang="zh-CN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735960" y="3058507"/>
            <a:ext cx="2952328" cy="0"/>
          </a:xfrm>
          <a:prstGeom prst="line">
            <a:avLst/>
          </a:prstGeom>
          <a:ln w="571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0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551384" y="5877272"/>
            <a:ext cx="4536504" cy="864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关键字创建对象</a:t>
            </a:r>
            <a:endParaRPr lang="zh-CN" altLang="en-US" dirty="0"/>
          </a:p>
        </p:txBody>
      </p:sp>
      <p:sp>
        <p:nvSpPr>
          <p:cNvPr id="3" name="内容占位符 3"/>
          <p:cNvSpPr>
            <a:spLocks noGrp="1"/>
          </p:cNvSpPr>
          <p:nvPr>
            <p:ph sz="quarter" idx="10"/>
          </p:nvPr>
        </p:nvSpPr>
        <p:spPr>
          <a:xfrm>
            <a:off x="2279576" y="1637511"/>
            <a:ext cx="7286625" cy="437278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   </a:t>
            </a:r>
            <a:r>
              <a:rPr lang="en-US" altLang="zh-CN" sz="2800" i="1" dirty="0" err="1" smtClean="0"/>
              <a:t>obj</a:t>
            </a:r>
            <a:r>
              <a:rPr lang="en-US" altLang="zh-CN" sz="2800" i="1" dirty="0" smtClean="0"/>
              <a:t>  </a:t>
            </a:r>
            <a:r>
              <a:rPr lang="en-US" altLang="zh-CN" sz="2800" dirty="0" smtClean="0"/>
              <a:t>= </a:t>
            </a:r>
            <a:r>
              <a:rPr lang="en-US" altLang="zh-CN" sz="2800" dirty="0" smtClean="0">
                <a:solidFill>
                  <a:srgbClr val="FF0000"/>
                </a:solidFill>
              </a:rPr>
              <a:t>new</a:t>
            </a:r>
            <a:r>
              <a:rPr lang="en-US" altLang="zh-CN" sz="2800" dirty="0" smtClean="0"/>
              <a:t>  Object( );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  </a:t>
            </a:r>
            <a:r>
              <a:rPr lang="en-US" altLang="zh-CN" b="1" dirty="0" smtClean="0">
                <a:solidFill>
                  <a:srgbClr val="FF0000"/>
                </a:solidFill>
              </a:rPr>
              <a:t>[</a:t>
            </a:r>
            <a:r>
              <a:rPr lang="en-US" altLang="zh-CN" dirty="0" smtClean="0"/>
              <a:t>"name</a:t>
            </a:r>
            <a:r>
              <a:rPr lang="en-US" altLang="zh-CN" dirty="0"/>
              <a:t>"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en-US" altLang="zh-CN" dirty="0" smtClean="0"/>
              <a:t> =‘tom’;</a:t>
            </a:r>
            <a:r>
              <a:rPr lang="en-US" altLang="zh-CN" sz="2800" dirty="0" smtClean="0"/>
              <a:t>           </a:t>
            </a:r>
          </a:p>
          <a:p>
            <a:pPr marL="489812" lvl="1" indent="0">
              <a:lnSpc>
                <a:spcPct val="100000"/>
              </a:lnSpc>
              <a:buNone/>
            </a:pPr>
            <a:r>
              <a:rPr lang="en-US" altLang="zh-CN" sz="2800" dirty="0" smtClean="0"/>
              <a:t>	  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06044" y="3824285"/>
            <a:ext cx="1261884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属性名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414071" y="3813522"/>
            <a:ext cx="1152128" cy="214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195380" y="4496881"/>
            <a:ext cx="3651962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alert(</a:t>
            </a:r>
            <a:r>
              <a:rPr lang="en-US" altLang="zh-CN" sz="3600" dirty="0" err="1" smtClean="0"/>
              <a:t>obj</a:t>
            </a:r>
            <a:r>
              <a:rPr lang="en-US" altLang="zh-CN" sz="3600" dirty="0"/>
              <a:t>["</a:t>
            </a:r>
            <a:r>
              <a:rPr lang="en-US" altLang="zh-CN" sz="3600" dirty="0" smtClean="0"/>
              <a:t>name</a:t>
            </a:r>
            <a:r>
              <a:rPr lang="en-US" altLang="zh-CN" sz="3600" dirty="0"/>
              <a:t>"])</a:t>
            </a:r>
            <a:endParaRPr lang="zh-CN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6917427" y="4558436"/>
            <a:ext cx="2674386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弹出结果：</a:t>
            </a:r>
            <a:r>
              <a:rPr lang="en-US" altLang="zh-CN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tom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70714" y="5218747"/>
            <a:ext cx="3057247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获取对象的属性值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4414071" y="5165903"/>
            <a:ext cx="2033868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77339" y="3834963"/>
            <a:ext cx="1261884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对象名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287688" y="3819192"/>
            <a:ext cx="5760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277499" y="1781527"/>
            <a:ext cx="7781018" cy="4924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</a:t>
            </a:r>
            <a:r>
              <a:rPr lang="zh-CN" altLang="en-US" sz="26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名</a:t>
            </a:r>
            <a:r>
              <a:rPr lang="zh-CN" altLang="en-US" sz="2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：可以包含 </a:t>
            </a:r>
            <a:r>
              <a:rPr lang="zh-CN" altLang="en-US" sz="2600" b="1" dirty="0" smtClean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英文</a:t>
            </a:r>
            <a:r>
              <a:rPr lang="zh-CN" altLang="en-US" sz="2600" b="1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字符</a:t>
            </a:r>
            <a:r>
              <a:rPr lang="zh-CN" altLang="en-US" sz="2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zh-CN" altLang="en-US" sz="2600" b="1" dirty="0" smtClean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数字</a:t>
            </a:r>
            <a:r>
              <a:rPr lang="zh-CN" altLang="en-US" sz="2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zh-CN" altLang="en-US" sz="2600" b="1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特殊</a:t>
            </a:r>
            <a:r>
              <a:rPr lang="zh-CN" altLang="en-US" sz="2600" b="1" dirty="0" smtClean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符号。</a:t>
            </a:r>
            <a:endParaRPr lang="zh-CN" altLang="en-US" sz="2600" b="1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90715" y="6021893"/>
            <a:ext cx="10189861" cy="4924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若属性名称包含</a:t>
            </a:r>
            <a:r>
              <a:rPr lang="zh-CN" altLang="en-US" sz="2600" b="1" dirty="0" smtClean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了特殊字符，</a:t>
            </a:r>
            <a:r>
              <a:rPr lang="zh-CN" altLang="en-US" sz="2600" b="1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属性访问方式只能采用</a:t>
            </a:r>
            <a:r>
              <a:rPr lang="en-US" altLang="zh-CN" sz="2600" b="1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'[ ]'</a:t>
            </a:r>
            <a:r>
              <a:rPr lang="zh-CN" altLang="en-US" sz="2600" b="1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中括号访问</a:t>
            </a:r>
          </a:p>
        </p:txBody>
      </p:sp>
      <p:sp>
        <p:nvSpPr>
          <p:cNvPr id="15" name="矩形 14"/>
          <p:cNvSpPr/>
          <p:nvPr/>
        </p:nvSpPr>
        <p:spPr>
          <a:xfrm>
            <a:off x="1090715" y="980728"/>
            <a:ext cx="6892263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en-US" altLang="zh-CN" sz="3200" dirty="0" smtClean="0">
                <a:latin typeface="Calibri"/>
                <a:ea typeface="Microsoft YaHei UI" panose="020B0503020204020204" pitchFamily="34" charset="-122"/>
                <a:cs typeface="Calibri"/>
              </a:rPr>
              <a:t>③ </a:t>
            </a:r>
            <a:r>
              <a:rPr lang="zh-CN" altLang="en-US" sz="3200" dirty="0" smtClean="0">
                <a:latin typeface="Calibri"/>
                <a:ea typeface="Microsoft YaHei UI" panose="020B0503020204020204" pitchFamily="34" charset="-122"/>
                <a:cs typeface="Calibri"/>
              </a:rPr>
              <a:t>使用 “</a:t>
            </a:r>
            <a:r>
              <a:rPr lang="en-US" altLang="zh-CN" sz="3200" dirty="0" smtClean="0">
                <a:solidFill>
                  <a:srgbClr val="FF0000"/>
                </a:solidFill>
                <a:latin typeface="Calibri"/>
                <a:ea typeface="Microsoft YaHei UI" panose="020B0503020204020204" pitchFamily="34" charset="-122"/>
                <a:cs typeface="Calibri"/>
              </a:rPr>
              <a:t>[ ]</a:t>
            </a:r>
            <a:r>
              <a:rPr lang="zh-CN" altLang="en-US" sz="3200" dirty="0" smtClean="0">
                <a:latin typeface="Calibri"/>
                <a:ea typeface="Microsoft YaHei UI" panose="020B0503020204020204" pitchFamily="34" charset="-122"/>
                <a:cs typeface="Calibri"/>
              </a:rPr>
              <a:t>” 添加属性</a:t>
            </a:r>
            <a:endParaRPr lang="en-US" altLang="zh-CN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4866840" y="3938040"/>
              <a:ext cx="2518200" cy="13399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57480" y="3928680"/>
                <a:ext cx="2536920" cy="13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31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51384" y="5877272"/>
            <a:ext cx="4536504" cy="864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关键字创建对象</a:t>
            </a:r>
            <a:endParaRPr lang="zh-CN" altLang="en-US" dirty="0"/>
          </a:p>
        </p:txBody>
      </p:sp>
      <p:sp>
        <p:nvSpPr>
          <p:cNvPr id="3" name="内容占位符 3"/>
          <p:cNvSpPr>
            <a:spLocks noGrp="1"/>
          </p:cNvSpPr>
          <p:nvPr>
            <p:ph sz="quarter" idx="10"/>
          </p:nvPr>
        </p:nvSpPr>
        <p:spPr>
          <a:xfrm>
            <a:off x="1631504" y="1628800"/>
            <a:ext cx="7286625" cy="2952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         </a:t>
            </a:r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   </a:t>
            </a:r>
            <a:r>
              <a:rPr lang="en-US" altLang="zh-CN" sz="2800" i="1" dirty="0" err="1" smtClean="0"/>
              <a:t>obj</a:t>
            </a:r>
            <a:r>
              <a:rPr lang="en-US" altLang="zh-CN" sz="2800" i="1" dirty="0" smtClean="0"/>
              <a:t>  </a:t>
            </a:r>
            <a:r>
              <a:rPr lang="en-US" altLang="zh-CN" sz="2800" dirty="0" smtClean="0"/>
              <a:t>= </a:t>
            </a:r>
            <a:r>
              <a:rPr lang="en-US" altLang="zh-CN" sz="2800" dirty="0" smtClean="0">
                <a:solidFill>
                  <a:srgbClr val="FF0000"/>
                </a:solidFill>
              </a:rPr>
              <a:t>new</a:t>
            </a:r>
            <a:r>
              <a:rPr lang="en-US" altLang="zh-CN" sz="2800" dirty="0" smtClean="0"/>
              <a:t>  Object( );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[</a:t>
            </a:r>
            <a:r>
              <a:rPr lang="en-US" altLang="zh-CN" b="1" dirty="0">
                <a:solidFill>
                  <a:srgbClr val="FF0000"/>
                </a:solidFill>
              </a:rPr>
              <a:t>'jump']</a:t>
            </a:r>
            <a:r>
              <a:rPr lang="en-US" altLang="zh-CN" dirty="0"/>
              <a:t>=function </a:t>
            </a:r>
            <a:r>
              <a:rPr lang="en-US" altLang="zh-CN" dirty="0" smtClean="0"/>
              <a:t>( ){ …… };</a:t>
            </a:r>
            <a:r>
              <a:rPr lang="en-US" altLang="zh-CN" sz="2800" dirty="0" smtClean="0"/>
              <a:t>           </a:t>
            </a:r>
          </a:p>
          <a:p>
            <a:pPr marL="489812" lvl="1" indent="0">
              <a:lnSpc>
                <a:spcPct val="100000"/>
              </a:lnSpc>
              <a:buNone/>
            </a:pPr>
            <a:r>
              <a:rPr lang="en-US" altLang="zh-CN" sz="2800" dirty="0" smtClean="0"/>
              <a:t>	  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81231" y="362586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方法名</a:t>
            </a:r>
            <a:endParaRPr lang="en-US" altLang="zh-CN" sz="2800" b="1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61481" y="3049796"/>
            <a:ext cx="10880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079776" y="3049796"/>
            <a:ext cx="0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207568" y="4498667"/>
            <a:ext cx="2510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/>
              <a:t>obj</a:t>
            </a:r>
            <a:r>
              <a:rPr lang="en-US" altLang="zh-CN" sz="3600" dirty="0"/>
              <a:t>['jump']()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4736248" y="4683288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弹出结果：函数返回值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54097" y="5794811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执行对象的方法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642571" y="5206508"/>
            <a:ext cx="1756250" cy="183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368096" y="5224859"/>
            <a:ext cx="0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135560" y="361022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对象名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639616" y="3071237"/>
            <a:ext cx="5760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948255" y="3071237"/>
            <a:ext cx="0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90715" y="980728"/>
            <a:ext cx="75403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en-US" altLang="zh-CN" sz="3200" dirty="0" smtClean="0">
                <a:latin typeface="Calibri"/>
                <a:ea typeface="Microsoft YaHei UI" panose="020B0503020204020204" pitchFamily="34" charset="-122"/>
                <a:cs typeface="Calibri"/>
              </a:rPr>
              <a:t>④</a:t>
            </a:r>
            <a:r>
              <a:rPr lang="zh-CN" altLang="en-US" sz="3200" dirty="0" smtClean="0">
                <a:latin typeface="Calibri"/>
                <a:ea typeface="Microsoft YaHei UI" panose="020B0503020204020204" pitchFamily="34" charset="-122"/>
                <a:cs typeface="Calibri"/>
              </a:rPr>
              <a:t>使用 “</a:t>
            </a:r>
            <a:r>
              <a:rPr lang="en-US" altLang="zh-CN" sz="3200" dirty="0" smtClean="0">
                <a:solidFill>
                  <a:srgbClr val="FF0000"/>
                </a:solidFill>
                <a:latin typeface="Calibri"/>
                <a:ea typeface="Microsoft YaHei UI" panose="020B0503020204020204" pitchFamily="34" charset="-122"/>
                <a:cs typeface="Calibri"/>
              </a:rPr>
              <a:t>[ ]</a:t>
            </a:r>
            <a:r>
              <a:rPr lang="zh-CN" altLang="en-US" sz="3200" dirty="0" smtClean="0">
                <a:latin typeface="Calibri"/>
                <a:ea typeface="Microsoft YaHei UI" panose="020B0503020204020204" pitchFamily="34" charset="-122"/>
                <a:cs typeface="Calibri"/>
              </a:rPr>
              <a:t>” 添加方法</a:t>
            </a:r>
            <a:endParaRPr lang="en-US" altLang="zh-CN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30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① </a:t>
            </a:r>
            <a:r>
              <a:rPr lang="en-US" altLang="zh-CN" dirty="0" smtClean="0"/>
              <a:t>HTML</a:t>
            </a:r>
            <a:r>
              <a:rPr lang="zh-CN" altLang="en-US" dirty="0"/>
              <a:t>文件内部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代码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18087" y="1133944"/>
            <a:ext cx="7707530" cy="1384300"/>
          </a:xfrm>
          <a:prstGeom prst="rect">
            <a:avLst/>
          </a:prstGeom>
          <a:gradFill rotWithShape="1">
            <a:gsLst>
              <a:gs pos="0">
                <a:srgbClr val="F9FCE5"/>
              </a:gs>
              <a:gs pos="64999">
                <a:srgbClr val="EEF5BD"/>
              </a:gs>
              <a:gs pos="100000">
                <a:srgbClr val="E8F3A0"/>
              </a:gs>
            </a:gsLst>
            <a:lin ang="5400000" scaled="1"/>
          </a:gradFill>
          <a:ln w="9525">
            <a:solidFill>
              <a:srgbClr val="98A3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</a:rPr>
              <a:t>在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</a:rPr>
              <a:t>HTML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文件中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，任何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JavaScript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代码必须放到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</a:rPr>
              <a:t>&lt;script&gt;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标签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中</a:t>
            </a:r>
            <a:endParaRPr lang="en-US" altLang="zh-CN" sz="2800" dirty="0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18087" y="2924769"/>
            <a:ext cx="7238061" cy="267765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&lt;script type="</a:t>
            </a:r>
            <a:r>
              <a:rPr lang="en-US" altLang="zh-CN" sz="2800" dirty="0" smtClean="0">
                <a:latin typeface="微软雅黑" pitchFamily="34" charset="-122"/>
              </a:rPr>
              <a:t>text/</a:t>
            </a:r>
            <a:r>
              <a:rPr lang="en-US" altLang="zh-CN" sz="2800" dirty="0" err="1" smtClean="0">
                <a:latin typeface="微软雅黑" pitchFamily="34" charset="-122"/>
              </a:rPr>
              <a:t>javascript</a:t>
            </a:r>
            <a:r>
              <a:rPr lang="en-US" altLang="zh-CN" sz="2800" dirty="0">
                <a:latin typeface="微软雅黑" pitchFamily="34" charset="-122"/>
              </a:rPr>
              <a:t>"&gt;</a:t>
            </a:r>
            <a:endParaRPr lang="en-US" altLang="zh-CN" sz="2800" dirty="0" smtClean="0">
              <a:latin typeface="微软雅黑" pitchFamily="34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</a:t>
            </a:r>
            <a:r>
              <a:rPr lang="en-US" altLang="zh-CN" sz="2800" dirty="0" smtClean="0">
                <a:latin typeface="微软雅黑" pitchFamily="34" charset="-122"/>
              </a:rPr>
              <a:t>console.log</a:t>
            </a:r>
            <a:r>
              <a:rPr lang="en-US" altLang="zh-CN" sz="2800" dirty="0">
                <a:latin typeface="微软雅黑" pitchFamily="34" charset="-122"/>
              </a:rPr>
              <a:t>("Hello World");</a:t>
            </a:r>
            <a:endParaRPr lang="en-US" altLang="zh-CN" sz="2800" dirty="0" smtClean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微软雅黑" pitchFamily="34" charset="-122"/>
              </a:rPr>
              <a:t>	alert</a:t>
            </a:r>
            <a:r>
              <a:rPr lang="en-US" altLang="zh-CN" sz="2800" dirty="0">
                <a:latin typeface="微软雅黑" pitchFamily="34" charset="-122"/>
              </a:rPr>
              <a:t>("Hello JavaScript" </a:t>
            </a:r>
            <a:r>
              <a:rPr lang="en-US" altLang="zh-CN" sz="2800" dirty="0" smtClean="0">
                <a:latin typeface="微软雅黑" pitchFamily="34" charset="-122"/>
              </a:rPr>
              <a:t>);</a:t>
            </a:r>
          </a:p>
          <a:p>
            <a:pPr marL="0" indent="0">
              <a:buNone/>
            </a:pPr>
            <a:endParaRPr lang="en-US" altLang="zh-CN" sz="2800" dirty="0" smtClean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微软雅黑" pitchFamily="34" charset="-122"/>
              </a:rPr>
              <a:t>&lt;/</a:t>
            </a:r>
            <a:r>
              <a:rPr lang="en-US" altLang="zh-CN" sz="2800" dirty="0">
                <a:latin typeface="微软雅黑" pitchFamily="34" charset="-122"/>
              </a:rPr>
              <a:t>script&gt;</a:t>
            </a:r>
            <a:endParaRPr lang="en-US" altLang="en-US" sz="2800" dirty="0">
              <a:latin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0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18351" y="5839183"/>
            <a:ext cx="4536504" cy="864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内容占位符 1"/>
          <p:cNvSpPr>
            <a:spLocks noGrp="1"/>
          </p:cNvSpPr>
          <p:nvPr>
            <p:ph sz="quarter" idx="11"/>
          </p:nvPr>
        </p:nvSpPr>
        <p:spPr>
          <a:xfrm>
            <a:off x="1271464" y="332656"/>
            <a:ext cx="6143668" cy="49047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范例：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9456" y="2119276"/>
            <a:ext cx="3686326" cy="2855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11"/>
          <p:cNvSpPr txBox="1"/>
          <p:nvPr/>
        </p:nvSpPr>
        <p:spPr>
          <a:xfrm>
            <a:off x="1271464" y="1323673"/>
            <a:ext cx="177805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3"/>
                </a:solidFill>
              </a:rPr>
              <a:t>名字叫做</a:t>
            </a:r>
            <a:r>
              <a:rPr lang="en-US" altLang="zh-CN" sz="2400" b="1" dirty="0" smtClean="0">
                <a:solidFill>
                  <a:schemeClr val="accent3"/>
                </a:solidFill>
              </a:rPr>
              <a:t>Lili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3327635" y="1323673"/>
            <a:ext cx="203132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3"/>
                </a:solidFill>
              </a:rPr>
              <a:t>品种：哈士奇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5637080" y="1303454"/>
            <a:ext cx="177805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3"/>
                </a:solidFill>
              </a:rPr>
              <a:t>体重：</a:t>
            </a:r>
            <a:r>
              <a:rPr lang="en-US" altLang="zh-CN" sz="2400" b="1" dirty="0" smtClean="0">
                <a:solidFill>
                  <a:schemeClr val="accent3"/>
                </a:solidFill>
              </a:rPr>
              <a:t>60</a:t>
            </a:r>
            <a:r>
              <a:rPr lang="zh-CN" altLang="en-US" sz="2400" b="1" dirty="0" smtClean="0">
                <a:solidFill>
                  <a:schemeClr val="accent3"/>
                </a:solidFill>
              </a:rPr>
              <a:t>斤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7673035" y="1295280"/>
            <a:ext cx="203132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3"/>
                </a:solidFill>
              </a:rPr>
              <a:t>会做跳跃运动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38877" y="1991583"/>
            <a:ext cx="5106859" cy="425347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00" dirty="0" err="1"/>
              <a:t>var</a:t>
            </a:r>
            <a:r>
              <a:rPr lang="en-US" altLang="zh-CN" sz="2600" dirty="0"/>
              <a:t> </a:t>
            </a:r>
            <a:r>
              <a:rPr lang="en-US" altLang="zh-CN" sz="2600" dirty="0" err="1"/>
              <a:t>obj</a:t>
            </a:r>
            <a:r>
              <a:rPr lang="en-US" altLang="zh-CN" sz="2600" dirty="0"/>
              <a:t>=</a:t>
            </a:r>
            <a:r>
              <a:rPr lang="en-US" altLang="zh-CN" sz="2600" b="1" dirty="0">
                <a:solidFill>
                  <a:srgbClr val="FF0000"/>
                </a:solidFill>
              </a:rPr>
              <a:t>new</a:t>
            </a:r>
            <a:r>
              <a:rPr lang="en-US" altLang="zh-CN" sz="2600" b="1" dirty="0"/>
              <a:t> </a:t>
            </a:r>
            <a:r>
              <a:rPr lang="en-US" altLang="zh-CN" sz="2600" b="1" dirty="0">
                <a:solidFill>
                  <a:srgbClr val="0070C0"/>
                </a:solidFill>
              </a:rPr>
              <a:t>Object</a:t>
            </a:r>
            <a:r>
              <a:rPr lang="en-US" altLang="zh-CN" sz="2600" dirty="0" smtClean="0"/>
              <a:t>( );</a:t>
            </a:r>
            <a:endParaRPr lang="en-US" altLang="zh-CN" sz="2600" dirty="0"/>
          </a:p>
          <a:p>
            <a:pPr>
              <a:lnSpc>
                <a:spcPct val="130000"/>
              </a:lnSpc>
            </a:pPr>
            <a:r>
              <a:rPr lang="en-US" altLang="zh-CN" sz="2600" dirty="0" smtClean="0">
                <a:solidFill>
                  <a:srgbClr val="0070C0"/>
                </a:solidFill>
              </a:rPr>
              <a:t>obj</a:t>
            </a:r>
            <a:r>
              <a:rPr lang="en-US" altLang="zh-CN" sz="2600" dirty="0" smtClean="0"/>
              <a:t>.</a:t>
            </a:r>
            <a:r>
              <a:rPr lang="en-US" altLang="zh-CN" sz="2600" dirty="0" smtClean="0">
                <a:solidFill>
                  <a:srgbClr val="7030A0"/>
                </a:solidFill>
              </a:rPr>
              <a:t>name</a:t>
            </a:r>
            <a:r>
              <a:rPr lang="en-US" altLang="zh-CN" sz="2600" dirty="0" smtClean="0"/>
              <a:t>= 'lily</a:t>
            </a:r>
            <a:r>
              <a:rPr lang="en-US" altLang="zh-CN" sz="2600" dirty="0"/>
              <a:t>';</a:t>
            </a:r>
          </a:p>
          <a:p>
            <a:pPr>
              <a:lnSpc>
                <a:spcPct val="130000"/>
              </a:lnSpc>
            </a:pPr>
            <a:r>
              <a:rPr lang="en-US" altLang="zh-CN" sz="2600" dirty="0" err="1" smtClean="0">
                <a:solidFill>
                  <a:srgbClr val="0070C0"/>
                </a:solidFill>
              </a:rPr>
              <a:t>obj</a:t>
            </a:r>
            <a:r>
              <a:rPr lang="en-US" altLang="zh-CN" sz="2600" dirty="0" err="1" smtClean="0"/>
              <a:t>.</a:t>
            </a:r>
            <a:r>
              <a:rPr lang="en-US" altLang="zh-CN" sz="2600" dirty="0" err="1">
                <a:solidFill>
                  <a:srgbClr val="7030A0"/>
                </a:solidFill>
              </a:rPr>
              <a:t>breed</a:t>
            </a:r>
            <a:r>
              <a:rPr lang="en-US" altLang="zh-CN" sz="2600" dirty="0" smtClean="0"/>
              <a:t>= 'husky</a:t>
            </a:r>
            <a:r>
              <a:rPr lang="en-US" altLang="zh-CN" sz="2600" dirty="0"/>
              <a:t>';</a:t>
            </a:r>
          </a:p>
          <a:p>
            <a:pPr>
              <a:lnSpc>
                <a:spcPct val="130000"/>
              </a:lnSpc>
            </a:pPr>
            <a:r>
              <a:rPr lang="en-US" altLang="zh-CN" sz="2600" dirty="0" err="1" smtClean="0">
                <a:solidFill>
                  <a:srgbClr val="0070C0"/>
                </a:solidFill>
              </a:rPr>
              <a:t>obj</a:t>
            </a:r>
            <a:r>
              <a:rPr lang="en-US" altLang="zh-CN" sz="2600" dirty="0" err="1" smtClean="0"/>
              <a:t>.</a:t>
            </a:r>
            <a:r>
              <a:rPr lang="en-US" altLang="zh-CN" sz="2600" dirty="0" err="1">
                <a:solidFill>
                  <a:srgbClr val="7030A0"/>
                </a:solidFill>
              </a:rPr>
              <a:t>weight</a:t>
            </a:r>
            <a:r>
              <a:rPr lang="en-US" altLang="zh-CN" sz="2600" dirty="0" smtClean="0"/>
              <a:t>= '60</a:t>
            </a:r>
            <a:r>
              <a:rPr lang="en-US" altLang="zh-CN" sz="2600" dirty="0"/>
              <a:t>';</a:t>
            </a:r>
          </a:p>
          <a:p>
            <a:pPr>
              <a:lnSpc>
                <a:spcPct val="130000"/>
              </a:lnSpc>
            </a:pPr>
            <a:r>
              <a:rPr lang="en-US" altLang="zh-CN" sz="2600" dirty="0" err="1" smtClean="0">
                <a:solidFill>
                  <a:srgbClr val="0070C0"/>
                </a:solidFill>
              </a:rPr>
              <a:t>obj</a:t>
            </a:r>
            <a:r>
              <a:rPr lang="en-US" altLang="zh-CN" sz="2600" dirty="0" err="1" smtClean="0"/>
              <a:t>.</a:t>
            </a:r>
            <a:r>
              <a:rPr lang="en-US" altLang="zh-CN" sz="2600" dirty="0" err="1">
                <a:solidFill>
                  <a:srgbClr val="7030A0"/>
                </a:solidFill>
              </a:rPr>
              <a:t>jump</a:t>
            </a:r>
            <a:r>
              <a:rPr lang="en-US" altLang="zh-CN" sz="2600" dirty="0" smtClean="0"/>
              <a:t>= </a:t>
            </a:r>
            <a:r>
              <a:rPr lang="en-US" altLang="zh-CN" sz="2600" b="1" dirty="0" smtClean="0">
                <a:solidFill>
                  <a:srgbClr val="0070C0"/>
                </a:solidFill>
              </a:rPr>
              <a:t>function</a:t>
            </a:r>
            <a:r>
              <a:rPr lang="en-US" altLang="zh-CN" sz="2600" dirty="0" smtClean="0"/>
              <a:t>( ){</a:t>
            </a:r>
            <a:endParaRPr lang="en-US" altLang="zh-CN" sz="2600" dirty="0"/>
          </a:p>
          <a:p>
            <a:pPr>
              <a:lnSpc>
                <a:spcPct val="130000"/>
              </a:lnSpc>
            </a:pPr>
            <a:r>
              <a:rPr lang="en-US" altLang="zh-CN" sz="2600" dirty="0"/>
              <a:t>	</a:t>
            </a:r>
            <a:r>
              <a:rPr lang="en-US" altLang="zh-CN" sz="2600" dirty="0" smtClean="0"/>
              <a:t>alert</a:t>
            </a:r>
            <a:r>
              <a:rPr lang="en-US" altLang="zh-CN" sz="2600" dirty="0"/>
              <a:t>('</a:t>
            </a:r>
            <a:r>
              <a:rPr lang="zh-CN" altLang="en-US" sz="2600" dirty="0"/>
              <a:t>跳跃</a:t>
            </a:r>
            <a:r>
              <a:rPr lang="en-US" altLang="zh-CN" sz="2600" dirty="0" smtClean="0"/>
              <a:t>');</a:t>
            </a:r>
          </a:p>
          <a:p>
            <a:pPr>
              <a:lnSpc>
                <a:spcPct val="130000"/>
              </a:lnSpc>
            </a:pPr>
            <a:r>
              <a:rPr lang="en-US" altLang="zh-CN" sz="2600" dirty="0" smtClean="0"/>
              <a:t>	console.log(this.name)</a:t>
            </a:r>
            <a:r>
              <a:rPr lang="zh-CN" altLang="en-US" sz="2600" dirty="0" smtClean="0"/>
              <a:t>；</a:t>
            </a:r>
            <a:endParaRPr lang="en-US" altLang="zh-CN" sz="2600" dirty="0"/>
          </a:p>
          <a:p>
            <a:pPr>
              <a:lnSpc>
                <a:spcPct val="130000"/>
              </a:lnSpc>
            </a:pPr>
            <a:r>
              <a:rPr lang="en-US" altLang="zh-CN" sz="2600" dirty="0" smtClean="0"/>
              <a:t>}</a:t>
            </a:r>
            <a:endParaRPr lang="zh-CN" altLang="en-US" sz="2600" dirty="0"/>
          </a:p>
        </p:txBody>
      </p:sp>
      <p:sp>
        <p:nvSpPr>
          <p:cNvPr id="12" name="TextBox 4"/>
          <p:cNvSpPr txBox="1"/>
          <p:nvPr/>
        </p:nvSpPr>
        <p:spPr>
          <a:xfrm>
            <a:off x="9192344" y="6271231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demo1-5-0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2105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1384" y="5877272"/>
            <a:ext cx="4896544" cy="7920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19671" y="980727"/>
            <a:ext cx="9715500" cy="5574233"/>
          </a:xfrm>
        </p:spPr>
        <p:txBody>
          <a:bodyPr/>
          <a:lstStyle/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  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    </a:t>
            </a:r>
          </a:p>
          <a:p>
            <a:pPr lvl="1">
              <a:lnSpc>
                <a:spcPct val="100000"/>
              </a:lnSpc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buNone/>
            </a:pPr>
            <a:endParaRPr lang="en-US" altLang="zh-CN" sz="2600" b="1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buNone/>
            </a:pPr>
            <a:endParaRPr lang="en-US" altLang="zh-CN" sz="1800" b="1" dirty="0" smtClean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zh-CN" altLang="zh-CN" sz="2600" b="1" dirty="0" smtClean="0">
                <a:solidFill>
                  <a:srgbClr val="008469"/>
                </a:solidFill>
              </a:rPr>
              <a:t>常用的创建方式</a:t>
            </a:r>
            <a:r>
              <a:rPr lang="zh-CN" altLang="en-US" sz="2600" b="1" dirty="0" smtClean="0">
                <a:solidFill>
                  <a:srgbClr val="008469"/>
                </a:solidFill>
              </a:rPr>
              <a:t>：</a:t>
            </a:r>
            <a:r>
              <a:rPr lang="zh-CN" altLang="zh-CN" sz="2600" b="1" dirty="0" smtClean="0">
                <a:solidFill>
                  <a:srgbClr val="FF0000"/>
                </a:solidFill>
              </a:rPr>
              <a:t>采用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“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名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/</a:t>
            </a:r>
            <a:r>
              <a:rPr lang="zh-CN" altLang="zh-CN" sz="2600" b="1" dirty="0" smtClean="0">
                <a:solidFill>
                  <a:srgbClr val="FF0000"/>
                </a:solidFill>
              </a:rPr>
              <a:t>值对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”</a:t>
            </a:r>
            <a:r>
              <a:rPr lang="zh-CN" altLang="zh-CN" sz="2600" b="1" dirty="0" smtClean="0">
                <a:solidFill>
                  <a:srgbClr val="FF0000"/>
                </a:solidFill>
              </a:rPr>
              <a:t>集合的形式</a:t>
            </a:r>
            <a:endParaRPr lang="en-US" altLang="zh-CN" sz="2600" b="1" dirty="0" smtClean="0">
              <a:solidFill>
                <a:srgbClr val="FF0000"/>
              </a:solidFill>
            </a:endParaRPr>
          </a:p>
          <a:p>
            <a:pPr lvl="1">
              <a:lnSpc>
                <a:spcPts val="3800"/>
              </a:lnSpc>
            </a:pPr>
            <a:r>
              <a:rPr lang="zh-CN" altLang="en-US" sz="2400" dirty="0"/>
              <a:t>使用一对大括号表示对象，属性和方法写在之内</a:t>
            </a:r>
            <a:endParaRPr lang="en-US" altLang="zh-CN" sz="2400" dirty="0"/>
          </a:p>
          <a:p>
            <a:pPr lvl="1">
              <a:lnSpc>
                <a:spcPts val="3800"/>
              </a:lnSpc>
            </a:pPr>
            <a:r>
              <a:rPr lang="zh-CN" altLang="en-US" sz="2400" dirty="0" smtClean="0"/>
              <a:t>属性</a:t>
            </a:r>
            <a:r>
              <a:rPr lang="zh-CN" altLang="en-US" sz="2400" dirty="0"/>
              <a:t>包括属性名和属性值，之间使用</a:t>
            </a:r>
            <a:r>
              <a:rPr lang="zh-CN" altLang="en-US" sz="2400" dirty="0">
                <a:solidFill>
                  <a:srgbClr val="FF0000"/>
                </a:solidFill>
              </a:rPr>
              <a:t>冒号</a:t>
            </a:r>
            <a:r>
              <a:rPr lang="zh-CN" altLang="en-US" sz="2400" dirty="0"/>
              <a:t>分隔</a:t>
            </a:r>
            <a:endParaRPr lang="en-US" altLang="zh-CN" sz="2400" dirty="0"/>
          </a:p>
          <a:p>
            <a:pPr lvl="1">
              <a:lnSpc>
                <a:spcPts val="3800"/>
              </a:lnSpc>
            </a:pPr>
            <a:r>
              <a:rPr lang="zh-CN" altLang="en-US" sz="2400" dirty="0"/>
              <a:t>属性和属性之间使用</a:t>
            </a:r>
            <a:r>
              <a:rPr lang="zh-CN" altLang="en-US" sz="2400" dirty="0">
                <a:solidFill>
                  <a:srgbClr val="FF0000"/>
                </a:solidFill>
              </a:rPr>
              <a:t>逗号</a:t>
            </a:r>
            <a:r>
              <a:rPr lang="zh-CN" altLang="en-US" sz="2400" dirty="0"/>
              <a:t>分隔</a:t>
            </a:r>
            <a:endParaRPr lang="en-US" altLang="zh-CN" sz="2400" dirty="0"/>
          </a:p>
          <a:p>
            <a:pPr lvl="1">
              <a:lnSpc>
                <a:spcPts val="3800"/>
              </a:lnSpc>
            </a:pPr>
            <a:r>
              <a:rPr lang="zh-CN" altLang="en-US" sz="2400" dirty="0"/>
              <a:t>方法同属性类似，只是值部分为一个函数</a:t>
            </a:r>
            <a:r>
              <a:rPr lang="zh-CN" altLang="en-US" sz="2400" dirty="0" smtClean="0"/>
              <a:t>体</a:t>
            </a:r>
            <a:endParaRPr lang="zh-CN" altLang="en-US" sz="2400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二、直接</a:t>
            </a:r>
            <a:r>
              <a:rPr lang="zh-CN" altLang="en-US" dirty="0"/>
              <a:t>创建对象实例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8368" y="6093296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demo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1-5-1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415480" y="980726"/>
            <a:ext cx="6474125" cy="3010055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marL="398453" lvl="1" indent="-230182" defTabSz="0" eaLnBrk="0" fontAlgn="base" hangingPunct="0">
              <a:spcBef>
                <a:spcPct val="0"/>
              </a:spcBef>
              <a:spcAft>
                <a:spcPts val="300"/>
              </a:spcAft>
              <a:buClr>
                <a:srgbClr val="008469"/>
              </a:buClr>
            </a:pPr>
            <a:r>
              <a:rPr lang="en-US" altLang="zh-CN" sz="2400" kern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objName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398453" lvl="1" indent="-230182" defTabSz="0" eaLnBrk="0" fontAlgn="base" hangingPunct="0">
              <a:spcBef>
                <a:spcPct val="0"/>
              </a:spcBef>
              <a:spcAft>
                <a:spcPts val="300"/>
              </a:spcAft>
              <a:buClr>
                <a:srgbClr val="008469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	             </a:t>
            </a:r>
            <a:r>
              <a:rPr lang="en-US" altLang="zh-CN" sz="2400" kern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attrName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4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attrValue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 marL="398453" lvl="1" indent="-230182" defTabSz="0" eaLnBrk="0" fontAlgn="base" hangingPunct="0">
              <a:spcBef>
                <a:spcPct val="0"/>
              </a:spcBef>
              <a:spcAft>
                <a:spcPts val="300"/>
              </a:spcAft>
              <a:buClr>
                <a:srgbClr val="008469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          	</a:t>
            </a:r>
            <a:r>
              <a:rPr lang="en-US" altLang="zh-CN" sz="2400" kern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methodName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function( ){</a:t>
            </a:r>
            <a:endParaRPr lang="en-US" altLang="zh-CN" sz="24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98453" lvl="1" indent="-230182" defTabSz="0" eaLnBrk="0" fontAlgn="base" hangingPunct="0">
              <a:spcBef>
                <a:spcPct val="0"/>
              </a:spcBef>
              <a:spcAft>
                <a:spcPts val="300"/>
              </a:spcAft>
              <a:buClr>
                <a:srgbClr val="008469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                 		//some code...</a:t>
            </a:r>
          </a:p>
          <a:p>
            <a:pPr marL="398453" lvl="1" indent="-230182" defTabSz="0" eaLnBrk="0" fontAlgn="base" hangingPunct="0">
              <a:spcBef>
                <a:spcPct val="0"/>
              </a:spcBef>
              <a:spcAft>
                <a:spcPts val="300"/>
              </a:spcAft>
              <a:buClr>
                <a:srgbClr val="008469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          		} </a:t>
            </a:r>
            <a:r>
              <a:rPr lang="zh-CN" altLang="en-US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98453" lvl="1" indent="-230182" defTabSz="0" eaLnBrk="0" fontAlgn="base" hangingPunct="0">
              <a:spcBef>
                <a:spcPct val="0"/>
              </a:spcBef>
              <a:spcAft>
                <a:spcPts val="300"/>
              </a:spcAft>
              <a:buClr>
                <a:srgbClr val="008469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			             ...</a:t>
            </a:r>
          </a:p>
          <a:p>
            <a:pPr marL="398453" lvl="1" indent="-230182" defTabSz="0" eaLnBrk="0" fontAlgn="base" hangingPunct="0">
              <a:spcBef>
                <a:spcPct val="0"/>
              </a:spcBef>
              <a:spcAft>
                <a:spcPts val="300"/>
              </a:spcAft>
              <a:buClr>
                <a:srgbClr val="008469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  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111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1343472" y="260648"/>
            <a:ext cx="6143668" cy="490476"/>
          </a:xfrm>
        </p:spPr>
        <p:txBody>
          <a:bodyPr/>
          <a:lstStyle/>
          <a:p>
            <a:r>
              <a:rPr lang="zh-CN" altLang="en-US" dirty="0" smtClean="0"/>
              <a:t>范例：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8688" y="2384839"/>
            <a:ext cx="3686326" cy="2855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368688" y="1436481"/>
            <a:ext cx="172996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3"/>
                </a:solidFill>
              </a:rPr>
              <a:t>名字叫做</a:t>
            </a:r>
            <a:r>
              <a:rPr lang="en-US" altLang="zh-CN" sz="2000" b="1" dirty="0" smtClean="0">
                <a:solidFill>
                  <a:schemeClr val="accent3"/>
                </a:solidFill>
              </a:rPr>
              <a:t>Lili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02865" y="1436481"/>
            <a:ext cx="172354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3"/>
                </a:solidFill>
              </a:rPr>
              <a:t>品种：哈士奇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169445" y="1436481"/>
            <a:ext cx="147027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3"/>
                </a:solidFill>
              </a:rPr>
              <a:t>体重：</a:t>
            </a:r>
            <a:r>
              <a:rPr lang="en-US" altLang="zh-CN" sz="2000" b="1" dirty="0" smtClean="0">
                <a:solidFill>
                  <a:schemeClr val="accent3"/>
                </a:solidFill>
              </a:rPr>
              <a:t>60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斤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825629" y="1436481"/>
            <a:ext cx="172354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3"/>
                </a:solidFill>
              </a:rPr>
              <a:t>会做跳跃运动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63802" y="2302137"/>
            <a:ext cx="4816337" cy="2912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37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78728" y="979878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构造函数：能够创建出对象的一个特殊函数</a:t>
            </a:r>
            <a:endParaRPr lang="en-US" altLang="zh-CN" dirty="0" smtClean="0"/>
          </a:p>
          <a:p>
            <a:r>
              <a:rPr lang="zh-CN" altLang="en-US" dirty="0" smtClean="0"/>
              <a:t>定义构造函数规则：</a:t>
            </a:r>
            <a:endParaRPr lang="en-US" altLang="zh-CN" dirty="0" smtClean="0"/>
          </a:p>
          <a:p>
            <a:pPr marL="468000" lvl="1"/>
            <a:r>
              <a:rPr lang="zh-CN" altLang="en-US" sz="2600" dirty="0" smtClean="0"/>
              <a:t>使用</a:t>
            </a:r>
            <a:r>
              <a:rPr lang="en-US" altLang="zh-CN" sz="2600" dirty="0" smtClean="0"/>
              <a:t>function</a:t>
            </a:r>
            <a:r>
              <a:rPr lang="zh-CN" altLang="en-US" sz="2600" dirty="0" smtClean="0"/>
              <a:t>关键字声明，为了区别普通函数，将</a:t>
            </a:r>
            <a:r>
              <a:rPr lang="zh-CN" altLang="en-US" sz="2600" dirty="0" smtClean="0">
                <a:solidFill>
                  <a:srgbClr val="FF0000"/>
                </a:solidFill>
              </a:rPr>
              <a:t>构造函数首字母大写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 marL="468000" lvl="1"/>
            <a:r>
              <a:rPr lang="zh-CN" altLang="en-US" sz="2600" dirty="0" smtClean="0"/>
              <a:t>构造函数的形参</a:t>
            </a:r>
            <a:r>
              <a:rPr lang="zh-CN" altLang="en-US" sz="2600" dirty="0" smtClean="0">
                <a:solidFill>
                  <a:srgbClr val="FF0000"/>
                </a:solidFill>
              </a:rPr>
              <a:t>用于赋给对象的属性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 marL="468000" lvl="1"/>
            <a:r>
              <a:rPr lang="zh-CN" altLang="en-US" sz="2600" dirty="0" smtClean="0"/>
              <a:t>在构造函数中，使用</a:t>
            </a:r>
            <a:r>
              <a:rPr lang="en-US" altLang="zh-CN" sz="2600" dirty="0" smtClean="0">
                <a:solidFill>
                  <a:srgbClr val="FF0000"/>
                </a:solidFill>
              </a:rPr>
              <a:t>this</a:t>
            </a:r>
            <a:r>
              <a:rPr lang="zh-CN" altLang="en-US" sz="2600" dirty="0" smtClean="0">
                <a:solidFill>
                  <a:srgbClr val="FF0000"/>
                </a:solidFill>
              </a:rPr>
              <a:t>指代对象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 marL="468000" lvl="1"/>
            <a:r>
              <a:rPr lang="zh-CN" altLang="en-US" sz="2600" dirty="0" smtClean="0"/>
              <a:t>对象的属性和方法</a:t>
            </a:r>
            <a:r>
              <a:rPr lang="zh-CN" altLang="en-US" sz="2600" dirty="0" smtClean="0">
                <a:solidFill>
                  <a:srgbClr val="FF0000"/>
                </a:solidFill>
              </a:rPr>
              <a:t>必须通过</a:t>
            </a:r>
            <a:r>
              <a:rPr lang="en-US" altLang="zh-CN" sz="2600" dirty="0" smtClean="0">
                <a:solidFill>
                  <a:srgbClr val="FF0000"/>
                </a:solidFill>
              </a:rPr>
              <a:t>this</a:t>
            </a:r>
            <a:r>
              <a:rPr lang="zh-CN" altLang="en-US" sz="2600" dirty="0" smtClean="0">
                <a:solidFill>
                  <a:srgbClr val="FF0000"/>
                </a:solidFill>
              </a:rPr>
              <a:t>访问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1384" y="5877272"/>
            <a:ext cx="4896544" cy="7920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79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1384" y="5877272"/>
            <a:ext cx="4896544" cy="7920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643" y="3222386"/>
            <a:ext cx="9018338" cy="323199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891182"/>
            <a:ext cx="9577286" cy="4643437"/>
          </a:xfrm>
        </p:spPr>
        <p:txBody>
          <a:bodyPr/>
          <a:lstStyle/>
          <a:p>
            <a:r>
              <a:rPr lang="zh-CN" altLang="en-US" dirty="0"/>
              <a:t>构造函数不能被调用执行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>
                <a:solidFill>
                  <a:srgbClr val="FF0000"/>
                </a:solidFill>
              </a:rPr>
              <a:t>new</a:t>
            </a:r>
            <a:r>
              <a:rPr lang="zh-CN" altLang="en-US" dirty="0"/>
              <a:t> 关键字来通过构造函数创建对象</a:t>
            </a:r>
            <a:endParaRPr lang="en-US" altLang="zh-CN" dirty="0"/>
          </a:p>
          <a:p>
            <a:pPr lvl="1"/>
            <a:r>
              <a:rPr lang="zh-CN" altLang="en-US" sz="2600" dirty="0"/>
              <a:t>将要赋给对象属性的值通过构造函数的参数传递给对象</a:t>
            </a:r>
            <a:endParaRPr lang="en-US" altLang="zh-CN" sz="2600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三、使用构造函数创建对象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12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65557" y="1182446"/>
            <a:ext cx="9580391" cy="4640370"/>
          </a:xfrm>
          <a:solidFill>
            <a:schemeClr val="bg1"/>
          </a:solidFill>
        </p:spPr>
        <p:txBody>
          <a:bodyPr/>
          <a:lstStyle/>
          <a:p>
            <a:pPr marL="432000"/>
            <a:r>
              <a:rPr lang="en-US" altLang="zh-CN" dirty="0" smtClean="0"/>
              <a:t> </a:t>
            </a:r>
            <a:r>
              <a:rPr lang="zh-CN" altLang="en-US" dirty="0" smtClean="0"/>
              <a:t>方式一：通过 </a:t>
            </a:r>
            <a:r>
              <a:rPr lang="zh-CN" altLang="en-US" dirty="0" smtClean="0">
                <a:solidFill>
                  <a:srgbClr val="FF0000"/>
                </a:solidFill>
              </a:rPr>
              <a:t>对象名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属性名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、对象名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方法名</a:t>
            </a:r>
            <a:r>
              <a:rPr lang="en-US" altLang="zh-CN" dirty="0" smtClean="0">
                <a:solidFill>
                  <a:srgbClr val="FF0000"/>
                </a:solidFill>
              </a:rPr>
              <a:t>( )</a:t>
            </a:r>
          </a:p>
          <a:p>
            <a:pPr marL="432000"/>
            <a:r>
              <a:rPr lang="zh-CN" altLang="en-US" dirty="0" smtClean="0"/>
              <a:t> 方式二：通过 </a:t>
            </a:r>
            <a:r>
              <a:rPr lang="zh-CN" altLang="en-US" dirty="0" smtClean="0">
                <a:solidFill>
                  <a:srgbClr val="FF0000"/>
                </a:solidFill>
              </a:rPr>
              <a:t>对象名</a:t>
            </a:r>
            <a:r>
              <a:rPr lang="en-US" altLang="zh-CN" dirty="0" smtClean="0">
                <a:solidFill>
                  <a:srgbClr val="FF0000"/>
                </a:solidFill>
              </a:rPr>
              <a:t>[“</a:t>
            </a:r>
            <a:r>
              <a:rPr lang="zh-CN" altLang="en-US" dirty="0" smtClean="0">
                <a:solidFill>
                  <a:srgbClr val="FF0000"/>
                </a:solidFill>
              </a:rPr>
              <a:t>属性名</a:t>
            </a:r>
            <a:r>
              <a:rPr lang="en-US" altLang="zh-CN" dirty="0" smtClean="0">
                <a:solidFill>
                  <a:srgbClr val="FF0000"/>
                </a:solidFill>
              </a:rPr>
              <a:t>” ]</a:t>
            </a:r>
          </a:p>
          <a:p>
            <a:pPr marL="432000"/>
            <a:endParaRPr lang="en-US" altLang="zh-CN" dirty="0">
              <a:solidFill>
                <a:srgbClr val="FF0000"/>
              </a:solidFill>
            </a:endParaRPr>
          </a:p>
          <a:p>
            <a:pPr marL="432000"/>
            <a:endParaRPr lang="en-US" altLang="zh-CN" dirty="0" smtClean="0">
              <a:solidFill>
                <a:srgbClr val="FF0000"/>
              </a:solidFill>
            </a:endParaRPr>
          </a:p>
          <a:p>
            <a:pPr marL="432000"/>
            <a:endParaRPr lang="en-US" altLang="zh-CN" dirty="0">
              <a:solidFill>
                <a:srgbClr val="FF0000"/>
              </a:solidFill>
            </a:endParaRPr>
          </a:p>
          <a:p>
            <a:pPr marL="432000"/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09624" y="236943"/>
            <a:ext cx="8372647" cy="490476"/>
          </a:xfrm>
        </p:spPr>
        <p:txBody>
          <a:bodyPr/>
          <a:lstStyle/>
          <a:p>
            <a:r>
              <a:rPr lang="en-US" altLang="zh-CN" dirty="0" smtClean="0"/>
              <a:t>1.5.3 </a:t>
            </a:r>
            <a:r>
              <a:rPr lang="zh-CN" altLang="en-US" dirty="0" smtClean="0"/>
              <a:t>访问对象属性</a:t>
            </a:r>
            <a:r>
              <a:rPr lang="en-US" altLang="zh-CN" dirty="0" smtClean="0"/>
              <a:t>/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842" y="3105958"/>
            <a:ext cx="4577191" cy="255606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644" y="3105958"/>
            <a:ext cx="2653072" cy="145393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551384" y="5877272"/>
            <a:ext cx="4896544" cy="7920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7891135" y="5561206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demo 1-5-2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4450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1.5.4 </a:t>
            </a:r>
            <a:r>
              <a:rPr lang="zh-CN" altLang="en-US" dirty="0"/>
              <a:t>遍历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6" name="内容占位符 3"/>
          <p:cNvSpPr>
            <a:spLocks noGrp="1"/>
          </p:cNvSpPr>
          <p:nvPr>
            <p:ph sz="quarter" idx="10"/>
          </p:nvPr>
        </p:nvSpPr>
        <p:spPr>
          <a:xfrm>
            <a:off x="1090714" y="1195977"/>
            <a:ext cx="9715500" cy="4643437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遍历对象属性</a:t>
            </a:r>
            <a:endParaRPr lang="en-US" altLang="zh-CN" dirty="0" smtClean="0"/>
          </a:p>
          <a:p>
            <a:pPr lvl="1"/>
            <a:r>
              <a:rPr lang="zh-CN" altLang="en-US" sz="2600" dirty="0" smtClean="0"/>
              <a:t>使用</a:t>
            </a:r>
            <a:r>
              <a:rPr lang="en-US" altLang="zh-CN" sz="2600" dirty="0" smtClean="0"/>
              <a:t>for   in </a:t>
            </a:r>
            <a:r>
              <a:rPr lang="zh-CN" altLang="en-US" sz="2600" dirty="0" smtClean="0"/>
              <a:t>语句</a:t>
            </a:r>
            <a:endParaRPr lang="en-US" altLang="zh-CN" sz="2600" dirty="0" smtClean="0"/>
          </a:p>
          <a:p>
            <a:pPr lvl="1">
              <a:buNone/>
            </a:pPr>
            <a:r>
              <a:rPr lang="en-US" altLang="zh-CN" sz="2600" dirty="0" smtClean="0"/>
              <a:t>	</a:t>
            </a:r>
            <a:r>
              <a:rPr lang="en-US" altLang="zh-CN" sz="2600" dirty="0" smtClean="0">
                <a:solidFill>
                  <a:srgbClr val="FF0000"/>
                </a:solidFill>
              </a:rPr>
              <a:t>				for </a:t>
            </a:r>
            <a:r>
              <a:rPr lang="zh-CN" altLang="en-US" sz="2600" dirty="0" smtClean="0"/>
              <a:t>（</a:t>
            </a:r>
            <a:r>
              <a:rPr lang="en-US" altLang="zh-CN" sz="2600" dirty="0" smtClean="0"/>
              <a:t>var  i   </a:t>
            </a:r>
            <a:r>
              <a:rPr lang="en-US" altLang="zh-CN" sz="2600" dirty="0" smtClean="0">
                <a:solidFill>
                  <a:srgbClr val="FF0000"/>
                </a:solidFill>
              </a:rPr>
              <a:t>in</a:t>
            </a:r>
            <a:r>
              <a:rPr lang="en-US" altLang="zh-CN" sz="2600" dirty="0" smtClean="0"/>
              <a:t>   objName</a:t>
            </a:r>
            <a:r>
              <a:rPr lang="zh-CN" altLang="en-US" sz="2600" dirty="0" smtClean="0"/>
              <a:t>）</a:t>
            </a:r>
            <a:r>
              <a:rPr lang="en-US" altLang="zh-CN" sz="2600" dirty="0" smtClean="0"/>
              <a:t>{</a:t>
            </a:r>
          </a:p>
          <a:p>
            <a:pPr lvl="1">
              <a:buNone/>
            </a:pPr>
            <a:r>
              <a:rPr lang="en-US" altLang="zh-CN" sz="2600" dirty="0" smtClean="0"/>
              <a:t>   	        // i </a:t>
            </a:r>
            <a:r>
              <a:rPr lang="zh-CN" altLang="en-US" sz="2600" dirty="0" smtClean="0"/>
              <a:t>在循环体内部的每次循环中代表一个</a:t>
            </a:r>
            <a:r>
              <a:rPr lang="zh-CN" altLang="en-US" sz="2600" dirty="0" smtClean="0">
                <a:solidFill>
                  <a:srgbClr val="FF0000"/>
                </a:solidFill>
              </a:rPr>
              <a:t>属性名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2600" dirty="0" smtClean="0"/>
              <a:t>           // </a:t>
            </a:r>
            <a:r>
              <a:rPr lang="zh-CN" altLang="en-US" sz="2600" dirty="0" smtClean="0"/>
              <a:t>通过 </a:t>
            </a:r>
            <a:r>
              <a:rPr lang="en-US" altLang="zh-CN" sz="2600" dirty="0" smtClean="0"/>
              <a:t>objName</a:t>
            </a:r>
            <a:r>
              <a:rPr lang="en-US" altLang="zh-CN" sz="2600" dirty="0" smtClean="0">
                <a:solidFill>
                  <a:srgbClr val="FF0000"/>
                </a:solidFill>
              </a:rPr>
              <a:t>[ i ] </a:t>
            </a:r>
            <a:r>
              <a:rPr lang="zh-CN" altLang="en-US" sz="2600" dirty="0" smtClean="0"/>
              <a:t>访问到每一个</a:t>
            </a:r>
            <a:r>
              <a:rPr lang="zh-CN" altLang="en-US" sz="2600" dirty="0" smtClean="0">
                <a:solidFill>
                  <a:srgbClr val="FF0000"/>
                </a:solidFill>
              </a:rPr>
              <a:t>属性值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2600" dirty="0" smtClean="0"/>
              <a:t>   }</a:t>
            </a:r>
            <a:endParaRPr lang="zh-CN" altLang="en-US" sz="2600" dirty="0"/>
          </a:p>
        </p:txBody>
      </p:sp>
      <p:sp>
        <p:nvSpPr>
          <p:cNvPr id="4" name="文本框 3"/>
          <p:cNvSpPr txBox="1"/>
          <p:nvPr/>
        </p:nvSpPr>
        <p:spPr>
          <a:xfrm>
            <a:off x="551384" y="5877272"/>
            <a:ext cx="4896544" cy="7920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61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1384" y="5929332"/>
            <a:ext cx="4680520" cy="9286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80728"/>
            <a:ext cx="10857690" cy="5112568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Math</a:t>
            </a:r>
            <a:r>
              <a:rPr lang="zh-CN" altLang="en-US" b="1" dirty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包含了一系列的数学运算的功能</a:t>
            </a:r>
            <a:endParaRPr lang="en-US" altLang="zh-CN" dirty="0"/>
          </a:p>
          <a:p>
            <a:pPr lvl="1"/>
            <a:r>
              <a:rPr lang="en-US" altLang="zh-CN" sz="2600" dirty="0"/>
              <a:t>Math</a:t>
            </a:r>
            <a:r>
              <a:rPr lang="zh-CN" altLang="en-US" sz="2600" dirty="0"/>
              <a:t>对象不需要创建，直接使用</a:t>
            </a:r>
            <a:endParaRPr lang="en-US" altLang="zh-CN" sz="2600" dirty="0"/>
          </a:p>
          <a:p>
            <a:r>
              <a:rPr lang="zh-CN" altLang="en-US" dirty="0"/>
              <a:t>常用操作</a:t>
            </a:r>
            <a:endParaRPr lang="en-US" altLang="zh-CN" dirty="0"/>
          </a:p>
          <a:p>
            <a:pPr lvl="1">
              <a:lnSpc>
                <a:spcPts val="3500"/>
              </a:lnSpc>
            </a:pPr>
            <a:r>
              <a:rPr lang="zh-CN" altLang="en-US" sz="2600" dirty="0"/>
              <a:t>四舍五入：</a:t>
            </a:r>
            <a:r>
              <a:rPr lang="en-US" altLang="zh-CN" sz="2600" dirty="0"/>
              <a:t>Math.</a:t>
            </a:r>
            <a:r>
              <a:rPr lang="en-US" sz="2600" dirty="0"/>
              <a:t> round( )</a:t>
            </a:r>
          </a:p>
          <a:p>
            <a:pPr lvl="1">
              <a:lnSpc>
                <a:spcPts val="3500"/>
              </a:lnSpc>
            </a:pPr>
            <a:r>
              <a:rPr lang="zh-CN" altLang="en-US" sz="2600" dirty="0"/>
              <a:t>向下取整：</a:t>
            </a:r>
            <a:r>
              <a:rPr lang="en-US" altLang="zh-CN" sz="2600" dirty="0"/>
              <a:t>Math.floor( </a:t>
            </a:r>
            <a:r>
              <a:rPr lang="en-US" altLang="zh-CN" sz="2600" dirty="0" smtClean="0"/>
              <a:t>)</a:t>
            </a:r>
          </a:p>
          <a:p>
            <a:pPr lvl="1">
              <a:lnSpc>
                <a:spcPts val="3500"/>
              </a:lnSpc>
            </a:pPr>
            <a:r>
              <a:rPr lang="zh-CN" altLang="en-US" sz="2600" dirty="0"/>
              <a:t>向上取</a:t>
            </a:r>
            <a:r>
              <a:rPr lang="zh-CN" altLang="en-US" sz="2600" dirty="0" smtClean="0"/>
              <a:t>整：</a:t>
            </a:r>
            <a:r>
              <a:rPr lang="en-US" sz="2600" dirty="0" err="1" smtClean="0"/>
              <a:t>Math.ceil</a:t>
            </a:r>
            <a:r>
              <a:rPr lang="en-US" sz="2600" dirty="0" smtClean="0"/>
              <a:t>( )</a:t>
            </a:r>
            <a:endParaRPr lang="en-US" sz="2600" dirty="0"/>
          </a:p>
          <a:p>
            <a:pPr lvl="1">
              <a:lnSpc>
                <a:spcPts val="3500"/>
              </a:lnSpc>
            </a:pPr>
            <a:r>
              <a:rPr lang="zh-CN" altLang="en-US" sz="2600" dirty="0"/>
              <a:t>生成随机数：</a:t>
            </a:r>
            <a:r>
              <a:rPr lang="en-US" altLang="zh-CN" sz="2600" dirty="0"/>
              <a:t>Math.random( </a:t>
            </a:r>
            <a:r>
              <a:rPr lang="en-US" altLang="zh-CN" sz="2600" dirty="0" smtClean="0"/>
              <a:t>)     </a:t>
            </a:r>
            <a:r>
              <a:rPr lang="zh-CN" altLang="en-US" sz="2600" dirty="0" smtClean="0">
                <a:solidFill>
                  <a:srgbClr val="C00000"/>
                </a:solidFill>
              </a:rPr>
              <a:t>返回</a:t>
            </a:r>
            <a:r>
              <a:rPr lang="zh-CN" altLang="en-US" sz="2600" dirty="0">
                <a:solidFill>
                  <a:srgbClr val="C00000"/>
                </a:solidFill>
              </a:rPr>
              <a:t>介于</a:t>
            </a:r>
            <a:r>
              <a:rPr lang="en-US" altLang="zh-CN" sz="2600" dirty="0" smtClean="0">
                <a:solidFill>
                  <a:srgbClr val="C00000"/>
                </a:solidFill>
              </a:rPr>
              <a:t>[</a:t>
            </a:r>
            <a:r>
              <a:rPr lang="en-US" altLang="zh-CN" sz="2600" dirty="0">
                <a:solidFill>
                  <a:srgbClr val="C00000"/>
                </a:solidFill>
              </a:rPr>
              <a:t>0.0,1.0</a:t>
            </a:r>
            <a:r>
              <a:rPr lang="en-US" altLang="zh-CN" sz="2600" dirty="0" smtClean="0">
                <a:solidFill>
                  <a:srgbClr val="C00000"/>
                </a:solidFill>
              </a:rPr>
              <a:t>)</a:t>
            </a:r>
            <a:r>
              <a:rPr lang="zh-CN" altLang="en-US" sz="2600" dirty="0">
                <a:solidFill>
                  <a:srgbClr val="C00000"/>
                </a:solidFill>
              </a:rPr>
              <a:t>之间的一个随机数</a:t>
            </a:r>
            <a:endParaRPr lang="en-US" altLang="zh-CN" sz="2600" dirty="0">
              <a:solidFill>
                <a:srgbClr val="C00000"/>
              </a:solidFill>
            </a:endParaRPr>
          </a:p>
          <a:p>
            <a:pPr lvl="1">
              <a:lnSpc>
                <a:spcPts val="3500"/>
              </a:lnSpc>
            </a:pPr>
            <a:r>
              <a:rPr lang="zh-CN" altLang="en-US" sz="2600" dirty="0"/>
              <a:t>取到最大值：</a:t>
            </a:r>
            <a:r>
              <a:rPr lang="en-US" altLang="zh-CN" sz="2600" dirty="0"/>
              <a:t>Math.max( )</a:t>
            </a:r>
          </a:p>
          <a:p>
            <a:pPr lvl="1">
              <a:lnSpc>
                <a:spcPts val="3500"/>
              </a:lnSpc>
            </a:pPr>
            <a:r>
              <a:rPr lang="zh-CN" altLang="en-US" sz="2600" dirty="0"/>
              <a:t>取到最小值：</a:t>
            </a:r>
            <a:r>
              <a:rPr lang="en-US" altLang="zh-CN" sz="2600" dirty="0"/>
              <a:t>Math.min( )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1.5.5 </a:t>
            </a:r>
            <a:r>
              <a:rPr lang="zh-CN" altLang="en-US" dirty="0"/>
              <a:t>内置对象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43071" y="6346605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demo 1-5-12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4482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1384" y="5929332"/>
            <a:ext cx="4680520" cy="9286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1124744"/>
            <a:ext cx="10713674" cy="4643437"/>
          </a:xfrm>
        </p:spPr>
        <p:txBody>
          <a:bodyPr/>
          <a:lstStyle/>
          <a:p>
            <a:r>
              <a:rPr lang="en-US" altLang="zh-CN" dirty="0"/>
              <a:t>Date</a:t>
            </a:r>
            <a:r>
              <a:rPr lang="zh-CN" altLang="en-US" dirty="0"/>
              <a:t>对象包含了一系列的日期时间处理的功能</a:t>
            </a:r>
            <a:endParaRPr lang="en-US" altLang="zh-CN" dirty="0"/>
          </a:p>
          <a:p>
            <a:pPr lvl="1"/>
            <a:r>
              <a:rPr lang="zh-CN" altLang="en-US" sz="2600" dirty="0"/>
              <a:t>创建</a:t>
            </a:r>
            <a:r>
              <a:rPr lang="en-US" altLang="zh-CN" sz="2600" dirty="0"/>
              <a:t>Date</a:t>
            </a:r>
            <a:r>
              <a:rPr lang="zh-CN" altLang="en-US" sz="2600" dirty="0"/>
              <a:t>对象，例：</a:t>
            </a:r>
            <a:r>
              <a:rPr lang="en-US" altLang="zh-CN" sz="2600" dirty="0"/>
              <a:t> var now= </a:t>
            </a:r>
            <a:r>
              <a:rPr lang="en-US" altLang="zh-CN" sz="2600" dirty="0">
                <a:solidFill>
                  <a:srgbClr val="FF0000"/>
                </a:solidFill>
              </a:rPr>
              <a:t>new Date</a:t>
            </a:r>
            <a:r>
              <a:rPr lang="en-US" altLang="zh-CN" sz="2600" dirty="0"/>
              <a:t>( );</a:t>
            </a:r>
          </a:p>
          <a:p>
            <a:r>
              <a:rPr lang="zh-CN" altLang="en-US" dirty="0"/>
              <a:t>常用操作</a:t>
            </a:r>
            <a:endParaRPr lang="en-US" altLang="zh-CN" dirty="0"/>
          </a:p>
          <a:p>
            <a:pPr lvl="1"/>
            <a:r>
              <a:rPr lang="zh-CN" altLang="en-US" sz="2600" dirty="0"/>
              <a:t>获取当前日期时间：</a:t>
            </a:r>
            <a:r>
              <a:rPr lang="en-US" sz="2600" dirty="0"/>
              <a:t> toLocaleString( )</a:t>
            </a:r>
            <a:endParaRPr lang="en-US" altLang="zh-CN" sz="2600" dirty="0"/>
          </a:p>
          <a:p>
            <a:pPr lvl="1"/>
            <a:r>
              <a:rPr lang="zh-CN" altLang="en-US" sz="2600" dirty="0"/>
              <a:t>获取年份、月份、日期：</a:t>
            </a:r>
            <a:r>
              <a:rPr lang="en-US" altLang="zh-CN" sz="2600" dirty="0" err="1"/>
              <a:t>getFullYear</a:t>
            </a:r>
            <a:r>
              <a:rPr lang="en-US" altLang="zh-CN" sz="2600" dirty="0" smtClean="0"/>
              <a:t>( )</a:t>
            </a:r>
            <a:r>
              <a:rPr lang="zh-CN" altLang="en-US" sz="2600" dirty="0"/>
              <a:t>、</a:t>
            </a:r>
            <a:r>
              <a:rPr lang="en-US" altLang="zh-CN" sz="2600" dirty="0"/>
              <a:t> </a:t>
            </a:r>
            <a:r>
              <a:rPr lang="en-US" altLang="zh-CN" sz="2600" dirty="0" err="1"/>
              <a:t>getMonth</a:t>
            </a:r>
            <a:r>
              <a:rPr lang="en-US" altLang="zh-CN" sz="2600" dirty="0" smtClean="0"/>
              <a:t>( )</a:t>
            </a:r>
            <a:r>
              <a:rPr lang="zh-CN" altLang="en-US" sz="2600" dirty="0"/>
              <a:t>、</a:t>
            </a:r>
            <a:r>
              <a:rPr lang="en-US" altLang="zh-CN" sz="2600" dirty="0" err="1"/>
              <a:t>getDate</a:t>
            </a:r>
            <a:r>
              <a:rPr lang="en-US" altLang="zh-CN" sz="2600" dirty="0" smtClean="0"/>
              <a:t>( )</a:t>
            </a:r>
            <a:endParaRPr lang="en-US" altLang="zh-CN" sz="2600" dirty="0"/>
          </a:p>
          <a:p>
            <a:pPr lvl="1"/>
            <a:r>
              <a:rPr lang="zh-CN" altLang="en-US" sz="2600" dirty="0"/>
              <a:t>获取小时、分钟、秒钟：</a:t>
            </a:r>
            <a:r>
              <a:rPr lang="en-US" altLang="zh-CN" sz="2600" dirty="0"/>
              <a:t> </a:t>
            </a:r>
            <a:r>
              <a:rPr lang="en-US" altLang="zh-CN" sz="2600" dirty="0" err="1"/>
              <a:t>getHours</a:t>
            </a:r>
            <a:r>
              <a:rPr lang="en-US" altLang="zh-CN" sz="2600" dirty="0" smtClean="0"/>
              <a:t>( )</a:t>
            </a:r>
            <a:r>
              <a:rPr lang="zh-CN" altLang="en-US" sz="2600" dirty="0"/>
              <a:t>、</a:t>
            </a:r>
            <a:r>
              <a:rPr lang="en-US" altLang="zh-CN" sz="2600" dirty="0"/>
              <a:t> </a:t>
            </a:r>
            <a:r>
              <a:rPr lang="en-US" altLang="zh-CN" sz="2600" dirty="0" err="1" smtClean="0"/>
              <a:t>getMinutes</a:t>
            </a:r>
            <a:r>
              <a:rPr lang="en-US" altLang="zh-CN" sz="2600" dirty="0" smtClean="0"/>
              <a:t>( )</a:t>
            </a:r>
            <a:r>
              <a:rPr lang="zh-CN" altLang="en-US" sz="2600" dirty="0"/>
              <a:t>、</a:t>
            </a:r>
            <a:r>
              <a:rPr lang="en-US" altLang="zh-CN" sz="2600" dirty="0"/>
              <a:t> </a:t>
            </a:r>
            <a:r>
              <a:rPr lang="en-US" altLang="zh-CN" sz="2600" dirty="0" err="1"/>
              <a:t>getSeconds</a:t>
            </a:r>
            <a:r>
              <a:rPr lang="en-US" altLang="zh-CN" sz="2600" dirty="0" smtClean="0"/>
              <a:t>( )</a:t>
            </a:r>
            <a:endParaRPr lang="zh-CN" altLang="en-US" sz="2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Date</a:t>
            </a:r>
            <a:r>
              <a:rPr lang="zh-CN" altLang="en-US" dirty="0"/>
              <a:t>对象的使用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72636" y="5897036"/>
            <a:ext cx="190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demo 1-5-13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52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1.6.1 BOM</a:t>
            </a:r>
            <a:r>
              <a:rPr lang="zh-CN" altLang="en-US" dirty="0" smtClean="0"/>
              <a:t>体系结构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19" y="1063925"/>
            <a:ext cx="7292152" cy="4710731"/>
          </a:xfrm>
        </p:spPr>
      </p:pic>
    </p:spTree>
    <p:extLst>
      <p:ext uri="{BB962C8B-B14F-4D97-AF65-F5344CB8AC3E}">
        <p14:creationId xmlns:p14="http://schemas.microsoft.com/office/powerpoint/2010/main" val="267289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① </a:t>
            </a:r>
            <a:r>
              <a:rPr lang="en-US" altLang="zh-CN" dirty="0" smtClean="0"/>
              <a:t>HTML</a:t>
            </a:r>
            <a:r>
              <a:rPr lang="zh-CN" altLang="en-US" dirty="0"/>
              <a:t>文件内部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代码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90119" y="2060373"/>
            <a:ext cx="8211762" cy="2678112"/>
          </a:xfrm>
          <a:prstGeom prst="rect">
            <a:avLst/>
          </a:prstGeom>
          <a:gradFill rotWithShape="1">
            <a:gsLst>
              <a:gs pos="0">
                <a:srgbClr val="F9FCE5"/>
              </a:gs>
              <a:gs pos="64999">
                <a:srgbClr val="EEF5BD"/>
              </a:gs>
              <a:gs pos="100000">
                <a:srgbClr val="E8F3A0"/>
              </a:gs>
            </a:gsLst>
            <a:lin ang="5400000" scaled="1"/>
          </a:gradFill>
          <a:ln w="9525">
            <a:solidFill>
              <a:srgbClr val="98A3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理论上可以写在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HTML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文件的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任何位置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，但是为了代码的清晰，通常：</a:t>
            </a:r>
            <a:endParaRPr lang="en-US" altLang="zh-CN" sz="2800" dirty="0">
              <a:solidFill>
                <a:srgbClr val="000000"/>
              </a:solidFill>
              <a:latin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&lt;script&gt;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放在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</a:rPr>
              <a:t>&lt;head&gt;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标签中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&lt;script&gt;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放在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</a:rPr>
              <a:t>&lt;body&gt;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标签结束之后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990119" y="1538085"/>
            <a:ext cx="3095625" cy="522288"/>
          </a:xfrm>
          <a:prstGeom prst="rect">
            <a:avLst/>
          </a:prstGeom>
          <a:gradFill rotWithShape="1">
            <a:gsLst>
              <a:gs pos="0">
                <a:srgbClr val="005134"/>
              </a:gs>
              <a:gs pos="20000">
                <a:srgbClr val="004E33"/>
              </a:gs>
              <a:gs pos="100000">
                <a:srgbClr val="003A24"/>
              </a:gs>
            </a:gsLst>
            <a:lin ang="5400000"/>
          </a:gradFill>
          <a:ln w="9525">
            <a:solidFill>
              <a:srgbClr val="00473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lt1"/>
                </a:solidFill>
                <a:latin typeface="微软雅黑" pitchFamily="34" charset="-122"/>
                <a:ea typeface="+mn-ea"/>
              </a:rPr>
              <a:t>&lt;script&gt;</a:t>
            </a:r>
            <a:r>
              <a:rPr lang="zh-CN" altLang="en-US" sz="2800" dirty="0">
                <a:solidFill>
                  <a:schemeClr val="lt1"/>
                </a:solidFill>
                <a:latin typeface="微软雅黑" pitchFamily="34" charset="-122"/>
                <a:ea typeface="+mn-ea"/>
              </a:rPr>
              <a:t>添加位置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57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6038834"/>
            <a:ext cx="5256584" cy="7025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3900518" y="1142984"/>
            <a:ext cx="6624638" cy="489585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4632" name="Object 8"/>
          <p:cNvGraphicFramePr>
            <a:graphicFrameLocks noGrp="1" noChangeAspect="1"/>
          </p:cNvGraphicFramePr>
          <p:nvPr>
            <p:ph sz="quarter" idx="10"/>
            <p:extLst/>
          </p:nvPr>
        </p:nvGraphicFramePr>
        <p:xfrm>
          <a:off x="4048134" y="1285875"/>
          <a:ext cx="6380162" cy="464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Image" r:id="rId4" imgW="9980952" imgH="7263492" progId="">
                  <p:embed/>
                </p:oleObj>
              </mc:Choice>
              <mc:Fallback>
                <p:oleObj name="Image" r:id="rId4" imgW="9980952" imgH="7263492" progId="">
                  <p:embed/>
                  <p:pic>
                    <p:nvPicPr>
                      <p:cNvPr id="154632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4" y="1285875"/>
                        <a:ext cx="6380162" cy="464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BOM</a:t>
            </a:r>
            <a:r>
              <a:rPr lang="zh-CN" altLang="en-US" dirty="0" smtClean="0"/>
              <a:t>综述</a:t>
            </a:r>
            <a:endParaRPr lang="zh-CN" altLang="en-US" dirty="0"/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4764118" y="1503348"/>
            <a:ext cx="3024188" cy="287337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4187857" y="2295510"/>
            <a:ext cx="5976937" cy="33115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5" name="Rectangle 11"/>
          <p:cNvSpPr>
            <a:spLocks noChangeArrowheads="1"/>
          </p:cNvSpPr>
          <p:nvPr/>
        </p:nvSpPr>
        <p:spPr bwMode="auto">
          <a:xfrm>
            <a:off x="5053043" y="2582848"/>
            <a:ext cx="4535488" cy="18002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5988081" y="2654284"/>
            <a:ext cx="2449512" cy="86518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7" name="Rectangle 13"/>
          <p:cNvSpPr>
            <a:spLocks noChangeArrowheads="1"/>
          </p:cNvSpPr>
          <p:nvPr/>
        </p:nvSpPr>
        <p:spPr bwMode="auto">
          <a:xfrm>
            <a:off x="4116419" y="1503348"/>
            <a:ext cx="576263" cy="287337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54638" name="AutoShape 14"/>
          <p:cNvCxnSpPr>
            <a:cxnSpLocks noChangeShapeType="1"/>
            <a:endCxn id="154639" idx="3"/>
          </p:cNvCxnSpPr>
          <p:nvPr/>
        </p:nvCxnSpPr>
        <p:spPr bwMode="auto">
          <a:xfrm flipH="1">
            <a:off x="3468719" y="3014648"/>
            <a:ext cx="412750" cy="1493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</p:spPr>
      </p:cxnSp>
      <p:sp>
        <p:nvSpPr>
          <p:cNvPr id="154639" name="Text Box 15"/>
          <p:cNvSpPr txBox="1">
            <a:spLocks noChangeArrowheads="1"/>
          </p:cNvSpPr>
          <p:nvPr/>
        </p:nvSpPr>
        <p:spPr bwMode="auto">
          <a:xfrm>
            <a:off x="1260529" y="2798747"/>
            <a:ext cx="220819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Window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154640" name="AutoShape 16"/>
          <p:cNvCxnSpPr>
            <a:cxnSpLocks noChangeShapeType="1"/>
            <a:endCxn id="154641" idx="3"/>
          </p:cNvCxnSpPr>
          <p:nvPr/>
        </p:nvCxnSpPr>
        <p:spPr bwMode="auto">
          <a:xfrm flipH="1">
            <a:off x="3468720" y="3590909"/>
            <a:ext cx="700086" cy="8637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</p:spPr>
      </p:cxnSp>
      <p:sp>
        <p:nvSpPr>
          <p:cNvPr id="154641" name="Text Box 17"/>
          <p:cNvSpPr txBox="1">
            <a:spLocks noChangeArrowheads="1"/>
          </p:cNvSpPr>
          <p:nvPr/>
        </p:nvSpPr>
        <p:spPr bwMode="auto">
          <a:xfrm>
            <a:off x="1273734" y="3446447"/>
            <a:ext cx="219498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Document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154642" name="AutoShape 18"/>
          <p:cNvCxnSpPr>
            <a:cxnSpLocks noChangeShapeType="1"/>
            <a:endCxn id="154643" idx="3"/>
          </p:cNvCxnSpPr>
          <p:nvPr/>
        </p:nvCxnSpPr>
        <p:spPr bwMode="auto">
          <a:xfrm flipH="1">
            <a:off x="3468717" y="3590910"/>
            <a:ext cx="1563692" cy="87853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</p:spPr>
      </p:cxnSp>
      <p:sp>
        <p:nvSpPr>
          <p:cNvPr id="154643" name="Text Box 19"/>
          <p:cNvSpPr txBox="1">
            <a:spLocks noChangeArrowheads="1"/>
          </p:cNvSpPr>
          <p:nvPr/>
        </p:nvSpPr>
        <p:spPr bwMode="auto">
          <a:xfrm>
            <a:off x="1273734" y="4238610"/>
            <a:ext cx="2194983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Form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54644" name="Text Box 20"/>
          <p:cNvSpPr txBox="1">
            <a:spLocks noChangeArrowheads="1"/>
          </p:cNvSpPr>
          <p:nvPr/>
        </p:nvSpPr>
        <p:spPr bwMode="auto">
          <a:xfrm>
            <a:off x="1260528" y="5175235"/>
            <a:ext cx="220818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Image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154645" name="AutoShape 21"/>
          <p:cNvCxnSpPr>
            <a:cxnSpLocks noChangeShapeType="1"/>
            <a:endCxn id="154644" idx="3"/>
          </p:cNvCxnSpPr>
          <p:nvPr/>
        </p:nvCxnSpPr>
        <p:spPr bwMode="auto">
          <a:xfrm flipH="1">
            <a:off x="3468717" y="3087672"/>
            <a:ext cx="2500314" cy="2318396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</p:spPr>
      </p:cxnSp>
      <p:cxnSp>
        <p:nvCxnSpPr>
          <p:cNvPr id="154646" name="AutoShape 22"/>
          <p:cNvCxnSpPr>
            <a:cxnSpLocks noChangeShapeType="1"/>
          </p:cNvCxnSpPr>
          <p:nvPr/>
        </p:nvCxnSpPr>
        <p:spPr bwMode="auto">
          <a:xfrm flipH="1">
            <a:off x="3540156" y="1646222"/>
            <a:ext cx="557212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</p:spPr>
      </p:cxnSp>
      <p:sp>
        <p:nvSpPr>
          <p:cNvPr id="154647" name="Text Box 23"/>
          <p:cNvSpPr txBox="1">
            <a:spLocks noChangeArrowheads="1"/>
          </p:cNvSpPr>
          <p:nvPr/>
        </p:nvSpPr>
        <p:spPr bwMode="auto">
          <a:xfrm>
            <a:off x="1260528" y="1430322"/>
            <a:ext cx="2281215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History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154648" name="AutoShape 24"/>
          <p:cNvCxnSpPr>
            <a:cxnSpLocks noChangeShapeType="1"/>
          </p:cNvCxnSpPr>
          <p:nvPr/>
        </p:nvCxnSpPr>
        <p:spPr bwMode="auto">
          <a:xfrm flipH="1">
            <a:off x="3468718" y="1790685"/>
            <a:ext cx="2827338" cy="5048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</p:spPr>
      </p:cxnSp>
      <p:sp>
        <p:nvSpPr>
          <p:cNvPr id="154649" name="Text Box 25"/>
          <p:cNvSpPr txBox="1">
            <a:spLocks noChangeArrowheads="1"/>
          </p:cNvSpPr>
          <p:nvPr/>
        </p:nvSpPr>
        <p:spPr bwMode="auto">
          <a:xfrm>
            <a:off x="1260528" y="2079610"/>
            <a:ext cx="220978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Location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54650" name="Rectangle 26"/>
          <p:cNvSpPr>
            <a:spLocks noChangeArrowheads="1"/>
          </p:cNvSpPr>
          <p:nvPr/>
        </p:nvSpPr>
        <p:spPr bwMode="auto">
          <a:xfrm>
            <a:off x="5340382" y="3663935"/>
            <a:ext cx="3671887" cy="358775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1" name="Rectangle 27"/>
          <p:cNvSpPr>
            <a:spLocks noChangeArrowheads="1"/>
          </p:cNvSpPr>
          <p:nvPr/>
        </p:nvSpPr>
        <p:spPr bwMode="auto">
          <a:xfrm>
            <a:off x="4764118" y="4671998"/>
            <a:ext cx="5076298" cy="692943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dirty="0" err="1">
                <a:solidFill>
                  <a:schemeClr val="bg1"/>
                </a:solidFill>
                <a:ea typeface="宋体" charset="-122"/>
              </a:rPr>
              <a:t>Window.Document.forms</a:t>
            </a:r>
            <a:r>
              <a:rPr lang="en-US" altLang="zh-CN" sz="2000" dirty="0">
                <a:solidFill>
                  <a:schemeClr val="bg1"/>
                </a:solidFill>
                <a:ea typeface="宋体" charset="-122"/>
              </a:rPr>
              <a:t>[0].</a:t>
            </a:r>
            <a:r>
              <a:rPr lang="en-US" altLang="zh-CN" sz="2000" b="1" dirty="0" err="1">
                <a:solidFill>
                  <a:srgbClr val="FFFF00"/>
                </a:solidFill>
                <a:ea typeface="宋体" charset="-122"/>
              </a:rPr>
              <a:t>text1</a:t>
            </a:r>
            <a:r>
              <a:rPr lang="en-US" altLang="zh-CN" sz="2000" dirty="0" err="1">
                <a:solidFill>
                  <a:schemeClr val="bg1"/>
                </a:solidFill>
                <a:ea typeface="宋体" charset="-122"/>
              </a:rPr>
              <a:t>.value</a:t>
            </a:r>
            <a:endParaRPr lang="en-US" altLang="zh-CN" sz="2000" dirty="0">
              <a:solidFill>
                <a:schemeClr val="bg1"/>
              </a:solidFill>
              <a:ea typeface="宋体" charset="-122"/>
            </a:endParaRPr>
          </a:p>
        </p:txBody>
      </p:sp>
      <p:cxnSp>
        <p:nvCxnSpPr>
          <p:cNvPr id="154652" name="AutoShape 28"/>
          <p:cNvCxnSpPr>
            <a:cxnSpLocks noChangeShapeType="1"/>
          </p:cNvCxnSpPr>
          <p:nvPr/>
        </p:nvCxnSpPr>
        <p:spPr bwMode="auto">
          <a:xfrm>
            <a:off x="6853269" y="3806809"/>
            <a:ext cx="360363" cy="8651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3374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5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5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nimBg="1"/>
      <p:bldP spid="154633" grpId="0" animBg="1"/>
      <p:bldP spid="154634" grpId="0" animBg="1"/>
      <p:bldP spid="154635" grpId="0" animBg="1"/>
      <p:bldP spid="154636" grpId="0" animBg="1"/>
      <p:bldP spid="154637" grpId="0" animBg="1"/>
      <p:bldP spid="154639" grpId="0" animBg="1"/>
      <p:bldP spid="154641" grpId="0" animBg="1"/>
      <p:bldP spid="154643" grpId="0" animBg="1"/>
      <p:bldP spid="154644" grpId="0" animBg="1"/>
      <p:bldP spid="154647" grpId="0" animBg="1"/>
      <p:bldP spid="154649" grpId="0" animBg="1"/>
      <p:bldP spid="154650" grpId="0" animBg="1"/>
      <p:bldP spid="15465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window</a:t>
            </a:r>
            <a:r>
              <a:rPr lang="zh-CN" altLang="en-US" dirty="0"/>
              <a:t>对象表示</a:t>
            </a:r>
            <a:r>
              <a:rPr lang="zh-CN" altLang="en-US" dirty="0">
                <a:solidFill>
                  <a:srgbClr val="FF0000"/>
                </a:solidFill>
              </a:rPr>
              <a:t>整个浏览器窗口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系统对话框设置</a:t>
            </a:r>
            <a:endParaRPr lang="en-US" altLang="zh-CN" dirty="0"/>
          </a:p>
          <a:p>
            <a:r>
              <a:rPr lang="zh-CN" altLang="en-US" dirty="0"/>
              <a:t>周期性操作设置、延迟设置</a:t>
            </a:r>
            <a:endParaRPr lang="en-US" altLang="zh-CN" dirty="0"/>
          </a:p>
          <a:p>
            <a:r>
              <a:rPr lang="zh-CN" altLang="en-US" dirty="0"/>
              <a:t>窗口的打开和关闭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1.6.2 window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83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79376" y="6038834"/>
            <a:ext cx="5256584" cy="7025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1.6.3</a:t>
            </a:r>
            <a:r>
              <a:rPr lang="zh-CN" altLang="en-US" dirty="0" smtClean="0"/>
              <a:t>对话框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10"/>
          </p:nvPr>
        </p:nvSpPr>
        <p:spPr>
          <a:xfrm>
            <a:off x="983432" y="1052736"/>
            <a:ext cx="9757814" cy="4643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 ① 弹</a:t>
            </a:r>
            <a:r>
              <a:rPr lang="zh-CN" altLang="en-US" dirty="0"/>
              <a:t>出带有一条指定消息和一个 </a:t>
            </a:r>
            <a:r>
              <a:rPr lang="en-US" altLang="zh-CN" dirty="0"/>
              <a:t>OK </a:t>
            </a:r>
            <a:r>
              <a:rPr lang="zh-CN" altLang="en-US" dirty="0"/>
              <a:t>按钮的</a:t>
            </a:r>
            <a:r>
              <a:rPr lang="zh-CN" altLang="en-US" dirty="0" smtClean="0">
                <a:solidFill>
                  <a:srgbClr val="FF0000"/>
                </a:solidFill>
              </a:rPr>
              <a:t>警告</a:t>
            </a:r>
            <a:r>
              <a:rPr lang="zh-CN" altLang="en-US" dirty="0">
                <a:solidFill>
                  <a:srgbClr val="FF0000"/>
                </a:solidFill>
              </a:rPr>
              <a:t>框</a:t>
            </a:r>
            <a:r>
              <a:rPr lang="en-US" altLang="zh-CN" dirty="0" smtClean="0"/>
              <a:t>    alert( ) </a:t>
            </a:r>
          </a:p>
          <a:p>
            <a:pPr lvl="1"/>
            <a:endParaRPr lang="en-US" altLang="zh-CN" sz="2600" dirty="0" smtClean="0">
              <a:solidFill>
                <a:srgbClr val="FF0000"/>
              </a:solidFill>
            </a:endParaRPr>
          </a:p>
          <a:p>
            <a:pPr lvl="1"/>
            <a:endParaRPr lang="en-US" altLang="zh-CN" sz="26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600" dirty="0" smtClean="0">
                <a:solidFill>
                  <a:srgbClr val="FF0000"/>
                </a:solidFill>
              </a:rPr>
              <a:t>message</a:t>
            </a:r>
            <a:r>
              <a:rPr lang="zh-CN" altLang="en-US" sz="2600" dirty="0">
                <a:solidFill>
                  <a:srgbClr val="FF0000"/>
                </a:solidFill>
              </a:rPr>
              <a:t>为要在警告框中显示的内容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r>
              <a:rPr lang="en-US" altLang="zh-CN" sz="2600" dirty="0">
                <a:solidFill>
                  <a:srgbClr val="FF0000"/>
                </a:solidFill>
              </a:rPr>
              <a:t> </a:t>
            </a:r>
            <a:r>
              <a:rPr lang="zh-CN" altLang="en-US" sz="2600" dirty="0"/>
              <a:t>例：</a:t>
            </a:r>
            <a:r>
              <a:rPr lang="en-US" altLang="zh-CN" sz="2600" dirty="0">
                <a:solidFill>
                  <a:srgbClr val="FF0000"/>
                </a:solidFill>
              </a:rPr>
              <a:t>window</a:t>
            </a:r>
            <a:r>
              <a:rPr lang="en-US" altLang="zh-CN" sz="2600" dirty="0"/>
              <a:t>.alert(</a:t>
            </a:r>
            <a:r>
              <a:rPr lang="en-US" altLang="zh-CN" sz="2600" dirty="0">
                <a:solidFill>
                  <a:srgbClr val="FF33CC"/>
                </a:solidFill>
              </a:rPr>
              <a:t>‘</a:t>
            </a:r>
            <a:r>
              <a:rPr lang="zh-CN" altLang="en-US" sz="2600" dirty="0">
                <a:solidFill>
                  <a:srgbClr val="FF33CC"/>
                </a:solidFill>
              </a:rPr>
              <a:t>你确定要关闭此窗口吗？</a:t>
            </a:r>
            <a:r>
              <a:rPr lang="en-US" altLang="zh-CN" sz="2600" dirty="0">
                <a:solidFill>
                  <a:srgbClr val="FF33CC"/>
                </a:solidFill>
              </a:rPr>
              <a:t>’</a:t>
            </a:r>
            <a:r>
              <a:rPr lang="en-US" altLang="zh-CN" sz="2600" dirty="0"/>
              <a:t>);</a:t>
            </a:r>
            <a:endParaRPr lang="zh-CN" altLang="en-US" sz="2600" dirty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pic>
        <p:nvPicPr>
          <p:cNvPr id="9" name="Picture 2" descr="C:\Users\张志敏\Desktop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7688" y="4713835"/>
            <a:ext cx="5256584" cy="1811509"/>
          </a:xfrm>
          <a:prstGeom prst="rect">
            <a:avLst/>
          </a:prstGeom>
          <a:noFill/>
        </p:spPr>
      </p:pic>
      <p:sp>
        <p:nvSpPr>
          <p:cNvPr id="10" name="文本框 9"/>
          <p:cNvSpPr txBox="1"/>
          <p:nvPr/>
        </p:nvSpPr>
        <p:spPr>
          <a:xfrm>
            <a:off x="3466219" y="2042264"/>
            <a:ext cx="4792240" cy="621773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defTabSz="0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window.alert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(message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725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9376" y="6038834"/>
            <a:ext cx="5256584" cy="7025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3432" y="1052736"/>
            <a:ext cx="10261870" cy="46434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② 弹</a:t>
            </a:r>
            <a:r>
              <a:rPr lang="zh-CN" altLang="en-US" dirty="0"/>
              <a:t>出带有指定消息和 </a:t>
            </a:r>
            <a:r>
              <a:rPr lang="en-US" altLang="zh-CN" dirty="0"/>
              <a:t>OK </a:t>
            </a:r>
            <a:r>
              <a:rPr lang="zh-CN" altLang="en-US" dirty="0"/>
              <a:t>及取消按钮的</a:t>
            </a:r>
            <a:r>
              <a:rPr lang="zh-CN" altLang="en-US" dirty="0">
                <a:solidFill>
                  <a:srgbClr val="FF0000"/>
                </a:solidFill>
              </a:rPr>
              <a:t>确认</a:t>
            </a:r>
            <a:r>
              <a:rPr lang="zh-CN" altLang="en-US" dirty="0" smtClean="0">
                <a:solidFill>
                  <a:srgbClr val="FF0000"/>
                </a:solidFill>
              </a:rPr>
              <a:t>窗口   </a:t>
            </a:r>
            <a:r>
              <a:rPr lang="en-US" altLang="zh-CN" dirty="0" smtClean="0"/>
              <a:t>confirm( )</a:t>
            </a:r>
          </a:p>
          <a:p>
            <a:pPr lvl="1"/>
            <a:endParaRPr lang="en-US" altLang="zh-CN" sz="2600" dirty="0" smtClean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r>
              <a:rPr lang="en-US" altLang="zh-CN" sz="2600" dirty="0" smtClean="0">
                <a:solidFill>
                  <a:srgbClr val="FF0000"/>
                </a:solidFill>
              </a:rPr>
              <a:t>message</a:t>
            </a:r>
            <a:r>
              <a:rPr lang="zh-CN" altLang="en-US" sz="2600" dirty="0">
                <a:solidFill>
                  <a:srgbClr val="FF0000"/>
                </a:solidFill>
              </a:rPr>
              <a:t>为要在确认框中显示的文本内容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r>
              <a:rPr lang="en-US" altLang="zh-CN" sz="2600" dirty="0">
                <a:solidFill>
                  <a:srgbClr val="FF0000"/>
                </a:solidFill>
              </a:rPr>
              <a:t> </a:t>
            </a:r>
            <a:r>
              <a:rPr lang="zh-CN" altLang="en-US" sz="2600" dirty="0"/>
              <a:t>例：</a:t>
            </a:r>
            <a:r>
              <a:rPr lang="en-US" altLang="zh-CN" sz="2600" dirty="0">
                <a:solidFill>
                  <a:srgbClr val="FF0000"/>
                </a:solidFill>
              </a:rPr>
              <a:t>window</a:t>
            </a:r>
            <a:r>
              <a:rPr lang="en-US" altLang="zh-CN" sz="2600" dirty="0"/>
              <a:t>.confirm(</a:t>
            </a:r>
            <a:r>
              <a:rPr lang="en-US" altLang="zh-CN" sz="2600" dirty="0">
                <a:solidFill>
                  <a:srgbClr val="FF33CC"/>
                </a:solidFill>
              </a:rPr>
              <a:t>‘</a:t>
            </a:r>
            <a:r>
              <a:rPr lang="zh-CN" altLang="en-US" sz="2600" dirty="0">
                <a:solidFill>
                  <a:srgbClr val="FF33CC"/>
                </a:solidFill>
              </a:rPr>
              <a:t>你确定要关闭此窗口吗？</a:t>
            </a:r>
            <a:r>
              <a:rPr lang="en-US" altLang="zh-CN" sz="2600" dirty="0">
                <a:solidFill>
                  <a:srgbClr val="FF33CC"/>
                </a:solidFill>
              </a:rPr>
              <a:t>’</a:t>
            </a:r>
            <a:r>
              <a:rPr lang="en-US" altLang="zh-CN" sz="2600" dirty="0"/>
              <a:t>);</a:t>
            </a:r>
            <a:endParaRPr lang="zh-CN" altLang="en-US" sz="2600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对话框</a:t>
            </a:r>
            <a:endParaRPr lang="zh-CN" altLang="en-US" dirty="0"/>
          </a:p>
        </p:txBody>
      </p:sp>
      <p:pic>
        <p:nvPicPr>
          <p:cNvPr id="4" name="Picture 3" descr="C:\Users\张志敏\Desktop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0372" y="4518035"/>
            <a:ext cx="5390244" cy="1929295"/>
          </a:xfrm>
          <a:prstGeom prst="rect">
            <a:avLst/>
          </a:prstGeom>
          <a:noFill/>
        </p:spPr>
      </p:pic>
      <p:sp>
        <p:nvSpPr>
          <p:cNvPr id="6" name="文本框 5"/>
          <p:cNvSpPr txBox="1"/>
          <p:nvPr/>
        </p:nvSpPr>
        <p:spPr>
          <a:xfrm>
            <a:off x="2790372" y="2132856"/>
            <a:ext cx="4792240" cy="621773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defTabSz="0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window.confirm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(message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);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8400256" y="4757598"/>
            <a:ext cx="3719736" cy="1686238"/>
          </a:xfrm>
          <a:prstGeom prst="wedgeRoundRectCallout">
            <a:avLst>
              <a:gd name="adj1" fmla="val -61937"/>
              <a:gd name="adj2" fmla="val -13696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FFC3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zh-CN" altLang="en-US" sz="2400" dirty="0">
                <a:latin typeface="Arial" pitchFamily="34" charset="0"/>
              </a:rPr>
              <a:t>如果用户点击确定按钮，则 </a:t>
            </a:r>
            <a:r>
              <a:rPr lang="en-US" altLang="zh-CN" sz="2400" dirty="0">
                <a:latin typeface="Arial" pitchFamily="34" charset="0"/>
              </a:rPr>
              <a:t>confirm() </a:t>
            </a:r>
            <a:r>
              <a:rPr lang="zh-CN" altLang="en-US" sz="2400" dirty="0">
                <a:latin typeface="Arial" pitchFamily="34" charset="0"/>
              </a:rPr>
              <a:t>返回 </a:t>
            </a:r>
            <a:r>
              <a:rPr lang="en-US" altLang="zh-CN" sz="2400" dirty="0" smtClean="0">
                <a:latin typeface="Arial" pitchFamily="34" charset="0"/>
              </a:rPr>
              <a:t>true; </a:t>
            </a:r>
            <a:r>
              <a:rPr lang="zh-CN" altLang="en-US" sz="2400" dirty="0" smtClean="0">
                <a:latin typeface="Arial" pitchFamily="34" charset="0"/>
              </a:rPr>
              <a:t>点击</a:t>
            </a:r>
            <a:r>
              <a:rPr lang="zh-CN" altLang="en-US" sz="2400" dirty="0">
                <a:latin typeface="Arial" pitchFamily="34" charset="0"/>
              </a:rPr>
              <a:t>取消按钮，则返回 </a:t>
            </a:r>
            <a:r>
              <a:rPr lang="en-US" altLang="zh-CN" sz="2400" dirty="0">
                <a:latin typeface="Arial" pitchFamily="34" charset="0"/>
              </a:rPr>
              <a:t>false</a:t>
            </a:r>
            <a:r>
              <a:rPr lang="zh-CN" altLang="en-US" sz="2400" dirty="0">
                <a:latin typeface="Arial" pitchFamily="34" charset="0"/>
              </a:rPr>
              <a:t>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28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79376" y="6038834"/>
            <a:ext cx="5256584" cy="7025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18864"/>
            <a:ext cx="10409473" cy="4643437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zh-CN" altLang="en-US" dirty="0" smtClean="0"/>
              <a:t> ③ 弹出可</a:t>
            </a:r>
            <a:r>
              <a:rPr lang="zh-CN" altLang="en-US" dirty="0"/>
              <a:t>提示用户进行输入的</a:t>
            </a:r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zh-CN" altLang="en-US" dirty="0" smtClean="0">
                <a:solidFill>
                  <a:srgbClr val="FF0000"/>
                </a:solidFill>
              </a:rPr>
              <a:t>框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prompt( )</a:t>
            </a:r>
          </a:p>
          <a:p>
            <a:pPr lvl="1"/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600" dirty="0" smtClean="0">
                <a:solidFill>
                  <a:srgbClr val="FF0000"/>
                </a:solidFill>
              </a:rPr>
              <a:t>message</a:t>
            </a:r>
            <a:r>
              <a:rPr lang="zh-CN" altLang="en-US" sz="2600" dirty="0">
                <a:solidFill>
                  <a:srgbClr val="FF0000"/>
                </a:solidFill>
              </a:rPr>
              <a:t>为要在提示框中显示的文本内容， </a:t>
            </a:r>
            <a:r>
              <a:rPr lang="en-US" altLang="zh-CN" sz="2600" dirty="0" smtClean="0">
                <a:solidFill>
                  <a:srgbClr val="FF0000"/>
                </a:solidFill>
              </a:rPr>
              <a:t>default</a:t>
            </a:r>
            <a:r>
              <a:rPr lang="zh-CN" altLang="en-US" sz="2600" dirty="0">
                <a:solidFill>
                  <a:srgbClr val="FF0000"/>
                </a:solidFill>
              </a:rPr>
              <a:t>为单行文本框中的默认内容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r>
              <a:rPr lang="zh-CN" altLang="en-US" sz="2600" dirty="0" smtClean="0"/>
              <a:t> 例</a:t>
            </a:r>
            <a:r>
              <a:rPr lang="zh-CN" altLang="en-US" sz="2600" dirty="0"/>
              <a:t>：</a:t>
            </a:r>
            <a:r>
              <a:rPr lang="en-US" altLang="zh-CN" sz="2600" dirty="0">
                <a:solidFill>
                  <a:srgbClr val="FF0000"/>
                </a:solidFill>
              </a:rPr>
              <a:t>window.</a:t>
            </a:r>
            <a:r>
              <a:rPr lang="en-US" altLang="zh-CN" sz="2600" dirty="0"/>
              <a:t>prompt(</a:t>
            </a:r>
            <a:r>
              <a:rPr lang="en-US" altLang="zh-CN" sz="2600" dirty="0">
                <a:solidFill>
                  <a:srgbClr val="FF33CC"/>
                </a:solidFill>
              </a:rPr>
              <a:t>‘</a:t>
            </a:r>
            <a:r>
              <a:rPr lang="zh-CN" altLang="en-US" sz="2600" dirty="0">
                <a:solidFill>
                  <a:srgbClr val="FF33CC"/>
                </a:solidFill>
              </a:rPr>
              <a:t>请</a:t>
            </a:r>
            <a:r>
              <a:rPr lang="zh-CN" altLang="en-US" sz="2600" dirty="0" smtClean="0">
                <a:solidFill>
                  <a:srgbClr val="FF33CC"/>
                </a:solidFill>
              </a:rPr>
              <a:t>输入评价</a:t>
            </a:r>
            <a:r>
              <a:rPr lang="en-US" altLang="zh-CN" sz="2600" dirty="0">
                <a:solidFill>
                  <a:srgbClr val="FF33CC"/>
                </a:solidFill>
              </a:rPr>
              <a:t>, 1(</a:t>
            </a:r>
            <a:r>
              <a:rPr lang="zh-CN" altLang="en-US" sz="2600" dirty="0">
                <a:solidFill>
                  <a:srgbClr val="FF33CC"/>
                </a:solidFill>
              </a:rPr>
              <a:t>满意</a:t>
            </a:r>
            <a:r>
              <a:rPr lang="en-US" altLang="zh-CN" sz="2600" dirty="0">
                <a:solidFill>
                  <a:srgbClr val="FF33CC"/>
                </a:solidFill>
              </a:rPr>
              <a:t>) 2(</a:t>
            </a:r>
            <a:r>
              <a:rPr lang="zh-CN" altLang="en-US" sz="2600" dirty="0">
                <a:solidFill>
                  <a:srgbClr val="FF33CC"/>
                </a:solidFill>
              </a:rPr>
              <a:t>一般</a:t>
            </a:r>
            <a:r>
              <a:rPr lang="en-US" altLang="zh-CN" sz="2600" dirty="0">
                <a:solidFill>
                  <a:srgbClr val="FF33CC"/>
                </a:solidFill>
              </a:rPr>
              <a:t>) 3(</a:t>
            </a:r>
            <a:r>
              <a:rPr lang="zh-CN" altLang="en-US" sz="2600" dirty="0">
                <a:solidFill>
                  <a:srgbClr val="FF33CC"/>
                </a:solidFill>
              </a:rPr>
              <a:t>不满意</a:t>
            </a:r>
            <a:r>
              <a:rPr lang="en-US" altLang="zh-CN" sz="2600" dirty="0" smtClean="0">
                <a:solidFill>
                  <a:srgbClr val="FF33CC"/>
                </a:solidFill>
              </a:rPr>
              <a:t>)’</a:t>
            </a:r>
            <a:r>
              <a:rPr lang="en-US" altLang="zh-CN" sz="2600" dirty="0" smtClean="0"/>
              <a:t>);</a:t>
            </a:r>
            <a:endParaRPr lang="zh-CN" altLang="en-US" sz="2600" dirty="0"/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对话框</a:t>
            </a:r>
          </a:p>
        </p:txBody>
      </p:sp>
      <p:pic>
        <p:nvPicPr>
          <p:cNvPr id="4" name="Picture 4" descr="C:\Users\张志敏\Desktop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1624" y="4650783"/>
            <a:ext cx="4680520" cy="194348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11424" y="6159268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demo1-6-1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17823" y="1800399"/>
            <a:ext cx="6664448" cy="69249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defTabSz="0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window.prompt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(message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, [default]);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7824192" y="4757598"/>
            <a:ext cx="4104456" cy="1686238"/>
          </a:xfrm>
          <a:prstGeom prst="wedgeRoundRectCallout">
            <a:avLst>
              <a:gd name="adj1" fmla="val -61937"/>
              <a:gd name="adj2" fmla="val -13696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FFC31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zh-CN" altLang="en-US" sz="2400" dirty="0">
                <a:latin typeface="Arial" pitchFamily="34" charset="0"/>
              </a:rPr>
              <a:t>如果用户</a:t>
            </a:r>
            <a:r>
              <a:rPr lang="zh-CN" altLang="en-US" sz="2400" dirty="0" smtClean="0">
                <a:latin typeface="Arial" pitchFamily="34" charset="0"/>
              </a:rPr>
              <a:t>单击</a:t>
            </a:r>
            <a:r>
              <a:rPr lang="zh-CN" altLang="en-US" sz="2400" dirty="0">
                <a:latin typeface="Arial" pitchFamily="34" charset="0"/>
              </a:rPr>
              <a:t>提示框的取消按钮，则返回 </a:t>
            </a:r>
            <a:r>
              <a:rPr lang="en-US" altLang="zh-CN" sz="2400" dirty="0" smtClean="0">
                <a:latin typeface="Arial" pitchFamily="34" charset="0"/>
              </a:rPr>
              <a:t>null; </a:t>
            </a:r>
            <a:r>
              <a:rPr lang="zh-CN" altLang="en-US" sz="2400" dirty="0" smtClean="0">
                <a:latin typeface="Arial" pitchFamily="34" charset="0"/>
              </a:rPr>
              <a:t>单击</a:t>
            </a:r>
            <a:r>
              <a:rPr lang="zh-CN" altLang="en-US" sz="2400" dirty="0">
                <a:latin typeface="Arial" pitchFamily="34" charset="0"/>
              </a:rPr>
              <a:t>确认按钮，则返回输入</a:t>
            </a:r>
            <a:r>
              <a:rPr lang="zh-CN" altLang="en-US" sz="2400" dirty="0" smtClean="0">
                <a:latin typeface="Arial" pitchFamily="34" charset="0"/>
              </a:rPr>
              <a:t>字段显示</a:t>
            </a:r>
            <a:r>
              <a:rPr lang="zh-CN" altLang="en-US" sz="2400" dirty="0">
                <a:latin typeface="Arial" pitchFamily="34" charset="0"/>
              </a:rPr>
              <a:t>的文本。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7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9376" y="6038834"/>
            <a:ext cx="5256584" cy="7025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090714" y="980728"/>
            <a:ext cx="10621910" cy="576064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 延迟执行  </a:t>
            </a:r>
            <a:r>
              <a:rPr lang="en-US" altLang="zh-CN" dirty="0" err="1" smtClean="0"/>
              <a:t>setTimeout</a:t>
            </a:r>
            <a:r>
              <a:rPr lang="en-US" altLang="zh-CN" dirty="0" smtClean="0"/>
              <a:t>( ) ----- </a:t>
            </a:r>
            <a:r>
              <a:rPr lang="zh-CN" altLang="en-US" dirty="0" smtClean="0">
                <a:solidFill>
                  <a:srgbClr val="FF0000"/>
                </a:solidFill>
              </a:rPr>
              <a:t>只执行 一次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sz="2600" dirty="0" smtClean="0"/>
          </a:p>
          <a:p>
            <a:pPr lvl="1"/>
            <a:r>
              <a:rPr lang="zh-CN" altLang="en-US" sz="2600" dirty="0" smtClean="0"/>
              <a:t>用于</a:t>
            </a:r>
            <a:r>
              <a:rPr lang="zh-CN" altLang="en-US" sz="2600" dirty="0"/>
              <a:t>在指定的毫秒数后调用函数或计算</a:t>
            </a:r>
            <a:r>
              <a:rPr lang="zh-CN" altLang="en-US" sz="2600" dirty="0" smtClean="0"/>
              <a:t>表达式</a:t>
            </a:r>
            <a:endParaRPr lang="en-US" altLang="zh-CN" sz="2600" dirty="0"/>
          </a:p>
          <a:p>
            <a:pPr lvl="1"/>
            <a:r>
              <a:rPr lang="en-US" altLang="zh-CN" sz="2600" dirty="0"/>
              <a:t> code</a:t>
            </a:r>
            <a:r>
              <a:rPr lang="zh-CN" altLang="en-US" sz="2600" dirty="0"/>
              <a:t>为要延迟执行的</a:t>
            </a:r>
            <a:r>
              <a:rPr lang="en-US" altLang="zh-CN" sz="2600" dirty="0"/>
              <a:t>JavaScript</a:t>
            </a:r>
            <a:r>
              <a:rPr lang="zh-CN" altLang="en-US" sz="2600" dirty="0" smtClean="0"/>
              <a:t>代码</a:t>
            </a:r>
            <a:endParaRPr lang="en-US" altLang="zh-CN" sz="2600" dirty="0" smtClean="0"/>
          </a:p>
          <a:p>
            <a:pPr lvl="1"/>
            <a:r>
              <a:rPr lang="en-US" altLang="zh-CN" sz="2600" dirty="0"/>
              <a:t> </a:t>
            </a:r>
            <a:r>
              <a:rPr lang="en-US" altLang="zh-CN" sz="2600" dirty="0" smtClean="0"/>
              <a:t>interval</a:t>
            </a:r>
            <a:r>
              <a:rPr lang="zh-CN" altLang="en-US" sz="2600" dirty="0"/>
              <a:t>为在执行代码前需等待的毫秒数，单位为毫秒</a:t>
            </a:r>
          </a:p>
          <a:p>
            <a:r>
              <a:rPr lang="zh-CN" altLang="en-US" dirty="0" smtClean="0"/>
              <a:t> 取消延迟执行  </a:t>
            </a:r>
            <a:r>
              <a:rPr lang="en-US" altLang="zh-CN" dirty="0" err="1" smtClean="0"/>
              <a:t>clearTimeout</a:t>
            </a:r>
            <a:r>
              <a:rPr lang="en-US" altLang="zh-CN" dirty="0" smtClean="0"/>
              <a:t>( )</a:t>
            </a:r>
          </a:p>
          <a:p>
            <a:pPr lvl="1"/>
            <a:endParaRPr lang="en-US" altLang="zh-CN" sz="2600" dirty="0" smtClean="0"/>
          </a:p>
          <a:p>
            <a:pPr lvl="1"/>
            <a:r>
              <a:rPr lang="zh-CN" altLang="en-US" sz="2600" dirty="0" smtClean="0"/>
              <a:t>取消</a:t>
            </a:r>
            <a:r>
              <a:rPr lang="zh-CN" altLang="en-US" sz="2600" dirty="0"/>
              <a:t>由 </a:t>
            </a:r>
            <a:r>
              <a:rPr lang="en-US" altLang="zh-CN" sz="2600" dirty="0" err="1"/>
              <a:t>setTimeout</a:t>
            </a:r>
            <a:r>
              <a:rPr lang="en-US" altLang="zh-CN" sz="2600" dirty="0" smtClean="0"/>
              <a:t>( ) </a:t>
            </a:r>
            <a:r>
              <a:rPr lang="zh-CN" altLang="en-US" sz="2600" dirty="0"/>
              <a:t>方法设置</a:t>
            </a:r>
            <a:r>
              <a:rPr lang="zh-CN" altLang="en-US" sz="2600" dirty="0" smtClean="0"/>
              <a:t>的延迟执行</a:t>
            </a:r>
            <a:endParaRPr lang="en-US" altLang="zh-CN" sz="2600" dirty="0" smtClean="0"/>
          </a:p>
          <a:p>
            <a:pPr lvl="1"/>
            <a:r>
              <a:rPr lang="en-US" altLang="zh-CN" sz="2600" dirty="0"/>
              <a:t> </a:t>
            </a:r>
            <a:r>
              <a:rPr lang="en-US" altLang="zh-CN" sz="2600" dirty="0" smtClean="0"/>
              <a:t>id</a:t>
            </a:r>
            <a:r>
              <a:rPr lang="zh-CN" altLang="en-US" sz="2600" dirty="0"/>
              <a:t>是</a:t>
            </a:r>
            <a:r>
              <a:rPr lang="en-US" altLang="zh-CN" sz="2600" dirty="0" err="1"/>
              <a:t>setTimeout</a:t>
            </a:r>
            <a:r>
              <a:rPr lang="en-US" altLang="zh-CN" sz="2600" dirty="0"/>
              <a:t>()</a:t>
            </a:r>
            <a:r>
              <a:rPr lang="zh-CN" altLang="en-US" sz="2600" dirty="0"/>
              <a:t>方法返回的</a:t>
            </a:r>
            <a:r>
              <a:rPr lang="zh-CN" altLang="en-US" sz="2600" dirty="0" smtClean="0"/>
              <a:t>数字，标识</a:t>
            </a:r>
            <a:r>
              <a:rPr lang="zh-CN" altLang="en-US" sz="2600" dirty="0"/>
              <a:t>要取消的延迟执行代码块。</a:t>
            </a:r>
          </a:p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1.6.4 </a:t>
            </a:r>
            <a:r>
              <a:rPr lang="zh-CN" altLang="en-US" dirty="0" smtClean="0"/>
              <a:t>延迟执行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20336" y="4801807"/>
            <a:ext cx="22675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demo1-6-2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3472" y="1739737"/>
            <a:ext cx="5616624" cy="537135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defTabSz="0" eaLnBrk="0" hangingPunct="0">
              <a:lnSpc>
                <a:spcPts val="3800"/>
              </a:lnSpc>
              <a:spcAft>
                <a:spcPts val="0"/>
              </a:spcAft>
              <a:buClr>
                <a:schemeClr val="tx2"/>
              </a:buClr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setTimeout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code,interval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48408" y="4764073"/>
            <a:ext cx="3588139" cy="57964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defTabSz="0" eaLnBrk="0" hangingPunct="0">
              <a:lnSpc>
                <a:spcPts val="3800"/>
              </a:lnSpc>
              <a:spcAft>
                <a:spcPts val="0"/>
              </a:spcAft>
              <a:buClr>
                <a:schemeClr val="tx2"/>
              </a:buClr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clearTimeout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(id)</a:t>
            </a:r>
          </a:p>
        </p:txBody>
      </p:sp>
    </p:spTree>
    <p:extLst>
      <p:ext uri="{BB962C8B-B14F-4D97-AF65-F5344CB8AC3E}">
        <p14:creationId xmlns:p14="http://schemas.microsoft.com/office/powerpoint/2010/main" val="159523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6038834"/>
            <a:ext cx="5256584" cy="7025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81730" y="952687"/>
            <a:ext cx="10254830" cy="5716673"/>
          </a:xfrm>
          <a:solidFill>
            <a:schemeClr val="bg1"/>
          </a:solidFill>
        </p:spPr>
        <p:txBody>
          <a:bodyPr/>
          <a:lstStyle/>
          <a:p>
            <a:pPr marL="360000"/>
            <a:r>
              <a:rPr lang="zh-CN" altLang="en-US" dirty="0" smtClean="0"/>
              <a:t>  周期执行</a:t>
            </a:r>
            <a:r>
              <a:rPr lang="en-US" altLang="zh-CN" dirty="0" err="1" smtClean="0"/>
              <a:t>setInterval</a:t>
            </a:r>
            <a:r>
              <a:rPr lang="en-US" altLang="zh-CN" dirty="0" smtClean="0"/>
              <a:t>( ) ---- </a:t>
            </a:r>
            <a:r>
              <a:rPr lang="zh-CN" altLang="en-US" dirty="0" smtClean="0">
                <a:solidFill>
                  <a:srgbClr val="FF0000"/>
                </a:solidFill>
              </a:rPr>
              <a:t>重复执行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直到 </a:t>
            </a:r>
            <a:r>
              <a:rPr lang="en-US" altLang="zh-CN" dirty="0" err="1">
                <a:solidFill>
                  <a:srgbClr val="FF0000"/>
                </a:solidFill>
              </a:rPr>
              <a:t>clearInterval</a:t>
            </a:r>
            <a:r>
              <a:rPr lang="en-US" altLang="zh-CN" dirty="0" smtClean="0">
                <a:solidFill>
                  <a:srgbClr val="FF0000"/>
                </a:solidFill>
              </a:rPr>
              <a:t>( ) </a:t>
            </a:r>
            <a:r>
              <a:rPr lang="zh-CN" altLang="en-US" dirty="0">
                <a:solidFill>
                  <a:srgbClr val="FF0000"/>
                </a:solidFill>
              </a:rPr>
              <a:t>被调用或窗口被关闭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91775" lvl="1"/>
            <a:endParaRPr lang="en-US" altLang="zh-CN" sz="2600" dirty="0" smtClean="0"/>
          </a:p>
          <a:p>
            <a:pPr marL="591775" lvl="1"/>
            <a:r>
              <a:rPr lang="en-US" altLang="zh-CN" sz="2600" dirty="0" smtClean="0"/>
              <a:t> code</a:t>
            </a:r>
            <a:r>
              <a:rPr lang="zh-CN" altLang="en-US" sz="2600" dirty="0"/>
              <a:t>为要周期执行的</a:t>
            </a:r>
            <a:r>
              <a:rPr lang="en-US" altLang="zh-CN" sz="2600" dirty="0"/>
              <a:t>JavaScript</a:t>
            </a:r>
            <a:r>
              <a:rPr lang="zh-CN" altLang="en-US" sz="2600" dirty="0" smtClean="0"/>
              <a:t>代码</a:t>
            </a:r>
            <a:endParaRPr lang="zh-CN" altLang="en-US" sz="2600" dirty="0"/>
          </a:p>
          <a:p>
            <a:pPr marL="591775" lvl="1"/>
            <a:r>
              <a:rPr lang="zh-CN" altLang="en-US" sz="2600" dirty="0"/>
              <a:t> </a:t>
            </a:r>
            <a:r>
              <a:rPr lang="en-US" altLang="zh-CN" sz="2600" dirty="0"/>
              <a:t>interval</a:t>
            </a:r>
            <a:r>
              <a:rPr lang="zh-CN" altLang="en-US" sz="2600" dirty="0"/>
              <a:t>为周期执行的间隔时间，单位为毫秒</a:t>
            </a:r>
          </a:p>
          <a:p>
            <a:pPr marL="818787" lvl="1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6F53"/>
                </a:solidFill>
                <a:cs typeface="+mn-cs"/>
              </a:rPr>
              <a:t>取消</a:t>
            </a:r>
            <a:r>
              <a:rPr lang="zh-CN" altLang="en-US" sz="2800" dirty="0">
                <a:solidFill>
                  <a:srgbClr val="006F53"/>
                </a:solidFill>
                <a:cs typeface="+mn-cs"/>
              </a:rPr>
              <a:t>周期执行</a:t>
            </a:r>
            <a:r>
              <a:rPr lang="en-US" altLang="zh-CN" sz="2800" dirty="0" err="1">
                <a:solidFill>
                  <a:srgbClr val="006F53"/>
                </a:solidFill>
                <a:cs typeface="+mn-cs"/>
              </a:rPr>
              <a:t>clearInterval</a:t>
            </a:r>
            <a:r>
              <a:rPr lang="en-US" altLang="zh-CN" sz="2800" dirty="0" smtClean="0">
                <a:solidFill>
                  <a:srgbClr val="006F53"/>
                </a:solidFill>
                <a:cs typeface="+mn-cs"/>
              </a:rPr>
              <a:t>( )</a:t>
            </a:r>
            <a:endParaRPr lang="en-US" altLang="zh-CN" sz="2800" dirty="0">
              <a:solidFill>
                <a:srgbClr val="006F53"/>
              </a:solidFill>
              <a:cs typeface="+mn-cs"/>
            </a:endParaRPr>
          </a:p>
          <a:p>
            <a:pPr marL="591775" lvl="1"/>
            <a:endParaRPr lang="en-US" altLang="zh-CN" sz="2600" dirty="0" smtClean="0"/>
          </a:p>
          <a:p>
            <a:pPr marL="591775" lvl="1"/>
            <a:r>
              <a:rPr lang="en-US" altLang="zh-CN" sz="2600" dirty="0" smtClean="0"/>
              <a:t>id</a:t>
            </a:r>
            <a:r>
              <a:rPr lang="zh-CN" altLang="en-US" sz="2600" dirty="0"/>
              <a:t>是</a:t>
            </a:r>
            <a:r>
              <a:rPr lang="en-US" altLang="zh-CN" sz="2600" dirty="0" err="1"/>
              <a:t>setInterval</a:t>
            </a:r>
            <a:r>
              <a:rPr lang="en-US" altLang="zh-CN" sz="2600" dirty="0"/>
              <a:t>()</a:t>
            </a:r>
            <a:r>
              <a:rPr lang="zh-CN" altLang="en-US" sz="2600" dirty="0"/>
              <a:t>方法返回的</a:t>
            </a:r>
            <a:r>
              <a:rPr lang="zh-CN" altLang="en-US" sz="2600" dirty="0" smtClean="0"/>
              <a:t>数字</a:t>
            </a:r>
          </a:p>
          <a:p>
            <a:pPr marL="361587" lvl="1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周期执行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2264" y="580526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demo1-6-3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3472" y="2420888"/>
            <a:ext cx="4608512" cy="57964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defTabSz="0" eaLnBrk="0" hangingPunct="0">
              <a:lnSpc>
                <a:spcPts val="3800"/>
              </a:lnSpc>
              <a:spcAft>
                <a:spcPts val="0"/>
              </a:spcAft>
              <a:buClr>
                <a:schemeClr val="tx2"/>
              </a:buClr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setInterval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code,interval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3472" y="5013176"/>
            <a:ext cx="3816424" cy="57964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defTabSz="0" eaLnBrk="0" hangingPunct="0">
              <a:lnSpc>
                <a:spcPts val="3800"/>
              </a:lnSpc>
              <a:spcAft>
                <a:spcPts val="0"/>
              </a:spcAft>
              <a:buClr>
                <a:schemeClr val="tx2"/>
              </a:buClr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clearInterval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(id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743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79376" y="6038834"/>
            <a:ext cx="5256584" cy="7025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11424" y="908720"/>
            <a:ext cx="10947216" cy="5472608"/>
          </a:xfrm>
          <a:solidFill>
            <a:schemeClr val="bg1"/>
          </a:solidFill>
        </p:spPr>
        <p:txBody>
          <a:bodyPr/>
          <a:lstStyle/>
          <a:p>
            <a:pPr marL="360000"/>
            <a:r>
              <a:rPr lang="zh-CN" altLang="en-US" sz="2400" dirty="0" smtClean="0"/>
              <a:t> </a:t>
            </a:r>
            <a:r>
              <a:rPr lang="zh-CN" altLang="en-US" dirty="0" smtClean="0"/>
              <a:t>打开浏览器窗口</a:t>
            </a:r>
            <a:r>
              <a:rPr lang="en-US" altLang="zh-CN" dirty="0" smtClean="0"/>
              <a:t>open ( )</a:t>
            </a:r>
          </a:p>
          <a:p>
            <a:pPr marL="591775" lvl="1">
              <a:spcBef>
                <a:spcPts val="600"/>
              </a:spcBef>
            </a:pPr>
            <a:endParaRPr lang="en-US" altLang="zh-CN" sz="2600" dirty="0" smtClean="0"/>
          </a:p>
          <a:p>
            <a:pPr marL="591775" lvl="1">
              <a:lnSpc>
                <a:spcPts val="3700"/>
              </a:lnSpc>
              <a:spcBef>
                <a:spcPts val="600"/>
              </a:spcBef>
            </a:pPr>
            <a:r>
              <a:rPr lang="en-US" altLang="zh-CN" sz="2600" dirty="0" err="1" smtClean="0"/>
              <a:t>url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: </a:t>
            </a:r>
            <a:r>
              <a:rPr lang="zh-CN" altLang="en-US" sz="2600" dirty="0"/>
              <a:t>在打开的窗口中加载文档的</a:t>
            </a:r>
            <a:r>
              <a:rPr lang="en-US" altLang="zh-CN" sz="2600" dirty="0"/>
              <a:t>URL</a:t>
            </a:r>
            <a:r>
              <a:rPr lang="zh-CN" altLang="en-US" sz="2600" dirty="0"/>
              <a:t>地址。（可选参数）</a:t>
            </a:r>
          </a:p>
          <a:p>
            <a:pPr marL="591775" lvl="1">
              <a:lnSpc>
                <a:spcPts val="3700"/>
              </a:lnSpc>
              <a:spcBef>
                <a:spcPts val="600"/>
              </a:spcBef>
            </a:pPr>
            <a:r>
              <a:rPr lang="zh-CN" altLang="en-US" sz="2600" dirty="0"/>
              <a:t> </a:t>
            </a:r>
            <a:r>
              <a:rPr lang="en-US" altLang="zh-CN" sz="2600" dirty="0"/>
              <a:t>name : </a:t>
            </a:r>
            <a:r>
              <a:rPr lang="zh-CN" altLang="en-US" sz="2600" dirty="0"/>
              <a:t>新开窗口的名称。（可选参数）</a:t>
            </a:r>
          </a:p>
          <a:p>
            <a:pPr marL="591775" lvl="1">
              <a:lnSpc>
                <a:spcPts val="3700"/>
              </a:lnSpc>
              <a:spcBef>
                <a:spcPts val="600"/>
              </a:spcBef>
            </a:pPr>
            <a:r>
              <a:rPr lang="zh-CN" altLang="en-US" sz="2600" dirty="0">
                <a:solidFill>
                  <a:srgbClr val="C00000"/>
                </a:solidFill>
              </a:rPr>
              <a:t> </a:t>
            </a:r>
            <a:r>
              <a:rPr lang="en-US" altLang="zh-CN" sz="2600" dirty="0">
                <a:solidFill>
                  <a:srgbClr val="C00000"/>
                </a:solidFill>
              </a:rPr>
              <a:t>open( ) </a:t>
            </a:r>
            <a:r>
              <a:rPr lang="zh-CN" altLang="en-US" sz="2600" dirty="0">
                <a:solidFill>
                  <a:srgbClr val="C00000"/>
                </a:solidFill>
              </a:rPr>
              <a:t>方法用于打开一个新的浏览器窗口或查找一个已命名的窗口</a:t>
            </a:r>
            <a:r>
              <a:rPr lang="zh-CN" altLang="en-US" sz="2600" dirty="0" smtClean="0">
                <a:solidFill>
                  <a:srgbClr val="C00000"/>
                </a:solidFill>
              </a:rPr>
              <a:t>。</a:t>
            </a:r>
            <a:endParaRPr lang="en-US" altLang="zh-CN" dirty="0" smtClean="0"/>
          </a:p>
          <a:p>
            <a:pPr marL="360000">
              <a:spcBef>
                <a:spcPts val="1200"/>
              </a:spcBef>
            </a:pPr>
            <a:r>
              <a:rPr lang="zh-CN" altLang="en-US" dirty="0" smtClean="0"/>
              <a:t>关闭浏览器窗口</a:t>
            </a:r>
            <a:r>
              <a:rPr lang="en-US" altLang="zh-CN" dirty="0" smtClean="0"/>
              <a:t>close ( )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1.6.5 </a:t>
            </a:r>
            <a:r>
              <a:rPr lang="zh-CN" altLang="en-US" dirty="0" smtClean="0"/>
              <a:t>窗口操作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6280" y="5808001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demo1-6-4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42076" y="1700808"/>
            <a:ext cx="6886172" cy="57964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defTabSz="0" eaLnBrk="0" hangingPunct="0">
              <a:lnSpc>
                <a:spcPts val="3800"/>
              </a:lnSpc>
              <a:spcAft>
                <a:spcPts val="0"/>
              </a:spcAft>
              <a:buClr>
                <a:schemeClr val="tx2"/>
              </a:buClr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window.open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url,name,features,replace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42076" y="5284485"/>
            <a:ext cx="3456384" cy="57964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defTabSz="0" eaLnBrk="0" hangingPunct="0">
              <a:lnSpc>
                <a:spcPts val="3800"/>
              </a:lnSpc>
              <a:spcAft>
                <a:spcPts val="0"/>
              </a:spcAft>
              <a:buClr>
                <a:schemeClr val="tx2"/>
              </a:buClr>
            </a:pP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window.close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0883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090714" y="1051911"/>
            <a:ext cx="9715500" cy="4643437"/>
          </a:xfrm>
        </p:spPr>
        <p:txBody>
          <a:bodyPr/>
          <a:lstStyle/>
          <a:p>
            <a:r>
              <a:rPr lang="en-US" altLang="zh-CN" dirty="0" smtClean="0"/>
              <a:t>history</a:t>
            </a:r>
            <a:r>
              <a:rPr lang="zh-CN" altLang="en-US" dirty="0" smtClean="0"/>
              <a:t>对象可以访问浏览器窗口的浏览历史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1.6.6 history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41908"/>
              </p:ext>
            </p:extLst>
          </p:nvPr>
        </p:nvGraphicFramePr>
        <p:xfrm>
          <a:off x="1992614" y="2204439"/>
          <a:ext cx="8064896" cy="2083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51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/>
                        <a:t>对象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/>
                        <a:t>方法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/>
                        <a:t>说明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929">
                <a:tc rowSpan="3">
                  <a:txBody>
                    <a:bodyPr/>
                    <a:lstStyle/>
                    <a:p>
                      <a:pPr algn="l"/>
                      <a:endParaRPr lang="en-US" altLang="zh-CN" sz="2800" b="1" dirty="0"/>
                    </a:p>
                    <a:p>
                      <a:pPr algn="l"/>
                      <a:r>
                        <a:rPr lang="en-US" altLang="zh-CN" sz="2800" b="1" dirty="0" smtClean="0"/>
                        <a:t>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back()</a:t>
                      </a:r>
                      <a:endParaRPr lang="zh-CN" altLang="en-US" sz="2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</a:rPr>
                        <a:t>后退到上一个访问过的页面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0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forward()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</a:rPr>
                        <a:t>前进到下一个访问过的页面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162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go(n)</a:t>
                      </a:r>
                      <a:endParaRPr lang="zh-CN" altLang="en-US" sz="2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</a:rPr>
                        <a:t>跳转到某个访问过的页面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90713" y="4549866"/>
            <a:ext cx="9831497" cy="10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go(n)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如果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为正数，则前进到第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个访问过的网页；如果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为负数，则后退到第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个访问过的网页。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9376" y="6038834"/>
            <a:ext cx="5256584" cy="7025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8663608" y="6038834"/>
            <a:ext cx="219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demo1-6-6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6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090714" y="1051911"/>
            <a:ext cx="9715500" cy="4643437"/>
          </a:xfrm>
        </p:spPr>
        <p:txBody>
          <a:bodyPr/>
          <a:lstStyle/>
          <a:p>
            <a:r>
              <a:rPr lang="en-US" altLang="zh-CN" dirty="0" smtClean="0"/>
              <a:t>location</a:t>
            </a:r>
            <a:r>
              <a:rPr lang="zh-CN" altLang="en-US" dirty="0" smtClean="0"/>
              <a:t>对象包含当前窗口的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信息。</a:t>
            </a:r>
            <a:endParaRPr lang="en-US" altLang="zh-CN" dirty="0" smtClean="0"/>
          </a:p>
          <a:p>
            <a:pPr lvl="1"/>
            <a:r>
              <a:rPr lang="zh-CN" altLang="en-US" sz="2400" dirty="0"/>
              <a:t>可以通过修改</a:t>
            </a:r>
            <a:r>
              <a:rPr lang="en-US" altLang="zh-CN" sz="2400" dirty="0"/>
              <a:t>location</a:t>
            </a:r>
            <a:r>
              <a:rPr lang="zh-CN" altLang="en-US" sz="2400" dirty="0"/>
              <a:t>对象的属性来加载另一个文档。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1.6.7 location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74896"/>
              </p:ext>
            </p:extLst>
          </p:nvPr>
        </p:nvGraphicFramePr>
        <p:xfrm>
          <a:off x="2093588" y="2509533"/>
          <a:ext cx="7709752" cy="172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1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7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对象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属性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说明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 rowSpan="2">
                  <a:txBody>
                    <a:bodyPr/>
                    <a:lstStyle/>
                    <a:p>
                      <a:pPr algn="l"/>
                      <a:endParaRPr lang="en-US" altLang="zh-CN" sz="2800" b="0" dirty="0" smtClean="0"/>
                    </a:p>
                    <a:p>
                      <a:pPr algn="l"/>
                      <a:r>
                        <a:rPr lang="en-US" altLang="zh-CN" sz="2800" b="0" dirty="0" smtClean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dirty="0" smtClean="0"/>
                        <a:t>host</a:t>
                      </a:r>
                      <a:endParaRPr lang="zh-CN" altLang="en-US" sz="2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0" kern="1200" dirty="0" smtClean="0"/>
                        <a:t>主机名和端口</a:t>
                      </a:r>
                      <a:endParaRPr lang="zh-CN" altLang="en-US" sz="2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err="1" smtClean="0"/>
                        <a:t>href</a:t>
                      </a:r>
                      <a:endParaRPr lang="en-US" altLang="zh-CN" sz="2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0" dirty="0" smtClean="0"/>
                        <a:t>当前页面的</a:t>
                      </a:r>
                      <a:r>
                        <a:rPr lang="en-US" altLang="zh-CN" sz="2800" b="0" dirty="0" smtClean="0"/>
                        <a:t>URL</a:t>
                      </a:r>
                      <a:endParaRPr lang="zh-CN" alt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413855" y="4581528"/>
            <a:ext cx="9004125" cy="553998"/>
          </a:xfrm>
          <a:prstGeom prst="rect">
            <a:avLst/>
          </a:prstGeom>
          <a:solidFill>
            <a:srgbClr val="99CC00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 err="1"/>
              <a:t>window.location.href</a:t>
            </a:r>
            <a:r>
              <a:rPr lang="en-US" altLang="zh-CN" sz="3000" dirty="0"/>
              <a:t> = "https://www.baidu.com";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0177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② 外部</a:t>
            </a:r>
            <a:r>
              <a:rPr lang="en-US" altLang="zh-CN" dirty="0"/>
              <a:t>JavaScript</a:t>
            </a:r>
            <a:r>
              <a:rPr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2062152" y="1497938"/>
            <a:ext cx="7635875" cy="1384300"/>
          </a:xfrm>
          <a:prstGeom prst="rect">
            <a:avLst/>
          </a:prstGeom>
          <a:gradFill rotWithShape="1">
            <a:gsLst>
              <a:gs pos="0">
                <a:srgbClr val="F9FCE5"/>
              </a:gs>
              <a:gs pos="64999">
                <a:srgbClr val="EEF5BD"/>
              </a:gs>
              <a:gs pos="100000">
                <a:srgbClr val="E8F3A0"/>
              </a:gs>
            </a:gsLst>
            <a:lin ang="5400000" scaled="1"/>
          </a:gradFill>
          <a:ln w="9525">
            <a:solidFill>
              <a:srgbClr val="98A3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  <a:defRPr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</a:rPr>
              <a:t>把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JavaScript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代码放到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外部文件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中，在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HTML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代码中直接引入该文件</a:t>
            </a:r>
            <a:endParaRPr lang="en-US" altLang="zh-CN" sz="2800" dirty="0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2062152" y="3356967"/>
            <a:ext cx="7635875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600" dirty="0">
                <a:latin typeface="微软雅黑" panose="020B0503020204020204" pitchFamily="34" charset="-122"/>
              </a:rPr>
              <a:t>1</a:t>
            </a:r>
            <a:r>
              <a:rPr lang="zh-CN" altLang="en-US" sz="2600" dirty="0">
                <a:latin typeface="微软雅黑" panose="020B0503020204020204" pitchFamily="34" charset="-122"/>
              </a:rPr>
              <a:t>、外部文件定义为：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</a:rPr>
              <a:t>*.</a:t>
            </a:r>
            <a:r>
              <a:rPr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js</a:t>
            </a:r>
            <a:endParaRPr lang="en-US" altLang="zh-CN" sz="260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微软雅黑" panose="020B0503020204020204" pitchFamily="34" charset="-122"/>
              </a:rPr>
              <a:t>2</a:t>
            </a:r>
            <a:r>
              <a:rPr lang="zh-CN" altLang="en-US" sz="2600" dirty="0">
                <a:latin typeface="微软雅黑" panose="020B0503020204020204" pitchFamily="34" charset="-122"/>
              </a:rPr>
              <a:t>、外部文件可以</a:t>
            </a:r>
            <a:r>
              <a:rPr lang="zh-CN" altLang="en-US" sz="2600" dirty="0" smtClean="0">
                <a:latin typeface="微软雅黑" panose="020B0503020204020204" pitchFamily="34" charset="-122"/>
              </a:rPr>
              <a:t>在</a:t>
            </a:r>
            <a:r>
              <a:rPr lang="en-US" altLang="zh-CN" sz="2600" dirty="0" smtClean="0">
                <a:latin typeface="微软雅黑" panose="020B0503020204020204" pitchFamily="34" charset="-122"/>
              </a:rPr>
              <a:t>HTML</a:t>
            </a:r>
            <a:r>
              <a:rPr lang="zh-CN" altLang="en-US" sz="2600" dirty="0" smtClean="0">
                <a:latin typeface="微软雅黑" panose="020B0503020204020204" pitchFamily="34" charset="-122"/>
              </a:rPr>
              <a:t>中</a:t>
            </a:r>
            <a:r>
              <a:rPr lang="zh-CN" altLang="en-US" sz="2600" dirty="0">
                <a:latin typeface="微软雅黑" panose="020B0503020204020204" pitchFamily="34" charset="-122"/>
              </a:rPr>
              <a:t>的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</a:rPr>
              <a:t>head</a:t>
            </a:r>
            <a:r>
              <a:rPr lang="zh-CN" altLang="en-US" sz="2600" dirty="0">
                <a:latin typeface="微软雅黑" panose="020B0503020204020204" pitchFamily="34" charset="-122"/>
              </a:rPr>
              <a:t>或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</a:rPr>
              <a:t>body</a:t>
            </a:r>
            <a:r>
              <a:rPr lang="zh-CN" altLang="en-US" sz="2600" dirty="0">
                <a:latin typeface="微软雅黑" panose="020B0503020204020204" pitchFamily="34" charset="-122"/>
              </a:rPr>
              <a:t>中引入</a:t>
            </a:r>
            <a:endParaRPr lang="en-US" altLang="zh-CN" sz="26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微软雅黑" panose="020B0503020204020204" pitchFamily="34" charset="-122"/>
              </a:rPr>
              <a:t>3</a:t>
            </a:r>
            <a:r>
              <a:rPr lang="zh-CN" altLang="en-US" sz="2600" dirty="0">
                <a:latin typeface="微软雅黑" panose="020B0503020204020204" pitchFamily="34" charset="-122"/>
              </a:rPr>
              <a:t>、一次定义可以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</a:rPr>
              <a:t>重复</a:t>
            </a:r>
            <a:r>
              <a:rPr lang="zh-CN" altLang="en-US" sz="2600" dirty="0">
                <a:latin typeface="微软雅黑" panose="020B0503020204020204" pitchFamily="34" charset="-122"/>
              </a:rPr>
              <a:t>使用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50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9459" y="5950155"/>
            <a:ext cx="4321980" cy="6482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19110" y="1123944"/>
            <a:ext cx="9715500" cy="464343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screen</a:t>
            </a:r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r>
              <a:rPr lang="zh-CN" altLang="en-US" dirty="0" smtClean="0"/>
              <a:t>包含客户端屏幕的相关信息。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navigator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包含浏览器的信息，浏览器的类型、版本信息都可以从中获取。</a:t>
            </a: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1.6.8 </a:t>
            </a:r>
            <a:r>
              <a:rPr lang="en-US" altLang="zh-CN" dirty="0" err="1" smtClean="0"/>
              <a:t>srceen</a:t>
            </a:r>
            <a:r>
              <a:rPr lang="zh-CN" altLang="en-US" dirty="0" smtClean="0"/>
              <a:t>对象、</a:t>
            </a:r>
            <a:r>
              <a:rPr lang="en-US" altLang="zh-CN" dirty="0"/>
              <a:t>navigator</a:t>
            </a:r>
            <a:r>
              <a:rPr lang="zh-CN" altLang="en-US" dirty="0"/>
              <a:t>对象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854813"/>
              </p:ext>
            </p:extLst>
          </p:nvPr>
        </p:nvGraphicFramePr>
        <p:xfrm>
          <a:off x="1557921" y="3717132"/>
          <a:ext cx="9076159" cy="1540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6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b="1" dirty="0" smtClean="0"/>
                        <a:t>对象</a:t>
                      </a:r>
                      <a:endParaRPr lang="zh-CN" alt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b="1" dirty="0" smtClean="0"/>
                        <a:t>属性</a:t>
                      </a:r>
                      <a:endParaRPr lang="zh-CN" alt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b="1" dirty="0" smtClean="0"/>
                        <a:t>说明</a:t>
                      </a:r>
                      <a:endParaRPr lang="zh-CN" altLang="en-US" sz="2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058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altLang="zh-CN" sz="2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navigator</a:t>
                      </a:r>
                      <a:endParaRPr lang="zh-CN" alt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appName</a:t>
                      </a:r>
                      <a:endParaRPr lang="zh-CN" alt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浏览器名称</a:t>
                      </a:r>
                      <a:endParaRPr lang="zh-CN" alt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058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userAgent</a:t>
                      </a:r>
                      <a:endParaRPr lang="zh-CN" alt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zh-CN" alt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用户代理请求头的字符串</a:t>
                      </a:r>
                      <a:endParaRPr lang="en-US" altLang="zh-CN" sz="2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墨迹 5"/>
              <p14:cNvContentPartPr/>
              <p14:nvPr/>
            </p14:nvContentPartPr>
            <p14:xfrm>
              <a:off x="124920" y="1437840"/>
              <a:ext cx="6974640" cy="428652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560" y="1428480"/>
                <a:ext cx="6993360" cy="430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568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dirty="0"/>
              <a:t>ocument </a:t>
            </a:r>
            <a:r>
              <a:rPr lang="en-US" altLang="zh-CN" dirty="0">
                <a:solidFill>
                  <a:srgbClr val="FF0000"/>
                </a:solidFill>
              </a:rPr>
              <a:t>O</a:t>
            </a:r>
            <a:r>
              <a:rPr lang="en-US" altLang="zh-CN" dirty="0"/>
              <a:t>bject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odel</a:t>
            </a:r>
            <a:r>
              <a:rPr lang="zh-CN" altLang="en-US" dirty="0"/>
              <a:t>）：</a:t>
            </a:r>
            <a:r>
              <a:rPr lang="zh-CN" altLang="en-US" dirty="0">
                <a:latin typeface="宋体" panose="02010600030101010101" pitchFamily="2" charset="-122"/>
              </a:rPr>
              <a:t>文档</a:t>
            </a:r>
            <a:r>
              <a:rPr lang="zh-CN" altLang="en-US" dirty="0" smtClean="0">
                <a:latin typeface="宋体" panose="02010600030101010101" pitchFamily="2" charset="-122"/>
              </a:rPr>
              <a:t>对象模型</a:t>
            </a:r>
            <a:endParaRPr lang="en-US" altLang="zh-CN" dirty="0" smtClean="0"/>
          </a:p>
          <a:p>
            <a:pPr lvl="1"/>
            <a:r>
              <a:rPr lang="en-US" altLang="zh-CN" sz="2600" dirty="0" smtClean="0"/>
              <a:t>DOM</a:t>
            </a:r>
            <a:r>
              <a:rPr lang="zh-CN" altLang="en-US" sz="2600" dirty="0"/>
              <a:t>将</a:t>
            </a:r>
            <a:r>
              <a:rPr lang="en-US" altLang="zh-CN" sz="2600" dirty="0"/>
              <a:t>HTML</a:t>
            </a:r>
            <a:r>
              <a:rPr lang="zh-CN" altLang="en-US" sz="2600" dirty="0"/>
              <a:t>文档抽象为树形结构，称这棵树为</a:t>
            </a:r>
            <a:r>
              <a:rPr lang="en-US" altLang="zh-CN" sz="2600" dirty="0"/>
              <a:t>DOM</a:t>
            </a:r>
            <a:r>
              <a:rPr lang="zh-CN" altLang="en-US" sz="2600" dirty="0"/>
              <a:t>树</a:t>
            </a:r>
            <a:endParaRPr lang="en-US" altLang="zh-CN" sz="2600" dirty="0"/>
          </a:p>
          <a:p>
            <a:pPr lvl="1"/>
            <a:r>
              <a:rPr lang="en-US" altLang="zh-CN" sz="2600" dirty="0"/>
              <a:t>HTML</a:t>
            </a:r>
            <a:r>
              <a:rPr lang="zh-CN" altLang="en-US" sz="2600" dirty="0"/>
              <a:t>中的每一项内容（标签和内容）都可以在</a:t>
            </a:r>
            <a:r>
              <a:rPr lang="en-US" altLang="zh-CN" sz="2600" dirty="0"/>
              <a:t>DOM</a:t>
            </a:r>
            <a:r>
              <a:rPr lang="zh-CN" altLang="en-US" sz="2600" dirty="0"/>
              <a:t>树中找到</a:t>
            </a:r>
            <a:endParaRPr lang="en-US" altLang="zh-CN" sz="2600" dirty="0"/>
          </a:p>
          <a:p>
            <a:r>
              <a:rPr lang="en-US" altLang="zh-CN" dirty="0"/>
              <a:t>DOM</a:t>
            </a:r>
            <a:r>
              <a:rPr lang="zh-CN" altLang="en-US" dirty="0"/>
              <a:t>的核心就是对</a:t>
            </a:r>
            <a:r>
              <a:rPr lang="en-US" altLang="zh-CN" dirty="0"/>
              <a:t>DOM</a:t>
            </a:r>
            <a:r>
              <a:rPr lang="zh-CN" altLang="en-US" dirty="0"/>
              <a:t>树</a:t>
            </a:r>
            <a:r>
              <a:rPr lang="zh-CN" altLang="en-US" dirty="0" smtClean="0"/>
              <a:t>的动态操作</a:t>
            </a:r>
            <a:r>
              <a:rPr lang="zh-CN" altLang="en-US" dirty="0"/>
              <a:t>，即增加、删除、修改</a:t>
            </a:r>
            <a:r>
              <a:rPr lang="en-US" altLang="zh-CN" dirty="0"/>
              <a:t>DOM</a:t>
            </a:r>
            <a:r>
              <a:rPr lang="zh-CN" altLang="en-US" dirty="0"/>
              <a:t>树中的内容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1.7.1 DOM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35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21492" y="1051911"/>
            <a:ext cx="10236974" cy="5546541"/>
          </a:xfrm>
          <a:solidFill>
            <a:schemeClr val="bg1"/>
          </a:solidFill>
        </p:spPr>
        <p:txBody>
          <a:bodyPr/>
          <a:lstStyle/>
          <a:p>
            <a:pPr marL="453600"/>
            <a:r>
              <a:rPr lang="en-US" altLang="zh-CN" dirty="0">
                <a:latin typeface="+mj-ea"/>
                <a:ea typeface="+mj-ea"/>
              </a:rPr>
              <a:t>DOM</a:t>
            </a:r>
            <a:r>
              <a:rPr lang="zh-CN" altLang="en-US" dirty="0">
                <a:latin typeface="+mj-ea"/>
                <a:ea typeface="+mj-ea"/>
              </a:rPr>
              <a:t>节点是一个对象（</a:t>
            </a:r>
            <a:r>
              <a:rPr lang="zh-CN" altLang="en-US" b="1" dirty="0" smtClean="0">
                <a:solidFill>
                  <a:srgbClr val="0070C0"/>
                </a:solidFill>
                <a:latin typeface="+mj-ea"/>
                <a:ea typeface="+mj-ea"/>
              </a:rPr>
              <a:t>属性 </a:t>
            </a:r>
            <a:r>
              <a:rPr lang="zh-CN" altLang="en-US" dirty="0" smtClean="0">
                <a:latin typeface="+mj-ea"/>
                <a:ea typeface="+mj-ea"/>
              </a:rPr>
              <a:t>和 </a:t>
            </a:r>
            <a:r>
              <a:rPr lang="zh-CN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方法</a:t>
            </a:r>
            <a:r>
              <a:rPr lang="zh-CN" altLang="en-US" dirty="0">
                <a:latin typeface="+mj-ea"/>
                <a:ea typeface="+mj-ea"/>
              </a:rPr>
              <a:t>）</a:t>
            </a:r>
            <a:endParaRPr lang="en-US" altLang="zh-CN" dirty="0">
              <a:latin typeface="+mj-ea"/>
              <a:ea typeface="+mj-ea"/>
            </a:endParaRPr>
          </a:p>
          <a:p>
            <a:pPr marL="453600"/>
            <a:r>
              <a:rPr lang="en-US" altLang="zh-CN" dirty="0">
                <a:latin typeface="+mj-ea"/>
                <a:ea typeface="+mj-ea"/>
              </a:rPr>
              <a:t>DOM</a:t>
            </a:r>
            <a:r>
              <a:rPr lang="zh-CN" altLang="en-US" dirty="0">
                <a:latin typeface="+mj-ea"/>
                <a:ea typeface="+mj-ea"/>
              </a:rPr>
              <a:t>节点之间有特定关系（父子兄弟关系）</a:t>
            </a:r>
            <a:endParaRPr lang="en-US" altLang="zh-CN" dirty="0">
              <a:latin typeface="+mj-ea"/>
              <a:ea typeface="+mj-ea"/>
            </a:endParaRPr>
          </a:p>
          <a:p>
            <a:pPr marL="687600" lvl="1"/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每个节点都有父节点、除非该元素是文档的根节点。</a:t>
            </a:r>
          </a:p>
          <a:p>
            <a:pPr marL="687600" lvl="1"/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同胞</a:t>
            </a:r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节点指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拥有相同父节点的节点</a:t>
            </a:r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。</a:t>
            </a:r>
            <a:endParaRPr lang="en-US" altLang="zh-CN" sz="24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453600"/>
            <a:r>
              <a:rPr lang="en-US" altLang="zh-CN" dirty="0">
                <a:latin typeface="+mj-ea"/>
                <a:ea typeface="+mj-ea"/>
              </a:rPr>
              <a:t>DOM</a:t>
            </a:r>
            <a:r>
              <a:rPr lang="zh-CN" altLang="en-US" dirty="0">
                <a:latin typeface="+mj-ea"/>
                <a:ea typeface="+mj-ea"/>
              </a:rPr>
              <a:t>节点核心问题：</a:t>
            </a:r>
            <a:endParaRPr lang="en-US" altLang="zh-CN" dirty="0">
              <a:latin typeface="+mj-ea"/>
              <a:ea typeface="+mj-ea"/>
            </a:endParaRPr>
          </a:p>
          <a:p>
            <a:pPr marL="687600" lvl="1"/>
            <a:r>
              <a:rPr lang="zh-CN" altLang="en-US" sz="2400" dirty="0">
                <a:latin typeface="+mj-ea"/>
                <a:ea typeface="+mj-ea"/>
              </a:rPr>
              <a:t>如何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获取</a:t>
            </a:r>
            <a:r>
              <a:rPr lang="zh-CN" altLang="en-US" sz="2400" dirty="0">
                <a:latin typeface="+mj-ea"/>
                <a:ea typeface="+mj-ea"/>
              </a:rPr>
              <a:t>一个节点（节点对象）</a:t>
            </a:r>
            <a:endParaRPr lang="en-US" altLang="zh-CN" sz="2400" dirty="0">
              <a:latin typeface="+mj-ea"/>
              <a:ea typeface="+mj-ea"/>
            </a:endParaRPr>
          </a:p>
          <a:p>
            <a:pPr marL="687600" lvl="1"/>
            <a:r>
              <a:rPr lang="zh-CN" altLang="en-US" sz="2400" dirty="0">
                <a:latin typeface="+mj-ea"/>
                <a:ea typeface="+mj-ea"/>
              </a:rPr>
              <a:t>如何访问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节点对象之间的依赖关系</a:t>
            </a:r>
            <a:endParaRPr lang="en-US" altLang="zh-CN" sz="24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687600" lvl="1"/>
            <a:r>
              <a:rPr lang="zh-CN" altLang="en-US" sz="2400" dirty="0">
                <a:latin typeface="+mj-ea"/>
                <a:ea typeface="+mj-ea"/>
              </a:rPr>
              <a:t>如何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动态添加、删除、更新</a:t>
            </a:r>
            <a:r>
              <a:rPr lang="zh-CN" altLang="en-US" sz="2400" dirty="0">
                <a:latin typeface="+mj-ea"/>
                <a:ea typeface="+mj-ea"/>
              </a:rPr>
              <a:t>一个节点</a:t>
            </a:r>
            <a:endParaRPr lang="en-US" altLang="zh-CN" sz="2400" dirty="0">
              <a:latin typeface="+mj-ea"/>
              <a:ea typeface="+mj-ea"/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1.7.2 DOM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3902400" y="901800"/>
              <a:ext cx="2366640" cy="103644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3040" y="892440"/>
                <a:ext cx="2385360" cy="105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106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1.7.3 </a:t>
            </a:r>
            <a:r>
              <a:rPr lang="zh-CN" altLang="en-US" dirty="0"/>
              <a:t>获取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</a:t>
            </a: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3072007" y="1556792"/>
            <a:ext cx="1730977" cy="96463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直接获取节点</a:t>
            </a:r>
          </a:p>
        </p:txBody>
      </p:sp>
      <p:sp>
        <p:nvSpPr>
          <p:cNvPr id="18" name="矩形 4"/>
          <p:cNvSpPr>
            <a:spLocks noChangeArrowheads="1"/>
          </p:cNvSpPr>
          <p:nvPr/>
        </p:nvSpPr>
        <p:spPr bwMode="auto">
          <a:xfrm>
            <a:off x="3075182" y="4231376"/>
            <a:ext cx="1732490" cy="99782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通过节点关系获取</a:t>
            </a:r>
          </a:p>
        </p:txBody>
      </p:sp>
      <p:sp>
        <p:nvSpPr>
          <p:cNvPr id="19" name="矩形 18"/>
          <p:cNvSpPr/>
          <p:nvPr/>
        </p:nvSpPr>
        <p:spPr>
          <a:xfrm>
            <a:off x="5421602" y="1304925"/>
            <a:ext cx="5569094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latin typeface="微软雅黑" panose="020B0503020204020204" pitchFamily="34" charset="-122"/>
              </a:rPr>
              <a:t>通过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id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属性</a:t>
            </a:r>
            <a:r>
              <a:rPr lang="zh-CN" altLang="en-US" sz="2800" kern="0" dirty="0">
                <a:latin typeface="微软雅黑" panose="020B0503020204020204" pitchFamily="34" charset="-122"/>
              </a:rPr>
              <a:t>获得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节点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05727" y="1963738"/>
            <a:ext cx="5310499" cy="522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latin typeface="微软雅黑" panose="020B0503020204020204" pitchFamily="34" charset="-122"/>
              </a:rPr>
              <a:t>通过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标签名</a:t>
            </a:r>
            <a:r>
              <a:rPr lang="zh-CN" altLang="en-US" sz="2800" kern="0" dirty="0">
                <a:latin typeface="微软雅黑" panose="020B0503020204020204" pitchFamily="34" charset="-122"/>
              </a:rPr>
              <a:t>获得所有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同名标签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88322" y="3491477"/>
            <a:ext cx="4554995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latin typeface="微软雅黑" panose="020B0503020204020204" pitchFamily="34" charset="-122"/>
              </a:rPr>
              <a:t>通过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父节点</a:t>
            </a:r>
            <a:r>
              <a:rPr lang="zh-CN" altLang="en-US" sz="2800" kern="0" dirty="0">
                <a:latin typeface="微软雅黑" panose="020B0503020204020204" pitchFamily="34" charset="-122"/>
              </a:rPr>
              <a:t>获得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子节点</a:t>
            </a:r>
          </a:p>
        </p:txBody>
      </p:sp>
      <p:sp>
        <p:nvSpPr>
          <p:cNvPr id="22" name="矩形 21"/>
          <p:cNvSpPr/>
          <p:nvPr/>
        </p:nvSpPr>
        <p:spPr>
          <a:xfrm>
            <a:off x="5402610" y="4172514"/>
            <a:ext cx="4854154" cy="52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latin typeface="微软雅黑" panose="020B0503020204020204" pitchFamily="34" charset="-122"/>
              </a:rPr>
              <a:t>通过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子节点</a:t>
            </a:r>
            <a:r>
              <a:rPr lang="zh-CN" altLang="en-US" sz="2800" kern="0" dirty="0">
                <a:latin typeface="微软雅黑" panose="020B0503020204020204" pitchFamily="34" charset="-122"/>
              </a:rPr>
              <a:t>获得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父节点</a:t>
            </a:r>
          </a:p>
        </p:txBody>
      </p:sp>
      <p:sp>
        <p:nvSpPr>
          <p:cNvPr id="23" name="矩形 22"/>
          <p:cNvSpPr/>
          <p:nvPr/>
        </p:nvSpPr>
        <p:spPr>
          <a:xfrm>
            <a:off x="5388323" y="4859902"/>
            <a:ext cx="4573587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latin typeface="微软雅黑" panose="020B0503020204020204" pitchFamily="34" charset="-122"/>
              </a:rPr>
              <a:t>获得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前后兄弟节点</a:t>
            </a:r>
          </a:p>
        </p:txBody>
      </p:sp>
      <p:sp>
        <p:nvSpPr>
          <p:cNvPr id="24" name="矩形 23"/>
          <p:cNvSpPr/>
          <p:nvPr/>
        </p:nvSpPr>
        <p:spPr>
          <a:xfrm>
            <a:off x="5393027" y="2673350"/>
            <a:ext cx="559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 smtClean="0">
                <a:latin typeface="微软雅黑" panose="020B0503020204020204" pitchFamily="34" charset="-122"/>
              </a:rPr>
              <a:t>通过</a:t>
            </a:r>
            <a:r>
              <a:rPr lang="zh-CN" altLang="en-US" sz="2800" kern="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类名</a:t>
            </a:r>
            <a:r>
              <a:rPr lang="zh-CN" altLang="en-US" sz="2800" kern="0" dirty="0">
                <a:latin typeface="微软雅黑" panose="020B0503020204020204" pitchFamily="34" charset="-122"/>
              </a:rPr>
              <a:t>获得</a:t>
            </a:r>
            <a:r>
              <a:rPr lang="zh-CN" altLang="en-US" sz="2800" kern="0" dirty="0" smtClean="0">
                <a:latin typeface="微软雅黑" panose="020B0503020204020204" pitchFamily="34" charset="-122"/>
              </a:rPr>
              <a:t>所有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类名相同的标签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左大括号 11"/>
          <p:cNvSpPr/>
          <p:nvPr/>
        </p:nvSpPr>
        <p:spPr bwMode="auto">
          <a:xfrm>
            <a:off x="4947000" y="1524000"/>
            <a:ext cx="424232" cy="1509713"/>
          </a:xfrm>
          <a:prstGeom prst="leftBrace">
            <a:avLst>
              <a:gd name="adj1" fmla="val 7056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左大括号 15"/>
          <p:cNvSpPr/>
          <p:nvPr/>
        </p:nvSpPr>
        <p:spPr bwMode="auto">
          <a:xfrm>
            <a:off x="4951688" y="3683000"/>
            <a:ext cx="424232" cy="1509713"/>
          </a:xfrm>
          <a:prstGeom prst="leftBrace">
            <a:avLst>
              <a:gd name="adj1" fmla="val 7056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左大括号 13"/>
          <p:cNvSpPr/>
          <p:nvPr/>
        </p:nvSpPr>
        <p:spPr bwMode="auto">
          <a:xfrm>
            <a:off x="2278257" y="1839913"/>
            <a:ext cx="691277" cy="3282950"/>
          </a:xfrm>
          <a:prstGeom prst="leftBrace">
            <a:avLst>
              <a:gd name="adj1" fmla="val 12640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矩形 14"/>
          <p:cNvSpPr>
            <a:spLocks noChangeArrowheads="1"/>
          </p:cNvSpPr>
          <p:nvPr/>
        </p:nvSpPr>
        <p:spPr bwMode="auto">
          <a:xfrm>
            <a:off x="1192407" y="2962275"/>
            <a:ext cx="1233821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DOM</a:t>
            </a:r>
            <a:r>
              <a:rPr lang="zh-CN" altLang="en-US" b="1" dirty="0">
                <a:solidFill>
                  <a:srgbClr val="FF0000"/>
                </a:solidFill>
              </a:rPr>
              <a:t>节点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3277080" y="3768480"/>
              <a:ext cx="750600" cy="4021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7720" y="3759120"/>
                <a:ext cx="769320" cy="42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753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7" y="199234"/>
            <a:ext cx="6143625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直接获取节点</a:t>
            </a:r>
          </a:p>
        </p:txBody>
      </p:sp>
      <p:sp>
        <p:nvSpPr>
          <p:cNvPr id="3" name="矩形 2"/>
          <p:cNvSpPr/>
          <p:nvPr/>
        </p:nvSpPr>
        <p:spPr>
          <a:xfrm>
            <a:off x="1017736" y="1337599"/>
            <a:ext cx="6107546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Calibri" panose="020F0502020204030204"/>
                <a:cs typeface="Calibri" panose="020F0502020204030204"/>
              </a:rPr>
              <a:t>① 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</a:t>
            </a:r>
            <a:r>
              <a:rPr lang="en-US" altLang="zh-CN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id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属性获得节点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1059" y="2671098"/>
            <a:ext cx="6177063" cy="52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Calibri" panose="020F0502020204030204"/>
                <a:cs typeface="Calibri" panose="020F0502020204030204"/>
              </a:rPr>
              <a:t>② 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通过标签名获得所有同名标签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7736" y="1966248"/>
            <a:ext cx="7608777" cy="52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en-US" altLang="zh-CN" sz="2800" kern="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document.getElementById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( )</a:t>
            </a:r>
          </a:p>
        </p:txBody>
      </p:sp>
      <p:sp>
        <p:nvSpPr>
          <p:cNvPr id="10" name="矩形 9"/>
          <p:cNvSpPr/>
          <p:nvPr/>
        </p:nvSpPr>
        <p:spPr>
          <a:xfrm>
            <a:off x="1017734" y="3337848"/>
            <a:ext cx="7585605" cy="52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en-US" altLang="zh-CN" sz="2800" kern="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document.getElementsByTagName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( )</a:t>
            </a:r>
          </a:p>
        </p:txBody>
      </p:sp>
      <p:sp>
        <p:nvSpPr>
          <p:cNvPr id="13" name="矩形 12"/>
          <p:cNvSpPr/>
          <p:nvPr/>
        </p:nvSpPr>
        <p:spPr>
          <a:xfrm>
            <a:off x="982809" y="4039523"/>
            <a:ext cx="6744783" cy="52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Calibri" panose="020F0502020204030204"/>
                <a:cs typeface="Calibri" panose="020F0502020204030204"/>
              </a:rPr>
              <a:t>③ 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通过类名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获得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所有类名相同的标签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68523" y="4777712"/>
            <a:ext cx="7585606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en-US" altLang="zh-CN" sz="2800" kern="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document.getElementsByClassName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( 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705920" y="3205800"/>
              <a:ext cx="500400" cy="20988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6560" y="3196440"/>
                <a:ext cx="519120" cy="211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85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1017588" y="1158977"/>
            <a:ext cx="7893050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lt"/>
              </a:rPr>
              <a:t>通过</a:t>
            </a:r>
            <a:r>
              <a:rPr lang="en-US" altLang="zh-CN" dirty="0">
                <a:latin typeface="+mn-lt"/>
              </a:rPr>
              <a:t>id</a:t>
            </a:r>
            <a:r>
              <a:rPr lang="zh-CN" altLang="en-US" dirty="0">
                <a:latin typeface="+mn-lt"/>
              </a:rPr>
              <a:t>属性获得节点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语法：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C00000"/>
                </a:solidFill>
              </a:rPr>
              <a:t>node.getElementById</a:t>
            </a:r>
            <a:r>
              <a:rPr lang="en-US" altLang="zh-CN" dirty="0" smtClean="0">
                <a:solidFill>
                  <a:srgbClr val="C00000"/>
                </a:solidFill>
              </a:rPr>
              <a:t>("id");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例子：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C00000"/>
                </a:solidFill>
              </a:rPr>
              <a:t>document.getElementById</a:t>
            </a:r>
            <a:r>
              <a:rPr lang="en-US" altLang="zh-CN" dirty="0" smtClean="0">
                <a:solidFill>
                  <a:srgbClr val="C00000"/>
                </a:solidFill>
              </a:rPr>
              <a:t>("intro");</a:t>
            </a:r>
          </a:p>
        </p:txBody>
      </p:sp>
      <p:sp>
        <p:nvSpPr>
          <p:cNvPr id="26627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7" y="236539"/>
            <a:ext cx="6143625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getElementById</a:t>
            </a:r>
            <a:r>
              <a:rPr lang="en-US" altLang="zh-CN" dirty="0" smtClean="0"/>
              <a:t>( )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8024826" y="5536946"/>
            <a:ext cx="18999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demo1-7-1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277160" y="3375360"/>
              <a:ext cx="1045440" cy="3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7800" y="3366000"/>
                <a:ext cx="106416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58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81656" y="1123944"/>
            <a:ext cx="9436323" cy="4643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>
              <a:buClr>
                <a:srgbClr val="008469"/>
              </a:buClr>
              <a:defRPr/>
            </a:pPr>
            <a:r>
              <a:rPr lang="zh-CN" altLang="en-US" dirty="0">
                <a:latin typeface="Franklin Gothic Book" panose="020B0503020102020204"/>
              </a:rPr>
              <a:t> 通过标签名查找 </a:t>
            </a:r>
            <a:r>
              <a:rPr lang="en-US" altLang="zh-CN" dirty="0">
                <a:latin typeface="Franklin Gothic Book" panose="020B0503020102020204"/>
              </a:rPr>
              <a:t>HTML </a:t>
            </a:r>
            <a:r>
              <a:rPr lang="zh-CN" altLang="en-US" dirty="0">
                <a:latin typeface="Franklin Gothic Book" panose="020B0503020102020204"/>
              </a:rPr>
              <a:t>元素。</a:t>
            </a:r>
            <a:endParaRPr lang="en-US" altLang="zh-CN" dirty="0">
              <a:latin typeface="Franklin Gothic Book" panose="020B0503020102020204"/>
            </a:endParaRPr>
          </a:p>
          <a:p>
            <a:pPr lvl="0">
              <a:buClr>
                <a:srgbClr val="008469"/>
              </a:buClr>
              <a:defRPr/>
            </a:pPr>
            <a:r>
              <a:rPr lang="zh-CN" altLang="en-US" dirty="0">
                <a:latin typeface="Franklin Gothic Book" panose="020B0503020102020204"/>
              </a:rPr>
              <a:t> 返回带有指定标签名的所有元素（数组或列表）</a:t>
            </a:r>
            <a:endParaRPr lang="en-US" altLang="zh-CN" dirty="0">
              <a:latin typeface="Franklin Gothic Book" panose="020B0503020102020204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语法：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C00000"/>
                </a:solidFill>
              </a:rPr>
              <a:t>node.getElementsByTagName</a:t>
            </a:r>
            <a:r>
              <a:rPr lang="en-US" altLang="zh-CN" sz="2400" dirty="0">
                <a:solidFill>
                  <a:srgbClr val="C00000"/>
                </a:solidFill>
              </a:rPr>
              <a:t>(“</a:t>
            </a:r>
            <a:r>
              <a:rPr lang="en-US" altLang="zh-CN" sz="2400" dirty="0" err="1">
                <a:solidFill>
                  <a:srgbClr val="C00000"/>
                </a:solidFill>
              </a:rPr>
              <a:t>tagname</a:t>
            </a:r>
            <a:r>
              <a:rPr lang="en-US" altLang="zh-CN" sz="2400" dirty="0">
                <a:solidFill>
                  <a:srgbClr val="C00000"/>
                </a:solidFill>
              </a:rPr>
              <a:t>”);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例子：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C00000"/>
                </a:solidFill>
              </a:rPr>
              <a:t>document.getElementsByTagName</a:t>
            </a:r>
            <a:r>
              <a:rPr lang="en-US" altLang="zh-CN" dirty="0" smtClean="0">
                <a:solidFill>
                  <a:srgbClr val="C00000"/>
                </a:solidFill>
              </a:rPr>
              <a:t>("p");</a:t>
            </a:r>
          </a:p>
        </p:txBody>
      </p:sp>
      <p:sp>
        <p:nvSpPr>
          <p:cNvPr id="4" name="内容占位符 4"/>
          <p:cNvSpPr>
            <a:spLocks noGrp="1"/>
          </p:cNvSpPr>
          <p:nvPr/>
        </p:nvSpPr>
        <p:spPr bwMode="auto">
          <a:xfrm>
            <a:off x="981657" y="236539"/>
            <a:ext cx="8076619" cy="490537"/>
          </a:xfrm>
          <a:prstGeom prst="rect">
            <a:avLst/>
          </a:prstGeo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getElementsByTagName</a:t>
            </a:r>
            <a:r>
              <a:rPr lang="en-US" altLang="zh-CN" dirty="0" smtClean="0"/>
              <a:t>( )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036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2229275" y="1132566"/>
            <a:ext cx="8117840" cy="439674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  <a:extLst/>
        </p:spPr>
        <p:txBody>
          <a:bodyPr wrap="square" lIns="0" tIns="88872" rIns="0" bIns="0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x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=document.getElementsByTagName("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p");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for 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(i=0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;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&lt;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x.length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;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++) { 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 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document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.write(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x[i]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.innerHTML);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document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.write("&lt;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br/&gt;")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;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} </a:t>
            </a:r>
            <a:endParaRPr lang="zh-CN" altLang="zh-CN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8675" name="TextBox 4"/>
          <p:cNvSpPr txBox="1">
            <a:spLocks noChangeArrowheads="1"/>
          </p:cNvSpPr>
          <p:nvPr/>
        </p:nvSpPr>
        <p:spPr bwMode="auto">
          <a:xfrm>
            <a:off x="8086650" y="5935533"/>
            <a:ext cx="21226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demo1-7-2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8677" name="矩形 4"/>
          <p:cNvSpPr>
            <a:spLocks noChangeArrowheads="1"/>
          </p:cNvSpPr>
          <p:nvPr/>
        </p:nvSpPr>
        <p:spPr bwMode="auto">
          <a:xfrm>
            <a:off x="1002657" y="976313"/>
            <a:ext cx="12266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例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879006" y="5873978"/>
            <a:ext cx="12266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例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7651" name="内容占位符 4"/>
          <p:cNvSpPr>
            <a:spLocks noGrp="1"/>
          </p:cNvSpPr>
          <p:nvPr/>
        </p:nvSpPr>
        <p:spPr bwMode="auto">
          <a:xfrm>
            <a:off x="981657" y="236539"/>
            <a:ext cx="8076619" cy="490537"/>
          </a:xfrm>
          <a:prstGeom prst="rect">
            <a:avLst/>
          </a:prstGeo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getElementsByTagName</a:t>
            </a:r>
            <a:r>
              <a:rPr lang="en-US" altLang="zh-CN" dirty="0" smtClean="0"/>
              <a:t>( )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605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1054246" y="1123950"/>
            <a:ext cx="8570146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buClr>
                <a:srgbClr val="008469"/>
              </a:buClr>
              <a:defRPr/>
            </a:pPr>
            <a:r>
              <a:rPr lang="zh-CN" altLang="en-US" dirty="0" smtClean="0">
                <a:latin typeface="Franklin Gothic Book" panose="020B0503020102020204"/>
              </a:rPr>
              <a:t>通过类名</a:t>
            </a:r>
            <a:r>
              <a:rPr lang="zh-CN" altLang="en-US" dirty="0">
                <a:latin typeface="Franklin Gothic Book" panose="020B0503020102020204"/>
              </a:rPr>
              <a:t>获得</a:t>
            </a:r>
            <a:r>
              <a:rPr lang="zh-CN" altLang="en-US" dirty="0" smtClean="0">
                <a:latin typeface="Franklin Gothic Book" panose="020B0503020102020204"/>
              </a:rPr>
              <a:t>所有类名相同的标签</a:t>
            </a:r>
            <a:endParaRPr lang="en-US" altLang="zh-CN" dirty="0">
              <a:latin typeface="Franklin Gothic Book" panose="020B0503020102020204"/>
            </a:endParaRPr>
          </a:p>
          <a:p>
            <a:pPr>
              <a:buClr>
                <a:srgbClr val="008469"/>
              </a:buClr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    语法：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C00000"/>
                </a:solidFill>
              </a:rPr>
              <a:t>node.getElementsByClassName</a:t>
            </a:r>
            <a:r>
              <a:rPr lang="en-US" altLang="zh-CN" sz="2400" dirty="0" smtClean="0">
                <a:solidFill>
                  <a:srgbClr val="C00000"/>
                </a:solidFill>
              </a:rPr>
              <a:t>( </a:t>
            </a:r>
            <a:r>
              <a:rPr lang="en-US" altLang="zh-CN" dirty="0" smtClean="0">
                <a:solidFill>
                  <a:srgbClr val="C00000"/>
                </a:solidFill>
              </a:rPr>
              <a:t>"class</a:t>
            </a:r>
            <a:r>
              <a:rPr lang="en-US" altLang="zh-CN" dirty="0">
                <a:solidFill>
                  <a:srgbClr val="C00000"/>
                </a:solidFill>
              </a:rPr>
              <a:t>"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);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例子：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C00000"/>
                </a:solidFill>
              </a:rPr>
              <a:t>document.getElementsByClassName</a:t>
            </a:r>
            <a:r>
              <a:rPr lang="en-US" altLang="zh-CN" dirty="0" smtClean="0">
                <a:solidFill>
                  <a:srgbClr val="C00000"/>
                </a:solidFill>
              </a:rPr>
              <a:t>("intro");</a:t>
            </a:r>
          </a:p>
        </p:txBody>
      </p:sp>
      <p:sp>
        <p:nvSpPr>
          <p:cNvPr id="27651" name="内容占位符 4"/>
          <p:cNvSpPr>
            <a:spLocks noGrp="1"/>
          </p:cNvSpPr>
          <p:nvPr/>
        </p:nvSpPr>
        <p:spPr bwMode="auto">
          <a:xfrm>
            <a:off x="981657" y="236539"/>
            <a:ext cx="8076619" cy="490537"/>
          </a:xfrm>
          <a:prstGeom prst="rect">
            <a:avLst/>
          </a:prstGeo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dirty="0" smtClean="0"/>
              <a:t>③ </a:t>
            </a:r>
            <a:r>
              <a:rPr lang="en-US" altLang="zh-CN" dirty="0" err="1" smtClean="0"/>
              <a:t>getElementsByClassName</a:t>
            </a:r>
            <a:r>
              <a:rPr lang="en-US" altLang="zh-CN" dirty="0" smtClean="0"/>
              <a:t>( )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79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9376" y="5746743"/>
            <a:ext cx="5472608" cy="9226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1694445" y="5405338"/>
            <a:ext cx="8810072" cy="615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node.previousSibling</a:t>
            </a: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 smtClean="0">
                <a:solidFill>
                  <a:srgbClr val="FF0000"/>
                </a:solidFill>
              </a:rPr>
              <a:t>node.nextSibling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3072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通过节点关系访问节点</a:t>
            </a:r>
          </a:p>
        </p:txBody>
      </p:sp>
      <p:sp>
        <p:nvSpPr>
          <p:cNvPr id="6" name="矩形 5"/>
          <p:cNvSpPr/>
          <p:nvPr/>
        </p:nvSpPr>
        <p:spPr>
          <a:xfrm>
            <a:off x="981658" y="1123944"/>
            <a:ext cx="4278312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通过父节点获得子节点：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9595" y="3266753"/>
            <a:ext cx="4559300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通过子节点获得父节点：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97083" y="4705325"/>
            <a:ext cx="429577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获得前后兄弟节点：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27" name="矩形 1"/>
          <p:cNvSpPr>
            <a:spLocks noChangeArrowheads="1"/>
          </p:cNvSpPr>
          <p:nvPr/>
        </p:nvSpPr>
        <p:spPr bwMode="auto">
          <a:xfrm>
            <a:off x="1710320" y="1646230"/>
            <a:ext cx="8814836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800" dirty="0" err="1" smtClean="0">
                <a:solidFill>
                  <a:srgbClr val="FF0000"/>
                </a:solidFill>
                <a:latin typeface="微软雅黑" panose="020B0503020204020204" pitchFamily="34" charset="-122"/>
              </a:rPr>
              <a:t>node.children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[ ]             </a:t>
            </a:r>
            <a:r>
              <a:rPr lang="en-US" altLang="zh-CN" sz="2800" dirty="0" err="1" smtClean="0">
                <a:solidFill>
                  <a:srgbClr val="FF0000"/>
                </a:solidFill>
                <a:latin typeface="微软雅黑" panose="020B0503020204020204" pitchFamily="34" charset="-122"/>
              </a:rPr>
              <a:t>node.childNodes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[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]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800" dirty="0" err="1" smtClean="0">
                <a:solidFill>
                  <a:srgbClr val="FF0000"/>
                </a:solidFill>
                <a:latin typeface="微软雅黑" panose="020B0503020204020204" pitchFamily="34" charset="-122"/>
              </a:rPr>
              <a:t>node.firstChild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              </a:t>
            </a:r>
            <a:r>
              <a:rPr lang="en-US" altLang="zh-CN" sz="2800" dirty="0" err="1" smtClean="0">
                <a:solidFill>
                  <a:srgbClr val="FF0000"/>
                </a:solidFill>
                <a:latin typeface="微软雅黑" panose="020B0503020204020204" pitchFamily="34" charset="-122"/>
              </a:rPr>
              <a:t>node.lastChild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4445" y="3913237"/>
            <a:ext cx="37465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en-US" altLang="zh-CN" sz="2800" kern="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node.parentNode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5456160" y="0"/>
              <a:ext cx="3384720" cy="178632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6800" y="-9360"/>
                <a:ext cx="3403440" cy="180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532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  <p:bldP spid="6" grpId="0"/>
      <p:bldP spid="7" grpId="0"/>
      <p:bldP spid="8" grpId="0"/>
      <p:bldP spid="30727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② 外部</a:t>
            </a:r>
            <a:r>
              <a:rPr lang="en-US" altLang="zh-CN" dirty="0"/>
              <a:t>JavaScript</a:t>
            </a:r>
            <a:r>
              <a:rPr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846053" y="1916307"/>
            <a:ext cx="76358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800" dirty="0">
                <a:latin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</a:rPr>
              <a:t>、外部脚本文件中，不能含有</a:t>
            </a:r>
            <a:r>
              <a:rPr lang="en-US" altLang="zh-CN" sz="2800" dirty="0">
                <a:latin typeface="微软雅黑" panose="020B0503020204020204" pitchFamily="34" charset="-122"/>
              </a:rPr>
              <a:t>&lt;script&gt;</a:t>
            </a:r>
            <a:r>
              <a:rPr lang="zh-CN" altLang="en-US" sz="2800" dirty="0">
                <a:latin typeface="微软雅黑" panose="020B0503020204020204" pitchFamily="34" charset="-122"/>
              </a:rPr>
              <a:t>标签，只能含有</a:t>
            </a:r>
            <a:r>
              <a:rPr lang="en-US" altLang="zh-CN" sz="2800" dirty="0">
                <a:latin typeface="微软雅黑" panose="020B0503020204020204" pitchFamily="34" charset="-122"/>
              </a:rPr>
              <a:t>JavaScript</a:t>
            </a:r>
            <a:r>
              <a:rPr lang="zh-CN" altLang="en-US" sz="2800" dirty="0">
                <a:latin typeface="微软雅黑" panose="020B0503020204020204" pitchFamily="34" charset="-122"/>
              </a:rPr>
              <a:t>代码。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846053" y="1125209"/>
            <a:ext cx="1825625" cy="58420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473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kumimoji="0" lang="zh-CN" altLang="en-US" dirty="0">
                <a:solidFill>
                  <a:srgbClr val="FFFFFF"/>
                </a:solidFill>
                <a:latin typeface="微软雅黑" pitchFamily="34" charset="-122"/>
              </a:rPr>
              <a:t>注意事项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218" y="3508200"/>
            <a:ext cx="7275710" cy="234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6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81658" y="1123944"/>
            <a:ext cx="103007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获得某一元素节点的属性节点</a:t>
            </a:r>
          </a:p>
          <a:p>
            <a:pPr lvl="1"/>
            <a:r>
              <a:rPr lang="zh-CN" altLang="en-US" sz="2600" dirty="0"/>
              <a:t>标准方式获得属性：</a:t>
            </a:r>
            <a:r>
              <a:rPr lang="en-US" altLang="zh-CN" sz="2600" dirty="0" err="1">
                <a:solidFill>
                  <a:srgbClr val="FF0000"/>
                </a:solidFill>
              </a:rPr>
              <a:t>node.getAttribute</a:t>
            </a:r>
            <a:r>
              <a:rPr lang="en-US" altLang="zh-CN" sz="2600" dirty="0">
                <a:solidFill>
                  <a:srgbClr val="FF0000"/>
                </a:solidFill>
              </a:rPr>
              <a:t>( </a:t>
            </a:r>
            <a:r>
              <a:rPr lang="en-US" altLang="zh-CN" sz="2600" i="1" dirty="0">
                <a:solidFill>
                  <a:srgbClr val="FF0000"/>
                </a:solidFill>
              </a:rPr>
              <a:t>name</a:t>
            </a:r>
            <a:r>
              <a:rPr lang="en-US" altLang="zh-CN" sz="2600" dirty="0">
                <a:solidFill>
                  <a:srgbClr val="FF0000"/>
                </a:solidFill>
              </a:rPr>
              <a:t> )</a:t>
            </a:r>
          </a:p>
          <a:p>
            <a:pPr lvl="1"/>
            <a:r>
              <a:rPr lang="zh-CN" altLang="en-US" sz="2600" dirty="0"/>
              <a:t>简单方式获得属性：</a:t>
            </a:r>
            <a:r>
              <a:rPr lang="en-US" altLang="zh-CN" sz="2600" dirty="0" err="1">
                <a:solidFill>
                  <a:srgbClr val="FF0000"/>
                </a:solidFill>
              </a:rPr>
              <a:t>node.attrName</a:t>
            </a:r>
            <a:endParaRPr lang="en-US" altLang="zh-CN" sz="2600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修改某一元素节点的属性节点</a:t>
            </a:r>
            <a:endParaRPr lang="en-US" altLang="zh-CN" dirty="0" smtClean="0"/>
          </a:p>
          <a:p>
            <a:pPr lvl="1"/>
            <a:r>
              <a:rPr lang="zh-CN" altLang="en-US" sz="2600" dirty="0"/>
              <a:t>直接赋值给</a:t>
            </a:r>
            <a:r>
              <a:rPr lang="zh-CN" altLang="en-US" sz="2600" dirty="0" smtClean="0"/>
              <a:t>属性</a:t>
            </a:r>
            <a:endParaRPr lang="en-US" altLang="zh-CN" sz="3200" i="1" dirty="0">
              <a:solidFill>
                <a:srgbClr val="FF0000"/>
              </a:solidFill>
            </a:endParaRPr>
          </a:p>
        </p:txBody>
      </p:sp>
      <p:sp>
        <p:nvSpPr>
          <p:cNvPr id="19459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1.7.4 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</a:t>
            </a:r>
            <a:r>
              <a:rPr lang="zh-CN" altLang="en-US" dirty="0"/>
              <a:t>属性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18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51384" y="5805264"/>
            <a:ext cx="4248472" cy="864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8914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658" y="260145"/>
            <a:ext cx="7368594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/>
              <a:t>1.7.5 </a:t>
            </a:r>
            <a:r>
              <a:rPr lang="en-US" altLang="zh-CN" dirty="0" err="1"/>
              <a:t>innerHTML</a:t>
            </a:r>
            <a:endParaRPr lang="zh-CN" altLang="en-US" dirty="0"/>
          </a:p>
        </p:txBody>
      </p:sp>
      <p:sp>
        <p:nvSpPr>
          <p:cNvPr id="38915" name="矩形 1"/>
          <p:cNvSpPr>
            <a:spLocks noChangeArrowheads="1"/>
          </p:cNvSpPr>
          <p:nvPr/>
        </p:nvSpPr>
        <p:spPr bwMode="auto">
          <a:xfrm>
            <a:off x="981658" y="1123950"/>
            <a:ext cx="10313404" cy="311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167005" indent="-167005" defTabSz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改变</a:t>
            </a:r>
            <a:r>
              <a:rPr lang="en-US" altLang="zh-CN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 HTML </a:t>
            </a:r>
            <a:r>
              <a:rPr lang="zh-CN" altLang="zh-CN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内容</a:t>
            </a:r>
            <a:r>
              <a:rPr lang="en-US" altLang="zh-CN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—</a:t>
            </a:r>
            <a:r>
              <a:rPr lang="en-US" altLang="zh-CN" sz="2800" dirty="0" err="1">
                <a:solidFill>
                  <a:srgbClr val="006F53"/>
                </a:solidFill>
                <a:latin typeface="微软雅黑" panose="020B0503020204020204" pitchFamily="34" charset="-122"/>
              </a:rPr>
              <a:t>innerHTML</a:t>
            </a:r>
            <a:r>
              <a:rPr lang="en-US" altLang="zh-CN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006F53"/>
                </a:solidFill>
                <a:latin typeface="微软雅黑" panose="020B0503020204020204" pitchFamily="34" charset="-122"/>
              </a:rPr>
              <a:t>属性</a:t>
            </a:r>
          </a:p>
          <a:p>
            <a:pPr>
              <a:lnSpc>
                <a:spcPct val="150000"/>
              </a:lnSpc>
            </a:pPr>
            <a:r>
              <a:rPr lang="en-US" altLang="zh-CN" sz="2600" dirty="0" err="1" smtClean="0">
                <a:solidFill>
                  <a:srgbClr val="000000"/>
                </a:solidFill>
                <a:latin typeface="+mj-ea"/>
                <a:ea typeface="+mj-ea"/>
              </a:rPr>
              <a:t>innerHTML</a:t>
            </a:r>
            <a:r>
              <a:rPr lang="zh-CN" altLang="en-US" sz="2600" dirty="0">
                <a:solidFill>
                  <a:srgbClr val="000000"/>
                </a:solidFill>
                <a:latin typeface="+mj-ea"/>
                <a:ea typeface="+mj-ea"/>
              </a:rPr>
              <a:t>是</a:t>
            </a:r>
            <a:r>
              <a:rPr lang="en-US" altLang="zh-CN" sz="2600" dirty="0">
                <a:solidFill>
                  <a:srgbClr val="000000"/>
                </a:solidFill>
                <a:latin typeface="+mj-ea"/>
                <a:ea typeface="+mj-ea"/>
              </a:rPr>
              <a:t>DOM</a:t>
            </a:r>
            <a:r>
              <a:rPr lang="zh-CN" altLang="en-US" sz="2600" dirty="0">
                <a:solidFill>
                  <a:srgbClr val="000000"/>
                </a:solidFill>
                <a:latin typeface="+mj-ea"/>
                <a:ea typeface="+mj-ea"/>
              </a:rPr>
              <a:t>中</a:t>
            </a:r>
            <a:r>
              <a:rPr lang="zh-CN" altLang="en-US" sz="2600" dirty="0">
                <a:solidFill>
                  <a:srgbClr val="FF0000"/>
                </a:solidFill>
                <a:latin typeface="+mj-ea"/>
                <a:ea typeface="+mj-ea"/>
              </a:rPr>
              <a:t>元素节点</a:t>
            </a:r>
            <a:r>
              <a:rPr lang="zh-CN" altLang="en-US" sz="2600" dirty="0">
                <a:solidFill>
                  <a:srgbClr val="000000"/>
                </a:solidFill>
                <a:latin typeface="+mj-ea"/>
                <a:ea typeface="+mj-ea"/>
              </a:rPr>
              <a:t>的属性，相当于一个</a:t>
            </a:r>
            <a:r>
              <a:rPr lang="zh-CN" altLang="en-US" sz="2600" dirty="0">
                <a:solidFill>
                  <a:srgbClr val="FF0000"/>
                </a:solidFill>
                <a:latin typeface="+mj-ea"/>
                <a:ea typeface="+mj-ea"/>
              </a:rPr>
              <a:t>容器</a:t>
            </a:r>
            <a:r>
              <a:rPr lang="zh-CN" altLang="en-US" sz="2600" b="1" dirty="0">
                <a:solidFill>
                  <a:srgbClr val="000000"/>
                </a:solidFill>
                <a:latin typeface="+mj-ea"/>
                <a:ea typeface="+mj-ea"/>
              </a:rPr>
              <a:t>，</a:t>
            </a:r>
            <a:r>
              <a:rPr lang="zh-CN" altLang="en-US" sz="2600" dirty="0">
                <a:solidFill>
                  <a:srgbClr val="C00000"/>
                </a:solidFill>
                <a:latin typeface="+mj-ea"/>
                <a:ea typeface="+mj-ea"/>
              </a:rPr>
              <a:t>可用于获取或改变任意 </a:t>
            </a:r>
            <a:r>
              <a:rPr lang="en-US" altLang="zh-CN" sz="2600" dirty="0">
                <a:solidFill>
                  <a:srgbClr val="C00000"/>
                </a:solidFill>
                <a:latin typeface="+mj-ea"/>
                <a:ea typeface="+mj-ea"/>
              </a:rPr>
              <a:t>HTML </a:t>
            </a:r>
            <a:r>
              <a:rPr lang="zh-CN" altLang="en-US" sz="2600" dirty="0">
                <a:solidFill>
                  <a:srgbClr val="C00000"/>
                </a:solidFill>
                <a:latin typeface="+mj-ea"/>
                <a:ea typeface="+mj-ea"/>
              </a:rPr>
              <a:t>元素，包括 </a:t>
            </a:r>
            <a:r>
              <a:rPr lang="en-US" altLang="zh-CN" sz="2600" dirty="0">
                <a:solidFill>
                  <a:srgbClr val="C00000"/>
                </a:solidFill>
                <a:latin typeface="+mj-ea"/>
                <a:ea typeface="+mj-ea"/>
              </a:rPr>
              <a:t>&lt;html&gt; </a:t>
            </a:r>
            <a:r>
              <a:rPr lang="zh-CN" altLang="en-US" sz="2600" dirty="0">
                <a:solidFill>
                  <a:srgbClr val="C00000"/>
                </a:solidFill>
                <a:latin typeface="+mj-ea"/>
                <a:ea typeface="+mj-ea"/>
              </a:rPr>
              <a:t>和 </a:t>
            </a:r>
            <a:r>
              <a:rPr lang="en-US" altLang="zh-CN" sz="2600" dirty="0">
                <a:solidFill>
                  <a:srgbClr val="C00000"/>
                </a:solidFill>
                <a:latin typeface="+mj-ea"/>
                <a:ea typeface="+mj-ea"/>
              </a:rPr>
              <a:t>&lt;body&gt;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282" y="3300826"/>
            <a:ext cx="5047471" cy="344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2" y="5255866"/>
            <a:ext cx="3317954" cy="155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3200" y="3300826"/>
            <a:ext cx="5589587" cy="2046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391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28 4.07407E-6 L 0.09232 -0.1201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0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/>
        </p:nvSpPr>
        <p:spPr>
          <a:xfrm>
            <a:off x="1981200" y="1652588"/>
            <a:ext cx="8229600" cy="3829050"/>
          </a:xfrm>
          <a:prstGeom prst="rect">
            <a:avLst/>
          </a:prstGeom>
        </p:spPr>
        <p:txBody>
          <a:bodyPr/>
          <a:lstStyle/>
          <a:p>
            <a:pPr marL="167005" indent="-167005" defTabSz="0">
              <a:spcAft>
                <a:spcPct val="15000"/>
              </a:spcAft>
              <a:buClr>
                <a:srgbClr val="008469"/>
              </a:buClr>
              <a:buFont typeface="Arial" panose="020B0604020202020204" pitchFamily="34" charset="0"/>
              <a:buChar char="•"/>
              <a:defRPr/>
            </a:pPr>
            <a:endParaRPr lang="zh-CN" altLang="en-US" sz="1600" kern="0" dirty="0">
              <a:solidFill>
                <a:srgbClr val="006F53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939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1053691" y="1050926"/>
            <a:ext cx="10300718" cy="4878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err="1" smtClean="0"/>
              <a:t>innerHTML</a:t>
            </a:r>
            <a:r>
              <a:rPr lang="zh-CN" altLang="en-US" dirty="0" smtClean="0"/>
              <a:t>属性，可读可写</a:t>
            </a:r>
          </a:p>
          <a:p>
            <a:pPr lvl="1"/>
            <a:r>
              <a:rPr lang="zh-CN" altLang="en-US" sz="2600" dirty="0" smtClean="0"/>
              <a:t> 读取节点内容：</a:t>
            </a:r>
            <a:r>
              <a:rPr lang="en-US" altLang="zh-CN" sz="2600" dirty="0" err="1" smtClean="0"/>
              <a:t>node.innerHTML</a:t>
            </a:r>
            <a:r>
              <a:rPr lang="zh-CN" altLang="en-US" sz="2600" dirty="0" smtClean="0"/>
              <a:t>；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 修改节点内容：</a:t>
            </a:r>
            <a:r>
              <a:rPr lang="en-US" altLang="zh-CN" sz="2600" dirty="0" err="1" smtClean="0"/>
              <a:t>node.innerHTML</a:t>
            </a:r>
            <a:r>
              <a:rPr lang="en-US" altLang="zh-CN" sz="2600" dirty="0" smtClean="0"/>
              <a:t>  =  “”;</a:t>
            </a:r>
          </a:p>
          <a:p>
            <a:pPr lvl="1"/>
            <a:r>
              <a:rPr lang="zh-CN" altLang="en-US" sz="2600" dirty="0" smtClean="0"/>
              <a:t> 为该节点添加一个</a:t>
            </a:r>
            <a:r>
              <a:rPr lang="en-US" altLang="zh-CN" sz="2600" dirty="0" smtClean="0"/>
              <a:t>&lt;p&gt;</a:t>
            </a:r>
            <a:r>
              <a:rPr lang="zh-CN" altLang="en-US" sz="2600" dirty="0" smtClean="0"/>
              <a:t>元素：</a:t>
            </a:r>
            <a:endParaRPr lang="en-US" altLang="zh-CN" sz="2600" dirty="0" smtClean="0"/>
          </a:p>
          <a:p>
            <a:pPr marL="168275" lvl="1" indent="0"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</a:t>
            </a:r>
            <a:r>
              <a:rPr lang="en-US" altLang="zh-CN" sz="2600" dirty="0" err="1" smtClean="0"/>
              <a:t>node.innerHTML</a:t>
            </a:r>
            <a:r>
              <a:rPr lang="en-US" altLang="zh-CN" sz="2600" dirty="0" smtClean="0"/>
              <a:t>  +=“&lt;p&gt;…&lt;/p&gt;”;</a:t>
            </a:r>
          </a:p>
          <a:p>
            <a:r>
              <a:rPr lang="zh-CN" altLang="en-US" dirty="0" smtClean="0"/>
              <a:t>操作简单，几乎所有浏览器均支持</a:t>
            </a:r>
          </a:p>
        </p:txBody>
      </p:sp>
      <p:sp>
        <p:nvSpPr>
          <p:cNvPr id="38914" name="内容占位符 4"/>
          <p:cNvSpPr>
            <a:spLocks noGrp="1"/>
          </p:cNvSpPr>
          <p:nvPr/>
        </p:nvSpPr>
        <p:spPr bwMode="auto">
          <a:xfrm>
            <a:off x="981658" y="115888"/>
            <a:ext cx="7368594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 smtClean="0"/>
              <a:t>innerHTML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427325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1"/>
          <p:cNvSpPr>
            <a:spLocks noChangeArrowheads="1"/>
          </p:cNvSpPr>
          <p:nvPr/>
        </p:nvSpPr>
        <p:spPr bwMode="auto">
          <a:xfrm>
            <a:off x="909624" y="885183"/>
            <a:ext cx="9458339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4572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tabLst>
                <a:tab pos="4572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tabLst>
                <a:tab pos="4572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tabLst>
                <a:tab pos="4572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tabLst>
                <a:tab pos="4572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sz="2800" dirty="0">
                <a:solidFill>
                  <a:srgbClr val="000000"/>
                </a:solidFill>
              </a:rPr>
              <a:t>例</a:t>
            </a:r>
            <a:r>
              <a:rPr lang="zh-CN" altLang="en-US" sz="2800" dirty="0">
                <a:solidFill>
                  <a:srgbClr val="000000"/>
                </a:solidFill>
              </a:rPr>
              <a:t>子</a:t>
            </a:r>
            <a:r>
              <a:rPr lang="en-US" altLang="zh-CN" sz="2800" dirty="0">
                <a:solidFill>
                  <a:srgbClr val="000000"/>
                </a:solidFill>
              </a:rPr>
              <a:t>1</a:t>
            </a:r>
            <a:r>
              <a:rPr lang="zh-CN" altLang="en-US" sz="2800" dirty="0">
                <a:solidFill>
                  <a:srgbClr val="000000"/>
                </a:solidFill>
              </a:rPr>
              <a:t>：</a:t>
            </a:r>
            <a:r>
              <a:rPr lang="en-US" altLang="zh-CN" sz="2800" dirty="0">
                <a:solidFill>
                  <a:srgbClr val="000000"/>
                </a:solidFill>
              </a:rPr>
              <a:t/>
            </a:r>
            <a:br>
              <a:rPr lang="en-US" altLang="zh-CN" sz="2800" dirty="0">
                <a:solidFill>
                  <a:srgbClr val="000000"/>
                </a:solidFill>
              </a:rPr>
            </a:br>
            <a:r>
              <a:rPr lang="en-US" altLang="zh-CN" sz="2800" dirty="0" err="1">
                <a:solidFill>
                  <a:srgbClr val="000000"/>
                </a:solidFill>
              </a:rPr>
              <a:t>var</a:t>
            </a:r>
            <a:r>
              <a:rPr lang="en-US" altLang="zh-CN" sz="2800" dirty="0">
                <a:solidFill>
                  <a:srgbClr val="000000"/>
                </a:solidFill>
              </a:rPr>
              <a:t> txt=</a:t>
            </a:r>
            <a:r>
              <a:rPr lang="en-US" altLang="zh-CN" sz="2800" dirty="0" err="1">
                <a:solidFill>
                  <a:srgbClr val="000000"/>
                </a:solidFill>
              </a:rPr>
              <a:t>document.getElementById</a:t>
            </a:r>
            <a:r>
              <a:rPr lang="en-US" altLang="zh-CN" sz="2800" dirty="0">
                <a:solidFill>
                  <a:srgbClr val="000000"/>
                </a:solidFill>
              </a:rPr>
              <a:t>("intro").</a:t>
            </a:r>
            <a:r>
              <a:rPr lang="en-US" altLang="zh-CN" sz="2800" dirty="0" err="1">
                <a:solidFill>
                  <a:srgbClr val="FF0000"/>
                </a:solidFill>
              </a:rPr>
              <a:t>innerHTML</a:t>
            </a:r>
            <a:r>
              <a:rPr lang="en-US" altLang="zh-CN" sz="2800" dirty="0">
                <a:solidFill>
                  <a:srgbClr val="000000"/>
                </a:solidFill>
              </a:rPr>
              <a:t>; </a:t>
            </a:r>
          </a:p>
          <a:p>
            <a:pPr>
              <a:lnSpc>
                <a:spcPct val="200000"/>
              </a:lnSpc>
            </a:pPr>
            <a:r>
              <a:rPr lang="en-US" altLang="zh-CN" sz="2800" dirty="0" err="1">
                <a:solidFill>
                  <a:srgbClr val="000000"/>
                </a:solidFill>
              </a:rPr>
              <a:t>document.write</a:t>
            </a:r>
            <a:r>
              <a:rPr lang="en-US" altLang="zh-CN" sz="2800" dirty="0">
                <a:solidFill>
                  <a:srgbClr val="000000"/>
                </a:solidFill>
              </a:rPr>
              <a:t>(txt);</a:t>
            </a:r>
          </a:p>
          <a:p>
            <a:pPr>
              <a:lnSpc>
                <a:spcPct val="200000"/>
              </a:lnSpc>
            </a:pPr>
            <a:r>
              <a:rPr lang="zh-CN" altLang="zh-CN" sz="2800" dirty="0">
                <a:solidFill>
                  <a:srgbClr val="000000"/>
                </a:solidFill>
              </a:rPr>
              <a:t>例</a:t>
            </a:r>
            <a:r>
              <a:rPr lang="zh-CN" altLang="en-US" sz="2800" dirty="0">
                <a:solidFill>
                  <a:srgbClr val="000000"/>
                </a:solidFill>
              </a:rPr>
              <a:t>子</a:t>
            </a:r>
            <a:r>
              <a:rPr lang="en-US" altLang="zh-CN" sz="2800" dirty="0">
                <a:solidFill>
                  <a:srgbClr val="000000"/>
                </a:solidFill>
              </a:rPr>
              <a:t>2</a:t>
            </a:r>
            <a:r>
              <a:rPr lang="zh-CN" altLang="en-US" sz="2800" dirty="0">
                <a:solidFill>
                  <a:srgbClr val="000000"/>
                </a:solidFill>
              </a:rPr>
              <a:t>：</a:t>
            </a:r>
            <a:r>
              <a:rPr lang="en-US" altLang="zh-CN" sz="2800" dirty="0">
                <a:solidFill>
                  <a:srgbClr val="000000"/>
                </a:solidFill>
              </a:rPr>
              <a:t/>
            </a:r>
            <a:br>
              <a:rPr lang="en-US" altLang="zh-CN" sz="2800" dirty="0">
                <a:solidFill>
                  <a:srgbClr val="000000"/>
                </a:solidFill>
              </a:rPr>
            </a:br>
            <a:r>
              <a:rPr lang="en-US" altLang="zh-CN" sz="2800" dirty="0" err="1">
                <a:solidFill>
                  <a:srgbClr val="000000"/>
                </a:solidFill>
              </a:rPr>
              <a:t>document.getElementById</a:t>
            </a:r>
            <a:r>
              <a:rPr lang="en-US" altLang="zh-CN" sz="2800" dirty="0">
                <a:solidFill>
                  <a:srgbClr val="000000"/>
                </a:solidFill>
              </a:rPr>
              <a:t>(“intro”).</a:t>
            </a:r>
            <a:r>
              <a:rPr lang="en-US" altLang="zh-CN" sz="2800" dirty="0" err="1">
                <a:solidFill>
                  <a:srgbClr val="FF0000"/>
                </a:solidFill>
              </a:rPr>
              <a:t>innerHTML</a:t>
            </a:r>
            <a:r>
              <a:rPr lang="en-US" altLang="zh-CN" sz="2800" dirty="0">
                <a:solidFill>
                  <a:srgbClr val="000000"/>
                </a:solidFill>
              </a:rPr>
              <a:t>=</a:t>
            </a:r>
            <a:r>
              <a:rPr lang="zh-CN" altLang="en-US" sz="2800" dirty="0">
                <a:solidFill>
                  <a:srgbClr val="000000"/>
                </a:solidFill>
              </a:rPr>
              <a:t>“</a:t>
            </a:r>
            <a:r>
              <a:rPr lang="en-US" altLang="zh-CN" sz="2800" dirty="0">
                <a:solidFill>
                  <a:srgbClr val="000000"/>
                </a:solidFill>
              </a:rPr>
              <a:t>hello</a:t>
            </a:r>
            <a:r>
              <a:rPr lang="zh-CN" altLang="en-US" sz="2800" dirty="0">
                <a:solidFill>
                  <a:srgbClr val="000000"/>
                </a:solidFill>
              </a:rPr>
              <a:t>”</a:t>
            </a:r>
            <a:r>
              <a:rPr lang="en-US" altLang="zh-CN" sz="2800" dirty="0">
                <a:solidFill>
                  <a:srgbClr val="000000"/>
                </a:solidFill>
              </a:rPr>
              <a:t>; </a:t>
            </a:r>
            <a:endParaRPr lang="zh-CN" altLang="zh-CN" sz="2800" dirty="0">
              <a:solidFill>
                <a:srgbClr val="000000"/>
              </a:solidFill>
            </a:endParaRPr>
          </a:p>
        </p:txBody>
      </p:sp>
      <p:sp>
        <p:nvSpPr>
          <p:cNvPr id="40963" name="TextBox 4"/>
          <p:cNvSpPr txBox="1">
            <a:spLocks noChangeArrowheads="1"/>
          </p:cNvSpPr>
          <p:nvPr/>
        </p:nvSpPr>
        <p:spPr bwMode="auto">
          <a:xfrm>
            <a:off x="7810500" y="5572125"/>
            <a:ext cx="19437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demo1-7-5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38914" name="内容占位符 4"/>
          <p:cNvSpPr>
            <a:spLocks noGrp="1"/>
          </p:cNvSpPr>
          <p:nvPr/>
        </p:nvSpPr>
        <p:spPr bwMode="auto">
          <a:xfrm>
            <a:off x="981658" y="115888"/>
            <a:ext cx="7368594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 smtClean="0"/>
              <a:t>innerHTML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6688440" y="3955680"/>
              <a:ext cx="2946960" cy="22863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9080" y="3946320"/>
                <a:ext cx="2965680" cy="23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215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7426" y="5878122"/>
            <a:ext cx="4754178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482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1125722" y="236538"/>
            <a:ext cx="7359466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1.8.1 </a:t>
            </a:r>
            <a:r>
              <a:rPr lang="zh-CN" altLang="en-US" dirty="0" smtClean="0">
                <a:latin typeface="+mn-ea"/>
                <a:ea typeface="+mn-ea"/>
              </a:rPr>
              <a:t>节点属性</a:t>
            </a:r>
          </a:p>
        </p:txBody>
      </p:sp>
      <p:sp>
        <p:nvSpPr>
          <p:cNvPr id="23555" name="矩形 2"/>
          <p:cNvSpPr>
            <a:spLocks noChangeArrowheads="1"/>
          </p:cNvSpPr>
          <p:nvPr/>
        </p:nvSpPr>
        <p:spPr bwMode="auto">
          <a:xfrm>
            <a:off x="1125722" y="1123950"/>
            <a:ext cx="1022868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</a:rPr>
              <a:t>每个节点都拥有包含着关于节点某些信息的属性。这些属性是：</a:t>
            </a:r>
          </a:p>
        </p:txBody>
      </p:sp>
      <p:sp>
        <p:nvSpPr>
          <p:cNvPr id="23556" name="矩形 1"/>
          <p:cNvSpPr>
            <a:spLocks noChangeArrowheads="1"/>
          </p:cNvSpPr>
          <p:nvPr/>
        </p:nvSpPr>
        <p:spPr bwMode="auto">
          <a:xfrm>
            <a:off x="3397654" y="1844274"/>
            <a:ext cx="5310188" cy="286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70C0"/>
                </a:solidFill>
                <a:latin typeface="微软雅黑" panose="020B0503020204020204" pitchFamily="34" charset="-122"/>
              </a:rPr>
              <a:t>nodeName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</a:rPr>
              <a:t>（节点名称）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70C0"/>
                </a:solidFill>
                <a:latin typeface="微软雅黑" panose="020B0503020204020204" pitchFamily="34" charset="-122"/>
              </a:rPr>
              <a:t>nodeValue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</a:rPr>
              <a:t>（节点值）</a:t>
            </a:r>
            <a:r>
              <a:rPr lang="en-US" altLang="zh-CN" sz="2800" dirty="0" err="1">
                <a:solidFill>
                  <a:srgbClr val="0070C0"/>
                </a:solidFill>
                <a:latin typeface="微软雅黑" panose="020B0503020204020204" pitchFamily="34" charset="-122"/>
              </a:rPr>
              <a:t>nodeType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</a:rPr>
              <a:t>（节点类型）</a:t>
            </a:r>
            <a:endParaRPr lang="en-US" altLang="zh-CN" sz="2800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577783"/>
              </p:ext>
            </p:extLst>
          </p:nvPr>
        </p:nvGraphicFramePr>
        <p:xfrm>
          <a:off x="1534518" y="4141173"/>
          <a:ext cx="9036459" cy="2303463"/>
        </p:xfrm>
        <a:graphic>
          <a:graphicData uri="http://schemas.openxmlformats.org/drawingml/2006/table">
            <a:tbl>
              <a:tblPr/>
              <a:tblGrid>
                <a:gridCol w="1656759">
                  <a:extLst>
                    <a:ext uri="{9D8B030D-6E8A-4147-A177-3AD203B41FA5}">
                      <a16:colId xmlns:a16="http://schemas.microsoft.com/office/drawing/2014/main" val="1727682152"/>
                    </a:ext>
                  </a:extLst>
                </a:gridCol>
                <a:gridCol w="2040327">
                  <a:extLst>
                    <a:ext uri="{9D8B030D-6E8A-4147-A177-3AD203B41FA5}">
                      <a16:colId xmlns:a16="http://schemas.microsoft.com/office/drawing/2014/main" val="2143358440"/>
                    </a:ext>
                  </a:extLst>
                </a:gridCol>
                <a:gridCol w="3146049">
                  <a:extLst>
                    <a:ext uri="{9D8B030D-6E8A-4147-A177-3AD203B41FA5}">
                      <a16:colId xmlns:a16="http://schemas.microsoft.com/office/drawing/2014/main" val="1938613049"/>
                    </a:ext>
                  </a:extLst>
                </a:gridCol>
                <a:gridCol w="2193324">
                  <a:extLst>
                    <a:ext uri="{9D8B030D-6E8A-4147-A177-3AD203B41FA5}">
                      <a16:colId xmlns:a16="http://schemas.microsoft.com/office/drawing/2014/main" val="212694853"/>
                    </a:ext>
                  </a:extLst>
                </a:gridCol>
              </a:tblGrid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节点类型</a:t>
                      </a: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nodeType</a:t>
                      </a:r>
                      <a:endParaRPr kumimoji="0" lang="zh-CN" altLang="en-US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nodeName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nodeValue</a:t>
                      </a:r>
                      <a:r>
                        <a:rPr kumimoji="0" lang="en-US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351477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元素节点</a:t>
                      </a:r>
                      <a:endParaRPr kumimoji="0" lang="en-US" altLang="zh-CN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元素名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3778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属性节点</a:t>
                      </a:r>
                      <a:endParaRPr kumimoji="0" lang="en-US" altLang="zh-CN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属性名称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27995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文本节点</a:t>
                      </a:r>
                      <a:endParaRPr kumimoji="0" lang="en-US" altLang="zh-CN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#text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节点的内容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52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7426" y="5878122"/>
            <a:ext cx="4754178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3" y="979878"/>
            <a:ext cx="9543365" cy="5690607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生成一个</a:t>
            </a:r>
            <a:r>
              <a:rPr lang="en-US" altLang="zh-CN" dirty="0">
                <a:latin typeface="+mj-ea"/>
                <a:ea typeface="+mj-ea"/>
              </a:rPr>
              <a:t>DOM</a:t>
            </a:r>
            <a:r>
              <a:rPr lang="zh-CN" altLang="en-US" dirty="0">
                <a:latin typeface="+mj-ea"/>
                <a:ea typeface="+mj-ea"/>
              </a:rPr>
              <a:t>节点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sz="2600" dirty="0">
                <a:latin typeface="+mj-ea"/>
                <a:ea typeface="+mj-ea"/>
              </a:rPr>
              <a:t>生成一个</a:t>
            </a:r>
            <a:r>
              <a:rPr lang="zh-CN" altLang="en-US" sz="2600" dirty="0">
                <a:solidFill>
                  <a:srgbClr val="C00000"/>
                </a:solidFill>
                <a:latin typeface="+mj-ea"/>
                <a:ea typeface="+mj-ea"/>
              </a:rPr>
              <a:t>元素节点</a:t>
            </a:r>
            <a:r>
              <a:rPr lang="zh-CN" altLang="en-US" sz="2600" dirty="0">
                <a:latin typeface="+mj-ea"/>
                <a:ea typeface="+mj-ea"/>
              </a:rPr>
              <a:t>：</a:t>
            </a:r>
            <a:r>
              <a:rPr lang="en-US" altLang="zh-CN" sz="2600" dirty="0">
                <a:latin typeface="+mj-ea"/>
                <a:ea typeface="+mj-ea"/>
              </a:rPr>
              <a:t> </a:t>
            </a:r>
            <a:r>
              <a:rPr lang="en-US" altLang="zh-CN" sz="2600" dirty="0" err="1">
                <a:solidFill>
                  <a:srgbClr val="FF0000"/>
                </a:solidFill>
                <a:latin typeface="+mj-ea"/>
                <a:ea typeface="+mj-ea"/>
              </a:rPr>
              <a:t>document.createElement</a:t>
            </a:r>
            <a:r>
              <a:rPr lang="en-US" altLang="zh-CN" sz="2600" dirty="0">
                <a:solidFill>
                  <a:srgbClr val="FF0000"/>
                </a:solidFill>
                <a:latin typeface="+mj-ea"/>
                <a:ea typeface="+mj-ea"/>
              </a:rPr>
              <a:t>( )</a:t>
            </a:r>
          </a:p>
          <a:p>
            <a:pPr lvl="1"/>
            <a:r>
              <a:rPr lang="zh-CN" altLang="en-US" sz="2600" dirty="0">
                <a:latin typeface="+mj-ea"/>
                <a:ea typeface="+mj-ea"/>
              </a:rPr>
              <a:t>生成一个</a:t>
            </a:r>
            <a:r>
              <a:rPr lang="zh-CN" altLang="en-US" sz="2600" dirty="0">
                <a:solidFill>
                  <a:srgbClr val="C00000"/>
                </a:solidFill>
                <a:latin typeface="+mj-ea"/>
                <a:ea typeface="+mj-ea"/>
              </a:rPr>
              <a:t>文本节点</a:t>
            </a:r>
            <a:r>
              <a:rPr lang="zh-CN" altLang="en-US" sz="2600" dirty="0">
                <a:latin typeface="+mj-ea"/>
                <a:ea typeface="+mj-ea"/>
              </a:rPr>
              <a:t>：</a:t>
            </a:r>
            <a:r>
              <a:rPr lang="en-US" altLang="zh-CN" sz="2600" dirty="0" err="1">
                <a:solidFill>
                  <a:srgbClr val="FF0000"/>
                </a:solidFill>
                <a:latin typeface="+mj-ea"/>
                <a:ea typeface="+mj-ea"/>
              </a:rPr>
              <a:t>document.createTextNode</a:t>
            </a:r>
            <a:r>
              <a:rPr lang="en-US" altLang="zh-CN" sz="2600" dirty="0">
                <a:solidFill>
                  <a:srgbClr val="FF0000"/>
                </a:solidFill>
                <a:latin typeface="+mj-ea"/>
                <a:ea typeface="+mj-ea"/>
              </a:rPr>
              <a:t>( )</a:t>
            </a:r>
          </a:p>
          <a:p>
            <a:r>
              <a:rPr lang="zh-CN" altLang="en-US" dirty="0">
                <a:latin typeface="+mj-ea"/>
                <a:ea typeface="+mj-ea"/>
              </a:rPr>
              <a:t>把生成的节点作为某一个节点（</a:t>
            </a:r>
            <a:r>
              <a:rPr lang="en-US" altLang="zh-CN" dirty="0">
                <a:latin typeface="+mj-ea"/>
                <a:ea typeface="+mj-ea"/>
              </a:rPr>
              <a:t>node</a:t>
            </a:r>
            <a:r>
              <a:rPr lang="zh-CN" altLang="en-US" dirty="0">
                <a:latin typeface="+mj-ea"/>
                <a:ea typeface="+mj-ea"/>
              </a:rPr>
              <a:t>）的子</a:t>
            </a:r>
            <a:r>
              <a:rPr lang="zh-CN" altLang="en-US" dirty="0" smtClean="0">
                <a:latin typeface="+mj-ea"/>
                <a:ea typeface="+mj-ea"/>
              </a:rPr>
              <a:t>节点进行添加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sz="2600" dirty="0">
                <a:latin typeface="+mj-ea"/>
                <a:ea typeface="+mj-ea"/>
              </a:rPr>
              <a:t>作为</a:t>
            </a:r>
            <a:r>
              <a:rPr lang="en-US" altLang="zh-CN" sz="2600" dirty="0">
                <a:latin typeface="+mj-ea"/>
                <a:ea typeface="+mj-ea"/>
              </a:rPr>
              <a:t>node</a:t>
            </a:r>
            <a:r>
              <a:rPr lang="zh-CN" altLang="en-US" sz="2600" dirty="0">
                <a:latin typeface="+mj-ea"/>
                <a:ea typeface="+mj-ea"/>
              </a:rPr>
              <a:t>节点的最后一个子节点：</a:t>
            </a:r>
            <a:r>
              <a:rPr lang="en-US" altLang="zh-CN" sz="2600" dirty="0" err="1">
                <a:solidFill>
                  <a:srgbClr val="FF0000"/>
                </a:solidFill>
                <a:latin typeface="+mj-ea"/>
                <a:ea typeface="+mj-ea"/>
              </a:rPr>
              <a:t>node.appendChild</a:t>
            </a:r>
            <a:r>
              <a:rPr lang="en-US" altLang="zh-CN" sz="2600" dirty="0">
                <a:solidFill>
                  <a:srgbClr val="FF0000"/>
                </a:solidFill>
                <a:latin typeface="+mj-ea"/>
                <a:ea typeface="+mj-ea"/>
              </a:rPr>
              <a:t>( </a:t>
            </a:r>
            <a:r>
              <a:rPr lang="en-US" altLang="zh-CN" sz="2600" dirty="0" err="1">
                <a:solidFill>
                  <a:srgbClr val="FF0000"/>
                </a:solidFill>
                <a:latin typeface="+mj-ea"/>
                <a:ea typeface="+mj-ea"/>
              </a:rPr>
              <a:t>newNode</a:t>
            </a:r>
            <a:r>
              <a:rPr lang="en-US" altLang="zh-CN" sz="2600" dirty="0">
                <a:solidFill>
                  <a:srgbClr val="FF0000"/>
                </a:solidFill>
                <a:latin typeface="+mj-ea"/>
                <a:ea typeface="+mj-ea"/>
              </a:rPr>
              <a:t> )</a:t>
            </a:r>
          </a:p>
          <a:p>
            <a:pPr lvl="1"/>
            <a:r>
              <a:rPr lang="zh-CN" altLang="en-US" sz="2600" dirty="0">
                <a:latin typeface="+mj-ea"/>
                <a:ea typeface="+mj-ea"/>
              </a:rPr>
              <a:t>插入到</a:t>
            </a:r>
            <a:r>
              <a:rPr lang="en-US" altLang="zh-CN" sz="2600" dirty="0">
                <a:latin typeface="+mj-ea"/>
                <a:ea typeface="+mj-ea"/>
              </a:rPr>
              <a:t>node</a:t>
            </a:r>
            <a:r>
              <a:rPr lang="zh-CN" altLang="en-US" sz="2600" dirty="0">
                <a:latin typeface="+mj-ea"/>
                <a:ea typeface="+mj-ea"/>
              </a:rPr>
              <a:t>节点中某一子节点之前：</a:t>
            </a:r>
            <a:r>
              <a:rPr lang="en-US" altLang="zh-CN" sz="2600" dirty="0" err="1">
                <a:solidFill>
                  <a:srgbClr val="FF0000"/>
                </a:solidFill>
                <a:latin typeface="+mj-ea"/>
                <a:ea typeface="+mj-ea"/>
              </a:rPr>
              <a:t>node.insertBefore</a:t>
            </a:r>
            <a:r>
              <a:rPr lang="en-US" altLang="zh-CN" sz="2600" dirty="0">
                <a:solidFill>
                  <a:srgbClr val="FF0000"/>
                </a:solidFill>
                <a:latin typeface="+mj-ea"/>
                <a:ea typeface="+mj-ea"/>
              </a:rPr>
              <a:t>( </a:t>
            </a:r>
            <a:r>
              <a:rPr lang="en-US" altLang="zh-CN" sz="2600" dirty="0" err="1">
                <a:solidFill>
                  <a:srgbClr val="FF0000"/>
                </a:solidFill>
                <a:latin typeface="+mj-ea"/>
                <a:ea typeface="+mj-ea"/>
              </a:rPr>
              <a:t>newNode</a:t>
            </a:r>
            <a:r>
              <a:rPr lang="en-US" altLang="zh-CN" sz="2600" dirty="0">
                <a:solidFill>
                  <a:srgbClr val="FF0000"/>
                </a:solidFill>
                <a:latin typeface="+mj-ea"/>
                <a:ea typeface="+mj-ea"/>
              </a:rPr>
              <a:t>,  </a:t>
            </a:r>
            <a:r>
              <a:rPr lang="en-US" altLang="zh-CN" sz="2600" dirty="0" err="1">
                <a:solidFill>
                  <a:srgbClr val="FF0000"/>
                </a:solidFill>
                <a:latin typeface="+mj-ea"/>
                <a:ea typeface="+mj-ea"/>
              </a:rPr>
              <a:t>oldNode</a:t>
            </a:r>
            <a:r>
              <a:rPr lang="en-US" altLang="zh-CN" sz="2600" dirty="0">
                <a:solidFill>
                  <a:srgbClr val="FF0000"/>
                </a:solidFill>
                <a:latin typeface="+mj-ea"/>
                <a:ea typeface="+mj-ea"/>
              </a:rPr>
              <a:t> )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1.8.2 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05287" y="5585734"/>
            <a:ext cx="2528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demo1-8-2-1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72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1911"/>
            <a:ext cx="9715500" cy="4643437"/>
          </a:xfrm>
        </p:spPr>
        <p:txBody>
          <a:bodyPr/>
          <a:lstStyle/>
          <a:p>
            <a:r>
              <a:rPr lang="zh-CN" altLang="en-US" dirty="0"/>
              <a:t>删除一个</a:t>
            </a:r>
            <a:r>
              <a:rPr lang="zh-CN" altLang="en-US" b="1" dirty="0">
                <a:solidFill>
                  <a:srgbClr val="C00000"/>
                </a:solidFill>
              </a:rPr>
              <a:t>元素节点、文本节点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2600" dirty="0"/>
              <a:t>通过父节点删除本节点</a:t>
            </a:r>
            <a:r>
              <a:rPr lang="zh-CN" altLang="en-US" sz="2600" dirty="0" smtClean="0"/>
              <a:t>：</a:t>
            </a:r>
            <a:endParaRPr lang="en-US" altLang="zh-CN" sz="2600" dirty="0" smtClean="0"/>
          </a:p>
          <a:p>
            <a:pPr marL="168275" lvl="1" indent="0">
              <a:buNone/>
            </a:pPr>
            <a:r>
              <a:rPr lang="en-US" altLang="zh-CN" sz="2600" dirty="0"/>
              <a:t>	</a:t>
            </a:r>
            <a:r>
              <a:rPr lang="en-US" altLang="zh-CN" sz="2600" dirty="0" smtClean="0"/>
              <a:t>   </a:t>
            </a:r>
            <a:r>
              <a:rPr lang="en-US" altLang="zh-CN" sz="2600" dirty="0" err="1" smtClean="0"/>
              <a:t>myParent.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removeChild</a:t>
            </a:r>
            <a:r>
              <a:rPr lang="en-US" altLang="zh-CN" sz="2600" dirty="0"/>
              <a:t>( </a:t>
            </a:r>
            <a:r>
              <a:rPr lang="en-US" altLang="zh-CN" sz="2600" dirty="0" err="1"/>
              <a:t>mySelfNode</a:t>
            </a:r>
            <a:r>
              <a:rPr lang="en-US" altLang="zh-CN" sz="2600" dirty="0"/>
              <a:t> )</a:t>
            </a:r>
          </a:p>
          <a:p>
            <a:pPr lvl="1"/>
            <a:r>
              <a:rPr lang="zh-CN" altLang="en-US" sz="2600" dirty="0"/>
              <a:t>通过自己删除本节点：</a:t>
            </a:r>
            <a:r>
              <a:rPr lang="en-US" altLang="zh-CN" sz="2600" dirty="0" err="1"/>
              <a:t>mySelfNode.parentNode.</a:t>
            </a:r>
            <a:r>
              <a:rPr lang="en-US" altLang="zh-CN" sz="2600" dirty="0" err="1">
                <a:solidFill>
                  <a:srgbClr val="FF0000"/>
                </a:solidFill>
              </a:rPr>
              <a:t>removeChild</a:t>
            </a:r>
            <a:r>
              <a:rPr lang="en-US" altLang="zh-CN" sz="2600" dirty="0"/>
              <a:t>(</a:t>
            </a:r>
            <a:r>
              <a:rPr lang="en-US" altLang="zh-CN" sz="2600" dirty="0" err="1"/>
              <a:t>mySelfNode</a:t>
            </a:r>
            <a:r>
              <a:rPr lang="en-US" altLang="zh-CN" sz="2600" dirty="0"/>
              <a:t> )</a:t>
            </a:r>
          </a:p>
          <a:p>
            <a:r>
              <a:rPr lang="zh-CN" altLang="en-US" dirty="0"/>
              <a:t>删除一个</a:t>
            </a:r>
            <a:r>
              <a:rPr lang="zh-CN" altLang="en-US" b="1" dirty="0">
                <a:solidFill>
                  <a:srgbClr val="C00000"/>
                </a:solidFill>
              </a:rPr>
              <a:t>属性节点</a:t>
            </a:r>
            <a:r>
              <a:rPr lang="zh-CN" altLang="en-US" dirty="0"/>
              <a:t>：  </a:t>
            </a:r>
            <a:endParaRPr lang="en-US" altLang="zh-CN" dirty="0"/>
          </a:p>
          <a:p>
            <a:pPr lvl="1"/>
            <a:r>
              <a:rPr lang="en-US" altLang="zh-CN" sz="2600" dirty="0" err="1"/>
              <a:t>node.attrName</a:t>
            </a:r>
            <a:r>
              <a:rPr lang="en-US" altLang="zh-CN" sz="2600" dirty="0"/>
              <a:t>  =  </a:t>
            </a:r>
            <a:r>
              <a:rPr lang="zh-CN" altLang="en-US" sz="2600" dirty="0" smtClean="0"/>
              <a:t>“”</a:t>
            </a:r>
            <a:r>
              <a:rPr lang="en-US" altLang="zh-CN" sz="2600" dirty="0" smtClean="0"/>
              <a:t>;</a:t>
            </a:r>
            <a:endParaRPr lang="en-US" altLang="zh-CN" sz="2600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1.8.3 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7426" y="5878122"/>
            <a:ext cx="4754178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78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5" y="1051912"/>
            <a:ext cx="10407760" cy="4643437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修改一个元素节点（新节点替换旧节点）：</a:t>
            </a:r>
            <a:r>
              <a:rPr lang="en-US" altLang="zh-CN" dirty="0" err="1">
                <a:solidFill>
                  <a:srgbClr val="FF0000"/>
                </a:solidFill>
                <a:latin typeface="+mj-ea"/>
                <a:ea typeface="+mj-ea"/>
              </a:rPr>
              <a:t>oldNode.parentNode.replaceChild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 ( 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newNode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oldNode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r>
              <a:rPr lang="zh-CN" altLang="en-US" dirty="0">
                <a:latin typeface="+mj-ea"/>
                <a:ea typeface="+mj-ea"/>
              </a:rPr>
              <a:t>修改一个文本节点（替换文本值）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+mj-ea"/>
                <a:ea typeface="+mj-ea"/>
              </a:rPr>
              <a:t>textNode.nodeValue</a:t>
            </a:r>
            <a:r>
              <a:rPr lang="en-US" altLang="zh-CN" dirty="0" smtClean="0">
                <a:latin typeface="+mj-ea"/>
                <a:ea typeface="+mj-ea"/>
              </a:rPr>
              <a:t>  </a:t>
            </a:r>
            <a:r>
              <a:rPr lang="en-US" altLang="zh-CN" dirty="0">
                <a:latin typeface="+mj-ea"/>
                <a:ea typeface="+mj-ea"/>
              </a:rPr>
              <a:t>=  “”;</a:t>
            </a:r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修改一个属性节点（覆盖原有属性）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+mj-ea"/>
                <a:ea typeface="+mj-ea"/>
              </a:rPr>
              <a:t>node.attrName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=  ‘</a:t>
            </a:r>
            <a:r>
              <a:rPr lang="en-US" altLang="zh-CN" dirty="0" err="1">
                <a:latin typeface="+mj-ea"/>
                <a:ea typeface="+mj-ea"/>
              </a:rPr>
              <a:t>newAttrValue</a:t>
            </a:r>
            <a:r>
              <a:rPr lang="en-US" altLang="zh-CN" dirty="0">
                <a:latin typeface="+mj-ea"/>
                <a:ea typeface="+mj-ea"/>
              </a:rPr>
              <a:t>’;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1.8.4 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57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38" y="1123944"/>
            <a:ext cx="9224962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 节点对象</a:t>
            </a:r>
            <a:r>
              <a:rPr lang="zh-CN" altLang="en-US" dirty="0" smtClean="0">
                <a:solidFill>
                  <a:srgbClr val="FF0000"/>
                </a:solidFill>
              </a:rPr>
              <a:t>拥有事件属性</a:t>
            </a:r>
            <a:r>
              <a:rPr lang="en-US" altLang="zh-CN" dirty="0"/>
              <a:t>——</a:t>
            </a:r>
            <a:r>
              <a:rPr lang="zh-CN" altLang="en-US" dirty="0" smtClean="0"/>
              <a:t>用于指定事件处理函数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 节点拥有的事件属性等同于标签中的事件属性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800" dirty="0" smtClean="0"/>
              <a:t> 例：</a:t>
            </a:r>
            <a:endParaRPr lang="en-US" altLang="zh-CN" sz="2800" dirty="0" smtClean="0"/>
          </a:p>
          <a:p>
            <a:pPr lvl="2">
              <a:buFont typeface="Arial" charset="0"/>
              <a:buChar char="•"/>
              <a:defRPr/>
            </a:pPr>
            <a:r>
              <a:rPr lang="en-US" altLang="zh-CN" sz="2400" dirty="0" err="1"/>
              <a:t>imgNode</a:t>
            </a:r>
            <a:r>
              <a:rPr lang="en-US" altLang="zh-CN" sz="2400" dirty="0" err="1">
                <a:solidFill>
                  <a:srgbClr val="FF0000"/>
                </a:solidFill>
              </a:rPr>
              <a:t>.onclick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>
              <a:buFont typeface="Arial" charset="0"/>
              <a:buChar char="•"/>
              <a:defRPr/>
            </a:pPr>
            <a:r>
              <a:rPr lang="en-US" altLang="zh-CN" sz="2400" dirty="0" err="1"/>
              <a:t>inputNode</a:t>
            </a:r>
            <a:r>
              <a:rPr lang="en-US" altLang="zh-CN" sz="2400" dirty="0" err="1">
                <a:solidFill>
                  <a:srgbClr val="FF0000"/>
                </a:solidFill>
              </a:rPr>
              <a:t>.onblur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>
              <a:buFont typeface="Arial" charset="0"/>
              <a:buChar char="•"/>
              <a:defRPr/>
            </a:pPr>
            <a:r>
              <a:rPr lang="en-US" altLang="zh-CN" sz="2400" dirty="0" err="1"/>
              <a:t>inputNode</a:t>
            </a:r>
            <a:r>
              <a:rPr lang="en-US" altLang="zh-CN" sz="2400" dirty="0" err="1">
                <a:solidFill>
                  <a:srgbClr val="FF0000"/>
                </a:solidFill>
              </a:rPr>
              <a:t>.onfocus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>
              <a:buFont typeface="Arial" charset="0"/>
              <a:buChar char="•"/>
              <a:defRPr/>
            </a:pPr>
            <a:r>
              <a:rPr lang="en-US" altLang="zh-CN" sz="2400" dirty="0" err="1"/>
              <a:t>window</a:t>
            </a:r>
            <a:r>
              <a:rPr lang="en-US" altLang="zh-CN" sz="2400" dirty="0" err="1">
                <a:solidFill>
                  <a:srgbClr val="FF0000"/>
                </a:solidFill>
              </a:rPr>
              <a:t>.onload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1.8.5 </a:t>
            </a:r>
            <a:r>
              <a:rPr lang="zh-CN" altLang="en-US" dirty="0"/>
              <a:t>节点对象的事件属性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3347" y="6073064"/>
            <a:ext cx="4822323" cy="6694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4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8" y="1285875"/>
            <a:ext cx="9148189" cy="46434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将事件处理函数</a:t>
            </a:r>
            <a:r>
              <a:rPr lang="zh-CN" altLang="en-US" dirty="0" smtClean="0">
                <a:solidFill>
                  <a:srgbClr val="FF0000"/>
                </a:solidFill>
              </a:rPr>
              <a:t>赋值给节点对象的事件属性</a:t>
            </a:r>
            <a:r>
              <a:rPr lang="zh-CN" altLang="en-US" dirty="0" smtClean="0"/>
              <a:t>即完成绑定</a:t>
            </a:r>
            <a:endParaRPr lang="en-US" altLang="zh-CN" dirty="0" smtClean="0"/>
          </a:p>
          <a:p>
            <a:pPr lvl="1"/>
            <a:r>
              <a:rPr lang="zh-CN" altLang="en-US" sz="2800" dirty="0"/>
              <a:t>例：</a:t>
            </a:r>
            <a:endParaRPr lang="en-US" altLang="zh-CN" sz="2800" dirty="0"/>
          </a:p>
          <a:p>
            <a:pPr lvl="2">
              <a:buFont typeface="Arial" pitchFamily="34" charset="0"/>
              <a:buNone/>
            </a:pPr>
            <a:r>
              <a:rPr lang="en-US" altLang="zh-CN" sz="2800" dirty="0" err="1">
                <a:solidFill>
                  <a:srgbClr val="C00000"/>
                </a:solidFill>
                <a:ea typeface="宋体" panose="02010600030101010101" pitchFamily="2" charset="-122"/>
              </a:rPr>
              <a:t>imgNode.onclick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= function( ){</a:t>
            </a:r>
          </a:p>
          <a:p>
            <a:pPr lvl="3">
              <a:buFont typeface="Arial" panose="020B0604020202020204" pitchFamily="34" charset="0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    //...some code here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节点对象的事件属性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② 外部</a:t>
            </a:r>
            <a:r>
              <a:rPr lang="en-US" altLang="zh-CN" dirty="0"/>
              <a:t>JavaScript</a:t>
            </a:r>
            <a:r>
              <a:rPr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846052" y="1916307"/>
            <a:ext cx="887485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800" dirty="0">
                <a:latin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</a:rPr>
              <a:t>、引入外部文件时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，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HTML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文件</a:t>
            </a:r>
            <a:r>
              <a:rPr lang="zh-CN" altLang="en-US" sz="2800" dirty="0">
                <a:latin typeface="微软雅黑" panose="020B0503020204020204" pitchFamily="34" charset="-122"/>
              </a:rPr>
              <a:t>的</a:t>
            </a:r>
            <a:r>
              <a:rPr lang="en-US" altLang="zh-CN" sz="2800" dirty="0">
                <a:latin typeface="微软雅黑" panose="020B0503020204020204" pitchFamily="34" charset="-122"/>
              </a:rPr>
              <a:t> &lt;script&gt;</a:t>
            </a:r>
            <a:r>
              <a:rPr lang="zh-CN" altLang="en-US" sz="2800" dirty="0">
                <a:latin typeface="微软雅黑" panose="020B0503020204020204" pitchFamily="34" charset="-122"/>
              </a:rPr>
              <a:t>标签中间不能写</a:t>
            </a:r>
            <a:r>
              <a:rPr lang="en-US" altLang="zh-CN" sz="2800" dirty="0">
                <a:latin typeface="微软雅黑" panose="020B0503020204020204" pitchFamily="34" charset="-122"/>
              </a:rPr>
              <a:t>JS</a:t>
            </a:r>
            <a:r>
              <a:rPr lang="zh-CN" altLang="en-US" sz="2800" dirty="0">
                <a:latin typeface="微软雅黑" panose="020B0503020204020204" pitchFamily="34" charset="-122"/>
              </a:rPr>
              <a:t>代码。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846053" y="1125209"/>
            <a:ext cx="1825625" cy="58420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473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kumimoji="0" lang="zh-CN" altLang="en-US" dirty="0">
                <a:solidFill>
                  <a:srgbClr val="FFFFFF"/>
                </a:solidFill>
                <a:latin typeface="微软雅黑" pitchFamily="34" charset="-122"/>
              </a:rPr>
              <a:t>注意事项</a:t>
            </a:r>
          </a:p>
        </p:txBody>
      </p:sp>
      <p:sp>
        <p:nvSpPr>
          <p:cNvPr id="2" name="矩形 1"/>
          <p:cNvSpPr/>
          <p:nvPr/>
        </p:nvSpPr>
        <p:spPr>
          <a:xfrm>
            <a:off x="1846053" y="3472728"/>
            <a:ext cx="8090310" cy="52322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&lt;script </a:t>
            </a:r>
            <a:r>
              <a:rPr lang="en-US" altLang="zh-CN" sz="2800" dirty="0" err="1">
                <a:latin typeface="微软雅黑" pitchFamily="34" charset="-122"/>
              </a:rPr>
              <a:t>src</a:t>
            </a:r>
            <a:r>
              <a:rPr lang="en-US" altLang="zh-CN" sz="2800" dirty="0">
                <a:latin typeface="微软雅黑" pitchFamily="34" charset="-122"/>
              </a:rPr>
              <a:t>= " </a:t>
            </a:r>
            <a:r>
              <a:rPr lang="en-US" altLang="zh-CN" sz="2800" dirty="0" smtClean="0">
                <a:latin typeface="微软雅黑" pitchFamily="34" charset="-122"/>
              </a:rPr>
              <a:t>demo.js</a:t>
            </a:r>
            <a:r>
              <a:rPr lang="en-US" altLang="zh-CN" sz="2800" dirty="0">
                <a:latin typeface="微软雅黑" pitchFamily="34" charset="-122"/>
              </a:rPr>
              <a:t> " &gt;&lt;/script&gt;</a:t>
            </a:r>
          </a:p>
        </p:txBody>
      </p:sp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1629954" y="4509495"/>
            <a:ext cx="9090950" cy="1077218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none">
            <a:spAutoFit/>
          </a:bodyPr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lvl="1"/>
            <a:r>
              <a:rPr lang="zh-CN" altLang="en-US" sz="2800" dirty="0">
                <a:latin typeface="微软雅黑" panose="020B0503020204020204" pitchFamily="34" charset="-122"/>
              </a:rPr>
              <a:t>若同时有外部</a:t>
            </a:r>
            <a:r>
              <a:rPr lang="en-US" altLang="zh-CN" sz="2800" dirty="0">
                <a:latin typeface="微软雅黑" panose="020B0503020204020204" pitchFamily="34" charset="-122"/>
              </a:rPr>
              <a:t>JS</a:t>
            </a:r>
            <a:r>
              <a:rPr lang="zh-CN" altLang="en-US" sz="2800" dirty="0">
                <a:latin typeface="微软雅黑" panose="020B0503020204020204" pitchFamily="34" charset="-122"/>
              </a:rPr>
              <a:t>文件引入与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内部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JS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代码</a:t>
            </a:r>
            <a:r>
              <a:rPr lang="zh-CN" altLang="en-US" sz="2800" dirty="0">
                <a:latin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需要各自使用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0" lvl="1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&lt;script&gt;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标签！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9459" y="6022188"/>
            <a:ext cx="46821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16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553347" y="6073064"/>
            <a:ext cx="4822323" cy="6694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9394" name="矩形 3"/>
          <p:cNvSpPr>
            <a:spLocks noChangeArrowheads="1"/>
          </p:cNvSpPr>
          <p:nvPr/>
        </p:nvSpPr>
        <p:spPr bwMode="auto">
          <a:xfrm>
            <a:off x="981658" y="258763"/>
            <a:ext cx="308393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1.8.6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表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单验证</a:t>
            </a:r>
          </a:p>
        </p:txBody>
      </p:sp>
      <p:pic>
        <p:nvPicPr>
          <p:cNvPr id="5939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9" t="12144" r="79720" b="72701"/>
          <a:stretch>
            <a:fillRect/>
          </a:stretch>
        </p:blipFill>
        <p:spPr bwMode="auto">
          <a:xfrm>
            <a:off x="306641" y="2430544"/>
            <a:ext cx="3833980" cy="150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7" r="70883" b="72336"/>
          <a:stretch>
            <a:fillRect/>
          </a:stretch>
        </p:blipFill>
        <p:spPr bwMode="auto">
          <a:xfrm>
            <a:off x="6384926" y="1051911"/>
            <a:ext cx="4021314" cy="124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7" r="71329" b="73686"/>
          <a:stretch>
            <a:fillRect/>
          </a:stretch>
        </p:blipFill>
        <p:spPr bwMode="auto">
          <a:xfrm>
            <a:off x="6446839" y="3939066"/>
            <a:ext cx="3960411" cy="114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肘形连接符 2"/>
          <p:cNvCxnSpPr>
            <a:cxnSpLocks noChangeShapeType="1"/>
          </p:cNvCxnSpPr>
          <p:nvPr/>
        </p:nvCxnSpPr>
        <p:spPr bwMode="auto">
          <a:xfrm flipV="1">
            <a:off x="4075113" y="1268413"/>
            <a:ext cx="2366962" cy="1439862"/>
          </a:xfrm>
          <a:prstGeom prst="bentConnector3">
            <a:avLst>
              <a:gd name="adj1" fmla="val 59951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肘形连接符 4"/>
          <p:cNvCxnSpPr>
            <a:cxnSpLocks noChangeShapeType="1"/>
          </p:cNvCxnSpPr>
          <p:nvPr/>
        </p:nvCxnSpPr>
        <p:spPr bwMode="auto">
          <a:xfrm>
            <a:off x="4075113" y="2708275"/>
            <a:ext cx="2366962" cy="1512888"/>
          </a:xfrm>
          <a:prstGeom prst="bentConnector3">
            <a:avLst>
              <a:gd name="adj1" fmla="val 60536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6096000" y="2347914"/>
            <a:ext cx="4753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用户名为空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、若有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span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节点则删除，再新建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、创建文本节点</a:t>
            </a:r>
          </a:p>
        </p:txBody>
      </p:sp>
      <p:sp>
        <p:nvSpPr>
          <p:cNvPr id="17" name="矩形 3"/>
          <p:cNvSpPr>
            <a:spLocks noChangeArrowheads="1"/>
          </p:cNvSpPr>
          <p:nvPr/>
        </p:nvSpPr>
        <p:spPr bwMode="auto">
          <a:xfrm>
            <a:off x="4679951" y="1708151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❶</a:t>
            </a:r>
            <a:endParaRPr lang="zh-CN" altLang="en-US" sz="240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4662489" y="3543301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❷</a:t>
            </a:r>
            <a:endParaRPr lang="zh-CN" altLang="en-US" sz="240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6096000" y="5182024"/>
            <a:ext cx="4753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用户名可用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、若有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span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节点则删除，再新建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、创建文本节点</a:t>
            </a:r>
          </a:p>
        </p:txBody>
      </p:sp>
      <p:sp>
        <p:nvSpPr>
          <p:cNvPr id="20" name="矩形 3"/>
          <p:cNvSpPr>
            <a:spLocks noChangeArrowheads="1"/>
          </p:cNvSpPr>
          <p:nvPr/>
        </p:nvSpPr>
        <p:spPr bwMode="auto">
          <a:xfrm>
            <a:off x="3928955" y="2276472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失去焦点时</a:t>
            </a:r>
          </a:p>
        </p:txBody>
      </p:sp>
      <p:sp>
        <p:nvSpPr>
          <p:cNvPr id="21" name="矩形 20"/>
          <p:cNvSpPr/>
          <p:nvPr/>
        </p:nvSpPr>
        <p:spPr>
          <a:xfrm>
            <a:off x="693526" y="4235451"/>
            <a:ext cx="3745716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0000" lvl="1">
              <a:lnSpc>
                <a:spcPct val="150000"/>
              </a:lnSpc>
              <a:defRPr/>
            </a:pPr>
            <a:r>
              <a:rPr lang="en-US" altLang="zh-CN" sz="2400" dirty="0" err="1" smtClean="0">
                <a:solidFill>
                  <a:srgbClr val="0070C0"/>
                </a:solidFill>
                <a:latin typeface="微软雅黑"/>
                <a:ea typeface="微软雅黑"/>
              </a:rPr>
              <a:t>removeChild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/>
                <a:ea typeface="微软雅黑"/>
              </a:rPr>
              <a:t>( )</a:t>
            </a:r>
            <a:endParaRPr lang="en-US" altLang="zh-CN" sz="2400" dirty="0">
              <a:solidFill>
                <a:srgbClr val="0070C0"/>
              </a:solidFill>
              <a:latin typeface="微软雅黑"/>
              <a:ea typeface="微软雅黑"/>
            </a:endParaRPr>
          </a:p>
          <a:p>
            <a:pPr marL="360000" lvl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微软雅黑"/>
                <a:ea typeface="微软雅黑"/>
              </a:rPr>
              <a:t>createElement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/>
                <a:ea typeface="微软雅黑"/>
              </a:rPr>
              <a:t>( )</a:t>
            </a:r>
            <a:endParaRPr lang="en-US" altLang="zh-CN" sz="2400" dirty="0">
              <a:solidFill>
                <a:srgbClr val="0070C0"/>
              </a:solidFill>
              <a:latin typeface="微软雅黑"/>
              <a:ea typeface="微软雅黑"/>
            </a:endParaRPr>
          </a:p>
          <a:p>
            <a:pPr marL="360000" lvl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微软雅黑"/>
                <a:ea typeface="微软雅黑"/>
              </a:rPr>
              <a:t>createTextNode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/>
                <a:ea typeface="微软雅黑"/>
              </a:rPr>
              <a:t>( )</a:t>
            </a:r>
            <a:endParaRPr lang="en-US" altLang="zh-CN" sz="2400" dirty="0">
              <a:solidFill>
                <a:srgbClr val="0070C0"/>
              </a:solidFill>
              <a:latin typeface="微软雅黑"/>
              <a:ea typeface="微软雅黑"/>
            </a:endParaRPr>
          </a:p>
          <a:p>
            <a:pPr marL="360000" lvl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微软雅黑"/>
                <a:ea typeface="微软雅黑"/>
              </a:rPr>
              <a:t>appendChild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/>
                <a:ea typeface="微软雅黑"/>
              </a:rPr>
              <a:t>( )</a:t>
            </a:r>
            <a:endParaRPr lang="en-US" altLang="zh-CN" sz="2400" dirty="0">
              <a:solidFill>
                <a:srgbClr val="0070C0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65986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3347" y="6073064"/>
            <a:ext cx="4822323" cy="6694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1442" name="矩形 3"/>
          <p:cNvSpPr>
            <a:spLocks noChangeArrowheads="1"/>
          </p:cNvSpPr>
          <p:nvPr/>
        </p:nvSpPr>
        <p:spPr bwMode="auto">
          <a:xfrm>
            <a:off x="981658" y="250825"/>
            <a:ext cx="6771694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表单验证（用户名为空）</a:t>
            </a:r>
          </a:p>
        </p:txBody>
      </p:sp>
      <p:sp>
        <p:nvSpPr>
          <p:cNvPr id="2" name="矩形 1"/>
          <p:cNvSpPr/>
          <p:nvPr/>
        </p:nvSpPr>
        <p:spPr>
          <a:xfrm>
            <a:off x="981657" y="2216944"/>
            <a:ext cx="10156653" cy="43027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if(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oldspan.length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&gt;0){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oldspan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[0].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parentNode.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removeChild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oldspan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[0]);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newspan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document.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createElement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('span');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username.parentNode.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appendChild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newspan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txtnode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document.</a:t>
            </a:r>
            <a:r>
              <a:rPr lang="en-US" altLang="zh-CN" sz="2400" b="1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createTextNode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('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必须输入用户名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');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newspan.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appendChild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txtnode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username.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focus</a:t>
            </a:r>
            <a:r>
              <a:rPr lang="en-US" altLang="zh-CN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; //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重新聚焦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8" t="24184" r="9772" b="64751"/>
          <a:stretch>
            <a:fillRect/>
          </a:stretch>
        </p:blipFill>
        <p:spPr bwMode="auto">
          <a:xfrm>
            <a:off x="981657" y="968086"/>
            <a:ext cx="10171612" cy="95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86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3347" y="6073064"/>
            <a:ext cx="4822323" cy="6694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2466" name="矩形 3"/>
          <p:cNvSpPr>
            <a:spLocks noChangeArrowheads="1"/>
          </p:cNvSpPr>
          <p:nvPr/>
        </p:nvSpPr>
        <p:spPr bwMode="auto">
          <a:xfrm>
            <a:off x="909624" y="250825"/>
            <a:ext cx="569120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表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单验证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用户名可用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3855" y="1154114"/>
            <a:ext cx="9075949" cy="549381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600" dirty="0">
                <a:latin typeface="Arial" charset="0"/>
              </a:rPr>
              <a:t>if(</a:t>
            </a:r>
            <a:r>
              <a:rPr lang="en-US" altLang="zh-CN" sz="2600" dirty="0" err="1">
                <a:latin typeface="Arial" charset="0"/>
              </a:rPr>
              <a:t>oldspan.</a:t>
            </a:r>
            <a:r>
              <a:rPr lang="en-US" altLang="zh-CN" sz="2600" b="1" dirty="0" err="1">
                <a:solidFill>
                  <a:schemeClr val="accent1">
                    <a:lumMod val="75000"/>
                    <a:lumOff val="25000"/>
                  </a:schemeClr>
                </a:solidFill>
                <a:latin typeface="Arial" charset="0"/>
              </a:rPr>
              <a:t>length</a:t>
            </a:r>
            <a:r>
              <a:rPr lang="en-US" altLang="zh-CN" sz="2600" dirty="0">
                <a:latin typeface="Arial" charset="0"/>
              </a:rPr>
              <a:t>&gt;0){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>
                <a:latin typeface="Arial" charset="0"/>
              </a:rPr>
              <a:t>	</a:t>
            </a:r>
            <a:r>
              <a:rPr lang="en-US" altLang="zh-CN" sz="2600" dirty="0" err="1">
                <a:latin typeface="Arial" charset="0"/>
              </a:rPr>
              <a:t>oldspan</a:t>
            </a:r>
            <a:r>
              <a:rPr lang="en-US" altLang="zh-CN" sz="2600" dirty="0">
                <a:latin typeface="Arial" charset="0"/>
              </a:rPr>
              <a:t>[0].</a:t>
            </a:r>
            <a:r>
              <a:rPr lang="en-US" altLang="zh-CN" sz="2600" dirty="0" err="1">
                <a:latin typeface="Arial" charset="0"/>
              </a:rPr>
              <a:t>parentNode</a:t>
            </a:r>
            <a:r>
              <a:rPr lang="en-US" altLang="zh-CN" sz="2600" dirty="0" err="1">
                <a:solidFill>
                  <a:srgbClr val="0070C0"/>
                </a:solidFill>
                <a:latin typeface="Arial" charset="0"/>
              </a:rPr>
              <a:t>.</a:t>
            </a:r>
            <a:r>
              <a:rPr lang="en-US" altLang="zh-CN" sz="2600" b="1" dirty="0" err="1">
                <a:solidFill>
                  <a:srgbClr val="0070C0"/>
                </a:solidFill>
                <a:latin typeface="Arial" charset="0"/>
              </a:rPr>
              <a:t>removeChild</a:t>
            </a:r>
            <a:r>
              <a:rPr lang="en-US" altLang="zh-CN" sz="2600" dirty="0">
                <a:latin typeface="Arial" charset="0"/>
              </a:rPr>
              <a:t>(</a:t>
            </a:r>
            <a:r>
              <a:rPr lang="en-US" altLang="zh-CN" sz="2600" dirty="0" err="1">
                <a:latin typeface="Arial" charset="0"/>
              </a:rPr>
              <a:t>oldspan</a:t>
            </a:r>
            <a:r>
              <a:rPr lang="en-US" altLang="zh-CN" sz="2600" dirty="0">
                <a:latin typeface="Arial" charset="0"/>
              </a:rPr>
              <a:t>[0]);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>
                <a:latin typeface="Arial" charset="0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 err="1">
                <a:latin typeface="Arial" charset="0"/>
              </a:rPr>
              <a:t>var</a:t>
            </a:r>
            <a:r>
              <a:rPr lang="en-US" altLang="zh-CN" sz="2600" dirty="0">
                <a:latin typeface="Arial" charset="0"/>
              </a:rPr>
              <a:t> </a:t>
            </a:r>
            <a:r>
              <a:rPr lang="en-US" altLang="zh-CN" sz="2600" dirty="0" err="1">
                <a:latin typeface="Arial" charset="0"/>
              </a:rPr>
              <a:t>newspan</a:t>
            </a:r>
            <a:r>
              <a:rPr lang="en-US" altLang="zh-CN" sz="2600" dirty="0">
                <a:latin typeface="Arial" charset="0"/>
              </a:rPr>
              <a:t>=</a:t>
            </a:r>
            <a:r>
              <a:rPr lang="en-US" altLang="zh-CN" sz="2600" dirty="0" err="1">
                <a:latin typeface="Arial" charset="0"/>
              </a:rPr>
              <a:t>document</a:t>
            </a:r>
            <a:r>
              <a:rPr lang="en-US" altLang="zh-CN" sz="2600" b="1" dirty="0" err="1">
                <a:solidFill>
                  <a:srgbClr val="0070C0"/>
                </a:solidFill>
                <a:latin typeface="Arial" charset="0"/>
              </a:rPr>
              <a:t>.createElement</a:t>
            </a:r>
            <a:r>
              <a:rPr lang="en-US" altLang="zh-CN" sz="2600" dirty="0">
                <a:latin typeface="Arial" charset="0"/>
              </a:rPr>
              <a:t>('span');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 err="1">
                <a:latin typeface="Arial" charset="0"/>
              </a:rPr>
              <a:t>username.parentNode.</a:t>
            </a:r>
            <a:r>
              <a:rPr lang="en-US" altLang="zh-CN" sz="2600" b="1" dirty="0" err="1">
                <a:solidFill>
                  <a:srgbClr val="FF0000"/>
                </a:solidFill>
                <a:latin typeface="Arial" charset="0"/>
              </a:rPr>
              <a:t>appendChild</a:t>
            </a:r>
            <a:r>
              <a:rPr lang="en-US" altLang="zh-CN" sz="2600" dirty="0">
                <a:latin typeface="Arial" charset="0"/>
              </a:rPr>
              <a:t>(</a:t>
            </a:r>
            <a:r>
              <a:rPr lang="en-US" altLang="zh-CN" sz="2600" dirty="0" err="1">
                <a:latin typeface="Arial" charset="0"/>
              </a:rPr>
              <a:t>newspan</a:t>
            </a:r>
            <a:r>
              <a:rPr lang="en-US" altLang="zh-CN" sz="2600" dirty="0">
                <a:latin typeface="Arial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 err="1">
                <a:latin typeface="Arial" charset="0"/>
              </a:rPr>
              <a:t>var</a:t>
            </a:r>
            <a:r>
              <a:rPr lang="en-US" altLang="zh-CN" sz="2600" dirty="0">
                <a:latin typeface="Arial" charset="0"/>
              </a:rPr>
              <a:t> </a:t>
            </a:r>
            <a:r>
              <a:rPr lang="en-US" altLang="zh-CN" sz="2600" dirty="0" err="1">
                <a:latin typeface="Arial" charset="0"/>
              </a:rPr>
              <a:t>txtnode</a:t>
            </a:r>
            <a:r>
              <a:rPr lang="en-US" altLang="zh-CN" sz="2600" dirty="0">
                <a:latin typeface="Arial" charset="0"/>
              </a:rPr>
              <a:t>=</a:t>
            </a:r>
            <a:r>
              <a:rPr lang="en-US" altLang="zh-CN" sz="2600" dirty="0" err="1">
                <a:latin typeface="Arial" charset="0"/>
              </a:rPr>
              <a:t>document</a:t>
            </a:r>
            <a:r>
              <a:rPr lang="en-US" altLang="zh-CN" sz="2600" b="1" dirty="0" err="1">
                <a:solidFill>
                  <a:srgbClr val="7030A0"/>
                </a:solidFill>
                <a:latin typeface="Arial" charset="0"/>
              </a:rPr>
              <a:t>.</a:t>
            </a:r>
            <a:r>
              <a:rPr lang="en-US" altLang="zh-CN" sz="2400" b="1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微软雅黑" pitchFamily="34" charset="-122"/>
              </a:rPr>
              <a:t>createTextNode</a:t>
            </a:r>
            <a:r>
              <a:rPr lang="en-US" altLang="zh-CN" sz="2600" dirty="0">
                <a:latin typeface="Arial" charset="0"/>
              </a:rPr>
              <a:t>('</a:t>
            </a:r>
            <a:r>
              <a:rPr lang="zh-CN" altLang="en-US" sz="2600" dirty="0">
                <a:latin typeface="Arial" charset="0"/>
              </a:rPr>
              <a:t>用户名可以注册</a:t>
            </a:r>
            <a:r>
              <a:rPr lang="en-US" altLang="zh-CN" sz="2600" dirty="0">
                <a:latin typeface="Arial" charset="0"/>
              </a:rPr>
              <a:t>');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 err="1">
                <a:latin typeface="Arial" charset="0"/>
              </a:rPr>
              <a:t>newspan.</a:t>
            </a:r>
            <a:r>
              <a:rPr lang="en-US" altLang="zh-CN" sz="2600" b="1" dirty="0" err="1">
                <a:solidFill>
                  <a:srgbClr val="FF0000"/>
                </a:solidFill>
                <a:latin typeface="Arial" charset="0"/>
              </a:rPr>
              <a:t>appendChild</a:t>
            </a:r>
            <a:r>
              <a:rPr lang="en-US" altLang="zh-CN" sz="2600" dirty="0">
                <a:latin typeface="Arial" charset="0"/>
              </a:rPr>
              <a:t>(</a:t>
            </a:r>
            <a:r>
              <a:rPr lang="en-US" altLang="zh-CN" sz="2600" dirty="0" err="1">
                <a:latin typeface="Arial" charset="0"/>
              </a:rPr>
              <a:t>txtnode</a:t>
            </a:r>
            <a:r>
              <a:rPr lang="en-US" altLang="zh-CN" sz="2600" dirty="0">
                <a:latin typeface="Arial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 err="1">
                <a:latin typeface="Arial" charset="0"/>
              </a:rPr>
              <a:t>newspan.style.color</a:t>
            </a:r>
            <a:r>
              <a:rPr lang="en-US" altLang="zh-CN" sz="2600" dirty="0">
                <a:latin typeface="Arial" charset="0"/>
              </a:rPr>
              <a:t>='red</a:t>
            </a:r>
            <a:r>
              <a:rPr lang="en-US" altLang="zh-CN" sz="2600" dirty="0" smtClean="0">
                <a:latin typeface="Arial" charset="0"/>
              </a:rPr>
              <a:t>';</a:t>
            </a:r>
          </a:p>
          <a:p>
            <a:pPr>
              <a:lnSpc>
                <a:spcPct val="150000"/>
              </a:lnSpc>
              <a:defRPr/>
            </a:pPr>
            <a:endParaRPr lang="zh-CN" altLang="en-US" sz="2600" dirty="0">
              <a:latin typeface="Arial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7392988" y="5805488"/>
            <a:ext cx="21226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latin typeface="微软雅黑" pitchFamily="34" charset="-122"/>
              </a:rPr>
              <a:t>demo1-8-6</a:t>
            </a:r>
            <a:endParaRPr lang="zh-CN" altLang="en-US" sz="28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09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144941" y="1285578"/>
            <a:ext cx="9711665" cy="4643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DOM</a:t>
            </a:r>
            <a:r>
              <a:rPr lang="zh-CN" altLang="en-US" dirty="0" smtClean="0"/>
              <a:t>中每个元素节点都有一个</a:t>
            </a:r>
            <a:r>
              <a:rPr lang="en-US" altLang="zh-CN" dirty="0" smtClean="0">
                <a:solidFill>
                  <a:srgbClr val="FF0000"/>
                </a:solidFill>
              </a:rPr>
              <a:t>style</a:t>
            </a:r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r>
              <a:rPr lang="zh-CN" altLang="en-US" dirty="0" smtClean="0"/>
              <a:t>管理元素的样式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对象的属性（即各个样式信息），都是</a:t>
            </a:r>
            <a:r>
              <a:rPr lang="zh-CN" altLang="en-US" dirty="0" smtClean="0">
                <a:solidFill>
                  <a:srgbClr val="FF0000"/>
                </a:solidFill>
              </a:rPr>
              <a:t>可读可写的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lvl="1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lvl="1">
              <a:buFont typeface="Arial" panose="020B0604020202020204" pitchFamily="34" charset="0"/>
              <a:buNone/>
            </a:pPr>
            <a:endParaRPr lang="en-US" altLang="zh-CN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1092565" y="236484"/>
            <a:ext cx="8188017" cy="49042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1.9.1 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访问行内样式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6368194" y="4183682"/>
            <a:ext cx="3040946" cy="205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3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3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2799">
                <a:latin typeface="微软雅黑" panose="020B0503020204020204" pitchFamily="34" charset="-122"/>
              </a:rPr>
              <a:t>demo1-9-1</a:t>
            </a:r>
          </a:p>
          <a:p>
            <a:pPr lvl="1">
              <a:lnSpc>
                <a:spcPct val="150000"/>
              </a:lnSpc>
            </a:pPr>
            <a:r>
              <a:rPr lang="en-US" altLang="zh-CN" sz="2799">
                <a:latin typeface="微软雅黑" panose="020B0503020204020204" pitchFamily="34" charset="-122"/>
              </a:rPr>
              <a:t>demo1-9-2</a:t>
            </a:r>
          </a:p>
          <a:p>
            <a:pPr lvl="1">
              <a:lnSpc>
                <a:spcPct val="150000"/>
              </a:lnSpc>
            </a:pPr>
            <a:endParaRPr lang="en-US" altLang="zh-CN" sz="2899"/>
          </a:p>
        </p:txBody>
      </p:sp>
      <p:sp>
        <p:nvSpPr>
          <p:cNvPr id="2" name="文本框 1"/>
          <p:cNvSpPr txBox="1"/>
          <p:nvPr/>
        </p:nvSpPr>
        <p:spPr>
          <a:xfrm>
            <a:off x="1270324" y="3140936"/>
            <a:ext cx="9435503" cy="55387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pPr>
              <a:lnSpc>
                <a:spcPts val="3599"/>
              </a:lnSpc>
              <a:spcAft>
                <a:spcPts val="600"/>
              </a:spcAft>
              <a:defRPr/>
            </a:pPr>
            <a:r>
              <a:rPr lang="en-US" altLang="zh-CN" sz="2799" dirty="0"/>
              <a:t>     </a:t>
            </a:r>
            <a:r>
              <a:rPr lang="en-US" altLang="zh-CN" sz="2799" dirty="0" err="1"/>
              <a:t>document.getElementById</a:t>
            </a:r>
            <a:r>
              <a:rPr lang="en-US" altLang="zh-CN" sz="2799" dirty="0"/>
              <a:t>("id").</a:t>
            </a:r>
            <a:r>
              <a:rPr lang="en-US" altLang="zh-CN" sz="2799" dirty="0" err="1"/>
              <a:t>style.property</a:t>
            </a:r>
            <a:r>
              <a:rPr lang="en-US" altLang="zh-CN" sz="2799" dirty="0"/>
              <a:t>="</a:t>
            </a:r>
            <a:r>
              <a:rPr lang="zh-CN" altLang="en-US" sz="2799" dirty="0"/>
              <a:t>值</a:t>
            </a:r>
            <a:r>
              <a:rPr lang="en-US" altLang="zh-CN" sz="2799" dirty="0"/>
              <a:t>"</a:t>
            </a:r>
            <a:endParaRPr lang="zh-CN" altLang="en-US" sz="2799" dirty="0"/>
          </a:p>
        </p:txBody>
      </p:sp>
    </p:spTree>
    <p:extLst>
      <p:ext uri="{BB962C8B-B14F-4D97-AF65-F5344CB8AC3E}">
        <p14:creationId xmlns:p14="http://schemas.microsoft.com/office/powerpoint/2010/main" val="138790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3573" y="6166254"/>
            <a:ext cx="4946163" cy="6917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242" name="文本框 1"/>
          <p:cNvSpPr txBox="1">
            <a:spLocks noChangeArrowheads="1"/>
          </p:cNvSpPr>
          <p:nvPr/>
        </p:nvSpPr>
        <p:spPr bwMode="auto">
          <a:xfrm>
            <a:off x="573573" y="5805731"/>
            <a:ext cx="4442385" cy="584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3199"/>
          </a:p>
        </p:txBody>
      </p:sp>
      <p:sp>
        <p:nvSpPr>
          <p:cNvPr id="10243" name="内容占位符 6"/>
          <p:cNvSpPr>
            <a:spLocks noGrp="1"/>
          </p:cNvSpPr>
          <p:nvPr>
            <p:ph sz="quarter" idx="11"/>
          </p:nvPr>
        </p:nvSpPr>
        <p:spPr bwMode="auto">
          <a:xfrm>
            <a:off x="1092565" y="236484"/>
            <a:ext cx="8188017" cy="49042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访问行内样式（</a:t>
            </a:r>
            <a:r>
              <a:rPr lang="en-US" altLang="zh-CN" smtClean="0"/>
              <a:t>style</a:t>
            </a:r>
            <a:r>
              <a:rPr lang="zh-CN" altLang="en-US" smtClean="0"/>
              <a:t>对象）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</p:nvPr>
        </p:nvGraphicFramePr>
        <p:xfrm>
          <a:off x="1054474" y="1268119"/>
          <a:ext cx="9140296" cy="31092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570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CSS</a:t>
                      </a:r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样式属性名</a:t>
                      </a:r>
                    </a:p>
                  </a:txBody>
                  <a:tcPr marL="121871" marR="121871" marT="45745" marB="4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JavaScript</a:t>
                      </a:r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样式属性名</a:t>
                      </a:r>
                    </a:p>
                  </a:txBody>
                  <a:tcPr marL="121871" marR="121871" marT="45745" marB="4574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color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L="121871" marR="121871" marT="45745" marB="4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latin typeface="+mn-ea"/>
                          <a:ea typeface="+mn-ea"/>
                        </a:rPr>
                        <a:t>style.color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L="121871" marR="121871" marT="45745" marB="4574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font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L="121871" marR="121871" marT="45745" marB="4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latin typeface="+mn-ea"/>
                          <a:ea typeface="+mn-ea"/>
                        </a:rPr>
                        <a:t>style.font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L="121871" marR="121871" marT="45745" marB="4574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font-family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L="121871" marR="121871" marT="45745" marB="4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latin typeface="+mn-ea"/>
                          <a:ea typeface="+mn-ea"/>
                        </a:rPr>
                        <a:t>style.fontFamily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L="121871" marR="121871" marT="45745" marB="4574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font-weight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L="121871" marR="121871" marT="45745" marB="4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i="0" dirty="0" err="1">
                          <a:latin typeface="+mn-ea"/>
                          <a:ea typeface="+mn-ea"/>
                        </a:rPr>
                        <a:t>style.fontWeight</a:t>
                      </a:r>
                      <a:endParaRPr lang="zh-CN" altLang="en-US" sz="2800" i="0" dirty="0">
                        <a:latin typeface="+mn-ea"/>
                        <a:ea typeface="+mn-ea"/>
                      </a:endParaRPr>
                    </a:p>
                  </a:txBody>
                  <a:tcPr marL="121871" marR="121871" marT="45745" marB="4574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background-color</a:t>
                      </a:r>
                    </a:p>
                  </a:txBody>
                  <a:tcPr marL="121871" marR="121871" marT="45745" marB="4574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err="1">
                          <a:latin typeface="+mn-ea"/>
                          <a:ea typeface="+mn-ea"/>
                        </a:rPr>
                        <a:t>style.backgroundColor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L="121871" marR="121871" marT="45745" marB="4574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16414" y="4786792"/>
            <a:ext cx="10348105" cy="157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05" tIns="54403" rIns="108805" bIns="54403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ts val="3599"/>
              </a:lnSpc>
              <a:spcAft>
                <a:spcPts val="600"/>
              </a:spcAft>
              <a:defRPr/>
            </a:pPr>
            <a:r>
              <a:rPr lang="en-US" altLang="zh-CN" sz="2599" dirty="0">
                <a:latin typeface="+mn-ea"/>
              </a:rPr>
              <a:t>CSS</a:t>
            </a:r>
            <a:r>
              <a:rPr lang="zh-CN" altLang="en-US" sz="2599" dirty="0">
                <a:latin typeface="+mn-ea"/>
              </a:rPr>
              <a:t>样式属性名为</a:t>
            </a:r>
            <a:r>
              <a:rPr lang="zh-CN" altLang="en-US" sz="2599" dirty="0">
                <a:solidFill>
                  <a:srgbClr val="FF0000"/>
                </a:solidFill>
                <a:latin typeface="+mn-ea"/>
              </a:rPr>
              <a:t>单个单词</a:t>
            </a:r>
            <a:r>
              <a:rPr lang="zh-CN" altLang="en-US" sz="2599" dirty="0">
                <a:latin typeface="+mn-ea"/>
              </a:rPr>
              <a:t>：在</a:t>
            </a:r>
            <a:r>
              <a:rPr lang="en-US" altLang="zh-CN" sz="2599" dirty="0">
                <a:latin typeface="+mn-ea"/>
              </a:rPr>
              <a:t>JavaScript</a:t>
            </a:r>
            <a:r>
              <a:rPr lang="zh-CN" altLang="en-US" sz="2599" dirty="0">
                <a:latin typeface="+mn-ea"/>
              </a:rPr>
              <a:t>中</a:t>
            </a:r>
            <a:r>
              <a:rPr lang="zh-CN" altLang="en-US" sz="2599" dirty="0">
                <a:solidFill>
                  <a:srgbClr val="FF0000"/>
                </a:solidFill>
                <a:latin typeface="+mn-ea"/>
              </a:rPr>
              <a:t>以相同名称来表示</a:t>
            </a:r>
            <a:r>
              <a:rPr lang="zh-CN" altLang="en-US" sz="2599" dirty="0">
                <a:latin typeface="+mn-ea"/>
              </a:rPr>
              <a:t>；</a:t>
            </a:r>
            <a:endParaRPr lang="en-US" altLang="zh-CN" sz="2599" dirty="0">
              <a:latin typeface="+mn-ea"/>
            </a:endParaRPr>
          </a:p>
          <a:p>
            <a:pPr eaLnBrk="1" hangingPunct="1">
              <a:lnSpc>
                <a:spcPts val="3599"/>
              </a:lnSpc>
              <a:spcAft>
                <a:spcPts val="600"/>
              </a:spcAft>
              <a:defRPr/>
            </a:pPr>
            <a:r>
              <a:rPr lang="en-US" altLang="zh-CN" sz="2599" dirty="0">
                <a:latin typeface="+mn-ea"/>
              </a:rPr>
              <a:t>CSS</a:t>
            </a:r>
            <a:r>
              <a:rPr lang="zh-CN" altLang="en-US" sz="2599" dirty="0">
                <a:latin typeface="+mn-ea"/>
              </a:rPr>
              <a:t>样式属性名为</a:t>
            </a:r>
            <a:r>
              <a:rPr lang="zh-CN" altLang="en-US" sz="2599" dirty="0">
                <a:solidFill>
                  <a:srgbClr val="FF0000"/>
                </a:solidFill>
                <a:latin typeface="+mn-ea"/>
              </a:rPr>
              <a:t>多个单词</a:t>
            </a:r>
            <a:r>
              <a:rPr lang="zh-CN" altLang="en-US" sz="2599" dirty="0">
                <a:latin typeface="+mn-ea"/>
              </a:rPr>
              <a:t>：在</a:t>
            </a:r>
            <a:r>
              <a:rPr lang="en-US" altLang="zh-CN" sz="2599" dirty="0">
                <a:latin typeface="+mn-ea"/>
              </a:rPr>
              <a:t>JavaScript</a:t>
            </a:r>
            <a:r>
              <a:rPr lang="zh-CN" altLang="en-US" sz="2599" dirty="0">
                <a:solidFill>
                  <a:srgbClr val="FF0000"/>
                </a:solidFill>
                <a:latin typeface="+mn-ea"/>
              </a:rPr>
              <a:t>中将第一个单词加上首字母大写的第二个单词，且没有横线</a:t>
            </a:r>
            <a:r>
              <a:rPr lang="zh-CN" altLang="en-US" sz="2599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6340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8" y="1285875"/>
            <a:ext cx="103007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document.</a:t>
            </a:r>
            <a:r>
              <a:rPr lang="en-US" altLang="zh-CN" dirty="0" err="1" smtClean="0">
                <a:solidFill>
                  <a:srgbClr val="FF0000"/>
                </a:solidFill>
              </a:rPr>
              <a:t>styleSheets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>
              <a:lnSpc>
                <a:spcPts val="3600"/>
              </a:lnSpc>
            </a:pPr>
            <a:r>
              <a:rPr lang="zh-CN" altLang="en-US" sz="2600" dirty="0"/>
              <a:t>包含了页面上所有样式表的引用</a:t>
            </a:r>
            <a:endParaRPr lang="en-US" altLang="zh-CN" sz="2600" dirty="0"/>
          </a:p>
          <a:p>
            <a:pPr lvl="1">
              <a:lnSpc>
                <a:spcPts val="3600"/>
              </a:lnSpc>
            </a:pPr>
            <a:r>
              <a:rPr lang="zh-CN" altLang="en-US" sz="2600" dirty="0"/>
              <a:t>数组</a:t>
            </a:r>
            <a:endParaRPr lang="en-US" altLang="zh-CN" sz="2600" dirty="0"/>
          </a:p>
          <a:p>
            <a:pPr>
              <a:lnSpc>
                <a:spcPts val="36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</a:pPr>
            <a:r>
              <a:rPr lang="zh-CN" altLang="en-US" dirty="0" smtClean="0"/>
              <a:t>每个</a:t>
            </a:r>
            <a:r>
              <a:rPr lang="en-US" altLang="zh-CN" dirty="0" err="1" smtClean="0"/>
              <a:t>styleSheets</a:t>
            </a:r>
            <a:r>
              <a:rPr lang="zh-CN" altLang="en-US" dirty="0" smtClean="0"/>
              <a:t>属性指定一个</a:t>
            </a:r>
            <a:r>
              <a:rPr lang="en-US" altLang="zh-CN" dirty="0" err="1" smtClean="0">
                <a:solidFill>
                  <a:srgbClr val="FF0000"/>
                </a:solidFill>
              </a:rPr>
              <a:t>cssRules</a:t>
            </a:r>
            <a:r>
              <a:rPr lang="zh-CN" altLang="en-US" dirty="0" smtClean="0"/>
              <a:t>集合，包含所有定义在样式表中的规则</a:t>
            </a:r>
          </a:p>
          <a:p>
            <a:endParaRPr lang="zh-CN" altLang="en-US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1125723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1.9.2 </a:t>
            </a:r>
            <a:r>
              <a:rPr lang="zh-CN" altLang="en-US" dirty="0" smtClean="0"/>
              <a:t>访问样式表</a:t>
            </a: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573573" y="6013940"/>
            <a:ext cx="4442385" cy="584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3199"/>
          </a:p>
        </p:txBody>
      </p:sp>
    </p:spTree>
    <p:extLst>
      <p:ext uri="{BB962C8B-B14F-4D97-AF65-F5344CB8AC3E}">
        <p14:creationId xmlns:p14="http://schemas.microsoft.com/office/powerpoint/2010/main" val="30114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>
            <a:spLocks noChangeArrowheads="1"/>
          </p:cNvSpPr>
          <p:nvPr/>
        </p:nvSpPr>
        <p:spPr bwMode="auto">
          <a:xfrm>
            <a:off x="551352" y="5734311"/>
            <a:ext cx="4896305" cy="584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3199"/>
          </a:p>
        </p:txBody>
      </p:sp>
      <p:sp>
        <p:nvSpPr>
          <p:cNvPr id="6147" name="内容占位符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862431" y="1268120"/>
            <a:ext cx="10202088" cy="446619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799" dirty="0"/>
              <a:t>在触发</a:t>
            </a:r>
            <a:r>
              <a:rPr lang="en-US" altLang="zh-CN" sz="2799" dirty="0"/>
              <a:t>DOM</a:t>
            </a:r>
            <a:r>
              <a:rPr lang="zh-CN" altLang="en-US" sz="2799" dirty="0"/>
              <a:t>上的某个事件时，就会产生一个</a:t>
            </a:r>
            <a:r>
              <a:rPr lang="zh-CN" altLang="en-US" sz="2799" dirty="0">
                <a:solidFill>
                  <a:srgbClr val="FF0000"/>
                </a:solidFill>
              </a:rPr>
              <a:t>事件对象</a:t>
            </a:r>
            <a:r>
              <a:rPr lang="en-US" altLang="zh-CN" sz="2799" dirty="0">
                <a:solidFill>
                  <a:srgbClr val="FF0000"/>
                </a:solidFill>
              </a:rPr>
              <a:t>Event</a:t>
            </a:r>
            <a:r>
              <a:rPr lang="zh-CN" altLang="en-US" sz="2799" dirty="0"/>
              <a:t>。</a:t>
            </a:r>
            <a:endParaRPr lang="en-US" altLang="zh-CN" sz="2799" dirty="0"/>
          </a:p>
          <a:p>
            <a:pPr>
              <a:lnSpc>
                <a:spcPct val="150000"/>
              </a:lnSpc>
            </a:pPr>
            <a:r>
              <a:rPr lang="zh-CN" altLang="en-US" sz="2799" dirty="0"/>
              <a:t>事件对象（</a:t>
            </a:r>
            <a:r>
              <a:rPr lang="en-US" altLang="zh-CN" sz="2799" dirty="0"/>
              <a:t>Event</a:t>
            </a:r>
            <a:r>
              <a:rPr lang="zh-CN" altLang="en-US" sz="2799" dirty="0"/>
              <a:t>）包含了事件的状态，比如：事件在其中发生的元素、键盘按键状态、鼠标的位置、鼠标按钮的状态等。</a:t>
            </a:r>
            <a:endParaRPr lang="en-US" altLang="zh-CN" sz="2799" dirty="0"/>
          </a:p>
          <a:p>
            <a:pPr>
              <a:lnSpc>
                <a:spcPct val="150000"/>
              </a:lnSpc>
            </a:pPr>
            <a:endParaRPr lang="en-US" altLang="zh-CN" sz="2799" dirty="0"/>
          </a:p>
          <a:p>
            <a:pPr lvl="1">
              <a:lnSpc>
                <a:spcPct val="150000"/>
              </a:lnSpc>
            </a:pPr>
            <a:r>
              <a:rPr lang="zh-CN" altLang="en-US" sz="2599" dirty="0"/>
              <a:t>例如：鼠标操作导致的事件对象中会包含鼠标位置的信息，而键盘操作导致的事件对象中会包含与按下的键有关的信息。</a:t>
            </a:r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sz="quarter" idx="11"/>
          </p:nvPr>
        </p:nvSpPr>
        <p:spPr bwMode="auto">
          <a:xfrm>
            <a:off x="1092565" y="236484"/>
            <a:ext cx="8188017" cy="4920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199" dirty="0" smtClean="0"/>
              <a:t>1.10.1 </a:t>
            </a:r>
            <a:r>
              <a:rPr lang="zh-CN" altLang="en-US" sz="3199" dirty="0" smtClean="0"/>
              <a:t>事件对象</a:t>
            </a:r>
            <a:endParaRPr lang="zh-CN" altLang="en-US" sz="3199" dirty="0"/>
          </a:p>
        </p:txBody>
      </p:sp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573573" y="6013940"/>
            <a:ext cx="4442385" cy="584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3199"/>
          </a:p>
        </p:txBody>
      </p:sp>
    </p:spTree>
    <p:extLst>
      <p:ext uri="{BB962C8B-B14F-4D97-AF65-F5344CB8AC3E}">
        <p14:creationId xmlns:p14="http://schemas.microsoft.com/office/powerpoint/2010/main" val="102820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1"/>
          <p:cNvSpPr txBox="1">
            <a:spLocks noChangeArrowheads="1"/>
          </p:cNvSpPr>
          <p:nvPr/>
        </p:nvSpPr>
        <p:spPr bwMode="auto">
          <a:xfrm>
            <a:off x="551353" y="5950161"/>
            <a:ext cx="4609033" cy="584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3199"/>
          </a:p>
        </p:txBody>
      </p:sp>
      <p:sp>
        <p:nvSpPr>
          <p:cNvPr id="8195" name="内容占位符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954485" y="1233203"/>
            <a:ext cx="9711665" cy="4643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799"/>
              <a:t>事件在浏览器中是以对象的形式存在的。在事件处理函数执行时，事件对象将会</a:t>
            </a:r>
            <a:r>
              <a:rPr lang="zh-CN" altLang="en-US" sz="2799">
                <a:solidFill>
                  <a:srgbClr val="FF0000"/>
                </a:solidFill>
              </a:rPr>
              <a:t>由浏览器自动传递给事件处理函数</a:t>
            </a:r>
            <a:r>
              <a:rPr lang="zh-CN" altLang="en-US" sz="2799"/>
              <a:t>。</a:t>
            </a:r>
            <a:endParaRPr lang="en-US" altLang="zh-CN" sz="2799"/>
          </a:p>
          <a:p>
            <a:pPr>
              <a:lnSpc>
                <a:spcPct val="150000"/>
              </a:lnSpc>
            </a:pPr>
            <a:r>
              <a:rPr lang="zh-CN" altLang="en-US" sz="2799"/>
              <a:t>在事件处理函数中，声明形参接收该参数。</a:t>
            </a:r>
          </a:p>
          <a:p>
            <a:pPr lvl="1">
              <a:lnSpc>
                <a:spcPct val="150000"/>
              </a:lnSpc>
            </a:pPr>
            <a:r>
              <a:rPr lang="zh-CN" altLang="en-US" sz="2599"/>
              <a:t>例：</a:t>
            </a:r>
          </a:p>
          <a:p>
            <a:pPr lvl="2" indent="-1588">
              <a:buNone/>
            </a:pPr>
            <a:r>
              <a:rPr lang="en-US" altLang="zh-CN" sz="2599"/>
              <a:t>window.onload</a:t>
            </a:r>
            <a:r>
              <a:rPr lang="zh-CN" altLang="en-US" sz="2599"/>
              <a:t> </a:t>
            </a:r>
            <a:r>
              <a:rPr lang="en-US" altLang="zh-CN" sz="2599"/>
              <a:t>=</a:t>
            </a:r>
            <a:r>
              <a:rPr lang="zh-CN" altLang="en-US" sz="2599"/>
              <a:t> </a:t>
            </a:r>
            <a:r>
              <a:rPr lang="en-US" altLang="zh-CN" sz="2599"/>
              <a:t>function</a:t>
            </a:r>
            <a:r>
              <a:rPr lang="zh-CN" altLang="en-US" sz="2599"/>
              <a:t> </a:t>
            </a:r>
            <a:r>
              <a:rPr lang="en-US" altLang="zh-CN" sz="2599"/>
              <a:t>(</a:t>
            </a:r>
            <a:r>
              <a:rPr lang="zh-CN" altLang="en-US" sz="2599"/>
              <a:t> </a:t>
            </a:r>
            <a:r>
              <a:rPr lang="en-US" altLang="zh-CN" sz="2599">
                <a:solidFill>
                  <a:srgbClr val="FF0000"/>
                </a:solidFill>
              </a:rPr>
              <a:t>e</a:t>
            </a:r>
            <a:r>
              <a:rPr lang="zh-CN" altLang="en-US" sz="2599"/>
              <a:t> </a:t>
            </a:r>
            <a:r>
              <a:rPr lang="en-US" altLang="zh-CN" sz="2599"/>
              <a:t>)</a:t>
            </a:r>
            <a:r>
              <a:rPr lang="zh-CN" altLang="en-US" sz="2599"/>
              <a:t> </a:t>
            </a:r>
            <a:r>
              <a:rPr lang="en-US" altLang="zh-CN" sz="2599"/>
              <a:t>{</a:t>
            </a:r>
            <a:endParaRPr lang="zh-CN" altLang="en-US" sz="2599"/>
          </a:p>
          <a:p>
            <a:pPr lvl="2" indent="-1588">
              <a:buNone/>
            </a:pPr>
            <a:r>
              <a:rPr lang="zh-CN" altLang="en-US" sz="2599"/>
              <a:t>				      </a:t>
            </a:r>
            <a:r>
              <a:rPr lang="en-US" altLang="zh-CN" sz="2599"/>
              <a:t>console.log(</a:t>
            </a:r>
            <a:r>
              <a:rPr lang="zh-CN" altLang="en-US" sz="2599"/>
              <a:t> </a:t>
            </a:r>
            <a:r>
              <a:rPr lang="en-US" altLang="zh-CN" sz="2599">
                <a:solidFill>
                  <a:srgbClr val="FF0000"/>
                </a:solidFill>
              </a:rPr>
              <a:t>e</a:t>
            </a:r>
            <a:r>
              <a:rPr lang="zh-CN" altLang="en-US" sz="2599"/>
              <a:t> </a:t>
            </a:r>
            <a:r>
              <a:rPr lang="en-US" altLang="zh-CN" sz="2599"/>
              <a:t>);</a:t>
            </a:r>
            <a:endParaRPr lang="zh-CN" altLang="en-US" sz="2599"/>
          </a:p>
          <a:p>
            <a:pPr lvl="2" indent="-1588">
              <a:buNone/>
            </a:pPr>
            <a:r>
              <a:rPr lang="en-US" altLang="zh-CN" sz="2599"/>
              <a:t>}</a:t>
            </a:r>
            <a:endParaRPr lang="zh-CN" altLang="en-US" sz="2599"/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sz="quarter" idx="11"/>
          </p:nvPr>
        </p:nvSpPr>
        <p:spPr bwMode="auto">
          <a:xfrm>
            <a:off x="1092565" y="236484"/>
            <a:ext cx="8188017" cy="4920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199"/>
              <a:t>事件对象在哪儿？</a:t>
            </a:r>
          </a:p>
        </p:txBody>
      </p:sp>
      <p:sp>
        <p:nvSpPr>
          <p:cNvPr id="8197" name="文本框 5"/>
          <p:cNvSpPr txBox="1">
            <a:spLocks noChangeArrowheads="1"/>
          </p:cNvSpPr>
          <p:nvPr/>
        </p:nvSpPr>
        <p:spPr bwMode="auto">
          <a:xfrm>
            <a:off x="8093406" y="5804145"/>
            <a:ext cx="2545761" cy="61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89" tIns="60944" rIns="121889" bIns="60944">
            <a:spAutoFit/>
          </a:bodyPr>
          <a:lstStyle>
            <a:lvl1pPr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199"/>
              <a:t>demo</a:t>
            </a:r>
            <a:r>
              <a:rPr lang="zh-CN" altLang="en-US" sz="3199"/>
              <a:t> </a:t>
            </a:r>
            <a:r>
              <a:rPr lang="en-US" altLang="zh-CN" sz="3199"/>
              <a:t>1-10-1</a:t>
            </a:r>
            <a:endParaRPr lang="zh-CN" altLang="en-US" sz="3199"/>
          </a:p>
        </p:txBody>
      </p:sp>
    </p:spTree>
    <p:extLst>
      <p:ext uri="{BB962C8B-B14F-4D97-AF65-F5344CB8AC3E}">
        <p14:creationId xmlns:p14="http://schemas.microsoft.com/office/powerpoint/2010/main" val="364971145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551353" y="5950161"/>
            <a:ext cx="4609033" cy="584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3199"/>
          </a:p>
        </p:txBody>
      </p:sp>
      <p:sp>
        <p:nvSpPr>
          <p:cNvPr id="14338" name="文本框 1"/>
          <p:cNvSpPr txBox="1">
            <a:spLocks noChangeArrowheads="1"/>
          </p:cNvSpPr>
          <p:nvPr/>
        </p:nvSpPr>
        <p:spPr bwMode="auto">
          <a:xfrm>
            <a:off x="551353" y="5805731"/>
            <a:ext cx="4967725" cy="584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3199"/>
          </a:p>
        </p:txBody>
      </p:sp>
      <p:sp>
        <p:nvSpPr>
          <p:cNvPr id="14339" name="内容占位符 2"/>
          <p:cNvSpPr>
            <a:spLocks noGrp="1"/>
          </p:cNvSpPr>
          <p:nvPr>
            <p:ph sz="quarter" idx="10"/>
          </p:nvPr>
        </p:nvSpPr>
        <p:spPr bwMode="auto">
          <a:xfrm>
            <a:off x="983053" y="1287165"/>
            <a:ext cx="10946454" cy="3726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799"/>
              </a:lnSpc>
            </a:pPr>
            <a:r>
              <a:rPr kumimoji="1" lang="en-US" altLang="zh-CN" sz="2599"/>
              <a:t>button</a:t>
            </a:r>
            <a:r>
              <a:rPr kumimoji="1" lang="zh-CN" altLang="en-US" sz="2599"/>
              <a:t>：返回当事件被触发时，哪个鼠标按钮被点击。</a:t>
            </a:r>
          </a:p>
          <a:p>
            <a:pPr>
              <a:lnSpc>
                <a:spcPts val="3799"/>
              </a:lnSpc>
            </a:pPr>
            <a:r>
              <a:rPr kumimoji="1" lang="en-US" altLang="zh-CN" sz="2599"/>
              <a:t>clientX</a:t>
            </a:r>
            <a:r>
              <a:rPr kumimoji="1" lang="zh-CN" altLang="en-US" sz="2599"/>
              <a:t>：返回当事件被触发时，鼠标指针相对于浏览器的水平坐标。</a:t>
            </a:r>
          </a:p>
          <a:p>
            <a:pPr>
              <a:lnSpc>
                <a:spcPts val="3799"/>
              </a:lnSpc>
            </a:pPr>
            <a:r>
              <a:rPr kumimoji="1" lang="en-US" altLang="zh-CN" sz="2599"/>
              <a:t>clientY</a:t>
            </a:r>
            <a:r>
              <a:rPr kumimoji="1" lang="zh-CN" altLang="en-US" sz="2599"/>
              <a:t>：鼠标指针的垂直坐标。</a:t>
            </a:r>
          </a:p>
          <a:p>
            <a:pPr>
              <a:lnSpc>
                <a:spcPts val="3799"/>
              </a:lnSpc>
            </a:pPr>
            <a:r>
              <a:rPr kumimoji="1" lang="en-US" altLang="zh-CN" sz="2599"/>
              <a:t>screenX</a:t>
            </a:r>
            <a:r>
              <a:rPr kumimoji="1" lang="zh-CN" altLang="en-US" sz="2599"/>
              <a:t>：返回当某个事件被触发时，鼠标指针相对于屏幕的水平坐标。</a:t>
            </a:r>
          </a:p>
          <a:p>
            <a:pPr>
              <a:lnSpc>
                <a:spcPts val="3799"/>
              </a:lnSpc>
            </a:pPr>
            <a:r>
              <a:rPr kumimoji="1" lang="en-US" altLang="zh-CN" sz="2599"/>
              <a:t>screenY</a:t>
            </a:r>
            <a:r>
              <a:rPr kumimoji="1" lang="zh-CN" altLang="en-US" sz="2599"/>
              <a:t>：鼠标指针的垂直坐标。</a:t>
            </a:r>
          </a:p>
          <a:p>
            <a:pPr>
              <a:lnSpc>
                <a:spcPts val="3799"/>
              </a:lnSpc>
            </a:pPr>
            <a:r>
              <a:rPr kumimoji="1" lang="en-US" altLang="zh-CN" sz="2599"/>
              <a:t>keyCode</a:t>
            </a:r>
            <a:r>
              <a:rPr kumimoji="1" lang="zh-CN" altLang="en-US" sz="2599"/>
              <a:t>：被敲击的键的虚拟键盘码。</a:t>
            </a:r>
            <a:endParaRPr kumimoji="1" lang="en-US" altLang="zh-CN" sz="2599"/>
          </a:p>
          <a:p>
            <a:pPr>
              <a:lnSpc>
                <a:spcPts val="3599"/>
              </a:lnSpc>
            </a:pPr>
            <a:endParaRPr kumimoji="1" lang="zh-CN" altLang="en-US" sz="2599"/>
          </a:p>
        </p:txBody>
      </p:sp>
      <p:sp>
        <p:nvSpPr>
          <p:cNvPr id="14340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3052" y="238070"/>
            <a:ext cx="6140617" cy="490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199" dirty="0" smtClean="0"/>
              <a:t>1.10.2 </a:t>
            </a:r>
            <a:r>
              <a:rPr lang="zh-CN" altLang="en-US" sz="3199" dirty="0" smtClean="0"/>
              <a:t>鼠标 </a:t>
            </a:r>
            <a:r>
              <a:rPr lang="en-US" altLang="zh-CN" sz="3199" dirty="0"/>
              <a:t>/</a:t>
            </a:r>
            <a:r>
              <a:rPr lang="zh-CN" altLang="en-US" sz="3199" dirty="0"/>
              <a:t> 键盘属性</a:t>
            </a: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8688583" y="6180295"/>
            <a:ext cx="2547347" cy="6126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89" tIns="60944" rIns="121889" bIns="60944">
            <a:spAutoFit/>
          </a:bodyPr>
          <a:lstStyle>
            <a:lvl1pPr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199"/>
              <a:t>demo</a:t>
            </a:r>
            <a:r>
              <a:rPr lang="zh-CN" altLang="en-US" sz="3199"/>
              <a:t> </a:t>
            </a:r>
            <a:r>
              <a:rPr lang="en-US" altLang="zh-CN" sz="3199"/>
              <a:t>1-10-2</a:t>
            </a:r>
            <a:endParaRPr lang="zh-CN" altLang="en-US" sz="3199"/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51353" y="4853452"/>
            <a:ext cx="11378154" cy="106671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799"/>
              </a:lnSpc>
            </a:pPr>
            <a:r>
              <a:rPr lang="zh-CN" altLang="en-US" sz="2599"/>
              <a:t>例</a:t>
            </a:r>
            <a:r>
              <a:rPr lang="en-US" altLang="zh-CN" sz="2599"/>
              <a:t>: event.button=0|1|2</a:t>
            </a:r>
            <a:r>
              <a:rPr lang="zh-CN" altLang="en-US" sz="2599"/>
              <a:t>。</a:t>
            </a:r>
            <a:r>
              <a:rPr lang="en-US" altLang="zh-CN" sz="2599"/>
              <a:t>0</a:t>
            </a:r>
            <a:r>
              <a:rPr lang="zh-CN" altLang="en-US" sz="2599"/>
              <a:t>规定鼠标左键；</a:t>
            </a:r>
            <a:r>
              <a:rPr lang="en-US" altLang="zh-CN" sz="2599"/>
              <a:t>1</a:t>
            </a:r>
            <a:r>
              <a:rPr lang="zh-CN" altLang="en-US" sz="2599"/>
              <a:t>规定鼠标中键；</a:t>
            </a:r>
            <a:r>
              <a:rPr lang="en-US" altLang="zh-CN" sz="2599"/>
              <a:t>2</a:t>
            </a:r>
            <a:r>
              <a:rPr lang="zh-CN" altLang="en-US" sz="2599"/>
              <a:t>规定鼠标右键。</a:t>
            </a:r>
            <a:r>
              <a:rPr lang="zh-CN" altLang="en-US" sz="2599">
                <a:solidFill>
                  <a:srgbClr val="FFC000"/>
                </a:solidFill>
              </a:rPr>
              <a:t>例</a:t>
            </a:r>
            <a:r>
              <a:rPr lang="en-US" altLang="zh-CN" sz="2599">
                <a:solidFill>
                  <a:srgbClr val="FFC000"/>
                </a:solidFill>
              </a:rPr>
              <a:t>: </a:t>
            </a:r>
            <a:r>
              <a:rPr lang="en-US" altLang="zh-CN" sz="2599"/>
              <a:t>Enter</a:t>
            </a:r>
            <a:r>
              <a:rPr lang="zh-CN" altLang="en-US" sz="2599"/>
              <a:t>的虚拟键盘码是</a:t>
            </a:r>
            <a:r>
              <a:rPr lang="en-US" altLang="zh-CN" sz="2599"/>
              <a:t>13</a:t>
            </a:r>
            <a:r>
              <a:rPr lang="zh-CN" altLang="en-US" sz="2599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6392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3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>
            <a:spLocks noGrp="1" noChangeArrowheads="1"/>
          </p:cNvSpPr>
          <p:nvPr>
            <p:ph sz="quarter" idx="11"/>
          </p:nvPr>
        </p:nvSpPr>
        <p:spPr bwMode="auto">
          <a:xfrm>
            <a:off x="1092565" y="236484"/>
            <a:ext cx="8188017" cy="4920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199" dirty="0" smtClean="0"/>
              <a:t>1.10.3 </a:t>
            </a:r>
            <a:r>
              <a:rPr lang="zh-CN" altLang="en-US" sz="3199" dirty="0" smtClean="0"/>
              <a:t>事件</a:t>
            </a:r>
            <a:r>
              <a:rPr lang="zh-CN" altLang="en-US" sz="3199" dirty="0"/>
              <a:t>方法</a:t>
            </a:r>
          </a:p>
        </p:txBody>
      </p:sp>
      <p:sp>
        <p:nvSpPr>
          <p:cNvPr id="16387" name="文本框 5"/>
          <p:cNvSpPr txBox="1">
            <a:spLocks noChangeArrowheads="1"/>
          </p:cNvSpPr>
          <p:nvPr/>
        </p:nvSpPr>
        <p:spPr bwMode="auto">
          <a:xfrm>
            <a:off x="8007701" y="4797903"/>
            <a:ext cx="2545761" cy="61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89" tIns="60944" rIns="121889" bIns="60944">
            <a:spAutoFit/>
          </a:bodyPr>
          <a:lstStyle>
            <a:lvl1pPr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199"/>
              <a:t>demo</a:t>
            </a:r>
            <a:r>
              <a:rPr lang="zh-CN" altLang="en-US" sz="3199"/>
              <a:t> </a:t>
            </a:r>
            <a:r>
              <a:rPr lang="en-US" altLang="zh-CN" sz="3199"/>
              <a:t>1-10-3</a:t>
            </a:r>
            <a:endParaRPr lang="zh-CN" altLang="en-US" sz="3199"/>
          </a:p>
        </p:txBody>
      </p:sp>
      <p:pic>
        <p:nvPicPr>
          <p:cNvPr id="16388" name="Picture 5" descr="C:\Users\pc\Desktop\方法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10"/>
          <a:stretch>
            <a:fillRect/>
          </a:stretch>
        </p:blipFill>
        <p:spPr bwMode="auto">
          <a:xfrm>
            <a:off x="910044" y="1479207"/>
            <a:ext cx="10083054" cy="252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矩形 2"/>
          <p:cNvSpPr>
            <a:spLocks noChangeArrowheads="1"/>
          </p:cNvSpPr>
          <p:nvPr/>
        </p:nvSpPr>
        <p:spPr bwMode="auto">
          <a:xfrm>
            <a:off x="910044" y="4286846"/>
            <a:ext cx="6481850" cy="52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kumimoji="1" lang="en-US" altLang="zh-CN" sz="2799">
                <a:solidFill>
                  <a:srgbClr val="006F53"/>
                </a:solidFill>
                <a:latin typeface="微软雅黑" panose="020B0503020204020204" pitchFamily="34" charset="-122"/>
              </a:rPr>
              <a:t>preventDefault(</a:t>
            </a:r>
            <a:r>
              <a:rPr kumimoji="1" lang="zh-CN" altLang="en-US" sz="2799">
                <a:solidFill>
                  <a:srgbClr val="006F53"/>
                </a:solidFill>
                <a:latin typeface="微软雅黑" panose="020B0503020204020204" pitchFamily="34" charset="-122"/>
              </a:rPr>
              <a:t> </a:t>
            </a:r>
            <a:r>
              <a:rPr kumimoji="1" lang="en-US" altLang="zh-CN" sz="2799">
                <a:solidFill>
                  <a:srgbClr val="006F53"/>
                </a:solidFill>
                <a:latin typeface="微软雅黑" panose="020B0503020204020204" pitchFamily="34" charset="-122"/>
              </a:rPr>
              <a:t>)  </a:t>
            </a:r>
            <a:r>
              <a:rPr kumimoji="1" lang="zh-CN" altLang="en-US" sz="2799">
                <a:solidFill>
                  <a:srgbClr val="006F53"/>
                </a:solidFill>
                <a:latin typeface="微软雅黑" panose="020B0503020204020204" pitchFamily="34" charset="-122"/>
              </a:rPr>
              <a:t>取消事件的默认动作</a:t>
            </a:r>
          </a:p>
        </p:txBody>
      </p:sp>
    </p:spTree>
    <p:extLst>
      <p:ext uri="{BB962C8B-B14F-4D97-AF65-F5344CB8AC3E}">
        <p14:creationId xmlns:p14="http://schemas.microsoft.com/office/powerpoint/2010/main" val="326634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157257747</TotalTime>
  <Pages>0</Pages>
  <Words>4722</Words>
  <Characters>0</Characters>
  <Application>Microsoft Office PowerPoint</Application>
  <DocSecurity>0</DocSecurity>
  <PresentationFormat>宽屏</PresentationFormat>
  <Lines>0</Lines>
  <Paragraphs>831</Paragraphs>
  <Slides>99</Slides>
  <Notes>39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99</vt:i4>
      </vt:variant>
    </vt:vector>
  </HeadingPairs>
  <TitlesOfParts>
    <vt:vector size="110" baseType="lpstr">
      <vt:lpstr>Microsoft YaHei UI</vt:lpstr>
      <vt:lpstr>华文楷体</vt:lpstr>
      <vt:lpstr>宋体</vt:lpstr>
      <vt:lpstr>微软雅黑</vt:lpstr>
      <vt:lpstr>Arial</vt:lpstr>
      <vt:lpstr>Calibri</vt:lpstr>
      <vt:lpstr>Courier New</vt:lpstr>
      <vt:lpstr>Franklin Gothic Book</vt:lpstr>
      <vt:lpstr>Wingdings</vt:lpstr>
      <vt:lpstr>Office 主题</vt:lpstr>
      <vt:lpstr>Image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未晓倩</cp:lastModifiedBy>
  <cp:revision>2667</cp:revision>
  <cp:lastPrinted>1899-12-30T00:00:00Z</cp:lastPrinted>
  <dcterms:created xsi:type="dcterms:W3CDTF">2003-05-12T10:17:00Z</dcterms:created>
  <dcterms:modified xsi:type="dcterms:W3CDTF">2018-01-08T08:21:14Z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