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1.xml" ContentType="application/inkml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38"/>
  </p:notesMasterIdLst>
  <p:sldIdLst>
    <p:sldId id="773" r:id="rId2"/>
    <p:sldId id="929" r:id="rId3"/>
    <p:sldId id="930" r:id="rId4"/>
    <p:sldId id="959" r:id="rId5"/>
    <p:sldId id="954" r:id="rId6"/>
    <p:sldId id="931" r:id="rId7"/>
    <p:sldId id="932" r:id="rId8"/>
    <p:sldId id="933" r:id="rId9"/>
    <p:sldId id="934" r:id="rId10"/>
    <p:sldId id="960" r:id="rId11"/>
    <p:sldId id="961" r:id="rId12"/>
    <p:sldId id="935" r:id="rId13"/>
    <p:sldId id="962" r:id="rId14"/>
    <p:sldId id="936" r:id="rId15"/>
    <p:sldId id="956" r:id="rId16"/>
    <p:sldId id="937" r:id="rId17"/>
    <p:sldId id="967" r:id="rId18"/>
    <p:sldId id="968" r:id="rId19"/>
    <p:sldId id="969" r:id="rId20"/>
    <p:sldId id="970" r:id="rId21"/>
    <p:sldId id="971" r:id="rId22"/>
    <p:sldId id="972" r:id="rId23"/>
    <p:sldId id="973" r:id="rId24"/>
    <p:sldId id="943" r:id="rId25"/>
    <p:sldId id="964" r:id="rId26"/>
    <p:sldId id="945" r:id="rId27"/>
    <p:sldId id="974" r:id="rId28"/>
    <p:sldId id="975" r:id="rId29"/>
    <p:sldId id="976" r:id="rId30"/>
    <p:sldId id="977" r:id="rId31"/>
    <p:sldId id="948" r:id="rId32"/>
    <p:sldId id="965" r:id="rId33"/>
    <p:sldId id="950" r:id="rId34"/>
    <p:sldId id="966" r:id="rId35"/>
    <p:sldId id="978" r:id="rId36"/>
    <p:sldId id="953" r:id="rId3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1856" userDrawn="1">
          <p15:clr>
            <a:srgbClr val="A4A3A4"/>
          </p15:clr>
        </p15:guide>
        <p15:guide id="3" pos="74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50" autoAdjust="0"/>
  </p:normalViewPr>
  <p:slideViewPr>
    <p:cSldViewPr snapToObjects="1">
      <p:cViewPr varScale="1">
        <p:scale>
          <a:sx n="65" d="100"/>
          <a:sy n="65" d="100"/>
        </p:scale>
        <p:origin x="912" y="54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348359-8A72-4CB5-96E9-F45907FF3B58}" type="doc">
      <dgm:prSet loTypeId="urn:microsoft.com/office/officeart/2005/8/layout/radial1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5088216A-0543-438B-996C-7C7B51E7873E}">
      <dgm:prSet phldrT="[文本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dirty="0" smtClean="0">
              <a:solidFill>
                <a:srgbClr val="FF0000"/>
              </a:solidFill>
            </a:rPr>
            <a:t>选择器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9223AD15-3E5E-4438-8ED0-710E9DB00089}" type="parTrans" cxnId="{AD4AD80E-8172-4801-9855-345FFB0D8BBB}">
      <dgm:prSet/>
      <dgm:spPr/>
      <dgm:t>
        <a:bodyPr/>
        <a:lstStyle/>
        <a:p>
          <a:endParaRPr lang="zh-CN" altLang="en-US"/>
        </a:p>
      </dgm:t>
    </dgm:pt>
    <dgm:pt modelId="{EE2C7C18-6BEC-475D-A349-12EBAD82A9F6}" type="sibTrans" cxnId="{AD4AD80E-8172-4801-9855-345FFB0D8BBB}">
      <dgm:prSet/>
      <dgm:spPr/>
      <dgm:t>
        <a:bodyPr/>
        <a:lstStyle/>
        <a:p>
          <a:endParaRPr lang="zh-CN" altLang="en-US"/>
        </a:p>
      </dgm:t>
    </dgm:pt>
    <dgm:pt modelId="{3B941C8F-24D1-49E0-8339-0A0A1761E1C5}">
      <dgm:prSet phldrT="[文本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dirty="0" smtClean="0"/>
            <a:t>基本选择器</a:t>
          </a:r>
          <a:endParaRPr lang="zh-CN" altLang="en-US" sz="2400" dirty="0"/>
        </a:p>
      </dgm:t>
    </dgm:pt>
    <dgm:pt modelId="{4D5C0585-6CD1-4E99-8804-92DBAD88803E}" type="parTrans" cxnId="{BC4242EA-0D17-4EC2-8F95-18216113332A}">
      <dgm:prSet/>
      <dgm:spPr/>
      <dgm:t>
        <a:bodyPr/>
        <a:lstStyle/>
        <a:p>
          <a:endParaRPr lang="zh-CN" altLang="en-US"/>
        </a:p>
      </dgm:t>
    </dgm:pt>
    <dgm:pt modelId="{93E434C4-F725-41C0-9345-C3B88826FC16}" type="sibTrans" cxnId="{BC4242EA-0D17-4EC2-8F95-18216113332A}">
      <dgm:prSet/>
      <dgm:spPr/>
      <dgm:t>
        <a:bodyPr/>
        <a:lstStyle/>
        <a:p>
          <a:endParaRPr lang="zh-CN" altLang="en-US"/>
        </a:p>
      </dgm:t>
    </dgm:pt>
    <dgm:pt modelId="{01BC3744-3794-4407-AC5E-DB029F0EC1E4}">
      <dgm:prSet phldrT="[文本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326426">
                <a:shade val="30000"/>
                <a:satMod val="115000"/>
              </a:srgbClr>
            </a:gs>
            <a:gs pos="50000">
              <a:srgbClr val="326426">
                <a:shade val="67500"/>
                <a:satMod val="115000"/>
              </a:srgbClr>
            </a:gs>
            <a:gs pos="100000">
              <a:srgbClr val="326426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sz="2400" dirty="0" smtClean="0"/>
            <a:t>过滤选择器</a:t>
          </a:r>
          <a:endParaRPr lang="zh-CN" altLang="en-US" sz="2400" dirty="0"/>
        </a:p>
      </dgm:t>
    </dgm:pt>
    <dgm:pt modelId="{8D173056-3D05-4FF1-89FB-20888F31BAA3}" type="parTrans" cxnId="{36C74899-6315-4623-BEE4-1023AC197A9E}">
      <dgm:prSet/>
      <dgm:spPr/>
      <dgm:t>
        <a:bodyPr/>
        <a:lstStyle/>
        <a:p>
          <a:endParaRPr lang="zh-CN" altLang="en-US"/>
        </a:p>
      </dgm:t>
    </dgm:pt>
    <dgm:pt modelId="{DEF79033-F3C1-4D0A-B335-F304E55A0757}" type="sibTrans" cxnId="{36C74899-6315-4623-BEE4-1023AC197A9E}">
      <dgm:prSet/>
      <dgm:spPr/>
      <dgm:t>
        <a:bodyPr/>
        <a:lstStyle/>
        <a:p>
          <a:endParaRPr lang="zh-CN" altLang="en-US"/>
        </a:p>
      </dgm:t>
    </dgm:pt>
    <dgm:pt modelId="{94ECE1CD-8D66-4B06-B06D-BE158F23E6C9}">
      <dgm:prSet phldrT="[文本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009900">
                <a:shade val="30000"/>
                <a:satMod val="115000"/>
              </a:srgbClr>
            </a:gs>
            <a:gs pos="50000">
              <a:srgbClr val="009900">
                <a:shade val="67500"/>
                <a:satMod val="115000"/>
              </a:srgbClr>
            </a:gs>
            <a:gs pos="100000">
              <a:srgbClr val="0099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sz="2400" dirty="0" smtClean="0"/>
            <a:t>表单选择器</a:t>
          </a:r>
          <a:endParaRPr lang="zh-CN" altLang="en-US" sz="2400" dirty="0"/>
        </a:p>
      </dgm:t>
    </dgm:pt>
    <dgm:pt modelId="{DD726AB8-7D3E-4F52-9789-29E0EBD5B2FE}" type="parTrans" cxnId="{F3F757BE-D9EF-4631-B722-178DFA00B907}">
      <dgm:prSet/>
      <dgm:spPr/>
      <dgm:t>
        <a:bodyPr/>
        <a:lstStyle/>
        <a:p>
          <a:endParaRPr lang="zh-CN" altLang="en-US"/>
        </a:p>
      </dgm:t>
    </dgm:pt>
    <dgm:pt modelId="{7DF3E04B-D208-4321-A5F3-E2BA39642207}" type="sibTrans" cxnId="{F3F757BE-D9EF-4631-B722-178DFA00B907}">
      <dgm:prSet/>
      <dgm:spPr/>
      <dgm:t>
        <a:bodyPr/>
        <a:lstStyle/>
        <a:p>
          <a:endParaRPr lang="zh-CN" altLang="en-US"/>
        </a:p>
      </dgm:t>
    </dgm:pt>
    <dgm:pt modelId="{1F11EFBB-788B-4360-8E5F-175A0509774A}">
      <dgm:prSet phldrT="[文本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2400" dirty="0" smtClean="0"/>
            <a:t>表单过滤选择器</a:t>
          </a:r>
          <a:endParaRPr lang="zh-CN" altLang="en-US" sz="2400" dirty="0"/>
        </a:p>
      </dgm:t>
    </dgm:pt>
    <dgm:pt modelId="{26538599-91DF-4F08-963A-B78024C83D05}" type="parTrans" cxnId="{39BF4E70-105E-482F-8C07-17A74D928685}">
      <dgm:prSet/>
      <dgm:spPr/>
      <dgm:t>
        <a:bodyPr/>
        <a:lstStyle/>
        <a:p>
          <a:endParaRPr lang="zh-CN" altLang="en-US"/>
        </a:p>
      </dgm:t>
    </dgm:pt>
    <dgm:pt modelId="{F3FF9704-8C71-4BA3-A70D-6AE7667B6EBE}" type="sibTrans" cxnId="{39BF4E70-105E-482F-8C07-17A74D928685}">
      <dgm:prSet/>
      <dgm:spPr/>
      <dgm:t>
        <a:bodyPr/>
        <a:lstStyle/>
        <a:p>
          <a:endParaRPr lang="zh-CN" altLang="en-US"/>
        </a:p>
      </dgm:t>
    </dgm:pt>
    <dgm:pt modelId="{829D6176-9284-4452-9FEB-7F1839903652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33573C">
                <a:shade val="30000"/>
                <a:satMod val="115000"/>
              </a:srgbClr>
            </a:gs>
            <a:gs pos="50000">
              <a:srgbClr val="33573C">
                <a:shade val="67500"/>
                <a:satMod val="115000"/>
              </a:srgbClr>
            </a:gs>
            <a:gs pos="100000">
              <a:srgbClr val="33573C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sz="2400" dirty="0" smtClean="0"/>
            <a:t>层次选择器</a:t>
          </a:r>
          <a:endParaRPr lang="zh-CN" altLang="en-US" sz="2400" dirty="0"/>
        </a:p>
      </dgm:t>
    </dgm:pt>
    <dgm:pt modelId="{59957E19-350A-4AEB-8D4D-83646E4C40DB}" type="parTrans" cxnId="{EFD96E67-5990-47C4-A817-E1CAE5FE0A53}">
      <dgm:prSet/>
      <dgm:spPr/>
      <dgm:t>
        <a:bodyPr/>
        <a:lstStyle/>
        <a:p>
          <a:endParaRPr lang="zh-CN" altLang="en-US"/>
        </a:p>
      </dgm:t>
    </dgm:pt>
    <dgm:pt modelId="{D962CD21-C77B-4128-A81A-052CABBF7161}" type="sibTrans" cxnId="{EFD96E67-5990-47C4-A817-E1CAE5FE0A53}">
      <dgm:prSet/>
      <dgm:spPr/>
      <dgm:t>
        <a:bodyPr/>
        <a:lstStyle/>
        <a:p>
          <a:endParaRPr lang="zh-CN" altLang="en-US"/>
        </a:p>
      </dgm:t>
    </dgm:pt>
    <dgm:pt modelId="{45E4781F-EC41-4E0C-B49E-729AE7827EEF}" type="pres">
      <dgm:prSet presAssocID="{42348359-8A72-4CB5-96E9-F45907FF3B5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32921A-A170-4AD2-9901-CF74BAB70DD5}" type="pres">
      <dgm:prSet presAssocID="{5088216A-0543-438B-996C-7C7B51E7873E}" presName="centerShape" presStyleLbl="node0" presStyleIdx="0" presStyleCnt="1" custScaleX="117974" custScaleY="107010"/>
      <dgm:spPr/>
      <dgm:t>
        <a:bodyPr/>
        <a:lstStyle/>
        <a:p>
          <a:endParaRPr lang="zh-CN" altLang="en-US"/>
        </a:p>
      </dgm:t>
    </dgm:pt>
    <dgm:pt modelId="{1D07EF4B-AA5F-4AAD-8121-10F59180160B}" type="pres">
      <dgm:prSet presAssocID="{4D5C0585-6CD1-4E99-8804-92DBAD88803E}" presName="Name9" presStyleLbl="parChTrans1D2" presStyleIdx="0" presStyleCnt="5"/>
      <dgm:spPr/>
      <dgm:t>
        <a:bodyPr/>
        <a:lstStyle/>
        <a:p>
          <a:endParaRPr lang="zh-CN" altLang="en-US"/>
        </a:p>
      </dgm:t>
    </dgm:pt>
    <dgm:pt modelId="{84DD6981-6C19-499E-B211-6508FD940EFE}" type="pres">
      <dgm:prSet presAssocID="{4D5C0585-6CD1-4E99-8804-92DBAD88803E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B689D1BB-5CBE-4D4A-B3AC-08A47F29EEE1}" type="pres">
      <dgm:prSet presAssocID="{3B941C8F-24D1-49E0-8339-0A0A1761E1C5}" presName="node" presStyleLbl="node1" presStyleIdx="0" presStyleCnt="5" custScaleX="127092" custScaleY="126408" custRadScaleRad="102617" custRadScaleInc="-20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D9DFFE-1163-4D07-A0B6-30C0C47AAD00}" type="pres">
      <dgm:prSet presAssocID="{59957E19-350A-4AEB-8D4D-83646E4C40DB}" presName="Name9" presStyleLbl="parChTrans1D2" presStyleIdx="1" presStyleCnt="5"/>
      <dgm:spPr/>
      <dgm:t>
        <a:bodyPr/>
        <a:lstStyle/>
        <a:p>
          <a:endParaRPr lang="zh-CN" altLang="en-US"/>
        </a:p>
      </dgm:t>
    </dgm:pt>
    <dgm:pt modelId="{47F4083D-51A9-44B8-B3F1-F5BE651DA74C}" type="pres">
      <dgm:prSet presAssocID="{59957E19-350A-4AEB-8D4D-83646E4C40DB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801332A8-EDF6-48F7-9968-F830C8910CCA}" type="pres">
      <dgm:prSet presAssocID="{829D6176-9284-4452-9FEB-7F1839903652}" presName="node" presStyleLbl="node1" presStyleIdx="1" presStyleCnt="5" custScaleX="128380" custScaleY="119542" custRadScaleRad="107439" custRadScaleInc="-7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9DDFD0-5F02-4653-8BD6-99F61B33D4FA}" type="pres">
      <dgm:prSet presAssocID="{8D173056-3D05-4FF1-89FB-20888F31BAA3}" presName="Name9" presStyleLbl="parChTrans1D2" presStyleIdx="2" presStyleCnt="5"/>
      <dgm:spPr/>
      <dgm:t>
        <a:bodyPr/>
        <a:lstStyle/>
        <a:p>
          <a:endParaRPr lang="zh-CN" altLang="en-US"/>
        </a:p>
      </dgm:t>
    </dgm:pt>
    <dgm:pt modelId="{6A870041-4736-4C08-84D4-2D3590FB1BF2}" type="pres">
      <dgm:prSet presAssocID="{8D173056-3D05-4FF1-89FB-20888F31BAA3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03E9185B-8912-4FF8-9638-197586B3FD69}" type="pres">
      <dgm:prSet presAssocID="{01BC3744-3794-4407-AC5E-DB029F0EC1E4}" presName="node" presStyleLbl="node1" presStyleIdx="2" presStyleCnt="5" custScaleX="120574" custScaleY="117539" custRadScaleRad="106162" custRadScaleInc="-100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CA6D42-C03D-4282-B04D-241E712D9336}" type="pres">
      <dgm:prSet presAssocID="{DD726AB8-7D3E-4F52-9789-29E0EBD5B2FE}" presName="Name9" presStyleLbl="parChTrans1D2" presStyleIdx="3" presStyleCnt="5"/>
      <dgm:spPr/>
      <dgm:t>
        <a:bodyPr/>
        <a:lstStyle/>
        <a:p>
          <a:endParaRPr lang="zh-CN" altLang="en-US"/>
        </a:p>
      </dgm:t>
    </dgm:pt>
    <dgm:pt modelId="{EDF27231-2CCC-4BAB-B20B-C6137A3A179B}" type="pres">
      <dgm:prSet presAssocID="{DD726AB8-7D3E-4F52-9789-29E0EBD5B2FE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693D93FD-222A-41E6-8475-2E1D8DEA7530}" type="pres">
      <dgm:prSet presAssocID="{94ECE1CD-8D66-4B06-B06D-BE158F23E6C9}" presName="node" presStyleLbl="node1" presStyleIdx="3" presStyleCnt="5" custScaleX="128788" custScaleY="119454" custRadScaleRad="106730" custRadScaleInc="9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8A2D2E-CC41-4479-9D06-D867C3DAE24C}" type="pres">
      <dgm:prSet presAssocID="{26538599-91DF-4F08-963A-B78024C83D05}" presName="Name9" presStyleLbl="parChTrans1D2" presStyleIdx="4" presStyleCnt="5"/>
      <dgm:spPr/>
      <dgm:t>
        <a:bodyPr/>
        <a:lstStyle/>
        <a:p>
          <a:endParaRPr lang="zh-CN" altLang="en-US"/>
        </a:p>
      </dgm:t>
    </dgm:pt>
    <dgm:pt modelId="{8D6E5465-2DBB-4CAA-922D-12FA60F8FCF3}" type="pres">
      <dgm:prSet presAssocID="{26538599-91DF-4F08-963A-B78024C83D05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6B193035-D44D-40E9-AFEA-4174046773D9}" type="pres">
      <dgm:prSet presAssocID="{1F11EFBB-788B-4360-8E5F-175A0509774A}" presName="node" presStyleLbl="node1" presStyleIdx="4" presStyleCnt="5" custScaleX="133766" custScaleY="117626" custRadScaleRad="115573" custRadScaleInc="-4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D96E67-5990-47C4-A817-E1CAE5FE0A53}" srcId="{5088216A-0543-438B-996C-7C7B51E7873E}" destId="{829D6176-9284-4452-9FEB-7F1839903652}" srcOrd="1" destOrd="0" parTransId="{59957E19-350A-4AEB-8D4D-83646E4C40DB}" sibTransId="{D962CD21-C77B-4128-A81A-052CABBF7161}"/>
    <dgm:cxn modelId="{ED36483F-8459-4CE8-8CE9-78E4B1A90C96}" type="presOf" srcId="{59957E19-350A-4AEB-8D4D-83646E4C40DB}" destId="{47F4083D-51A9-44B8-B3F1-F5BE651DA74C}" srcOrd="1" destOrd="0" presId="urn:microsoft.com/office/officeart/2005/8/layout/radial1"/>
    <dgm:cxn modelId="{66211E67-64A1-4B96-A981-1900B2ED4B0E}" type="presOf" srcId="{59957E19-350A-4AEB-8D4D-83646E4C40DB}" destId="{F8D9DFFE-1163-4D07-A0B6-30C0C47AAD00}" srcOrd="0" destOrd="0" presId="urn:microsoft.com/office/officeart/2005/8/layout/radial1"/>
    <dgm:cxn modelId="{264D92CE-CE44-4922-8BFD-621CC8146FFF}" type="presOf" srcId="{8D173056-3D05-4FF1-89FB-20888F31BAA3}" destId="{6A870041-4736-4C08-84D4-2D3590FB1BF2}" srcOrd="1" destOrd="0" presId="urn:microsoft.com/office/officeart/2005/8/layout/radial1"/>
    <dgm:cxn modelId="{C267EA96-4B17-4088-8CD6-0425EA689E14}" type="presOf" srcId="{42348359-8A72-4CB5-96E9-F45907FF3B58}" destId="{45E4781F-EC41-4E0C-B49E-729AE7827EEF}" srcOrd="0" destOrd="0" presId="urn:microsoft.com/office/officeart/2005/8/layout/radial1"/>
    <dgm:cxn modelId="{F3F757BE-D9EF-4631-B722-178DFA00B907}" srcId="{5088216A-0543-438B-996C-7C7B51E7873E}" destId="{94ECE1CD-8D66-4B06-B06D-BE158F23E6C9}" srcOrd="3" destOrd="0" parTransId="{DD726AB8-7D3E-4F52-9789-29E0EBD5B2FE}" sibTransId="{7DF3E04B-D208-4321-A5F3-E2BA39642207}"/>
    <dgm:cxn modelId="{39BF4E70-105E-482F-8C07-17A74D928685}" srcId="{5088216A-0543-438B-996C-7C7B51E7873E}" destId="{1F11EFBB-788B-4360-8E5F-175A0509774A}" srcOrd="4" destOrd="0" parTransId="{26538599-91DF-4F08-963A-B78024C83D05}" sibTransId="{F3FF9704-8C71-4BA3-A70D-6AE7667B6EBE}"/>
    <dgm:cxn modelId="{15AD1A35-77F1-48D1-996E-FB575F42C953}" type="presOf" srcId="{1F11EFBB-788B-4360-8E5F-175A0509774A}" destId="{6B193035-D44D-40E9-AFEA-4174046773D9}" srcOrd="0" destOrd="0" presId="urn:microsoft.com/office/officeart/2005/8/layout/radial1"/>
    <dgm:cxn modelId="{169B480C-9FB5-41DE-A6E0-FFF14872C55C}" type="presOf" srcId="{4D5C0585-6CD1-4E99-8804-92DBAD88803E}" destId="{84DD6981-6C19-499E-B211-6508FD940EFE}" srcOrd="1" destOrd="0" presId="urn:microsoft.com/office/officeart/2005/8/layout/radial1"/>
    <dgm:cxn modelId="{45E05D45-32DC-45C9-83A5-384F6859E952}" type="presOf" srcId="{8D173056-3D05-4FF1-89FB-20888F31BAA3}" destId="{F59DDFD0-5F02-4653-8BD6-99F61B33D4FA}" srcOrd="0" destOrd="0" presId="urn:microsoft.com/office/officeart/2005/8/layout/radial1"/>
    <dgm:cxn modelId="{CF548CEE-EC62-4962-AFEA-CD1E35710101}" type="presOf" srcId="{5088216A-0543-438B-996C-7C7B51E7873E}" destId="{6D32921A-A170-4AD2-9901-CF74BAB70DD5}" srcOrd="0" destOrd="0" presId="urn:microsoft.com/office/officeart/2005/8/layout/radial1"/>
    <dgm:cxn modelId="{23DE4B4A-1967-40C9-85D4-4A09E46BA851}" type="presOf" srcId="{4D5C0585-6CD1-4E99-8804-92DBAD88803E}" destId="{1D07EF4B-AA5F-4AAD-8121-10F59180160B}" srcOrd="0" destOrd="0" presId="urn:microsoft.com/office/officeart/2005/8/layout/radial1"/>
    <dgm:cxn modelId="{D79FD7F6-1F06-4E7B-9698-3F11C70B20D6}" type="presOf" srcId="{94ECE1CD-8D66-4B06-B06D-BE158F23E6C9}" destId="{693D93FD-222A-41E6-8475-2E1D8DEA7530}" srcOrd="0" destOrd="0" presId="urn:microsoft.com/office/officeart/2005/8/layout/radial1"/>
    <dgm:cxn modelId="{BC4242EA-0D17-4EC2-8F95-18216113332A}" srcId="{5088216A-0543-438B-996C-7C7B51E7873E}" destId="{3B941C8F-24D1-49E0-8339-0A0A1761E1C5}" srcOrd="0" destOrd="0" parTransId="{4D5C0585-6CD1-4E99-8804-92DBAD88803E}" sibTransId="{93E434C4-F725-41C0-9345-C3B88826FC16}"/>
    <dgm:cxn modelId="{74FBCE13-D858-47B2-8DAD-126FE8B52507}" type="presOf" srcId="{26538599-91DF-4F08-963A-B78024C83D05}" destId="{8D6E5465-2DBB-4CAA-922D-12FA60F8FCF3}" srcOrd="1" destOrd="0" presId="urn:microsoft.com/office/officeart/2005/8/layout/radial1"/>
    <dgm:cxn modelId="{36C74899-6315-4623-BEE4-1023AC197A9E}" srcId="{5088216A-0543-438B-996C-7C7B51E7873E}" destId="{01BC3744-3794-4407-AC5E-DB029F0EC1E4}" srcOrd="2" destOrd="0" parTransId="{8D173056-3D05-4FF1-89FB-20888F31BAA3}" sibTransId="{DEF79033-F3C1-4D0A-B335-F304E55A0757}"/>
    <dgm:cxn modelId="{BCEE54EC-D45E-47B4-AD42-0E2A80F34734}" type="presOf" srcId="{829D6176-9284-4452-9FEB-7F1839903652}" destId="{801332A8-EDF6-48F7-9968-F830C8910CCA}" srcOrd="0" destOrd="0" presId="urn:microsoft.com/office/officeart/2005/8/layout/radial1"/>
    <dgm:cxn modelId="{D53D2844-3FED-4716-B2CD-DAE5F48BBC2F}" type="presOf" srcId="{26538599-91DF-4F08-963A-B78024C83D05}" destId="{218A2D2E-CC41-4479-9D06-D867C3DAE24C}" srcOrd="0" destOrd="0" presId="urn:microsoft.com/office/officeart/2005/8/layout/radial1"/>
    <dgm:cxn modelId="{383701B7-9B9B-49CA-9535-BA502A933435}" type="presOf" srcId="{DD726AB8-7D3E-4F52-9789-29E0EBD5B2FE}" destId="{D2CA6D42-C03D-4282-B04D-241E712D9336}" srcOrd="0" destOrd="0" presId="urn:microsoft.com/office/officeart/2005/8/layout/radial1"/>
    <dgm:cxn modelId="{ADB72B03-0679-4DC0-B0A7-066709841359}" type="presOf" srcId="{DD726AB8-7D3E-4F52-9789-29E0EBD5B2FE}" destId="{EDF27231-2CCC-4BAB-B20B-C6137A3A179B}" srcOrd="1" destOrd="0" presId="urn:microsoft.com/office/officeart/2005/8/layout/radial1"/>
    <dgm:cxn modelId="{AA263393-25E7-4DFB-A96F-9D318A52071F}" type="presOf" srcId="{01BC3744-3794-4407-AC5E-DB029F0EC1E4}" destId="{03E9185B-8912-4FF8-9638-197586B3FD69}" srcOrd="0" destOrd="0" presId="urn:microsoft.com/office/officeart/2005/8/layout/radial1"/>
    <dgm:cxn modelId="{1B49E627-C8D3-47D8-AB23-3A4BAB09C84A}" type="presOf" srcId="{3B941C8F-24D1-49E0-8339-0A0A1761E1C5}" destId="{B689D1BB-5CBE-4D4A-B3AC-08A47F29EEE1}" srcOrd="0" destOrd="0" presId="urn:microsoft.com/office/officeart/2005/8/layout/radial1"/>
    <dgm:cxn modelId="{AD4AD80E-8172-4801-9855-345FFB0D8BBB}" srcId="{42348359-8A72-4CB5-96E9-F45907FF3B58}" destId="{5088216A-0543-438B-996C-7C7B51E7873E}" srcOrd="0" destOrd="0" parTransId="{9223AD15-3E5E-4438-8ED0-710E9DB00089}" sibTransId="{EE2C7C18-6BEC-475D-A349-12EBAD82A9F6}"/>
    <dgm:cxn modelId="{9B2479A7-DC25-4C76-A230-8E0FD99A2369}" type="presParOf" srcId="{45E4781F-EC41-4E0C-B49E-729AE7827EEF}" destId="{6D32921A-A170-4AD2-9901-CF74BAB70DD5}" srcOrd="0" destOrd="0" presId="urn:microsoft.com/office/officeart/2005/8/layout/radial1"/>
    <dgm:cxn modelId="{4CEAB567-92D6-43D0-A600-8E31AC643CF0}" type="presParOf" srcId="{45E4781F-EC41-4E0C-B49E-729AE7827EEF}" destId="{1D07EF4B-AA5F-4AAD-8121-10F59180160B}" srcOrd="1" destOrd="0" presId="urn:microsoft.com/office/officeart/2005/8/layout/radial1"/>
    <dgm:cxn modelId="{1A38DB4E-DCDA-4839-A645-97B2AB77D48B}" type="presParOf" srcId="{1D07EF4B-AA5F-4AAD-8121-10F59180160B}" destId="{84DD6981-6C19-499E-B211-6508FD940EFE}" srcOrd="0" destOrd="0" presId="urn:microsoft.com/office/officeart/2005/8/layout/radial1"/>
    <dgm:cxn modelId="{3B49DDD8-FC25-429A-A0BC-46C7D5433C94}" type="presParOf" srcId="{45E4781F-EC41-4E0C-B49E-729AE7827EEF}" destId="{B689D1BB-5CBE-4D4A-B3AC-08A47F29EEE1}" srcOrd="2" destOrd="0" presId="urn:microsoft.com/office/officeart/2005/8/layout/radial1"/>
    <dgm:cxn modelId="{52A82182-6DE5-4A2E-85F4-747AD72551B3}" type="presParOf" srcId="{45E4781F-EC41-4E0C-B49E-729AE7827EEF}" destId="{F8D9DFFE-1163-4D07-A0B6-30C0C47AAD00}" srcOrd="3" destOrd="0" presId="urn:microsoft.com/office/officeart/2005/8/layout/radial1"/>
    <dgm:cxn modelId="{7A658D9A-2376-4B49-A9F4-4CFF281B6340}" type="presParOf" srcId="{F8D9DFFE-1163-4D07-A0B6-30C0C47AAD00}" destId="{47F4083D-51A9-44B8-B3F1-F5BE651DA74C}" srcOrd="0" destOrd="0" presId="urn:microsoft.com/office/officeart/2005/8/layout/radial1"/>
    <dgm:cxn modelId="{8B22E52F-3A20-4924-B81F-CFB346B4F6EF}" type="presParOf" srcId="{45E4781F-EC41-4E0C-B49E-729AE7827EEF}" destId="{801332A8-EDF6-48F7-9968-F830C8910CCA}" srcOrd="4" destOrd="0" presId="urn:microsoft.com/office/officeart/2005/8/layout/radial1"/>
    <dgm:cxn modelId="{0159F6BC-2370-4ED8-88DD-D2B71D2609B6}" type="presParOf" srcId="{45E4781F-EC41-4E0C-B49E-729AE7827EEF}" destId="{F59DDFD0-5F02-4653-8BD6-99F61B33D4FA}" srcOrd="5" destOrd="0" presId="urn:microsoft.com/office/officeart/2005/8/layout/radial1"/>
    <dgm:cxn modelId="{DC808718-ED13-4DB5-B716-36767905897C}" type="presParOf" srcId="{F59DDFD0-5F02-4653-8BD6-99F61B33D4FA}" destId="{6A870041-4736-4C08-84D4-2D3590FB1BF2}" srcOrd="0" destOrd="0" presId="urn:microsoft.com/office/officeart/2005/8/layout/radial1"/>
    <dgm:cxn modelId="{EF5787BF-C3DA-4491-8791-CD7345083844}" type="presParOf" srcId="{45E4781F-EC41-4E0C-B49E-729AE7827EEF}" destId="{03E9185B-8912-4FF8-9638-197586B3FD69}" srcOrd="6" destOrd="0" presId="urn:microsoft.com/office/officeart/2005/8/layout/radial1"/>
    <dgm:cxn modelId="{09887C61-79E6-4177-8052-F487CE979A3E}" type="presParOf" srcId="{45E4781F-EC41-4E0C-B49E-729AE7827EEF}" destId="{D2CA6D42-C03D-4282-B04D-241E712D9336}" srcOrd="7" destOrd="0" presId="urn:microsoft.com/office/officeart/2005/8/layout/radial1"/>
    <dgm:cxn modelId="{649F61C2-4178-41D3-9C82-877F34B3BF75}" type="presParOf" srcId="{D2CA6D42-C03D-4282-B04D-241E712D9336}" destId="{EDF27231-2CCC-4BAB-B20B-C6137A3A179B}" srcOrd="0" destOrd="0" presId="urn:microsoft.com/office/officeart/2005/8/layout/radial1"/>
    <dgm:cxn modelId="{E143421B-A56E-415C-AF79-A8DB69748F53}" type="presParOf" srcId="{45E4781F-EC41-4E0C-B49E-729AE7827EEF}" destId="{693D93FD-222A-41E6-8475-2E1D8DEA7530}" srcOrd="8" destOrd="0" presId="urn:microsoft.com/office/officeart/2005/8/layout/radial1"/>
    <dgm:cxn modelId="{E5233EE2-5DE2-4D20-8580-2036744BAA67}" type="presParOf" srcId="{45E4781F-EC41-4E0C-B49E-729AE7827EEF}" destId="{218A2D2E-CC41-4479-9D06-D867C3DAE24C}" srcOrd="9" destOrd="0" presId="urn:microsoft.com/office/officeart/2005/8/layout/radial1"/>
    <dgm:cxn modelId="{AAF4DDC1-57E3-4868-9FCC-CE598231F0A4}" type="presParOf" srcId="{218A2D2E-CC41-4479-9D06-D867C3DAE24C}" destId="{8D6E5465-2DBB-4CAA-922D-12FA60F8FCF3}" srcOrd="0" destOrd="0" presId="urn:microsoft.com/office/officeart/2005/8/layout/radial1"/>
    <dgm:cxn modelId="{FCFB3489-5DBE-4272-ABFC-7B369E8E3CAA}" type="presParOf" srcId="{45E4781F-EC41-4E0C-B49E-729AE7827EEF}" destId="{6B193035-D44D-40E9-AFEA-4174046773D9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2921A-A170-4AD2-9901-CF74BAB70DD5}">
      <dsp:nvSpPr>
        <dsp:cNvPr id="0" name=""/>
        <dsp:cNvSpPr/>
      </dsp:nvSpPr>
      <dsp:spPr>
        <a:xfrm>
          <a:off x="2334735" y="1605449"/>
          <a:ext cx="1459852" cy="1324180"/>
        </a:xfrm>
        <a:prstGeom prst="ellipse">
          <a:avLst/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0000"/>
              </a:solidFill>
            </a:rPr>
            <a:t>选择器</a:t>
          </a:r>
          <a:endParaRPr lang="zh-CN" altLang="en-US" sz="2400" kern="1200" dirty="0">
            <a:solidFill>
              <a:srgbClr val="FF0000"/>
            </a:solidFill>
          </a:endParaRPr>
        </a:p>
      </dsp:txBody>
      <dsp:txXfrm>
        <a:off x="2548525" y="1799371"/>
        <a:ext cx="1032272" cy="936336"/>
      </dsp:txXfrm>
    </dsp:sp>
    <dsp:sp modelId="{1D07EF4B-AA5F-4AAD-8121-10F59180160B}">
      <dsp:nvSpPr>
        <dsp:cNvPr id="0" name=""/>
        <dsp:cNvSpPr/>
      </dsp:nvSpPr>
      <dsp:spPr>
        <a:xfrm rot="16154986">
          <a:off x="2971336" y="1503671"/>
          <a:ext cx="167124" cy="36538"/>
        </a:xfrm>
        <a:custGeom>
          <a:avLst/>
          <a:gdLst/>
          <a:ahLst/>
          <a:cxnLst/>
          <a:rect l="0" t="0" r="0" b="0"/>
          <a:pathLst>
            <a:path>
              <a:moveTo>
                <a:pt x="0" y="18269"/>
              </a:moveTo>
              <a:lnTo>
                <a:pt x="167124" y="18269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050720" y="1517763"/>
        <a:ext cx="8356" cy="8356"/>
      </dsp:txXfrm>
    </dsp:sp>
    <dsp:sp modelId="{B689D1BB-5CBE-4D4A-B3AC-08A47F29EEE1}">
      <dsp:nvSpPr>
        <dsp:cNvPr id="0" name=""/>
        <dsp:cNvSpPr/>
      </dsp:nvSpPr>
      <dsp:spPr>
        <a:xfrm>
          <a:off x="2257222" y="-125765"/>
          <a:ext cx="1572682" cy="1564218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基本选择器</a:t>
          </a:r>
          <a:endParaRPr lang="zh-CN" altLang="en-US" sz="2400" kern="1200" dirty="0"/>
        </a:p>
      </dsp:txBody>
      <dsp:txXfrm>
        <a:off x="2487536" y="103309"/>
        <a:ext cx="1112054" cy="1106070"/>
      </dsp:txXfrm>
    </dsp:sp>
    <dsp:sp modelId="{F8D9DFFE-1163-4D07-A0B6-30C0C47AAD00}">
      <dsp:nvSpPr>
        <dsp:cNvPr id="0" name=""/>
        <dsp:cNvSpPr/>
      </dsp:nvSpPr>
      <dsp:spPr>
        <a:xfrm rot="20502763">
          <a:off x="3744924" y="1988050"/>
          <a:ext cx="220365" cy="36538"/>
        </a:xfrm>
        <a:custGeom>
          <a:avLst/>
          <a:gdLst/>
          <a:ahLst/>
          <a:cxnLst/>
          <a:rect l="0" t="0" r="0" b="0"/>
          <a:pathLst>
            <a:path>
              <a:moveTo>
                <a:pt x="0" y="18269"/>
              </a:moveTo>
              <a:lnTo>
                <a:pt x="220365" y="18269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49597" y="2000810"/>
        <a:ext cx="11018" cy="11018"/>
      </dsp:txXfrm>
    </dsp:sp>
    <dsp:sp modelId="{801332A8-EDF6-48F7-9968-F830C8910CCA}">
      <dsp:nvSpPr>
        <dsp:cNvPr id="0" name=""/>
        <dsp:cNvSpPr/>
      </dsp:nvSpPr>
      <dsp:spPr>
        <a:xfrm>
          <a:off x="3913978" y="984739"/>
          <a:ext cx="1588620" cy="1479255"/>
        </a:xfrm>
        <a:prstGeom prst="ellipse">
          <a:avLst/>
        </a:prstGeom>
        <a:gradFill flip="none" rotWithShape="0">
          <a:gsLst>
            <a:gs pos="0">
              <a:srgbClr val="33573C">
                <a:shade val="30000"/>
                <a:satMod val="115000"/>
              </a:srgbClr>
            </a:gs>
            <a:gs pos="50000">
              <a:srgbClr val="33573C">
                <a:shade val="67500"/>
                <a:satMod val="115000"/>
              </a:srgbClr>
            </a:gs>
            <a:gs pos="100000">
              <a:srgbClr val="33573C">
                <a:shade val="100000"/>
                <a:satMod val="115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层次选择器</a:t>
          </a:r>
          <a:endParaRPr lang="zh-CN" altLang="en-US" sz="2400" kern="1200" dirty="0"/>
        </a:p>
      </dsp:txBody>
      <dsp:txXfrm>
        <a:off x="4146626" y="1201371"/>
        <a:ext cx="1123324" cy="1045991"/>
      </dsp:txXfrm>
    </dsp:sp>
    <dsp:sp modelId="{F59DDFD0-5F02-4653-8BD6-99F61B33D4FA}">
      <dsp:nvSpPr>
        <dsp:cNvPr id="0" name=""/>
        <dsp:cNvSpPr/>
      </dsp:nvSpPr>
      <dsp:spPr>
        <a:xfrm rot="3004120">
          <a:off x="3456385" y="2882945"/>
          <a:ext cx="277400" cy="36538"/>
        </a:xfrm>
        <a:custGeom>
          <a:avLst/>
          <a:gdLst/>
          <a:ahLst/>
          <a:cxnLst/>
          <a:rect l="0" t="0" r="0" b="0"/>
          <a:pathLst>
            <a:path>
              <a:moveTo>
                <a:pt x="0" y="18269"/>
              </a:moveTo>
              <a:lnTo>
                <a:pt x="277400" y="18269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588150" y="2894279"/>
        <a:ext cx="13870" cy="13870"/>
      </dsp:txXfrm>
    </dsp:sp>
    <dsp:sp modelId="{03E9185B-8912-4FF8-9638-197586B3FD69}">
      <dsp:nvSpPr>
        <dsp:cNvPr id="0" name=""/>
        <dsp:cNvSpPr/>
      </dsp:nvSpPr>
      <dsp:spPr>
        <a:xfrm>
          <a:off x="3409743" y="2843790"/>
          <a:ext cx="1492026" cy="1454470"/>
        </a:xfrm>
        <a:prstGeom prst="ellipse">
          <a:avLst/>
        </a:prstGeom>
        <a:gradFill flip="none" rotWithShape="0">
          <a:gsLst>
            <a:gs pos="0">
              <a:srgbClr val="326426">
                <a:shade val="30000"/>
                <a:satMod val="115000"/>
              </a:srgbClr>
            </a:gs>
            <a:gs pos="50000">
              <a:srgbClr val="326426">
                <a:shade val="67500"/>
                <a:satMod val="115000"/>
              </a:srgbClr>
            </a:gs>
            <a:gs pos="100000">
              <a:srgbClr val="326426">
                <a:shade val="100000"/>
                <a:satMod val="115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过滤选择器</a:t>
          </a:r>
          <a:endParaRPr lang="zh-CN" altLang="en-US" sz="2400" kern="1200" dirty="0"/>
        </a:p>
      </dsp:txBody>
      <dsp:txXfrm>
        <a:off x="3628245" y="3056792"/>
        <a:ext cx="1055022" cy="1028466"/>
      </dsp:txXfrm>
    </dsp:sp>
    <dsp:sp modelId="{D2CA6D42-C03D-4282-B04D-241E712D9336}">
      <dsp:nvSpPr>
        <dsp:cNvPr id="0" name=""/>
        <dsp:cNvSpPr/>
      </dsp:nvSpPr>
      <dsp:spPr>
        <a:xfrm rot="7795897">
          <a:off x="2417300" y="2872777"/>
          <a:ext cx="250887" cy="36538"/>
        </a:xfrm>
        <a:custGeom>
          <a:avLst/>
          <a:gdLst/>
          <a:ahLst/>
          <a:cxnLst/>
          <a:rect l="0" t="0" r="0" b="0"/>
          <a:pathLst>
            <a:path>
              <a:moveTo>
                <a:pt x="0" y="18269"/>
              </a:moveTo>
              <a:lnTo>
                <a:pt x="250887" y="18269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536472" y="2884774"/>
        <a:ext cx="12544" cy="12544"/>
      </dsp:txXfrm>
    </dsp:sp>
    <dsp:sp modelId="{693D93FD-222A-41E6-8475-2E1D8DEA7530}">
      <dsp:nvSpPr>
        <dsp:cNvPr id="0" name=""/>
        <dsp:cNvSpPr/>
      </dsp:nvSpPr>
      <dsp:spPr>
        <a:xfrm>
          <a:off x="1176721" y="2831941"/>
          <a:ext cx="1593669" cy="1478166"/>
        </a:xfrm>
        <a:prstGeom prst="ellipse">
          <a:avLst/>
        </a:prstGeom>
        <a:gradFill flip="none" rotWithShape="0">
          <a:gsLst>
            <a:gs pos="0">
              <a:srgbClr val="009900">
                <a:shade val="30000"/>
                <a:satMod val="115000"/>
              </a:srgbClr>
            </a:gs>
            <a:gs pos="50000">
              <a:srgbClr val="009900">
                <a:shade val="67500"/>
                <a:satMod val="115000"/>
              </a:srgbClr>
            </a:gs>
            <a:gs pos="100000">
              <a:srgbClr val="009900">
                <a:shade val="100000"/>
                <a:satMod val="115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表单选择器</a:t>
          </a:r>
          <a:endParaRPr lang="zh-CN" altLang="en-US" sz="2400" kern="1200" dirty="0"/>
        </a:p>
      </dsp:txBody>
      <dsp:txXfrm>
        <a:off x="1410108" y="3048413"/>
        <a:ext cx="1126895" cy="1045222"/>
      </dsp:txXfrm>
    </dsp:sp>
    <dsp:sp modelId="{218A2D2E-CC41-4479-9D06-D867C3DAE24C}">
      <dsp:nvSpPr>
        <dsp:cNvPr id="0" name=""/>
        <dsp:cNvSpPr/>
      </dsp:nvSpPr>
      <dsp:spPr>
        <a:xfrm rot="11869308">
          <a:off x="2061476" y="1978672"/>
          <a:ext cx="322940" cy="36538"/>
        </a:xfrm>
        <a:custGeom>
          <a:avLst/>
          <a:gdLst/>
          <a:ahLst/>
          <a:cxnLst/>
          <a:rect l="0" t="0" r="0" b="0"/>
          <a:pathLst>
            <a:path>
              <a:moveTo>
                <a:pt x="0" y="18269"/>
              </a:moveTo>
              <a:lnTo>
                <a:pt x="322940" y="18269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214873" y="1988868"/>
        <a:ext cx="16147" cy="16147"/>
      </dsp:txXfrm>
    </dsp:sp>
    <dsp:sp modelId="{6B193035-D44D-40E9-AFEA-4174046773D9}">
      <dsp:nvSpPr>
        <dsp:cNvPr id="0" name=""/>
        <dsp:cNvSpPr/>
      </dsp:nvSpPr>
      <dsp:spPr>
        <a:xfrm>
          <a:off x="464276" y="969854"/>
          <a:ext cx="1655268" cy="1455546"/>
        </a:xfrm>
        <a:prstGeom prst="ellipse">
          <a:avLst/>
        </a:prstGeom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16200000" scaled="1"/>
          <a:tileRect/>
        </a:gra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表单过滤选择器</a:t>
          </a:r>
          <a:endParaRPr lang="zh-CN" altLang="en-US" sz="2400" kern="1200" dirty="0"/>
        </a:p>
      </dsp:txBody>
      <dsp:txXfrm>
        <a:off x="706684" y="1183014"/>
        <a:ext cx="1170452" cy="1029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6:07:23.77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16297 14387 0,'0'25'93,"0"24"-93,-50-24 16,0 74-16,-123 174 31,98-199-15,51-24 0</inkml:trace>
  <inkml:trace contextRef="#ctx0" brushRef="#br0" timeOffset="752.9991">16272 14560 0,'25'0'78,"-1"0"-63,1 0-15,0 0 16,0 0-16,25 0 16,24-24-1,-24 24-15,-26 0 16,26 0 0,-25 0-1</inkml:trace>
  <inkml:trace contextRef="#ctx0" brushRef="#br0" timeOffset="1415.7605">16346 14511 0,'-25'25'31,"25"-1"-31,0 1 15,0 25 1,0 24 0,0-24-1,25-1-15,-25 26 16,25-75-16,-25 25 16,25-25 93,0 0-78,0 0-31,-1 0 16</inkml:trace>
  <inkml:trace contextRef="#ctx0" brushRef="#br0" timeOffset="2599.9079">16842 14560 0,'0'25'63,"-24"25"-47,-26-25-1,25-1 1,-24 26-16,24-25 15,25 0 1,25-25 93,-1-25-93,26 0-16,-50 0 16,50 25-1,-1-25-15,-24 1 16,0 24-16,24 0 16,1-25-1,0 0 1,-26 25-1,-24 25 173,-24 24-188,24-24 16,0 25-16,-25-1 15,25 1 1,0 0-1,0-26 1,-75 1 140</inkml:trace>
  <inkml:trace contextRef="#ctx0" brushRef="#br0" timeOffset="2831.524">15949 14982 0,'-24'25'16,"-1"-25"-1</inkml:trace>
  <inkml:trace contextRef="#ctx0" brushRef="#br0" timeOffset="3616.6102">16148 15081 0,'0'25'47,"0"0"-47,0 0 16,25 24-16,-1 26 16,26-51-1,-50 1 1,25 0 62</inkml:trace>
  <inkml:trace contextRef="#ctx0" brushRef="#br0" timeOffset="4287.3929">16098 15701 0,'0'50'16,"0"-25"0,0 0-16,0 24 15,0 1 1,0 148 0,0-24-1,0-50-15,0 50 16,0-26-16,0-24 0,0-74 15,0 0 1,0-26-16</inkml:trace>
  <inkml:trace contextRef="#ctx0" brushRef="#br0" timeOffset="6199.4754">16495 15230 0,'99'0'47,"-24"0"-47,24 0 16,50 0-16,0 0 15,-125 0 1,1 0 15,0 0-15,0 0 15,0 0-15,74 0-1,-50 25 1,-24-25 0,25 49-16,-1-49 15,-24 0-15,-25 25 94,0 0-78,0 0-16,0 25 15,0-26 1,0 1-16,0 0 16,0 49-1,0 1-15,0 49 16,0-50-16,0-49 15,0 49 1,0-24 0,0-25-1,0 24 1,0-24 0,0 50-1,0-51 1,0 76-1,0-51 1,0 1 0,0-25-1,0 0 1,0-1 0,0 1-1,0 0 1,0 25-1,0-1 1,0 1 0,0-1-1,0 26 1,0-1 0,0 50-1,0-25 1,0-49-16,0 0 15,0-75 142,0-25-157,0 25 15,-49-24-15,24 24 16,-25-25-16,1 26 16,-51-51-1,51 75 1,24-25-1,0 25 17,25-24 77,-25 24-109</inkml:trace>
  <inkml:trace contextRef="#ctx0" brushRef="#br0" timeOffset="6746.9332">16396 15999 0,'-25'0'31,"25"25"-15,0 24-16,0 26 0,0-50 16,0 49-1,0-24 1,0-1 0,0 1-1,25-50 48,0 0-48</inkml:trace>
  <inkml:trace contextRef="#ctx0" brushRef="#br0" timeOffset="7303.4112">16644 15925 0,'0'0'0,"50"0"0,-1 0 15,100 0-15,-50 0 16,-24 0-16,-26 0 16,1 0 46,-50 49-31,0-24-31,0 25 16,0-1-16,0 1 16,0 24-1,0 25 1,0-49-16,0 25 15,-25-1-15</inkml:trace>
  <inkml:trace contextRef="#ctx0" brushRef="#br0" timeOffset="7830.8269">16570 16222 0,'24'0'31,"51"0"-16,123 0 1,-74 0 0,-74 0-1,-1 0 1</inkml:trace>
  <inkml:trace contextRef="#ctx0" brushRef="#br0" timeOffset="8655.0046">16297 16446 0,'0'24'62,"24"-24"-46,51 0-16,-1 0 16,1 0-16,-1 0 15,50 0 1,-25 0 0,-49 25-1,0-25 1</inkml:trace>
  <inkml:trace contextRef="#ctx0" brushRef="#br0" timeOffset="9352.8588">18033 15032 0,'0'24'63,"0"1"-48,0 0-15,0 0 16,0 24-16,25 1 16,-25 0-1,0-26 1</inkml:trace>
  <inkml:trace contextRef="#ctx0" brushRef="#br0" timeOffset="10280.3256">18132 14883 0,'0'-25'31,"25"25"-31,0-25 15,24 25-15,26-25 16,49 1-16,74-1 16,-98 25-1,-26-25 1,149 25 0,174-25-1,-25 25 1,-74 0-1,-174 0 1,-99 0 0,-1 0 77,-24 25-77,0 0 0,-24-25-16,24 25 15,0-1 1,-50 100 0,50-99-1,0 0 1,0 0-1,0 0 1,0-1 0,-25 1-1</inkml:trace>
  <inkml:trace contextRef="#ctx0" brushRef="#br0" timeOffset="12112.2379">18703 15106 0,'0'25'16,"0"0"0,-25 24-16,0 1 15,0-1-15,-24 51 32,24-26-17,0-49 1,100 0 124,-1-25-140,50 25 16,50-1-16,49 1 16,74 0-16,249 49 15,-521-74 1,0 25 62,-25 0-78,0 0 16,0 49-1,0-24-15,0 49 16,0 0 0,0 25-1,0-49 1,0 24-1,-50 0 1,-74 75 0,99-149-1,-99 74-15,50-74 16,-50 49-16,49-24 16,-73 24-1,48-49 1,51-25-1,-1 0 1,25 0 0,-74 0-1,50 0 1,24 0 0,0 0-1,0-25 1,0 0-1,1 0-15,-1 25 16,0-24-16,-25-1 16,26-25-16,-26 25 15,0-24 17,26 24-17,24 0 1,-25 0-1,25 1 1,0-1 0,0 0 15,0 0-15,0 0-1,0 1-15,0-1 16,0 0 15</inkml:trace>
  <inkml:trace contextRef="#ctx0" brushRef="#br0" timeOffset="13136.9189">18703 15230 0,'25'-25'32,"-1"25"-1,51 0-31,49 0 16,74 25-1,-24 25 1,-25-50-1,-50 24 1,-74-24 0</inkml:trace>
  <inkml:trace contextRef="#ctx0" brushRef="#br0" timeOffset="13993.1955">18752 16173 0,'50'0'63,"24"0"-63,26 0 15,-26 0 1,25 0-16,-24 0 0,49 0 15,-25 24 1,0-24 0,-74 25-1,0-25 32,0 0-47,-1 0 16,51 0-1,-50 0-15,-1 0 16,1 0 0</inkml:trace>
  <inkml:trace contextRef="#ctx0" brushRef="#br0" timeOffset="15416.0088">17016 14684 0,'50'0'125,"-26"-24"-110,1 24-15,25-25 16,-1 25-1,-24 0 48,0 0-47,0 0-1,0 0-15,-1 0 16,1 0-1,0 0-15,0 0 16,24 0 15,-24 0-31,0 0 32</inkml:trace>
  <inkml:trace contextRef="#ctx0" brushRef="#br0" timeOffset="27376.7718">15081 14362 0,'50'0'125,"-25"0"-94,-1 0-15,1 0 15,0 0 32,0 0-32,-25 25 0,0 0-15,25-25 0,-25 24 15,0 1-16,0 0 1,0 25 62,0-26-47,0 1-15,0 0 0,0 0 77,0 0-61,0-1-17,0 1 17,0 0-1,0 0-16,0 0 1,0-1 31,0 1-16,0 0-15,0 0-1,0 0 1,0-1 15,0 1-15,0 0 0,0 0 15,0 24 31,0-24-15,0 0-16,0 0-15,0 24 0,0-24 31,0 0-32,0 0 1,0 0-1,0-1 48,0 1-32,0 0-15,0 0-1,0 0 1,0 0 31,0-1-16,0 1-31,0 0 110,-25-25-79,25 25 188,25-25-173,-1 0-14,1 0-1,0 0-15,0 0 30,0 0 1,24 0-31,-24 0 0,0 0-1,0 0-15,-25 25 203,0-1-187,0 1 31,-25 0 125,0-25-141,0 0 31,1 0-30,-1 25-32,0 0 78,0-25-31,0 0 31,0 0 156,25 24-203,0 1 16,0 0-31,0 0 0,0 0-1,0-1 16,0 26 48,0-25-1,0 0-63,0-1 1,0 1 15,0 0 0,0 0 48,0 0-48,0-1-16,0 1 1,0 0 0,0 0-1,0 0 17,0-1 14,0 1-30,0 0 93,0 0-77,0 0-17,0-1 1,0 1 15,0 0 32,0 0-16,0 0-47,0 0 62,0-1-31,0 1-15,0 0 0,0 0-1,-24 0-15,24-1 47,0 1 31,-25 0-15,0-25-16,25 25-32,-25-25 1,25 25-1,-25-1 1,-24 1 78,24-25 62,0 25 219,25 0-250,-25-25-31,1 0-63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6:08:22.6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17016 6152 0,'25'0'47,"0"0"-32,-1 0-15,1 0 16,0 0-1,49 0 1,75 0 0,-74 0-1,-51 0 48,1 0 15,0 0-78,0 0 16,0 0 62,0 0-31,-25 24-16,24-24-31,1 0 15,0 0 1,0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6:32:43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15875 15553 0,'74'0'78,"1"0"-78,-26 0 15,1 0-15,24 0 16,-24 0-16,0 0 16,24 0-1,-24 0 1,-1 0-16,26 0 16,-26 0-16,-24 0 15,74 24 1,-74-24 46,0 0-46,0 0-16,0 0 16,-1 0-1,1 0 16,0 0 16,0 0-15,0 0-1,-1 0-16,1 0 32,0 0-31,0 0 15,24 0-15,-24 0 15,0 0 16,0 0 62</inkml:trace>
  <inkml:trace contextRef="#ctx0" brushRef="#br0" timeOffset="6759.964">15925 15577 0,'24'0'156,"26"25"-156,-25-25 16,0 0-1,-1 0-15,1 0 16,50 0-16,-51 0 15,1 0 1,0 0-16,0 25 16,24-25-1,-24 0 1,50 25 15,-1-25-15,-24 0-1,-1 0-15,-24 0 16,0 0 15,25 0-15,-26 0 0,1 0 30,0 0-46,0 25 16,24-25 0,-24 0 15,0 0 63,0 0-79,0 0 32,-1 0 0,1 0 16,0 0-48,0 0 1,0 0 46,-75 24 126,25-24-173,-24 0 1,24 0-16,0 0 16,-25 0-1,26 0 1,-1 0 0,-25 0-1,1 0 1,24 0-16,0 0 15,0 0-15,-24 0 16,-1 0-16,0 0 16,26 0-1,-1 0 1,0 0 0,0 0 15,0 0-16,0 0-15,1 0 16,-1 0-16,0 0 16,0 0-16,0 0 15,1-24-15,-1 24 0,0 0 16,0 0 0,0 0-1,25-25 1,-24 25-1,-1 0 17,0 0 61,50-25-77,24 0-16,1 25 16,49 0-1,25 0 1,-24 0 0,24 0-1,24 0 1,26 0-1,-25 0 1,-100 0 0,-73 25 187,-51-25-203,-24 0 15,25 0-15,-1 0 16,1 0-16,24 0 16,-24 0-16,49 0 15,0 0 17,0 0-32,1 0 31,-1 0-16,-25 0 1,0 0 0,-49 0-1,50 0 1,-1 0 0,25 0-1,75 0 95,24 0-95,25 0-15,-24 0 16,49 0-1,50 0 1,-100 0-16,0 0 16,-24 0-16,24 0 15,-49 0-15,25 0 16,-25 0-16,-125 0 156,-24 0-156,-24 0 16,98 0-1,-49 0-15,0 0 0,-1 0 16,26 0-16,24 0 16,25 0-1,1 0 1,-26 0 0,-49 0-1,-25 0 1,0 0-1,49 0 1,51 0 0,98 0 124,75-25-124,-100 25-16,51 0 16,24 0-16,24 0 15,1 0 1,-124 0-1,0 0 95,-50 0-95,-49 25 1,24-25-16,-24 0 16,-50 0-16,24 0 15,-24 0 1,75 0 0,24 0-16,50 0 125,74 0-125,-25 0 15,1 0-15,24 0 16,-25 0-1,-24 0 1,-50 25 93,-124 0-93,74-25-16,1 0 16,-50 0-16,-1 0 15,26 0 1,148 0 109,-24 0-109,49 0-1,25 0-15,-74 0 16,-25 0-16,-1 0 0,-98 0 109,24 0-109,-24 0 16,0 0-16,-1 0 15,1 0-15,49 0 16,-25 0 0,26 0 124,-1 24-140,0-24 16,0 0 15,100 0 141,-26 0-172,75 0 16,0 0-16,75 0 15,-175 0 95,-48 0-95,-76 0 1,1 0-16,0 0 16,-50 0-16,75 0 15,-25 0-15,-75 0 16,124 0-1,75 0 95,50-24-95,-1 24 1,0 0-16,26 0 0,-1 0 16,-50 0-16,-24 0 15,-99 0 110,-1 0-109,-49 0-16,75 0 16,-1 0-16,-24 0 15,49 0-15,50 0 94,74 0-94,-49 0 16,49 0-16,0 0 15,50 0 1,-124 0-1,-100 0 64,-24 0-79,0 0 15,0 0 1,49 0-16,-24 0 15</inkml:trace>
  <inkml:trace contextRef="#ctx0" brushRef="#br0" timeOffset="9432.066">17909 15329 0,'0'25'78,"0"0"-62,0 0-16,50 24 15,-50-24-15,0 0 16,49 0-16,-24 24 15,25-24 1,-1 0 0,-24-25-1,0 0 1,0 0 0,-1 0 15,51 0-31,-26 0 15,-24 0-15,50-25 16,24-24-16,50 24 16,-100 0-16,1 0 15,0 25 1,-26 0 62,26 0-62,-25 25-1,24 0-15,1 0 16,-25-1-16,0-24 16,24 0-16,-24 25 15,0-25-15,0 0 0,-1 0 16,1 0-1,25 0 1,49-49 0,-49-1-16,-1 50 15,26-74-15,-26 49 16,-24 25 0,0-25-1,0 25 79,24 0-94,1 25 16,-25 0-1,49-25-15,1 49 16,49-24-1,-25-25 1,-50 0 0,-24 0 15,0 0-31,0 0 31,0 0-15,-1 0 15,1 0-15,0 0-16,223 0 15,-149 25 1,-24-25-16,148 25 16,-49 49-1,-100-49 1,-49-25 62,24 0-62,-24-25-1,25 0 16,-1-24-31,-24 49 16,25-25 0,-50 0 15,25 25-31,-25-25 16,49 0 15,-24 1-16,0 24 110,0-25-109,0 0-16,-1 0 16,1 25 15,-25-25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6:08:14.5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16495 3845 0,'25'0'78,"99"0"-63,-74 0 1,24 0-16,0 0 16,1 0-1,24-25 1,-74 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6:08:15.4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16991 3448 0,'0'74'31,"0"-24"-31,0-1 16,0 51 0,0-26-16,0-24 15,0-1-15,0 1 16,0 49-1,0-49-15,0-1 16,0-24 0,0 25-1,0-25 32,0-1-31,0 26-1,0 0 1,0-26 0,0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6:08:16.2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16545 4440 0,'25'0'47,"24"0"-31,1 0-16,-25 0 15,-1 0-15,1 0 16,0 0-16,0 0 15,0 0 1,-1 0 0,1 0 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6:08:17.1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17934 3820 0,'-50'25'62,"25"-25"-46,1 25-16,-26-25 0,0 0 15,26 24 1,-26-24-16,25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6:08:18.2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17413 3597 0,'-25'24'16,"0"51"-16,0-50 15,1 49 1,24-49-16,0 0 16,-25 24-1,25 26 1,-25-26-16,25 1 16,0 0-1,0-26-15,0 1 16,0 0-1,0 0 17,0 0-17,50-1 1,-1-24 0,150 75-1,-50-50-15,-1-1 16,-24 1-16,-24 25 15,-76-50 1,26 0 109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6:08:18.9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16644 5060 0,'0'0'0,"-25"124"16,25-25-16,-25 50 0,25-25 15,0-49 1,0 173 0,-24 49-1,24-247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6:08:20.6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16793 5184 0,'0'-25'62,"49"25"-46,51 0-16,123 0 16,-74 0-1,-25 0 1,-25-24-16,25 24 0,-25 0 16,-24 0-16,24-25 15,-25 25 1,-49 0 62,-25 25-62,0-1-1,0 26-15,0 24 16,0-24-1,0 99 1,0 24 0,0-98-1,0 24-15,-50 25 16,50-74-16,0-1 16,-24 26-1,24-50 1,-25 24-1,25-24 17,0 25-1,-25-26-15,25 1-1,-25 0 1,25 0-1,0 24 1,-25 1 0,25-25-1,0 0 32,-24-25-47,24 24 16,0 1-1,-25 0 1,0-25 15,25 25-15,-25 0 0,0-25 62,-24 0-47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1-08T06:08:21.2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17066 5904 0,'0'-25'15,"24"0"1,76 25 0,-26 0-16,0 0 15,199 0 1,-173 0-16,-26 0 15,0 0-15,-49 0 16,0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BF37E417-7CFA-46D7-AF63-151F821945D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9194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$( )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的意思  小括号里面单引号、双引号都可以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004EA-2952-4B33-AB88-EBFF3FA126E2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19664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A827323A-6DFB-4320-BE1D-FFFFCF452227}" type="slidenum">
              <a:rPr lang="zh-CN" altLang="zh-CN">
                <a:ea typeface="宋体" panose="02010600030101010101" pitchFamily="2" charset="-122"/>
              </a:rPr>
              <a:t>17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476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A4524-2B51-4F08-8C81-FC6343E62642}" type="slidenum">
              <a:rPr lang="zh-CN" altLang="zh-CN" smtClean="0"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1029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A4524-2B51-4F08-8C81-FC6343E62642}" type="slidenum">
              <a:rPr lang="zh-CN" altLang="zh-CN" smtClean="0"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67421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A4524-2B51-4F08-8C81-FC6343E62642}" type="slidenum">
              <a:rPr lang="zh-CN" altLang="zh-CN" smtClean="0"/>
              <a:pPr>
                <a:defRPr/>
              </a:pPr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280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968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858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414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568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7E417-7CFA-46D7-AF63-151F821945D9}" type="slidenum">
              <a:rPr lang="zh-CN" altLang="zh-CN" smtClean="0"/>
              <a:pPr>
                <a:defRPr/>
              </a:pPr>
              <a:t>31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9932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7A8ADC1-1CAF-4C57-8FE9-10CDA43DABD7}" type="slidenum">
              <a:rPr lang="zh-CN" altLang="zh-CN" smtClean="0"/>
              <a:pPr/>
              <a:t>35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5678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EB324F-2E76-480E-9040-8B97AEEFA74D}" type="slidenum">
              <a:rPr lang="zh-CN" altLang="zh-CN" smtClean="0">
                <a:latin typeface="Arial" charset="0"/>
              </a:rPr>
              <a:pPr>
                <a:defRPr/>
              </a:pPr>
              <a:t>7</a:t>
            </a:fld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CBB23E-0E13-4E08-842D-F672835FA3B3}" type="slidenum">
              <a:rPr lang="zh-CN" altLang="zh-CN" smtClean="0">
                <a:latin typeface="Arial" charset="0"/>
              </a:rPr>
              <a:pPr>
                <a:defRPr/>
              </a:pPr>
              <a:t>8</a:t>
            </a:fld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036AEF-8CCC-4326-9B10-C47B64A3B669}" type="slidenum">
              <a:rPr lang="zh-CN" altLang="zh-CN" smtClean="0">
                <a:latin typeface="Arial" charset="0"/>
              </a:rPr>
              <a:pPr>
                <a:defRPr/>
              </a:pPr>
              <a:t>9</a:t>
            </a:fld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036AEF-8CCC-4326-9B10-C47B64A3B669}" type="slidenum">
              <a:rPr lang="zh-CN" altLang="zh-CN" smtClean="0">
                <a:latin typeface="Arial" charset="0"/>
              </a:rPr>
              <a:pPr>
                <a:defRPr/>
              </a:pPr>
              <a:t>10</a:t>
            </a:fld>
            <a:endParaRPr lang="zh-CN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27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61422B8-DC89-469F-9204-0E1DE2ED568C}" type="slidenum">
              <a:rPr lang="zh-CN" altLang="zh-CN">
                <a:ea typeface="宋体" panose="02010600030101010101" pitchFamily="2" charset="-122"/>
              </a:rPr>
              <a:pPr/>
              <a:t>11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048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4CB712-DE87-4005-B382-F24CA59AA491}" type="slidenum">
              <a:rPr lang="zh-CN" altLang="zh-CN" smtClean="0">
                <a:latin typeface="Arial" charset="0"/>
              </a:rPr>
              <a:pPr>
                <a:defRPr/>
              </a:pPr>
              <a:t>12</a:t>
            </a:fld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3A008E7-F157-4EAE-AE16-E109867F2CDB}" type="slidenum">
              <a:rPr lang="zh-CN" altLang="zh-CN">
                <a:ea typeface="宋体" panose="02010600030101010101" pitchFamily="2" charset="-122"/>
              </a:rPr>
              <a:pPr/>
              <a:t>13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372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7E417-7CFA-46D7-AF63-151F821945D9}" type="slidenum">
              <a:rPr lang="zh-CN" altLang="zh-CN" smtClean="0"/>
              <a:pPr>
                <a:defRPr/>
              </a:pPr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631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软院logo横版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86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5643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356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lnSpc>
                <a:spcPct val="150000"/>
              </a:lnSpc>
              <a:buSzPct val="80000"/>
              <a:defRPr/>
            </a:lvl1pPr>
            <a:lvl2pPr>
              <a:lnSpc>
                <a:spcPct val="150000"/>
              </a:lnSpc>
              <a:buSzPct val="70000"/>
              <a:buFont typeface="Wingdings" pitchFamily="2" charset="2"/>
              <a:buChar char="u"/>
              <a:defRPr/>
            </a:lvl2pPr>
            <a:lvl3pPr marL="1143000" indent="-228600">
              <a:lnSpc>
                <a:spcPct val="150000"/>
              </a:lnSpc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4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74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78B35-436C-4F64-8CAE-6E2F9B8DE6B2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软院logo横版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22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tablegl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customXml" Target="../ink/ink7.xml"/><Relationship Id="rId18" Type="http://schemas.openxmlformats.org/officeDocument/2006/relationships/image" Target="../media/image15.emf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2.emf"/><Relationship Id="rId17" Type="http://schemas.openxmlformats.org/officeDocument/2006/relationships/customXml" Target="../ink/ink9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11.emf"/><Relationship Id="rId19" Type="http://schemas.openxmlformats.org/officeDocument/2006/relationships/customXml" Target="../ink/ink10.xml"/><Relationship Id="rId4" Type="http://schemas.openxmlformats.org/officeDocument/2006/relationships/image" Target="../media/image8.emf"/><Relationship Id="rId9" Type="http://schemas.openxmlformats.org/officeDocument/2006/relationships/customXml" Target="../ink/ink5.xml"/><Relationship Id="rId1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query.com/CSS/c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query.com/CSS/cs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647281" y="1484109"/>
            <a:ext cx="4897437" cy="2116138"/>
          </a:xfrm>
          <a:prstGeom prst="rect">
            <a:avLst/>
          </a:prstGeom>
        </p:spPr>
        <p:txBody>
          <a:bodyPr anchor="b"/>
          <a:lstStyle/>
          <a:p>
            <a:pPr eaLnBrk="1" hangingPunct="1"/>
            <a:r>
              <a:rPr lang="en-US" altLang="zh-CN" sz="4800" b="1" dirty="0"/>
              <a:t>Web</a:t>
            </a:r>
            <a:r>
              <a:rPr lang="zh-CN" altLang="en-US" sz="4800" b="1" dirty="0"/>
              <a:t>开发（二）</a:t>
            </a:r>
            <a:endParaRPr lang="zh-CN" altLang="zh-CN" sz="4800" b="1" dirty="0"/>
          </a:p>
        </p:txBody>
      </p:sp>
      <p:pic>
        <p:nvPicPr>
          <p:cNvPr id="10244" name="图片 4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"/>
          <p:cNvSpPr>
            <a:spLocks noChangeArrowheads="1"/>
          </p:cNvSpPr>
          <p:nvPr/>
        </p:nvSpPr>
        <p:spPr bwMode="auto">
          <a:xfrm>
            <a:off x="981657" y="258764"/>
            <a:ext cx="4536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</a:rPr>
              <a:t>过滤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</a:rPr>
              <a:t>选择器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21492" y="979878"/>
            <a:ext cx="10300718" cy="548097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453600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基本过滤器（</a:t>
            </a:r>
            <a:r>
              <a:rPr lang="zh-CN" altLang="en-US" sz="2800" kern="0" dirty="0">
                <a:solidFill>
                  <a:srgbClr val="FF0000"/>
                </a:solidFill>
                <a:latin typeface="微软雅黑" pitchFamily="34" charset="-122"/>
              </a:rPr>
              <a:t>下标从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0</a:t>
            </a:r>
            <a:r>
              <a:rPr lang="zh-CN" altLang="en-US" sz="2800" kern="0" dirty="0">
                <a:solidFill>
                  <a:srgbClr val="FF0000"/>
                </a:solidFill>
                <a:latin typeface="微软雅黑" pitchFamily="34" charset="-122"/>
              </a:rPr>
              <a:t>开始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）</a:t>
            </a:r>
            <a:endParaRPr lang="en-US" altLang="zh-CN" sz="2800" kern="0" dirty="0" smtClean="0">
              <a:solidFill>
                <a:srgbClr val="006F53"/>
              </a:solidFill>
              <a:latin typeface="微软雅黑" pitchFamily="34" charset="-122"/>
            </a:endParaRPr>
          </a:p>
          <a:p>
            <a:pPr marL="286912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zh-CN" sz="2600" kern="0" dirty="0">
                <a:latin typeface="微软雅黑" pitchFamily="34" charset="-122"/>
              </a:rPr>
              <a:t>:first</a:t>
            </a:r>
            <a:r>
              <a:rPr lang="zh-CN" altLang="en-US" sz="2600" kern="0" dirty="0">
                <a:latin typeface="微软雅黑" pitchFamily="34" charset="-122"/>
              </a:rPr>
              <a:t>、</a:t>
            </a:r>
            <a:r>
              <a:rPr lang="en-US" altLang="zh-CN" sz="2600" kern="0" dirty="0">
                <a:latin typeface="微软雅黑" pitchFamily="34" charset="-122"/>
              </a:rPr>
              <a:t>:last</a:t>
            </a:r>
            <a:r>
              <a:rPr lang="zh-CN" altLang="en-US" sz="2600" kern="0" dirty="0">
                <a:latin typeface="微软雅黑" pitchFamily="34" charset="-122"/>
              </a:rPr>
              <a:t>、</a:t>
            </a:r>
            <a:r>
              <a:rPr lang="en-US" altLang="zh-CN" sz="2600" kern="0" dirty="0">
                <a:latin typeface="微软雅黑" pitchFamily="34" charset="-122"/>
              </a:rPr>
              <a:t>:even</a:t>
            </a:r>
            <a:r>
              <a:rPr lang="zh-CN" altLang="en-US" sz="2600" kern="0" dirty="0">
                <a:latin typeface="微软雅黑" pitchFamily="34" charset="-122"/>
              </a:rPr>
              <a:t>、</a:t>
            </a:r>
            <a:r>
              <a:rPr lang="en-US" altLang="zh-CN" sz="2600" kern="0" dirty="0">
                <a:latin typeface="微软雅黑" pitchFamily="34" charset="-122"/>
              </a:rPr>
              <a:t>:odd</a:t>
            </a:r>
            <a:r>
              <a:rPr lang="zh-CN" altLang="en-US" sz="2600" kern="0" dirty="0">
                <a:latin typeface="微软雅黑" pitchFamily="34" charset="-122"/>
              </a:rPr>
              <a:t>、</a:t>
            </a:r>
            <a:r>
              <a:rPr lang="en-US" altLang="zh-CN" sz="2600" kern="0" dirty="0">
                <a:latin typeface="微软雅黑" pitchFamily="34" charset="-122"/>
              </a:rPr>
              <a:t>:</a:t>
            </a:r>
            <a:r>
              <a:rPr lang="en-US" altLang="zh-CN" sz="2600" kern="0" dirty="0" err="1">
                <a:latin typeface="微软雅黑" pitchFamily="34" charset="-122"/>
              </a:rPr>
              <a:t>eq</a:t>
            </a:r>
            <a:r>
              <a:rPr lang="en-US" altLang="zh-CN" sz="2600" kern="0" dirty="0">
                <a:latin typeface="微软雅黑" pitchFamily="34" charset="-122"/>
              </a:rPr>
              <a:t>(index)</a:t>
            </a:r>
            <a:r>
              <a:rPr lang="zh-CN" altLang="en-US" sz="2600" kern="0" dirty="0">
                <a:latin typeface="微软雅黑" pitchFamily="34" charset="-122"/>
              </a:rPr>
              <a:t>、</a:t>
            </a:r>
            <a:r>
              <a:rPr lang="en-US" altLang="zh-CN" sz="2600" kern="0" dirty="0">
                <a:latin typeface="微软雅黑" pitchFamily="34" charset="-122"/>
              </a:rPr>
              <a:t>:</a:t>
            </a:r>
            <a:r>
              <a:rPr lang="en-US" altLang="zh-CN" sz="2600" kern="0" dirty="0" err="1">
                <a:latin typeface="微软雅黑" pitchFamily="34" charset="-122"/>
              </a:rPr>
              <a:t>gt</a:t>
            </a:r>
            <a:r>
              <a:rPr lang="en-US" altLang="zh-CN" sz="2600" kern="0" dirty="0">
                <a:latin typeface="微软雅黑" pitchFamily="34" charset="-122"/>
              </a:rPr>
              <a:t>(index)</a:t>
            </a:r>
            <a:r>
              <a:rPr lang="zh-CN" altLang="en-US" sz="2600" kern="0" dirty="0">
                <a:latin typeface="微软雅黑" pitchFamily="34" charset="-122"/>
              </a:rPr>
              <a:t>、</a:t>
            </a:r>
            <a:r>
              <a:rPr lang="en-US" altLang="zh-CN" sz="2600" kern="0" dirty="0">
                <a:latin typeface="微软雅黑" pitchFamily="34" charset="-122"/>
              </a:rPr>
              <a:t>:</a:t>
            </a:r>
            <a:r>
              <a:rPr lang="en-US" altLang="zh-CN" sz="2600" kern="0" dirty="0" err="1">
                <a:latin typeface="微软雅黑" pitchFamily="34" charset="-122"/>
              </a:rPr>
              <a:t>lt</a:t>
            </a:r>
            <a:r>
              <a:rPr lang="en-US" altLang="zh-CN" sz="2600" kern="0" dirty="0">
                <a:latin typeface="微软雅黑" pitchFamily="34" charset="-122"/>
              </a:rPr>
              <a:t>(index)</a:t>
            </a:r>
            <a:r>
              <a:rPr lang="zh-CN" altLang="en-US" sz="2600" kern="0" dirty="0">
                <a:latin typeface="微软雅黑" pitchFamily="34" charset="-122"/>
              </a:rPr>
              <a:t> 、</a:t>
            </a:r>
            <a:r>
              <a:rPr lang="en-US" altLang="zh-CN" sz="2600" kern="0" dirty="0">
                <a:latin typeface="微软雅黑" pitchFamily="34" charset="-122"/>
              </a:rPr>
              <a:t>:not(selector)</a:t>
            </a:r>
          </a:p>
          <a:p>
            <a:pPr marL="453600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endParaRPr lang="en-US" altLang="zh-CN" sz="2800" kern="0" dirty="0">
              <a:solidFill>
                <a:srgbClr val="006F53"/>
              </a:solidFill>
              <a:latin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946873"/>
              </p:ext>
            </p:extLst>
          </p:nvPr>
        </p:nvGraphicFramePr>
        <p:xfrm>
          <a:off x="924138" y="2708670"/>
          <a:ext cx="1044478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91">
                  <a:extLst>
                    <a:ext uri="{9D8B030D-6E8A-4147-A177-3AD203B41FA5}">
                      <a16:colId xmlns:a16="http://schemas.microsoft.com/office/drawing/2014/main" val="396326706"/>
                    </a:ext>
                  </a:extLst>
                </a:gridCol>
                <a:gridCol w="2953353">
                  <a:extLst>
                    <a:ext uri="{9D8B030D-6E8A-4147-A177-3AD203B41FA5}">
                      <a16:colId xmlns:a16="http://schemas.microsoft.com/office/drawing/2014/main" val="79174011"/>
                    </a:ext>
                  </a:extLst>
                </a:gridCol>
                <a:gridCol w="5330441">
                  <a:extLst>
                    <a:ext uri="{9D8B030D-6E8A-4147-A177-3AD203B41FA5}">
                      <a16:colId xmlns:a16="http://schemas.microsoft.com/office/drawing/2014/main" val="560228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选择器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实例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38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0" dirty="0" smtClean="0">
                          <a:latin typeface="微软雅黑" pitchFamily="34" charset="-122"/>
                        </a:rPr>
                        <a:t>:first</a:t>
                      </a:r>
                      <a:endParaRPr lang="en-US" sz="2400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$("p:first")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第一个 </a:t>
                      </a:r>
                      <a:r>
                        <a:rPr lang="en-US" altLang="zh-CN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p&gt; </a:t>
                      </a:r>
                      <a:r>
                        <a:rPr lang="zh-CN" alt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92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0" dirty="0" smtClean="0">
                          <a:latin typeface="微软雅黑" pitchFamily="34" charset="-122"/>
                        </a:rPr>
                        <a:t>:last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$("p:last")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最后一个 </a:t>
                      </a:r>
                      <a:r>
                        <a:rPr lang="en-US" altLang="zh-CN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&lt;p&gt; </a:t>
                      </a:r>
                      <a:r>
                        <a:rPr lang="zh-CN" alt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03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+mn-ea"/>
                          <a:cs typeface="+mn-cs"/>
                        </a:rPr>
                        <a:t>:even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tr:even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所有偶数 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2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+mn-ea"/>
                          <a:cs typeface="+mn-cs"/>
                        </a:rPr>
                        <a:t>:odd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tr:odd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所有奇数 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93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2400" kern="0" dirty="0" err="1">
                          <a:solidFill>
                            <a:schemeClr val="dk1"/>
                          </a:solidFill>
                          <a:latin typeface="微软雅黑" pitchFamily="34" charset="-122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sz="2400" kern="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+mn-ea"/>
                          <a:cs typeface="+mn-cs"/>
                        </a:rPr>
                        <a:t>(index)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li:eq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(3)")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列表中的第四个元素（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 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从 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开始）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5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2400" kern="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2400" kern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400" kern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+mn-ea"/>
                          <a:cs typeface="+mn-cs"/>
                        </a:rPr>
                        <a:t>index</a:t>
                      </a:r>
                      <a:r>
                        <a:rPr lang="en-US" sz="2400" kern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+mn-ea"/>
                          <a:cs typeface="+mn-cs"/>
                        </a:rPr>
                        <a:t>)</a:t>
                      </a:r>
                      <a:endParaRPr lang="en-US" sz="2400" kern="0" dirty="0">
                        <a:solidFill>
                          <a:schemeClr val="dk1"/>
                        </a:solidFill>
                        <a:latin typeface="微软雅黑" pitchFamily="34" charset="-122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$("ul li:gt(3)")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列出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 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大于 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86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2400" kern="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2400" kern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+mn-ea"/>
                          <a:cs typeface="+mn-cs"/>
                        </a:rPr>
                        <a:t>(index)</a:t>
                      </a:r>
                      <a:endParaRPr lang="en-US" sz="2400" kern="0" dirty="0">
                        <a:solidFill>
                          <a:schemeClr val="dk1"/>
                        </a:solidFill>
                        <a:latin typeface="微软雅黑" pitchFamily="34" charset="-122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$("ul li:lt(3)")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列出 </a:t>
                      </a: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 </a:t>
                      </a:r>
                      <a:r>
                        <a:rPr lang="zh-CN" alt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小于 </a:t>
                      </a:r>
                      <a:r>
                        <a:rPr lang="en-US" altLang="zh-CN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CN" alt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71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+mn-ea"/>
                          <a:cs typeface="+mn-cs"/>
                        </a:rPr>
                        <a:t>:not(selector)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input:not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(:empty)")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所有不为空的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92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45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3"/>
          <p:cNvSpPr>
            <a:spLocks noChangeArrowheads="1"/>
          </p:cNvSpPr>
          <p:nvPr/>
        </p:nvSpPr>
        <p:spPr bwMode="auto">
          <a:xfrm>
            <a:off x="909624" y="258763"/>
            <a:ext cx="356712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过滤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选择器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93526" y="1214438"/>
            <a:ext cx="9652214" cy="466368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453600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基本过滤器（</a:t>
            </a:r>
            <a:r>
              <a:rPr lang="zh-CN" altLang="en-US" sz="2800" kern="0" dirty="0">
                <a:solidFill>
                  <a:srgbClr val="FF0000"/>
                </a:solidFill>
                <a:latin typeface="微软雅黑" pitchFamily="34" charset="-122"/>
              </a:rPr>
              <a:t>下标从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0</a:t>
            </a:r>
            <a:r>
              <a:rPr lang="zh-CN" altLang="en-US" sz="2800" kern="0" dirty="0">
                <a:solidFill>
                  <a:srgbClr val="FF0000"/>
                </a:solidFill>
                <a:latin typeface="微软雅黑" pitchFamily="34" charset="-122"/>
              </a:rPr>
              <a:t>开始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）</a:t>
            </a:r>
            <a:endParaRPr lang="en-US" altLang="zh-CN" sz="2800" kern="0" dirty="0">
              <a:solidFill>
                <a:srgbClr val="006F53"/>
              </a:solidFill>
              <a:latin typeface="微软雅黑" pitchFamily="34" charset="-122"/>
            </a:endParaRPr>
          </a:p>
        </p:txBody>
      </p:sp>
      <p:pic>
        <p:nvPicPr>
          <p:cNvPr id="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24" y="3034419"/>
            <a:ext cx="4089213" cy="295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214424" y="2132406"/>
            <a:ext cx="871599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789D01"/>
                </a:solidFill>
              </a:rPr>
              <a:t>$</a:t>
            </a:r>
            <a:r>
              <a:rPr lang="en-US" altLang="zh-CN" dirty="0"/>
              <a:t>("</a:t>
            </a:r>
            <a:r>
              <a:rPr lang="en-US" altLang="zh-CN" dirty="0" err="1">
                <a:solidFill>
                  <a:srgbClr val="FF0000"/>
                </a:solidFill>
              </a:rPr>
              <a:t>tr:even</a:t>
            </a:r>
            <a:r>
              <a:rPr lang="en-US" altLang="zh-CN" dirty="0"/>
              <a:t>").</a:t>
            </a:r>
            <a:r>
              <a:rPr lang="en-US" altLang="zh-CN" dirty="0" err="1">
                <a:solidFill>
                  <a:srgbClr val="789D01"/>
                </a:solidFill>
              </a:rPr>
              <a:t>css</a:t>
            </a:r>
            <a:r>
              <a:rPr lang="en-US" altLang="zh-CN" dirty="0"/>
              <a:t>("background-color", </a:t>
            </a:r>
            <a:r>
              <a:rPr lang="en-US" altLang="zh-CN" dirty="0" smtClean="0"/>
              <a:t>"blue");</a:t>
            </a:r>
            <a:endParaRPr lang="zh-CN" altLang="en-US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6528198" y="5231971"/>
            <a:ext cx="30428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dirty="0"/>
              <a:t>实例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2_2_3.html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5421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9459" y="5950155"/>
            <a:ext cx="4538079" cy="6482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458" name="矩形 3"/>
          <p:cNvSpPr>
            <a:spLocks noChangeArrowheads="1"/>
          </p:cNvSpPr>
          <p:nvPr/>
        </p:nvSpPr>
        <p:spPr bwMode="auto">
          <a:xfrm>
            <a:off x="981657" y="258764"/>
            <a:ext cx="45367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</a:rPr>
              <a:t>过滤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</a:rPr>
              <a:t>选择器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81658" y="1123944"/>
            <a:ext cx="10012586" cy="4895850"/>
          </a:xfrm>
          <a:prstGeom prst="rect">
            <a:avLst/>
          </a:prstGeom>
        </p:spPr>
        <p:txBody>
          <a:bodyPr/>
          <a:lstStyle/>
          <a:p>
            <a:pPr marL="166688" indent="-166688" defTabSz="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属性过滤选择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器</a:t>
            </a:r>
            <a:endParaRPr lang="en-US" altLang="zh-CN" sz="2800" kern="0" dirty="0">
              <a:solidFill>
                <a:srgbClr val="006F53"/>
              </a:solidFill>
              <a:latin typeface="微软雅黑" pitchFamily="34" charset="-122"/>
            </a:endParaRPr>
          </a:p>
          <a:p>
            <a:pPr marL="166688" indent="-166688" defTabSz="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latin typeface="微软雅黑" pitchFamily="34" charset="-122"/>
              </a:rPr>
              <a:t>	</a:t>
            </a:r>
            <a:r>
              <a:rPr lang="en-US" altLang="zh-CN" sz="2600" kern="0" dirty="0">
                <a:latin typeface="微软雅黑" pitchFamily="34" charset="-122"/>
              </a:rPr>
              <a:t>[attribute]</a:t>
            </a:r>
            <a:r>
              <a:rPr lang="zh-CN" altLang="en-US" sz="2600" kern="0" dirty="0">
                <a:latin typeface="微软雅黑" pitchFamily="34" charset="-122"/>
              </a:rPr>
              <a:t>、</a:t>
            </a:r>
            <a:r>
              <a:rPr lang="en-US" altLang="zh-CN" sz="2600" kern="0" dirty="0">
                <a:latin typeface="微软雅黑" pitchFamily="34" charset="-122"/>
              </a:rPr>
              <a:t>[attribute=value]</a:t>
            </a:r>
            <a:r>
              <a:rPr lang="zh-CN" altLang="en-US" sz="2600" kern="0" dirty="0">
                <a:latin typeface="微软雅黑" pitchFamily="34" charset="-122"/>
              </a:rPr>
              <a:t>、</a:t>
            </a:r>
            <a:r>
              <a:rPr lang="en-US" altLang="zh-CN" sz="2600" kern="0" dirty="0">
                <a:latin typeface="微软雅黑" pitchFamily="34" charset="-122"/>
              </a:rPr>
              <a:t>[attribute!=value</a:t>
            </a:r>
            <a:r>
              <a:rPr lang="en-US" altLang="zh-CN" sz="2600" kern="0" dirty="0" smtClean="0">
                <a:latin typeface="微软雅黑" pitchFamily="34" charset="-122"/>
              </a:rPr>
              <a:t>]</a:t>
            </a:r>
          </a:p>
          <a:p>
            <a:pPr marL="166688" indent="-166688" defTabSz="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defRPr/>
            </a:pPr>
            <a:endParaRPr lang="en-US" altLang="zh-CN" sz="2600" kern="0" dirty="0">
              <a:latin typeface="微软雅黑" pitchFamily="34" charset="-122"/>
            </a:endParaRPr>
          </a:p>
          <a:p>
            <a:pPr marL="166688" indent="-166688" defTabSz="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defRPr/>
            </a:pPr>
            <a:endParaRPr lang="en-US" altLang="zh-CN" sz="2600" kern="0" dirty="0" smtClean="0">
              <a:latin typeface="微软雅黑" pitchFamily="34" charset="-122"/>
            </a:endParaRPr>
          </a:p>
          <a:p>
            <a:pPr marL="166688" indent="-166688" defTabSz="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defRPr/>
            </a:pPr>
            <a:endParaRPr lang="en-US" altLang="zh-CN" sz="2600" kern="0" dirty="0">
              <a:latin typeface="微软雅黑" pitchFamily="34" charset="-122"/>
            </a:endParaRPr>
          </a:p>
          <a:p>
            <a:pPr marL="166688" indent="-166688" defTabSz="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子元素过滤选择器</a:t>
            </a:r>
            <a:endParaRPr lang="en-US" altLang="zh-CN" sz="2800" kern="0" dirty="0">
              <a:solidFill>
                <a:srgbClr val="006F53"/>
              </a:solidFill>
              <a:latin typeface="微软雅黑" pitchFamily="34" charset="-122"/>
            </a:endParaRPr>
          </a:p>
          <a:p>
            <a:pPr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  </a:t>
            </a:r>
            <a:r>
              <a:rPr lang="zh-CN" altLang="en-US" sz="2600" kern="0" dirty="0">
                <a:solidFill>
                  <a:srgbClr val="006F53"/>
                </a:solidFill>
                <a:latin typeface="微软雅黑" pitchFamily="34" charset="-122"/>
              </a:rPr>
              <a:t>选择父元素下的第</a:t>
            </a:r>
            <a:r>
              <a:rPr lang="en-US" altLang="zh-CN" sz="2600" kern="0" dirty="0">
                <a:solidFill>
                  <a:srgbClr val="006F53"/>
                </a:solidFill>
                <a:latin typeface="微软雅黑" pitchFamily="34" charset="-122"/>
              </a:rPr>
              <a:t>index</a:t>
            </a:r>
            <a:r>
              <a:rPr lang="zh-CN" altLang="en-US" sz="2600" kern="0" dirty="0">
                <a:solidFill>
                  <a:srgbClr val="006F53"/>
                </a:solidFill>
                <a:latin typeface="微软雅黑" pitchFamily="34" charset="-122"/>
              </a:rPr>
              <a:t>个子元素（</a:t>
            </a:r>
            <a:r>
              <a:rPr lang="zh-CN" altLang="en-US" sz="2600" kern="0" dirty="0">
                <a:solidFill>
                  <a:srgbClr val="FF0000"/>
                </a:solidFill>
                <a:latin typeface="微软雅黑" pitchFamily="34" charset="-122"/>
              </a:rPr>
              <a:t>下标从</a:t>
            </a:r>
            <a:r>
              <a:rPr lang="en-US" altLang="zh-CN" sz="2600" kern="0" dirty="0">
                <a:solidFill>
                  <a:srgbClr val="FF0000"/>
                </a:solidFill>
                <a:latin typeface="微软雅黑" pitchFamily="34" charset="-122"/>
              </a:rPr>
              <a:t>1</a:t>
            </a:r>
            <a:r>
              <a:rPr lang="zh-CN" altLang="en-US" sz="2600" kern="0" dirty="0">
                <a:solidFill>
                  <a:srgbClr val="FF0000"/>
                </a:solidFill>
                <a:latin typeface="微软雅黑" pitchFamily="34" charset="-122"/>
              </a:rPr>
              <a:t>开始</a:t>
            </a:r>
            <a:r>
              <a:rPr lang="zh-CN" altLang="en-US" sz="2600" kern="0" dirty="0">
                <a:solidFill>
                  <a:srgbClr val="006F53"/>
                </a:solidFill>
                <a:latin typeface="微软雅黑" pitchFamily="34" charset="-122"/>
              </a:rPr>
              <a:t>）</a:t>
            </a:r>
            <a:endParaRPr lang="en-US" altLang="zh-CN" sz="2600" kern="0" dirty="0">
              <a:solidFill>
                <a:srgbClr val="006F53"/>
              </a:solidFill>
              <a:latin typeface="微软雅黑" pitchFamily="34" charset="-122"/>
            </a:endParaRPr>
          </a:p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zh-CN" sz="2600" kern="0" dirty="0">
                <a:solidFill>
                  <a:srgbClr val="006F53"/>
                </a:solidFill>
                <a:latin typeface="微软雅黑" pitchFamily="34" charset="-122"/>
              </a:rPr>
              <a:t>	</a:t>
            </a:r>
            <a:r>
              <a:rPr lang="en-US" altLang="zh-CN" sz="2600" kern="0" dirty="0">
                <a:latin typeface="微软雅黑" pitchFamily="34" charset="-122"/>
              </a:rPr>
              <a:t>:nth-child(index/even/odd/equation)</a:t>
            </a:r>
          </a:p>
          <a:p>
            <a:pPr defTabSz="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zh-CN" altLang="en-US" sz="2600" kern="0" dirty="0">
                <a:solidFill>
                  <a:srgbClr val="006F53"/>
                </a:solidFill>
                <a:latin typeface="微软雅黑" pitchFamily="34" charset="-122"/>
              </a:rPr>
              <a:t>  </a:t>
            </a:r>
            <a:r>
              <a:rPr lang="zh-CN" altLang="en-US" sz="2600" kern="0" dirty="0">
                <a:latin typeface="微软雅黑" pitchFamily="34" charset="-122"/>
              </a:rPr>
              <a:t>第</a:t>
            </a:r>
            <a:r>
              <a:rPr lang="en-US" altLang="zh-CN" sz="2600" kern="0" dirty="0">
                <a:latin typeface="微软雅黑" pitchFamily="34" charset="-122"/>
              </a:rPr>
              <a:t>1</a:t>
            </a:r>
            <a:r>
              <a:rPr lang="zh-CN" altLang="en-US" sz="2600" kern="0" dirty="0">
                <a:latin typeface="微软雅黑" pitchFamily="34" charset="-122"/>
              </a:rPr>
              <a:t>个子元素       </a:t>
            </a:r>
            <a:r>
              <a:rPr lang="en-US" altLang="zh-CN" sz="2600" kern="0" dirty="0">
                <a:solidFill>
                  <a:srgbClr val="FF0000"/>
                </a:solidFill>
                <a:latin typeface="微软雅黑" pitchFamily="34" charset="-122"/>
              </a:rPr>
              <a:t>:first-child      :</a:t>
            </a:r>
            <a:r>
              <a:rPr lang="en-US" altLang="zh-CN" sz="2600" kern="0" dirty="0" smtClean="0">
                <a:solidFill>
                  <a:srgbClr val="FF0000"/>
                </a:solidFill>
                <a:latin typeface="微软雅黑" pitchFamily="34" charset="-122"/>
              </a:rPr>
              <a:t>nth-child(1)</a:t>
            </a:r>
            <a:endParaRPr lang="en-US" altLang="zh-CN" sz="2600" b="1" kern="0" dirty="0">
              <a:solidFill>
                <a:srgbClr val="FF0000"/>
              </a:solidFill>
              <a:latin typeface="微软雅黑" pitchFamily="34" charset="-122"/>
            </a:endParaRPr>
          </a:p>
          <a:p>
            <a:pPr defTabSz="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zh-CN" altLang="en-US" sz="2600" kern="0" dirty="0">
                <a:solidFill>
                  <a:srgbClr val="006F53"/>
                </a:solidFill>
                <a:latin typeface="微软雅黑" pitchFamily="34" charset="-122"/>
              </a:rPr>
              <a:t>  </a:t>
            </a:r>
            <a:r>
              <a:rPr lang="zh-CN" altLang="en-US" sz="2600" kern="0" dirty="0">
                <a:latin typeface="微软雅黑" pitchFamily="34" charset="-122"/>
              </a:rPr>
              <a:t>最后</a:t>
            </a:r>
            <a:r>
              <a:rPr lang="en-US" altLang="zh-CN" sz="2600" kern="0" dirty="0">
                <a:latin typeface="微软雅黑" pitchFamily="34" charset="-122"/>
              </a:rPr>
              <a:t>1</a:t>
            </a:r>
            <a:r>
              <a:rPr lang="zh-CN" altLang="en-US" sz="2600" kern="0" dirty="0">
                <a:latin typeface="微软雅黑" pitchFamily="34" charset="-122"/>
              </a:rPr>
              <a:t>个子元素</a:t>
            </a:r>
            <a:r>
              <a:rPr lang="en-US" altLang="zh-CN" sz="2600" kern="0" dirty="0">
                <a:solidFill>
                  <a:srgbClr val="006F53"/>
                </a:solidFill>
                <a:latin typeface="微软雅黑" pitchFamily="34" charset="-122"/>
              </a:rPr>
              <a:t>		    </a:t>
            </a:r>
            <a:r>
              <a:rPr lang="en-US" altLang="zh-CN" sz="2600" kern="0" dirty="0">
                <a:solidFill>
                  <a:srgbClr val="FF0000"/>
                </a:solidFill>
                <a:latin typeface="微软雅黑" pitchFamily="34" charset="-122"/>
              </a:rPr>
              <a:t>:last-child</a:t>
            </a:r>
            <a:endParaRPr lang="zh-CN" altLang="en-US" sz="2600" b="1" kern="0" dirty="0">
              <a:solidFill>
                <a:srgbClr val="FF0000"/>
              </a:solidFill>
              <a:latin typeface="微软雅黑" pitchFamily="34" charset="-122"/>
            </a:endParaRPr>
          </a:p>
          <a:p>
            <a:pPr marL="166688" indent="-166688" defTabSz="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defRPr/>
            </a:pPr>
            <a:endParaRPr lang="zh-CN" altLang="en-US" sz="2600" kern="0" dirty="0">
              <a:latin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18499" y="2348505"/>
            <a:ext cx="633890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32000"/>
            <a:r>
              <a:rPr lang="en-US" altLang="zh-CN" sz="2800" dirty="0"/>
              <a:t>$("input[name!=input1]")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6923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3"/>
          <p:cNvSpPr>
            <a:spLocks noChangeArrowheads="1"/>
          </p:cNvSpPr>
          <p:nvPr/>
        </p:nvSpPr>
        <p:spPr bwMode="auto">
          <a:xfrm>
            <a:off x="981657" y="258763"/>
            <a:ext cx="39051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2.2.5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单选择器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81657" y="1195977"/>
            <a:ext cx="10411831" cy="4895850"/>
          </a:xfrm>
          <a:prstGeom prst="rect">
            <a:avLst/>
          </a:prstGeom>
        </p:spPr>
        <p:txBody>
          <a:bodyPr/>
          <a:lstStyle/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选取</a:t>
            </a:r>
            <a:r>
              <a:rPr lang="en-US" altLang="zh-CN" sz="2600" kern="0" dirty="0">
                <a:solidFill>
                  <a:srgbClr val="006F53"/>
                </a:solidFill>
                <a:latin typeface="微软雅黑" pitchFamily="34" charset="-122"/>
              </a:rPr>
              <a:t>&lt;input&gt;</a:t>
            </a:r>
            <a:r>
              <a:rPr lang="zh-CN" altLang="en-US" sz="2600" kern="0" dirty="0">
                <a:solidFill>
                  <a:srgbClr val="006F53"/>
                </a:solidFill>
                <a:latin typeface="微软雅黑" pitchFamily="34" charset="-122"/>
              </a:rPr>
              <a:t>、</a:t>
            </a:r>
            <a:r>
              <a:rPr lang="en-US" altLang="zh-CN" sz="2600" kern="0" dirty="0">
                <a:solidFill>
                  <a:srgbClr val="006F53"/>
                </a:solidFill>
                <a:latin typeface="微软雅黑" pitchFamily="34" charset="-122"/>
              </a:rPr>
              <a:t>&lt;</a:t>
            </a:r>
            <a:r>
              <a:rPr lang="en-US" altLang="zh-CN" sz="2600" kern="0" dirty="0" err="1">
                <a:solidFill>
                  <a:srgbClr val="006F53"/>
                </a:solidFill>
                <a:latin typeface="微软雅黑" pitchFamily="34" charset="-122"/>
              </a:rPr>
              <a:t>textarea</a:t>
            </a:r>
            <a:r>
              <a:rPr lang="en-US" altLang="zh-CN" sz="2600" kern="0" dirty="0">
                <a:solidFill>
                  <a:srgbClr val="006F53"/>
                </a:solidFill>
                <a:latin typeface="微软雅黑" pitchFamily="34" charset="-122"/>
              </a:rPr>
              <a:t>&gt;</a:t>
            </a:r>
            <a:r>
              <a:rPr lang="zh-CN" altLang="en-US" sz="2600" kern="0" dirty="0" smtClean="0">
                <a:solidFill>
                  <a:srgbClr val="006F53"/>
                </a:solidFill>
                <a:latin typeface="微软雅黑" pitchFamily="34" charset="-122"/>
              </a:rPr>
              <a:t>、</a:t>
            </a:r>
            <a:r>
              <a:rPr lang="en-US" altLang="zh-CN" sz="2600" kern="0" dirty="0" smtClean="0">
                <a:solidFill>
                  <a:srgbClr val="006F53"/>
                </a:solidFill>
                <a:latin typeface="微软雅黑" pitchFamily="34" charset="-122"/>
              </a:rPr>
              <a:t>&lt;</a:t>
            </a:r>
            <a:r>
              <a:rPr lang="en-US" altLang="zh-CN" sz="2600" kern="0" dirty="0">
                <a:solidFill>
                  <a:srgbClr val="006F53"/>
                </a:solidFill>
                <a:latin typeface="微软雅黑" pitchFamily="34" charset="-122"/>
              </a:rPr>
              <a:t>select&gt;</a:t>
            </a:r>
            <a:r>
              <a:rPr lang="zh-CN" altLang="en-US" sz="2600" kern="0" dirty="0">
                <a:solidFill>
                  <a:srgbClr val="006F53"/>
                </a:solidFill>
                <a:latin typeface="微软雅黑" pitchFamily="34" charset="-122"/>
              </a:rPr>
              <a:t>和</a:t>
            </a:r>
            <a:r>
              <a:rPr lang="en-US" altLang="zh-CN" sz="2600" kern="0" dirty="0">
                <a:solidFill>
                  <a:srgbClr val="006F53"/>
                </a:solidFill>
                <a:latin typeface="微软雅黑" pitchFamily="34" charset="-122"/>
              </a:rPr>
              <a:t>&lt;button&gt;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元素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	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 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 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:input</a:t>
            </a:r>
            <a:endParaRPr lang="en-US" altLang="zh-CN" sz="2800" b="1" kern="0" dirty="0">
              <a:solidFill>
                <a:srgbClr val="FF0000"/>
              </a:solidFill>
              <a:latin typeface="微软雅黑" pitchFamily="34" charset="-122"/>
            </a:endParaRPr>
          </a:p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选取所有文本框（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&lt;input type=“text”/&gt;</a:t>
            </a: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） 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 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:text</a:t>
            </a:r>
            <a:endParaRPr lang="en-US" altLang="zh-CN" sz="2800" b="1" kern="0" dirty="0">
              <a:solidFill>
                <a:srgbClr val="FF0000"/>
              </a:solidFill>
              <a:latin typeface="微软雅黑" pitchFamily="34" charset="-122"/>
            </a:endParaRPr>
          </a:p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选取所有密码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框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	</a:t>
            </a:r>
            <a:r>
              <a:rPr lang="en-US" altLang="zh-CN" sz="2800" kern="0" dirty="0" smtClean="0">
                <a:solidFill>
                  <a:srgbClr val="006F53"/>
                </a:solidFill>
                <a:latin typeface="微软雅黑" pitchFamily="34" charset="-122"/>
              </a:rPr>
              <a:t>  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	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:password</a:t>
            </a:r>
          </a:p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选取所有单选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按钮  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		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:radio</a:t>
            </a:r>
          </a:p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选取所有多选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按钮</a:t>
            </a:r>
            <a:r>
              <a:rPr lang="en-US" altLang="zh-CN" sz="2800" kern="0" dirty="0" smtClean="0">
                <a:solidFill>
                  <a:srgbClr val="006F53"/>
                </a:solidFill>
                <a:latin typeface="微软雅黑" pitchFamily="34" charset="-122"/>
              </a:rPr>
              <a:t>(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复选框</a:t>
            </a:r>
            <a:r>
              <a:rPr lang="en-US" altLang="zh-CN" sz="2800" kern="0" dirty="0" smtClean="0">
                <a:solidFill>
                  <a:srgbClr val="006F53"/>
                </a:solidFill>
                <a:latin typeface="微软雅黑" pitchFamily="34" charset="-122"/>
              </a:rPr>
              <a:t>)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		</a:t>
            </a:r>
            <a:r>
              <a:rPr lang="en-US" altLang="zh-CN" sz="2800" kern="0" dirty="0" smtClean="0">
                <a:solidFill>
                  <a:srgbClr val="006F53"/>
                </a:solidFill>
                <a:latin typeface="微软雅黑" pitchFamily="34" charset="-122"/>
              </a:rPr>
              <a:t>  </a:t>
            </a:r>
            <a:r>
              <a:rPr lang="en-US" altLang="zh-CN" sz="2800" kern="0" dirty="0" smtClean="0">
                <a:solidFill>
                  <a:srgbClr val="FF0000"/>
                </a:solidFill>
                <a:latin typeface="微软雅黑" pitchFamily="34" charset="-122"/>
              </a:rPr>
              <a:t>: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checkbox</a:t>
            </a:r>
          </a:p>
          <a:p>
            <a:pPr marL="166688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itchFamily="34" charset="-122"/>
              </a:rPr>
              <a:t>选取所有提交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按钮  </a:t>
            </a:r>
            <a:r>
              <a:rPr lang="en-US" altLang="zh-CN" sz="2800" kern="0" dirty="0">
                <a:solidFill>
                  <a:srgbClr val="006F53"/>
                </a:solidFill>
                <a:latin typeface="微软雅黑" pitchFamily="34" charset="-122"/>
              </a:rPr>
              <a:t>		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:submit</a:t>
            </a:r>
          </a:p>
        </p:txBody>
      </p:sp>
    </p:spTree>
    <p:extLst>
      <p:ext uri="{BB962C8B-B14F-4D97-AF65-F5344CB8AC3E}">
        <p14:creationId xmlns:p14="http://schemas.microsoft.com/office/powerpoint/2010/main" val="3867919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179315"/>
            <a:ext cx="8916450" cy="4643437"/>
          </a:xfrm>
        </p:spPr>
        <p:txBody>
          <a:bodyPr/>
          <a:lstStyle/>
          <a:p>
            <a:r>
              <a:rPr lang="zh-CN" altLang="en-US" dirty="0" smtClean="0"/>
              <a:t>使用选择器获取的对象为</a:t>
            </a:r>
            <a:r>
              <a:rPr lang="en-US" altLang="zh-CN" dirty="0" err="1" smtClean="0">
                <a:solidFill>
                  <a:srgbClr val="FF0000"/>
                </a:solidFill>
              </a:rPr>
              <a:t>jQuery</a:t>
            </a:r>
            <a:r>
              <a:rPr lang="zh-CN" altLang="en-US" dirty="0" smtClean="0">
                <a:solidFill>
                  <a:srgbClr val="FF0000"/>
                </a:solidFill>
              </a:rPr>
              <a:t>包装集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jQuery</a:t>
            </a:r>
            <a:r>
              <a:rPr lang="zh-CN" altLang="en-US" dirty="0">
                <a:solidFill>
                  <a:srgbClr val="FF0000"/>
                </a:solidFill>
              </a:rPr>
              <a:t>包装集并不是</a:t>
            </a:r>
            <a:r>
              <a:rPr lang="en-US" altLang="zh-CN" dirty="0">
                <a:solidFill>
                  <a:srgbClr val="FF0000"/>
                </a:solidFill>
              </a:rPr>
              <a:t>DOM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通过包装集</a:t>
            </a:r>
            <a:r>
              <a:rPr lang="zh-CN" altLang="en-US" dirty="0" smtClean="0"/>
              <a:t>的</a:t>
            </a:r>
            <a:r>
              <a:rPr lang="en-US" altLang="zh-CN" dirty="0" err="1" smtClean="0">
                <a:solidFill>
                  <a:srgbClr val="FF0000"/>
                </a:solidFill>
              </a:rPr>
              <a:t>lngth</a:t>
            </a:r>
            <a:r>
              <a:rPr lang="zh-CN" altLang="en-US" dirty="0" smtClean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获得</a:t>
            </a:r>
            <a:r>
              <a:rPr lang="zh-CN" altLang="en-US" dirty="0" smtClean="0"/>
              <a:t>包装</a:t>
            </a:r>
            <a:r>
              <a:rPr lang="zh-CN" altLang="en-US" dirty="0"/>
              <a:t>集中元素</a:t>
            </a:r>
            <a:r>
              <a:rPr lang="zh-CN" altLang="en-US" dirty="0" smtClean="0"/>
              <a:t>个数</a:t>
            </a:r>
            <a:endParaRPr lang="en-US" altLang="zh-CN" dirty="0"/>
          </a:p>
          <a:p>
            <a:pPr lvl="1"/>
            <a:r>
              <a:rPr lang="zh-CN" altLang="en-US" dirty="0"/>
              <a:t>例：</a:t>
            </a:r>
            <a:r>
              <a:rPr lang="en-US" altLang="zh-CN" sz="2800" dirty="0"/>
              <a:t>$(“#username”).length</a:t>
            </a:r>
            <a:endParaRPr lang="zh-CN" altLang="en-US" sz="28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2.2.6 jQuery</a:t>
            </a:r>
            <a:r>
              <a:rPr lang="zh-CN" altLang="en-US" smtClean="0"/>
              <a:t>包装集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14701" y="2394343"/>
            <a:ext cx="6555003" cy="523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err="1"/>
              <a:t>var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jQueryObject</a:t>
            </a:r>
            <a:r>
              <a:rPr lang="en-US" altLang="zh-CN" sz="2800" dirty="0"/>
              <a:t> = </a:t>
            </a:r>
            <a:r>
              <a:rPr lang="en-US" altLang="zh-CN" sz="2800" dirty="0">
                <a:solidFill>
                  <a:srgbClr val="FF0000"/>
                </a:solidFill>
              </a:rPr>
              <a:t>$</a:t>
            </a:r>
            <a:r>
              <a:rPr lang="en-US" altLang="zh-CN" sz="2800" dirty="0"/>
              <a:t>("#</a:t>
            </a:r>
            <a:r>
              <a:rPr lang="en-US" altLang="zh-CN" sz="2800" dirty="0" err="1"/>
              <a:t>testDiv</a:t>
            </a:r>
            <a:r>
              <a:rPr lang="en-US" altLang="zh-CN" sz="2800" dirty="0"/>
              <a:t>");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49459" y="5950155"/>
            <a:ext cx="4538079" cy="6482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12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2.2.7 jQuery</a:t>
            </a:r>
            <a:r>
              <a:rPr lang="zh-CN" altLang="en-US" dirty="0"/>
              <a:t>包装集与</a:t>
            </a:r>
            <a:r>
              <a:rPr lang="en-US" altLang="zh-CN" dirty="0"/>
              <a:t>Dom</a:t>
            </a:r>
            <a:r>
              <a:rPr lang="zh-CN" altLang="en-US" dirty="0"/>
              <a:t>对象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46054" y="2060373"/>
            <a:ext cx="8283794" cy="1292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700" dirty="0" err="1"/>
              <a:t>var</a:t>
            </a:r>
            <a:r>
              <a:rPr lang="en-US" altLang="zh-CN" sz="2700" dirty="0"/>
              <a:t>  </a:t>
            </a:r>
            <a:r>
              <a:rPr lang="en-US" altLang="zh-CN" sz="2700" dirty="0" err="1"/>
              <a:t>divNode</a:t>
            </a:r>
            <a:r>
              <a:rPr lang="en-US" altLang="zh-CN" sz="2700" dirty="0"/>
              <a:t>  =  </a:t>
            </a:r>
            <a:r>
              <a:rPr lang="en-US" altLang="zh-CN" sz="2700" dirty="0" err="1"/>
              <a:t>document.getElementById</a:t>
            </a:r>
            <a:r>
              <a:rPr lang="en-US" altLang="zh-CN" sz="2700" dirty="0"/>
              <a:t>(‘show’);</a:t>
            </a:r>
          </a:p>
          <a:p>
            <a:pPr>
              <a:lnSpc>
                <a:spcPct val="150000"/>
              </a:lnSpc>
            </a:pPr>
            <a:r>
              <a:rPr lang="en-US" altLang="zh-CN" sz="2700" dirty="0" err="1"/>
              <a:t>var</a:t>
            </a:r>
            <a:r>
              <a:rPr lang="en-US" altLang="zh-CN" sz="2700" dirty="0"/>
              <a:t>  div  =  </a:t>
            </a:r>
            <a:r>
              <a:rPr lang="en-US" altLang="zh-CN" sz="2700" dirty="0">
                <a:solidFill>
                  <a:srgbClr val="FF0000"/>
                </a:solidFill>
              </a:rPr>
              <a:t>$</a:t>
            </a:r>
            <a:r>
              <a:rPr lang="en-US" altLang="zh-CN" sz="2700" dirty="0"/>
              <a:t>(</a:t>
            </a:r>
            <a:r>
              <a:rPr lang="en-US" altLang="zh-CN" sz="2700" dirty="0" err="1"/>
              <a:t>divNode</a:t>
            </a:r>
            <a:r>
              <a:rPr lang="en-US" altLang="zh-CN" sz="2700" dirty="0"/>
              <a:t>);</a:t>
            </a:r>
            <a:endParaRPr lang="zh-CN" altLang="en-US" sz="2700" dirty="0"/>
          </a:p>
        </p:txBody>
      </p:sp>
      <p:sp>
        <p:nvSpPr>
          <p:cNvPr id="8" name="矩形 7"/>
          <p:cNvSpPr/>
          <p:nvPr/>
        </p:nvSpPr>
        <p:spPr>
          <a:xfrm>
            <a:off x="981657" y="1315699"/>
            <a:ext cx="8034338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6688" indent="-166688" defTabSz="0"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itchFamily="34" charset="-122"/>
              </a:rPr>
              <a:t>DOM</a:t>
            </a:r>
            <a:r>
              <a:rPr lang="zh-CN" altLang="en-US" sz="2800" kern="0" dirty="0">
                <a:solidFill>
                  <a:schemeClr val="tx2"/>
                </a:solidFill>
                <a:latin typeface="微软雅黑" pitchFamily="34" charset="-122"/>
              </a:rPr>
              <a:t>对象转化为</a:t>
            </a:r>
            <a:r>
              <a:rPr lang="en-US" altLang="zh-CN" sz="2800" kern="0" dirty="0" err="1">
                <a:solidFill>
                  <a:schemeClr val="tx2"/>
                </a:solidFill>
                <a:latin typeface="微软雅黑" pitchFamily="34" charset="-122"/>
              </a:rPr>
              <a:t>jQuery</a:t>
            </a:r>
            <a:r>
              <a:rPr lang="zh-CN" altLang="en-US" sz="2800" kern="0" dirty="0">
                <a:solidFill>
                  <a:schemeClr val="tx2"/>
                </a:solidFill>
                <a:latin typeface="微软雅黑" pitchFamily="34" charset="-122"/>
              </a:rPr>
              <a:t>对象：使用  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$( )  </a:t>
            </a:r>
            <a:r>
              <a:rPr lang="zh-CN" altLang="en-US" sz="2800" kern="0" dirty="0">
                <a:solidFill>
                  <a:schemeClr val="tx2"/>
                </a:solidFill>
                <a:latin typeface="微软雅黑" pitchFamily="34" charset="-122"/>
              </a:rPr>
              <a:t>包装</a:t>
            </a:r>
            <a:endParaRPr lang="en-US" altLang="zh-CN" sz="2800" kern="0" dirty="0">
              <a:solidFill>
                <a:schemeClr val="tx2"/>
              </a:solidFill>
              <a:latin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1657" y="3519229"/>
            <a:ext cx="10156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6688" indent="-166688" defTabSz="0"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altLang="zh-CN" sz="2800" kern="0" dirty="0" err="1">
                <a:solidFill>
                  <a:schemeClr val="tx2"/>
                </a:solidFill>
                <a:latin typeface="微软雅黑" pitchFamily="34" charset="-122"/>
              </a:rPr>
              <a:t>jQuery</a:t>
            </a:r>
            <a:r>
              <a:rPr lang="zh-CN" altLang="en-US" sz="2800" kern="0" dirty="0">
                <a:solidFill>
                  <a:schemeClr val="tx2"/>
                </a:solidFill>
                <a:latin typeface="微软雅黑" pitchFamily="34" charset="-122"/>
              </a:rPr>
              <a:t>对象转化为</a:t>
            </a:r>
            <a:r>
              <a:rPr lang="en-US" altLang="zh-CN" sz="2800" kern="0" dirty="0">
                <a:solidFill>
                  <a:schemeClr val="tx2"/>
                </a:solidFill>
                <a:latin typeface="微软雅黑" pitchFamily="34" charset="-122"/>
              </a:rPr>
              <a:t>DOM</a:t>
            </a:r>
            <a:r>
              <a:rPr lang="zh-CN" altLang="en-US" sz="2800" kern="0" dirty="0">
                <a:solidFill>
                  <a:schemeClr val="tx2"/>
                </a:solidFill>
                <a:latin typeface="微软雅黑" pitchFamily="34" charset="-122"/>
              </a:rPr>
              <a:t>对象：</a:t>
            </a:r>
            <a:r>
              <a:rPr lang="zh-CN" altLang="en-US" sz="2800" kern="0" dirty="0">
                <a:solidFill>
                  <a:srgbClr val="FF0000"/>
                </a:solidFill>
                <a:latin typeface="微软雅黑" pitchFamily="34" charset="-122"/>
              </a:rPr>
              <a:t>数组下标方式</a:t>
            </a:r>
            <a:r>
              <a:rPr lang="zh-CN" altLang="en-US" sz="2800" kern="0" dirty="0">
                <a:solidFill>
                  <a:schemeClr val="accent1"/>
                </a:solidFill>
                <a:latin typeface="微软雅黑" pitchFamily="34" charset="-122"/>
              </a:rPr>
              <a:t>、</a:t>
            </a:r>
            <a:r>
              <a:rPr lang="en-US" altLang="zh-CN" sz="2800" kern="0" dirty="0">
                <a:solidFill>
                  <a:srgbClr val="FF0000"/>
                </a:solidFill>
                <a:latin typeface="微软雅黑" pitchFamily="34" charset="-122"/>
              </a:rPr>
              <a:t>get( )</a:t>
            </a:r>
            <a:r>
              <a:rPr lang="zh-CN" altLang="en-US" sz="2800" kern="0" dirty="0">
                <a:solidFill>
                  <a:srgbClr val="FF0000"/>
                </a:solidFill>
                <a:latin typeface="微软雅黑" pitchFamily="34" charset="-122"/>
              </a:rPr>
              <a:t>方法</a:t>
            </a:r>
            <a:r>
              <a:rPr lang="zh-CN" altLang="en-US" sz="2800" kern="0" dirty="0">
                <a:solidFill>
                  <a:schemeClr val="tx2"/>
                </a:solidFill>
                <a:latin typeface="微软雅黑" pitchFamily="34" charset="-122"/>
              </a:rPr>
              <a:t>获得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846054" y="4512291"/>
            <a:ext cx="8283794" cy="1071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2700" dirty="0" err="1"/>
              <a:t>var</a:t>
            </a:r>
            <a:r>
              <a:rPr lang="en-US" altLang="zh-CN" sz="2700" dirty="0"/>
              <a:t>  div  =  $(‘#show’);</a:t>
            </a:r>
          </a:p>
          <a:p>
            <a:pPr>
              <a:lnSpc>
                <a:spcPts val="4000"/>
              </a:lnSpc>
            </a:pPr>
            <a:r>
              <a:rPr lang="en-US" altLang="zh-CN" sz="2700" dirty="0" err="1"/>
              <a:t>var</a:t>
            </a:r>
            <a:r>
              <a:rPr lang="en-US" altLang="zh-CN" sz="2700" dirty="0"/>
              <a:t> </a:t>
            </a:r>
            <a:r>
              <a:rPr lang="en-US" altLang="zh-CN" sz="2700" dirty="0" err="1"/>
              <a:t>divNode</a:t>
            </a:r>
            <a:r>
              <a:rPr lang="en-US" altLang="zh-CN" sz="2700" dirty="0"/>
              <a:t>  =  </a:t>
            </a:r>
            <a:r>
              <a:rPr lang="en-US" altLang="zh-CN" sz="2700" dirty="0" err="1"/>
              <a:t>div</a:t>
            </a:r>
            <a:r>
              <a:rPr lang="en-US" altLang="zh-CN" sz="2700" dirty="0" err="1">
                <a:solidFill>
                  <a:srgbClr val="FF0000"/>
                </a:solidFill>
              </a:rPr>
              <a:t>.get</a:t>
            </a:r>
            <a:r>
              <a:rPr lang="en-US" altLang="zh-CN" sz="2700" dirty="0">
                <a:solidFill>
                  <a:srgbClr val="FF0000"/>
                </a:solidFill>
              </a:rPr>
              <a:t>(0)</a:t>
            </a:r>
            <a:r>
              <a:rPr lang="en-US" altLang="zh-CN" sz="2700" dirty="0"/>
              <a:t>;   //</a:t>
            </a:r>
            <a:r>
              <a:rPr lang="zh-CN" altLang="en-US" sz="2700" dirty="0"/>
              <a:t>或 </a:t>
            </a:r>
            <a:r>
              <a:rPr lang="en-US" altLang="zh-CN" sz="2700" dirty="0" err="1"/>
              <a:t>var</a:t>
            </a:r>
            <a:r>
              <a:rPr lang="en-US" altLang="zh-CN" sz="2700" dirty="0"/>
              <a:t>  </a:t>
            </a:r>
            <a:r>
              <a:rPr lang="en-US" altLang="zh-CN" sz="2700" dirty="0" err="1"/>
              <a:t>divNode</a:t>
            </a:r>
            <a:r>
              <a:rPr lang="en-US" altLang="zh-CN" sz="2700" dirty="0"/>
              <a:t> = div</a:t>
            </a:r>
            <a:r>
              <a:rPr lang="en-US" altLang="zh-CN" sz="2700" dirty="0">
                <a:solidFill>
                  <a:srgbClr val="FF0000"/>
                </a:solidFill>
              </a:rPr>
              <a:t>[0]</a:t>
            </a:r>
            <a:r>
              <a:rPr lang="en-US" altLang="zh-CN" sz="2700" dirty="0"/>
              <a:t>;</a:t>
            </a:r>
            <a:endParaRPr lang="zh-CN" altLang="en-US" sz="27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49459" y="5950155"/>
            <a:ext cx="4538079" cy="6482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2.3.1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常见事件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593636"/>
              </p:ext>
            </p:extLst>
          </p:nvPr>
        </p:nvGraphicFramePr>
        <p:xfrm>
          <a:off x="1629954" y="1317594"/>
          <a:ext cx="8323671" cy="450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5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事件名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551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ready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文档就绪事件（当 </a:t>
                      </a:r>
                      <a:r>
                        <a:rPr lang="en-US" altLang="zh-CN" sz="2400" dirty="0" smtClean="0"/>
                        <a:t>HTML </a:t>
                      </a:r>
                      <a:r>
                        <a:rPr lang="zh-CN" altLang="en-US" sz="2400" dirty="0" smtClean="0"/>
                        <a:t>文档就绪可用时）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551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click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鼠标单击事件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551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8000"/>
                          </a:solidFill>
                        </a:rPr>
                        <a:t>mouseover</a:t>
                      </a:r>
                      <a:endParaRPr lang="zh-CN" altLang="en-US" sz="28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鼠标移上事件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671"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solidFill>
                            <a:srgbClr val="008000"/>
                          </a:solidFill>
                        </a:rPr>
                        <a:t>mouseout</a:t>
                      </a:r>
                      <a:endParaRPr lang="zh-CN" altLang="en-US" sz="28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鼠标移开时间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671"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solidFill>
                            <a:srgbClr val="008000"/>
                          </a:solidFill>
                        </a:rPr>
                        <a:t>mousemove</a:t>
                      </a:r>
                      <a:endParaRPr lang="zh-CN" altLang="en-US" sz="28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鼠标在元素上移动事件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551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blur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元素失去焦点事件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551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8000"/>
                          </a:solidFill>
                        </a:rPr>
                        <a:t>focus</a:t>
                      </a:r>
                      <a:endParaRPr lang="zh-CN" altLang="en-US" sz="28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元素获得焦点事件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275" name="矩形 5"/>
          <p:cNvSpPr>
            <a:spLocks noChangeArrowheads="1"/>
          </p:cNvSpPr>
          <p:nvPr/>
        </p:nvSpPr>
        <p:spPr bwMode="auto">
          <a:xfrm>
            <a:off x="6238876" y="5857875"/>
            <a:ext cx="3929063" cy="5715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>
                <a:solidFill>
                  <a:schemeClr val="bg1"/>
                </a:solidFill>
              </a:rPr>
              <a:t>事件名称去掉</a:t>
            </a:r>
            <a:r>
              <a:rPr lang="en-US" altLang="zh-CN">
                <a:solidFill>
                  <a:schemeClr val="bg1"/>
                </a:solidFill>
              </a:rPr>
              <a:t>on</a:t>
            </a:r>
            <a:r>
              <a:rPr lang="zh-CN" altLang="en-US">
                <a:solidFill>
                  <a:schemeClr val="bg1"/>
                </a:solidFill>
              </a:rPr>
              <a:t>前缀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9459" y="5950155"/>
            <a:ext cx="4538079" cy="6482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9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7368" y="5949280"/>
            <a:ext cx="4608512" cy="648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1"/>
          <p:cNvSpPr txBox="1"/>
          <p:nvPr/>
        </p:nvSpPr>
        <p:spPr>
          <a:xfrm>
            <a:off x="1095340" y="2718156"/>
            <a:ext cx="9537164" cy="3769628"/>
          </a:xfrm>
          <a:prstGeom prst="rect">
            <a:avLst/>
          </a:prstGeom>
        </p:spPr>
        <p:txBody>
          <a:bodyPr/>
          <a:lstStyle/>
          <a:p>
            <a:pPr marL="167005" indent="-167005" defTabSz="0"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文档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就绪事件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是 </a:t>
            </a:r>
            <a:r>
              <a:rPr lang="en-US" altLang="zh-CN" sz="2800" kern="0" dirty="0" err="1" smtClean="0">
                <a:solidFill>
                  <a:srgbClr val="006F53"/>
                </a:solidFill>
                <a:latin typeface="微软雅黑" panose="020B0503020204020204" pitchFamily="34" charset="-122"/>
              </a:rPr>
              <a:t>jQuery</a:t>
            </a:r>
            <a:r>
              <a:rPr lang="en-US" altLang="zh-CN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中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扩展的一个新事件</a:t>
            </a:r>
            <a:endParaRPr lang="en-US" altLang="zh-CN" sz="2800" kern="0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marL="167005" indent="-167005" defTabSz="0"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作用：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替代 </a:t>
            </a:r>
            <a:r>
              <a:rPr lang="en-US" altLang="zh-CN" sz="2800" kern="0" dirty="0" err="1" smtClean="0">
                <a:solidFill>
                  <a:srgbClr val="006F53"/>
                </a:solidFill>
                <a:latin typeface="微软雅黑" panose="020B0503020204020204" pitchFamily="34" charset="-122"/>
              </a:rPr>
              <a:t>window.onload</a:t>
            </a:r>
            <a:r>
              <a:rPr lang="en-US" altLang="zh-CN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事件</a:t>
            </a:r>
            <a:endParaRPr lang="en-US" altLang="zh-CN" sz="2800" kern="0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marL="167005" indent="-167005" defTabSz="0"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写法：</a:t>
            </a:r>
            <a:endParaRPr lang="en-US" altLang="zh-CN" sz="2800" kern="0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marL="167005" indent="-167005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defRPr/>
            </a:pPr>
            <a:r>
              <a:rPr lang="en-US" altLang="zh-CN" sz="26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		</a:t>
            </a:r>
            <a:r>
              <a:rPr lang="zh-CN" altLang="en-US" sz="26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①</a:t>
            </a:r>
            <a:r>
              <a:rPr lang="en-US" altLang="zh-CN" sz="26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$(</a:t>
            </a:r>
            <a:r>
              <a:rPr lang="en-US" altLang="zh-CN" sz="26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document).ready(function</a:t>
            </a:r>
            <a:r>
              <a:rPr lang="en-US" altLang="zh-CN" sz="26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(){</a:t>
            </a:r>
            <a:r>
              <a:rPr lang="en-US" altLang="zh-CN" sz="26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				…})</a:t>
            </a:r>
            <a:endParaRPr lang="en-US" altLang="zh-CN" sz="2600" kern="0" dirty="0" smtClean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167005" indent="-167005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defRPr/>
            </a:pPr>
            <a:r>
              <a:rPr lang="zh-CN" altLang="en-US" sz="26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 ②</a:t>
            </a:r>
            <a:r>
              <a:rPr lang="en-US" altLang="zh-CN" sz="26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$( ).</a:t>
            </a:r>
            <a:r>
              <a:rPr lang="en-US" altLang="zh-CN" sz="26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ready(function</a:t>
            </a:r>
            <a:r>
              <a:rPr lang="en-US" altLang="zh-CN" sz="26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(){…}</a:t>
            </a:r>
            <a:r>
              <a:rPr lang="en-US" altLang="zh-CN" sz="26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)</a:t>
            </a:r>
          </a:p>
          <a:p>
            <a:pPr marL="167005" indent="-167005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defRPr/>
            </a:pPr>
            <a:r>
              <a:rPr lang="zh-CN" altLang="en-US" sz="26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 ③</a:t>
            </a:r>
            <a:r>
              <a:rPr lang="en-US" altLang="zh-CN" sz="26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$(function( ){…})</a:t>
            </a:r>
            <a:endParaRPr lang="zh-CN" altLang="en-US" sz="26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1631504" y="1211878"/>
          <a:ext cx="8784976" cy="110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事件名</a:t>
                      </a:r>
                      <a:endParaRPr lang="zh-CN" altLang="en-US" sz="2400" dirty="0"/>
                    </a:p>
                  </a:txBody>
                  <a:tcPr marL="93268" marR="93268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/>
                    </a:p>
                  </a:txBody>
                  <a:tcPr marL="93268" marR="93268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rgbClr val="FF0000"/>
                          </a:solidFill>
                        </a:rPr>
                        <a:t>    ready</a:t>
                      </a:r>
                      <a:endParaRPr lang="zh-CN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marL="93268" marR="93268" marT="45728" marB="4572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文档就绪事件（当 </a:t>
                      </a:r>
                      <a:r>
                        <a:rPr lang="en-US" altLang="zh-CN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zh-CN" alt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文档就绪可用时）</a:t>
                      </a:r>
                      <a:endParaRPr lang="zh-CN" alt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8" marR="93268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54687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2.3.2 ready —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文档就绪事件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5411520" y="5170320"/>
              <a:ext cx="1884240" cy="10184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2160" y="5160960"/>
                <a:ext cx="1902960" cy="10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30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11424" y="1124744"/>
            <a:ext cx="1087320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同 </a:t>
            </a:r>
            <a:r>
              <a:rPr lang="en-US" altLang="zh-CN" dirty="0" err="1" smtClean="0"/>
              <a:t>window.onload </a:t>
            </a:r>
            <a:r>
              <a:rPr lang="zh-CN" altLang="en-US" dirty="0" smtClean="0"/>
              <a:t>的不同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1. </a:t>
            </a:r>
            <a:r>
              <a:rPr lang="zh-CN" altLang="en-US" b="1" dirty="0" smtClean="0">
                <a:solidFill>
                  <a:srgbClr val="FF0000"/>
                </a:solidFill>
              </a:rPr>
              <a:t>执行时机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625475" lvl="1" indent="-457200">
              <a:lnSpc>
                <a:spcPct val="150000"/>
              </a:lnSpc>
              <a:buNone/>
            </a:pPr>
            <a:r>
              <a:rPr lang="zh-CN" altLang="en-US" sz="2600" dirty="0" smtClean="0"/>
              <a:t>      就绪事件在 </a:t>
            </a:r>
            <a:r>
              <a:rPr lang="en-US" altLang="zh-CN" sz="2600" dirty="0" smtClean="0"/>
              <a:t>DOM </a:t>
            </a:r>
            <a:r>
              <a:rPr lang="zh-CN" altLang="en-US" sz="2600" dirty="0" smtClean="0"/>
              <a:t>就绪后但并非所有</a:t>
            </a:r>
            <a:r>
              <a:rPr lang="zh-CN" altLang="en-US" sz="2600" dirty="0"/>
              <a:t>资源（脚本文件、</a:t>
            </a:r>
            <a:r>
              <a:rPr lang="en-US" altLang="zh-CN" sz="2600" dirty="0"/>
              <a:t>CSS</a:t>
            </a:r>
            <a:r>
              <a:rPr lang="zh-CN" altLang="en-US" sz="2600" dirty="0"/>
              <a:t>文件等）都</a:t>
            </a:r>
            <a:r>
              <a:rPr lang="zh-CN" altLang="en-US" sz="2600" dirty="0" smtClean="0"/>
              <a:t>下载完成时执行，更快速。</a:t>
            </a:r>
            <a:endParaRPr lang="en-US" altLang="zh-CN" sz="2600" dirty="0"/>
          </a:p>
          <a:p>
            <a:pPr marL="625475" lvl="1" indent="-457200"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 2.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多次使用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625475" lvl="1" indent="-457200">
              <a:lnSpc>
                <a:spcPct val="150000"/>
              </a:lnSpc>
              <a:buNone/>
            </a:pPr>
            <a:r>
              <a:rPr lang="zh-CN" altLang="en-US" sz="2600" dirty="0" smtClean="0"/>
              <a:t>     可以</a:t>
            </a:r>
            <a:r>
              <a:rPr lang="zh-CN" altLang="en-US" sz="2600" dirty="0"/>
              <a:t>在文本中出现多次，可以绑定多个事件处理函数</a:t>
            </a:r>
            <a:endParaRPr lang="en-US" altLang="zh-CN" sz="2600" dirty="0"/>
          </a:p>
          <a:p>
            <a:pPr marL="625475" lvl="1" indent="-457200">
              <a:lnSpc>
                <a:spcPct val="150000"/>
              </a:lnSpc>
              <a:buNone/>
            </a:pPr>
            <a:endParaRPr lang="en-US" altLang="zh-CN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23902" y="228600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文档就绪事件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5938200" y="1375200"/>
              <a:ext cx="196920" cy="93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2360" y="1311840"/>
                <a:ext cx="2286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6116760" y="1241280"/>
              <a:ext cx="360" cy="3484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0920" y="1177560"/>
                <a:ext cx="3204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墨迹 3"/>
              <p14:cNvContentPartPr/>
              <p14:nvPr/>
            </p14:nvContentPartPr>
            <p14:xfrm>
              <a:off x="5956200" y="1598400"/>
              <a:ext cx="116280" cy="36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40360" y="1535040"/>
                <a:ext cx="147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墨迹 5"/>
              <p14:cNvContentPartPr/>
              <p14:nvPr/>
            </p14:nvContentPartPr>
            <p14:xfrm>
              <a:off x="6348960" y="1375200"/>
              <a:ext cx="107640" cy="2700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3120" y="1311840"/>
                <a:ext cx="1393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墨迹 6"/>
              <p14:cNvContentPartPr/>
              <p14:nvPr/>
            </p14:nvContentPartPr>
            <p14:xfrm>
              <a:off x="6215040" y="1294920"/>
              <a:ext cx="321840" cy="31284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99200" y="1231200"/>
                <a:ext cx="35352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墨迹 7"/>
              <p14:cNvContentPartPr/>
              <p14:nvPr/>
            </p14:nvContentPartPr>
            <p14:xfrm>
              <a:off x="5965200" y="1821600"/>
              <a:ext cx="27000" cy="420120"/>
            </p14:xfrm>
          </p:contentPart>
        </mc:Choice>
        <mc:Fallback>
          <p:pic>
            <p:nvPicPr>
              <p:cNvPr id="8" name="墨迹 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49000" y="1758240"/>
                <a:ext cx="5904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墨迹 8"/>
              <p14:cNvContentPartPr/>
              <p14:nvPr/>
            </p14:nvContentPartPr>
            <p14:xfrm>
              <a:off x="6045480" y="1839600"/>
              <a:ext cx="446760" cy="55404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29640" y="1775880"/>
                <a:ext cx="47844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墨迹 9"/>
              <p14:cNvContentPartPr/>
              <p14:nvPr/>
            </p14:nvContentPartPr>
            <p14:xfrm>
              <a:off x="6143760" y="2107440"/>
              <a:ext cx="303840" cy="18360"/>
            </p14:xfrm>
          </p:contentPart>
        </mc:Choice>
        <mc:Fallback>
          <p:pic>
            <p:nvPicPr>
              <p:cNvPr id="10" name="墨迹 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27920" y="2044080"/>
                <a:ext cx="3355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墨迹 10"/>
              <p14:cNvContentPartPr/>
              <p14:nvPr/>
            </p14:nvContentPartPr>
            <p14:xfrm>
              <a:off x="6125760" y="2214720"/>
              <a:ext cx="241560" cy="9000"/>
            </p14:xfrm>
          </p:contentPart>
        </mc:Choice>
        <mc:Fallback>
          <p:pic>
            <p:nvPicPr>
              <p:cNvPr id="11" name="墨迹 1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09920" y="2151000"/>
                <a:ext cx="27324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6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53120" y="1017810"/>
            <a:ext cx="10186416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① 方法一：给对象添加事件方法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② 方法二：使用 </a:t>
            </a:r>
            <a:r>
              <a:rPr lang="en-US" altLang="zh-CN" dirty="0" smtClean="0"/>
              <a:t>bind </a:t>
            </a:r>
            <a:r>
              <a:rPr lang="zh-CN" altLang="en-US" dirty="0" smtClean="0"/>
              <a:t>方法绑定事件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绑定单个事件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同时绑定多个事件到事件处理函数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另一种替代语法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③ 方法三：使用 </a:t>
            </a:r>
            <a:r>
              <a:rPr lang="en-US" altLang="zh-CN" dirty="0" smtClean="0"/>
              <a:t>on </a:t>
            </a:r>
            <a:r>
              <a:rPr lang="zh-CN" altLang="en-US" dirty="0" smtClean="0"/>
              <a:t>方法绑定事件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endParaRPr lang="zh-CN" altLang="en-US" dirty="0" smtClean="0"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43125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2.3.3 jQuery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绑定事件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7368" y="5949280"/>
            <a:ext cx="4608512" cy="648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7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17308" y="1123944"/>
            <a:ext cx="9715500" cy="4643437"/>
          </a:xfrm>
        </p:spPr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是一个 </a:t>
            </a:r>
            <a:r>
              <a:rPr lang="en-US" altLang="zh-CN" dirty="0"/>
              <a:t>JavaScript </a:t>
            </a:r>
            <a:r>
              <a:rPr lang="zh-CN" altLang="en-US" dirty="0" smtClean="0"/>
              <a:t>程序库</a:t>
            </a:r>
            <a:endParaRPr lang="zh-CN" altLang="en-US" dirty="0"/>
          </a:p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能够实现：</a:t>
            </a:r>
          </a:p>
          <a:p>
            <a:pPr marL="625475" lvl="1" indent="-457200"/>
            <a:r>
              <a:rPr lang="en-US" altLang="zh-CN" sz="2600" dirty="0"/>
              <a:t>HTML </a:t>
            </a:r>
            <a:r>
              <a:rPr lang="zh-CN" altLang="en-US" sz="2600" dirty="0"/>
              <a:t>元素选取、操作</a:t>
            </a:r>
          </a:p>
          <a:p>
            <a:pPr marL="625475" lvl="1" indent="-457200"/>
            <a:r>
              <a:rPr lang="en-US" altLang="zh-CN" sz="2600" dirty="0"/>
              <a:t>CSS </a:t>
            </a:r>
            <a:r>
              <a:rPr lang="zh-CN" altLang="en-US" sz="2600" dirty="0"/>
              <a:t>操作</a:t>
            </a:r>
          </a:p>
          <a:p>
            <a:pPr marL="625475" lvl="1" indent="-457200"/>
            <a:r>
              <a:rPr lang="en-US" altLang="zh-CN" sz="2600" dirty="0"/>
              <a:t>HTML </a:t>
            </a:r>
            <a:r>
              <a:rPr lang="zh-CN" altLang="en-US" sz="2600" dirty="0"/>
              <a:t>事件函数</a:t>
            </a:r>
          </a:p>
          <a:p>
            <a:pPr marL="625475" lvl="1" indent="-457200"/>
            <a:r>
              <a:rPr lang="en-US" altLang="zh-CN" sz="2600" dirty="0"/>
              <a:t>JavaScript </a:t>
            </a:r>
            <a:r>
              <a:rPr lang="zh-CN" altLang="en-US" sz="2600" dirty="0"/>
              <a:t>特效和动画</a:t>
            </a:r>
          </a:p>
          <a:p>
            <a:pPr marL="625475" lvl="1" indent="-457200"/>
            <a:r>
              <a:rPr lang="en-US" altLang="zh-CN" sz="2600" dirty="0"/>
              <a:t>HTML DOM </a:t>
            </a:r>
            <a:r>
              <a:rPr lang="zh-CN" altLang="en-US" sz="2600" dirty="0"/>
              <a:t>遍历和修改</a:t>
            </a:r>
            <a:endParaRPr lang="en-US" altLang="zh-CN" sz="2600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2.1.1 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426" y="5878122"/>
            <a:ext cx="4826211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71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1384" y="5877272"/>
            <a:ext cx="4608512" cy="86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29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53120" y="857232"/>
            <a:ext cx="1040073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600" b="1" dirty="0" smtClean="0"/>
              <a:t>$(“selector”) . </a:t>
            </a:r>
            <a:r>
              <a:rPr lang="en-US" altLang="zh-CN" sz="2600" b="1" dirty="0" err="1" smtClean="0">
                <a:solidFill>
                  <a:srgbClr val="FF0000"/>
                </a:solidFill>
              </a:rPr>
              <a:t>EventName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sz="2600" b="1" dirty="0" smtClean="0"/>
              <a:t>(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function(){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600" dirty="0" smtClean="0"/>
              <a:t>		</a:t>
            </a:r>
            <a:r>
              <a:rPr lang="en-US" altLang="zh-CN" sz="2600" dirty="0" smtClean="0">
                <a:solidFill>
                  <a:srgbClr val="FF0000"/>
                </a:solidFill>
              </a:rPr>
              <a:t> //</a:t>
            </a:r>
            <a:r>
              <a:rPr lang="zh-CN" altLang="en-US" sz="2600" dirty="0" smtClean="0">
                <a:solidFill>
                  <a:srgbClr val="FF0000"/>
                </a:solidFill>
              </a:rPr>
              <a:t>事件处理函数的函数体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600" b="1" dirty="0" smtClean="0">
                <a:solidFill>
                  <a:srgbClr val="FF0000"/>
                </a:solidFill>
              </a:rPr>
              <a:t>}</a:t>
            </a:r>
            <a:r>
              <a:rPr lang="en-US" altLang="zh-CN" sz="2600" b="1" dirty="0" smtClean="0"/>
              <a:t>);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 smtClean="0"/>
              <a:t>原生 </a:t>
            </a:r>
            <a:r>
              <a:rPr lang="en-US" altLang="zh-CN" sz="2600" dirty="0" smtClean="0"/>
              <a:t>JS </a:t>
            </a:r>
            <a:r>
              <a:rPr lang="zh-CN" altLang="en-US" sz="2600" dirty="0" smtClean="0"/>
              <a:t>程序通过</a:t>
            </a:r>
            <a:r>
              <a:rPr lang="zh-CN" altLang="en-US" sz="2600" dirty="0" smtClean="0">
                <a:solidFill>
                  <a:srgbClr val="FF0000"/>
                </a:solidFill>
              </a:rPr>
              <a:t>事件属性</a:t>
            </a:r>
            <a:r>
              <a:rPr lang="zh-CN" altLang="en-US" sz="2600" dirty="0" smtClean="0"/>
              <a:t>绑定事件处理函数</a:t>
            </a:r>
            <a:endParaRPr lang="en-US" altLang="zh-CN" sz="2600" dirty="0" smtClean="0"/>
          </a:p>
          <a:p>
            <a:pPr lvl="1">
              <a:lnSpc>
                <a:spcPct val="150000"/>
              </a:lnSpc>
            </a:pPr>
            <a:r>
              <a:rPr lang="en-US" altLang="zh-CN" sz="2600" dirty="0" err="1" smtClean="0"/>
              <a:t>jQuery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通过</a:t>
            </a:r>
            <a:r>
              <a:rPr lang="zh-CN" altLang="en-US" sz="2600" dirty="0" smtClean="0">
                <a:solidFill>
                  <a:srgbClr val="FF0000"/>
                </a:solidFill>
              </a:rPr>
              <a:t>事件方法</a:t>
            </a:r>
            <a:r>
              <a:rPr lang="zh-CN" altLang="en-US" sz="2600" dirty="0" smtClean="0"/>
              <a:t>绑定事件处理函数，将事件处理函数的函数体通过参数的形式传递给事件方法</a:t>
            </a:r>
            <a:endParaRPr lang="en-US" altLang="zh-CN" sz="2600" dirty="0" smtClean="0"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8960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①方法一：添加事件方法</a:t>
            </a:r>
          </a:p>
        </p:txBody>
      </p:sp>
    </p:spTree>
    <p:extLst>
      <p:ext uri="{BB962C8B-B14F-4D97-AF65-F5344CB8AC3E}">
        <p14:creationId xmlns:p14="http://schemas.microsoft.com/office/powerpoint/2010/main" val="29647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5"/>
          <p:cNvSpPr>
            <a:spLocks noGrp="1"/>
          </p:cNvSpPr>
          <p:nvPr>
            <p:ph sz="quarter" idx="10"/>
          </p:nvPr>
        </p:nvSpPr>
        <p:spPr bwMode="auto">
          <a:xfrm>
            <a:off x="981659" y="1285875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效果</a:t>
            </a:r>
            <a:r>
              <a:rPr lang="zh-CN" altLang="en-US" dirty="0" smtClean="0"/>
              <a:t>：鼠标移动到层</a:t>
            </a:r>
            <a:r>
              <a:rPr lang="zh-CN" altLang="en-US" dirty="0"/>
              <a:t>，</a:t>
            </a:r>
            <a:r>
              <a:rPr lang="zh-CN" altLang="en-US" dirty="0" smtClean="0"/>
              <a:t>弹出对话框，层背景颜色改变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 smtClean="0"/>
          </a:p>
        </p:txBody>
      </p:sp>
      <p:sp>
        <p:nvSpPr>
          <p:cNvPr id="13315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demo2-3-2</a:t>
            </a:r>
            <a:endParaRPr lang="zh-CN" altLang="en-US" dirty="0" smtClean="0"/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9223376" y="6088991"/>
            <a:ext cx="22333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/>
              <a:t>demo2-3-2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968" y="2135956"/>
            <a:ext cx="10268693" cy="24455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 bwMode="auto">
          <a:xfrm>
            <a:off x="4151109" y="2924769"/>
            <a:ext cx="1728792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 bwMode="auto">
          <a:xfrm>
            <a:off x="4727373" y="2924769"/>
            <a:ext cx="0" cy="144066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636879" y="4463984"/>
            <a:ext cx="2531154" cy="52322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鼠标移入事件</a:t>
            </a:r>
          </a:p>
        </p:txBody>
      </p:sp>
      <p:sp>
        <p:nvSpPr>
          <p:cNvPr id="10" name="任意多边形 9"/>
          <p:cNvSpPr/>
          <p:nvPr/>
        </p:nvSpPr>
        <p:spPr bwMode="auto">
          <a:xfrm>
            <a:off x="1637071" y="2497511"/>
            <a:ext cx="9822426" cy="1651819"/>
          </a:xfrm>
          <a:custGeom>
            <a:avLst/>
            <a:gdLst>
              <a:gd name="connsiteX0" fmla="*/ 4350774 w 9822426"/>
              <a:gd name="connsiteY0" fmla="*/ 0 h 1651819"/>
              <a:gd name="connsiteX1" fmla="*/ 9822426 w 9822426"/>
              <a:gd name="connsiteY1" fmla="*/ 0 h 1651819"/>
              <a:gd name="connsiteX2" fmla="*/ 9822426 w 9822426"/>
              <a:gd name="connsiteY2" fmla="*/ 1194619 h 1651819"/>
              <a:gd name="connsiteX3" fmla="*/ 648929 w 9822426"/>
              <a:gd name="connsiteY3" fmla="*/ 1209368 h 1651819"/>
              <a:gd name="connsiteX4" fmla="*/ 648929 w 9822426"/>
              <a:gd name="connsiteY4" fmla="*/ 1651819 h 1651819"/>
              <a:gd name="connsiteX5" fmla="*/ 0 w 9822426"/>
              <a:gd name="connsiteY5" fmla="*/ 1651819 h 1651819"/>
              <a:gd name="connsiteX6" fmla="*/ 14748 w 9822426"/>
              <a:gd name="connsiteY6" fmla="*/ 457200 h 1651819"/>
              <a:gd name="connsiteX7" fmla="*/ 4424516 w 9822426"/>
              <a:gd name="connsiteY7" fmla="*/ 471948 h 1651819"/>
              <a:gd name="connsiteX8" fmla="*/ 4424516 w 9822426"/>
              <a:gd name="connsiteY8" fmla="*/ 29497 h 165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22426" h="1651819">
                <a:moveTo>
                  <a:pt x="4350774" y="0"/>
                </a:moveTo>
                <a:lnTo>
                  <a:pt x="9822426" y="0"/>
                </a:lnTo>
                <a:lnTo>
                  <a:pt x="9822426" y="1194619"/>
                </a:lnTo>
                <a:lnTo>
                  <a:pt x="648929" y="1209368"/>
                </a:lnTo>
                <a:lnTo>
                  <a:pt x="648929" y="1651819"/>
                </a:lnTo>
                <a:lnTo>
                  <a:pt x="0" y="1651819"/>
                </a:lnTo>
                <a:lnTo>
                  <a:pt x="14748" y="457200"/>
                </a:lnTo>
                <a:lnTo>
                  <a:pt x="4424516" y="471948"/>
                </a:lnTo>
                <a:lnTo>
                  <a:pt x="4424516" y="29497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8689188" y="3645099"/>
            <a:ext cx="0" cy="14406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655050" y="5033593"/>
            <a:ext cx="2402765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事件处理函数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3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610293" y="979878"/>
            <a:ext cx="4608512" cy="86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1384" y="5877272"/>
            <a:ext cx="4608512" cy="86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37591" y="1220991"/>
            <a:ext cx="11019049" cy="5507534"/>
          </a:xfr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en-US" altLang="zh-CN" dirty="0"/>
              <a:t>bind() </a:t>
            </a:r>
            <a:r>
              <a:rPr lang="zh-CN" altLang="en-US" dirty="0"/>
              <a:t>方法为被选元素添加一个或多个事件处理程序，并规定事件发生时运行的函数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语法</a:t>
            </a:r>
            <a:r>
              <a:rPr lang="en-US" altLang="zh-CN" dirty="0" smtClean="0"/>
              <a:t>   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$(“selector”) .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bind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( </a:t>
            </a:r>
            <a:r>
              <a:rPr lang="en-US" altLang="zh-CN" sz="2600" b="1" dirty="0">
                <a:solidFill>
                  <a:srgbClr val="FF0000"/>
                </a:solidFill>
              </a:rPr>
              <a:t>event</a:t>
            </a:r>
            <a:r>
              <a:rPr lang="zh-CN" altLang="en-US" sz="2600" b="1" dirty="0">
                <a:solidFill>
                  <a:srgbClr val="FF0000"/>
                </a:solidFill>
              </a:rPr>
              <a:t>，</a:t>
            </a:r>
            <a:r>
              <a:rPr lang="en-US" altLang="zh-CN" sz="2600" b="1" dirty="0">
                <a:solidFill>
                  <a:srgbClr val="FF0000"/>
                </a:solidFill>
              </a:rPr>
              <a:t>data ,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function 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);</a:t>
            </a:r>
            <a:endParaRPr lang="zh-CN" altLang="en-US" sz="2600" dirty="0" smtClean="0">
              <a:solidFill>
                <a:schemeClr val="tx1"/>
              </a:solidFill>
            </a:endParaRPr>
          </a:p>
          <a:p>
            <a:r>
              <a:rPr lang="en-US" altLang="zh-CN" dirty="0"/>
              <a:t>on() </a:t>
            </a:r>
            <a:r>
              <a:rPr lang="zh-CN" altLang="en-US" dirty="0"/>
              <a:t>方法在被选元素及子元素上添加一个或多个事件处理程序。</a:t>
            </a:r>
          </a:p>
          <a:p>
            <a:pPr marL="0" indent="0">
              <a:buNone/>
            </a:pPr>
            <a:r>
              <a:rPr lang="zh-CN" altLang="en-US" dirty="0" smtClean="0"/>
              <a:t>  语法 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$(“</a:t>
            </a:r>
            <a:r>
              <a:rPr lang="en-US" altLang="zh-CN" sz="2600" b="1" dirty="0">
                <a:solidFill>
                  <a:schemeClr val="tx1"/>
                </a:solidFill>
              </a:rPr>
              <a:t>selector”) . </a:t>
            </a:r>
            <a:r>
              <a:rPr lang="en-US" altLang="zh-CN" sz="2600" b="1" dirty="0">
                <a:solidFill>
                  <a:srgbClr val="FF0000"/>
                </a:solidFill>
              </a:rPr>
              <a:t>on</a:t>
            </a:r>
            <a:r>
              <a:rPr lang="en-US" altLang="zh-CN" sz="2600" b="1" dirty="0">
                <a:solidFill>
                  <a:schemeClr val="tx1"/>
                </a:solidFill>
              </a:rPr>
              <a:t>( </a:t>
            </a:r>
            <a:r>
              <a:rPr lang="en-US" altLang="zh-CN" sz="2600" b="1" dirty="0">
                <a:solidFill>
                  <a:srgbClr val="FF0000"/>
                </a:solidFill>
              </a:rPr>
              <a:t>event [</a:t>
            </a:r>
            <a:r>
              <a:rPr lang="zh-CN" altLang="en-US" sz="2600" b="1" dirty="0">
                <a:solidFill>
                  <a:srgbClr val="FF0000"/>
                </a:solidFill>
              </a:rPr>
              <a:t>，</a:t>
            </a:r>
            <a:r>
              <a:rPr lang="en-US" altLang="zh-CN" sz="2600" b="1" dirty="0">
                <a:solidFill>
                  <a:srgbClr val="FF0000"/>
                </a:solidFill>
              </a:rPr>
              <a:t>selector] [</a:t>
            </a:r>
            <a:r>
              <a:rPr lang="zh-CN" altLang="en-US" sz="2600" b="1" dirty="0">
                <a:solidFill>
                  <a:srgbClr val="FF0000"/>
                </a:solidFill>
              </a:rPr>
              <a:t>，</a:t>
            </a:r>
            <a:r>
              <a:rPr lang="en-US" altLang="zh-CN" sz="2600" b="1" dirty="0">
                <a:solidFill>
                  <a:srgbClr val="FF0000"/>
                </a:solidFill>
              </a:rPr>
              <a:t>data]</a:t>
            </a:r>
            <a:r>
              <a:rPr lang="zh-CN" altLang="en-US" sz="2600" b="1" dirty="0">
                <a:solidFill>
                  <a:srgbClr val="FF0000"/>
                </a:solidFill>
              </a:rPr>
              <a:t>，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function</a:t>
            </a:r>
            <a:r>
              <a:rPr lang="en-US" altLang="zh-CN" sz="2600" b="1" dirty="0">
                <a:solidFill>
                  <a:schemeClr val="tx1"/>
                </a:solidFill>
              </a:rPr>
              <a:t>)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；</a:t>
            </a:r>
            <a:endParaRPr lang="zh-CN" altLang="en-US" sz="2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167005" lvl="1" indent="-16700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rgbClr val="006F53"/>
              </a:solidFill>
              <a:cs typeface="+mn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98966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方法二、三：使用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bind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 、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on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方法绑定事件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50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23902" y="1177452"/>
            <a:ext cx="10809272" cy="5143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 </a:t>
            </a:r>
            <a:r>
              <a:rPr lang="en-US" altLang="zh-CN" dirty="0" smtClean="0"/>
              <a:t>unbind( </a:t>
            </a:r>
            <a:r>
              <a:rPr lang="en-US" altLang="zh-CN" dirty="0"/>
              <a:t>) </a:t>
            </a:r>
            <a:r>
              <a:rPr lang="zh-CN" altLang="en-US" dirty="0" smtClean="0"/>
              <a:t>方法移除 </a:t>
            </a:r>
            <a:r>
              <a:rPr lang="en-US" altLang="zh-CN" dirty="0" smtClean="0"/>
              <a:t>bind( </a:t>
            </a:r>
            <a:r>
              <a:rPr lang="en-US" altLang="zh-CN" dirty="0"/>
              <a:t>) </a:t>
            </a:r>
            <a:r>
              <a:rPr lang="zh-CN" altLang="en-US" dirty="0" smtClean="0"/>
              <a:t>方法绑定的事件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sz="2600" dirty="0" smtClean="0">
                <a:solidFill>
                  <a:srgbClr val="FF0000"/>
                </a:solidFill>
              </a:rPr>
              <a:t> $(“selector").unbind( );</a:t>
            </a:r>
            <a:endParaRPr lang="en-US" altLang="zh-CN" sz="2600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 </a:t>
            </a:r>
            <a:r>
              <a:rPr lang="en-US" altLang="zh-CN" dirty="0" smtClean="0"/>
              <a:t>off( </a:t>
            </a:r>
            <a:r>
              <a:rPr lang="en-US" altLang="zh-CN" dirty="0"/>
              <a:t>) </a:t>
            </a:r>
            <a:r>
              <a:rPr lang="zh-CN" altLang="en-US" dirty="0" smtClean="0"/>
              <a:t>方法移除 </a:t>
            </a:r>
            <a:r>
              <a:rPr lang="en-US" altLang="zh-CN" dirty="0" smtClean="0"/>
              <a:t>on( </a:t>
            </a:r>
            <a:r>
              <a:rPr lang="en-US" altLang="zh-CN" dirty="0"/>
              <a:t>) </a:t>
            </a:r>
            <a:r>
              <a:rPr lang="zh-CN" altLang="en-US" dirty="0" smtClean="0"/>
              <a:t>方法绑定的事件</a:t>
            </a:r>
            <a:endParaRPr lang="en-US" altLang="zh-CN" dirty="0" smtClean="0"/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>
                <a:solidFill>
                  <a:srgbClr val="FF0000"/>
                </a:solidFill>
              </a:rPr>
              <a:t>$(“selector"). </a:t>
            </a:r>
            <a:r>
              <a:rPr lang="en-US" sz="2600" dirty="0" smtClean="0">
                <a:solidFill>
                  <a:srgbClr val="FF0000"/>
                </a:solidFill>
              </a:rPr>
              <a:t>off( )</a:t>
            </a:r>
            <a:r>
              <a:rPr lang="en-US" altLang="zh-CN" sz="2600" dirty="0">
                <a:solidFill>
                  <a:srgbClr val="FF0000"/>
                </a:solidFill>
              </a:rPr>
              <a:t> ;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endParaRPr lang="en-US" altLang="zh-CN" sz="2600" dirty="0" smtClean="0">
              <a:solidFill>
                <a:srgbClr val="FF0000"/>
              </a:solidFill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55436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2.3.4 jQuery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移除绑定的事件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384" y="5900608"/>
            <a:ext cx="4824536" cy="840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2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2.4.1 </a:t>
            </a:r>
            <a:r>
              <a:rPr lang="zh-CN" altLang="en-US" dirty="0" smtClean="0"/>
              <a:t>查找节点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21990" y="1257171"/>
            <a:ext cx="9715500" cy="4643437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 smtClean="0"/>
              <a:t>获取用户名控件节点</a:t>
            </a:r>
            <a:endParaRPr lang="en-US" altLang="zh-CN" kern="0" dirty="0" smtClean="0"/>
          </a:p>
          <a:p>
            <a:pPr lvl="1"/>
            <a:r>
              <a:rPr lang="en-US" altLang="zh-CN" sz="2800" kern="0" dirty="0" err="1" smtClean="0"/>
              <a:t>var</a:t>
            </a:r>
            <a:r>
              <a:rPr lang="en-US" altLang="zh-CN" sz="2800" kern="0" dirty="0" smtClean="0"/>
              <a:t> $</a:t>
            </a:r>
            <a:r>
              <a:rPr lang="en-US" altLang="zh-CN" sz="2800" kern="0" dirty="0" err="1" smtClean="0"/>
              <a:t>userName</a:t>
            </a:r>
            <a:r>
              <a:rPr lang="en-US" altLang="zh-CN" sz="2800" kern="0" dirty="0" smtClean="0"/>
              <a:t> = $('input[name="username"]');</a:t>
            </a:r>
          </a:p>
          <a:p>
            <a:r>
              <a:rPr lang="zh-CN" altLang="en-US" kern="0" dirty="0" smtClean="0"/>
              <a:t>获取密码控件节点</a:t>
            </a:r>
            <a:endParaRPr lang="en-US" altLang="zh-CN" kern="0" dirty="0" smtClean="0"/>
          </a:p>
          <a:p>
            <a:pPr lvl="1"/>
            <a:r>
              <a:rPr lang="en-US" altLang="zh-CN" sz="2800" kern="0" dirty="0" err="1" smtClean="0"/>
              <a:t>var</a:t>
            </a:r>
            <a:r>
              <a:rPr lang="en-US" altLang="zh-CN" sz="2800" kern="0" dirty="0" smtClean="0"/>
              <a:t> $</a:t>
            </a:r>
            <a:r>
              <a:rPr lang="en-US" altLang="zh-CN" sz="2800" kern="0" dirty="0" err="1" smtClean="0"/>
              <a:t>pswd</a:t>
            </a:r>
            <a:r>
              <a:rPr lang="en-US" altLang="zh-CN" sz="2800" kern="0" dirty="0" smtClean="0"/>
              <a:t> = $('input[name="</a:t>
            </a:r>
            <a:r>
              <a:rPr lang="en-US" altLang="zh-CN" sz="2800" kern="0" dirty="0" err="1" smtClean="0"/>
              <a:t>pswd</a:t>
            </a:r>
            <a:r>
              <a:rPr lang="en-US" altLang="zh-CN" sz="2800" kern="0" dirty="0" smtClean="0"/>
              <a:t>"]');</a:t>
            </a:r>
          </a:p>
          <a:p>
            <a:r>
              <a:rPr lang="zh-CN" altLang="en-US" kern="0" dirty="0" smtClean="0"/>
              <a:t>获取标题节点</a:t>
            </a:r>
            <a:endParaRPr lang="en-US" altLang="zh-CN" kern="0" dirty="0" smtClean="0"/>
          </a:p>
          <a:p>
            <a:pPr lvl="1"/>
            <a:r>
              <a:rPr lang="en-US" altLang="zh-CN" sz="2800" kern="0" dirty="0" err="1" smtClean="0"/>
              <a:t>var</a:t>
            </a:r>
            <a:r>
              <a:rPr lang="en-US" altLang="zh-CN" sz="2800" kern="0" dirty="0" smtClean="0"/>
              <a:t> $h1 = $('h1');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1384" y="5900608"/>
            <a:ext cx="4824536" cy="840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90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260648"/>
            <a:ext cx="9313035" cy="514350"/>
          </a:xfrm>
        </p:spPr>
        <p:txBody>
          <a:bodyPr/>
          <a:lstStyle/>
          <a:p>
            <a:r>
              <a:rPr lang="en-US" altLang="zh-CN" b="0" dirty="0" smtClean="0"/>
              <a:t>2.4.2 </a:t>
            </a:r>
            <a:r>
              <a:rPr lang="zh-CN" altLang="en-US" b="0" dirty="0" smtClean="0"/>
              <a:t>插入节点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439" y="980728"/>
            <a:ext cx="10189838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solidFill>
                  <a:schemeClr val="tx1"/>
                </a:solidFill>
              </a:rPr>
              <a:t>①生成待插入节点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600" dirty="0" smtClean="0">
                <a:solidFill>
                  <a:schemeClr val="tx1"/>
                </a:solidFill>
              </a:rPr>
              <a:t>    创建新节点：</a:t>
            </a:r>
            <a:r>
              <a:rPr lang="en-US" altLang="zh-CN" sz="2600" b="1" dirty="0" smtClean="0">
                <a:solidFill>
                  <a:srgbClr val="C00000"/>
                </a:solidFill>
              </a:rPr>
              <a:t>$( )</a:t>
            </a: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tx1"/>
                </a:solidFill>
              </a:rPr>
              <a:t>②将生成的节点连接到</a:t>
            </a:r>
            <a:r>
              <a:rPr lang="en-US" altLang="zh-CN" sz="2800" dirty="0" smtClean="0">
                <a:solidFill>
                  <a:schemeClr val="tx1"/>
                </a:solidFill>
              </a:rPr>
              <a:t>DOM</a:t>
            </a:r>
            <a:r>
              <a:rPr lang="zh-CN" altLang="en-US" sz="2800" dirty="0" smtClean="0">
                <a:solidFill>
                  <a:schemeClr val="tx1"/>
                </a:solidFill>
              </a:rPr>
              <a:t>树上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600" dirty="0" smtClean="0">
                <a:solidFill>
                  <a:schemeClr val="tx1"/>
                </a:solidFill>
              </a:rPr>
              <a:t>    在</a:t>
            </a:r>
            <a:r>
              <a:rPr lang="zh-CN" altLang="en-US" sz="2600" dirty="0">
                <a:solidFill>
                  <a:schemeClr val="tx1"/>
                </a:solidFill>
              </a:rPr>
              <a:t>被选元素的</a:t>
            </a:r>
            <a:r>
              <a:rPr lang="zh-CN" altLang="en-US" sz="2600" dirty="0" smtClean="0">
                <a:solidFill>
                  <a:schemeClr val="tx1"/>
                </a:solidFill>
              </a:rPr>
              <a:t>结尾插入</a:t>
            </a:r>
            <a:r>
              <a:rPr lang="zh-CN" altLang="en-US" sz="2600" dirty="0">
                <a:solidFill>
                  <a:schemeClr val="tx1"/>
                </a:solidFill>
              </a:rPr>
              <a:t>内容 </a:t>
            </a:r>
            <a:r>
              <a:rPr lang="zh-CN" altLang="en-US" sz="2600" dirty="0" smtClean="0">
                <a:solidFill>
                  <a:schemeClr val="tx1"/>
                </a:solidFill>
              </a:rPr>
              <a:t>：</a:t>
            </a:r>
            <a:r>
              <a:rPr lang="en-US" altLang="zh-CN" sz="2600" dirty="0" smtClean="0"/>
              <a:t>	</a:t>
            </a:r>
            <a:r>
              <a:rPr lang="en-US" altLang="zh-CN" sz="2600" b="1" dirty="0" smtClean="0">
                <a:solidFill>
                  <a:srgbClr val="C00000"/>
                </a:solidFill>
              </a:rPr>
              <a:t>append( )</a:t>
            </a:r>
            <a:r>
              <a:rPr lang="zh-CN" altLang="en-US" sz="2600" b="1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2600" b="1" dirty="0" err="1" smtClean="0">
                <a:solidFill>
                  <a:srgbClr val="C00000"/>
                </a:solidFill>
              </a:rPr>
              <a:t>appendTo</a:t>
            </a:r>
            <a:r>
              <a:rPr lang="en-US" altLang="zh-CN" sz="2600" b="1" dirty="0" smtClean="0">
                <a:solidFill>
                  <a:srgbClr val="C00000"/>
                </a:solidFill>
              </a:rPr>
              <a:t>( 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 smtClean="0"/>
              <a:t>    $("</a:t>
            </a:r>
            <a:r>
              <a:rPr lang="en-US" altLang="zh-CN" sz="2400" dirty="0"/>
              <a:t>p").append(" &lt;span&gt;Hello World!&lt;/span&gt;");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 smtClean="0"/>
              <a:t>    $("&lt;</a:t>
            </a:r>
            <a:r>
              <a:rPr lang="en-US" altLang="zh-CN" sz="2400" dirty="0"/>
              <a:t>span&gt;Hello World!&lt;/span&gt;").</a:t>
            </a:r>
            <a:r>
              <a:rPr lang="en-US" altLang="zh-CN" sz="2400" dirty="0" err="1"/>
              <a:t>appendTo</a:t>
            </a:r>
            <a:r>
              <a:rPr lang="en-US" altLang="zh-CN" sz="2400" dirty="0"/>
              <a:t>("p");</a:t>
            </a: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tx1"/>
                </a:solidFill>
              </a:rPr>
              <a:t>    在</a:t>
            </a:r>
            <a:r>
              <a:rPr lang="zh-CN" altLang="en-US" sz="2800" dirty="0">
                <a:solidFill>
                  <a:schemeClr val="tx1"/>
                </a:solidFill>
              </a:rPr>
              <a:t>被选元素</a:t>
            </a:r>
            <a:r>
              <a:rPr lang="zh-CN" altLang="en-US" sz="2800" dirty="0" smtClean="0">
                <a:solidFill>
                  <a:schemeClr val="tx1"/>
                </a:solidFill>
              </a:rPr>
              <a:t>的</a:t>
            </a:r>
            <a:r>
              <a:rPr lang="zh-CN" altLang="en-US" sz="2800" dirty="0">
                <a:solidFill>
                  <a:schemeClr val="tx1"/>
                </a:solidFill>
              </a:rPr>
              <a:t>开头</a:t>
            </a:r>
            <a:r>
              <a:rPr lang="zh-CN" altLang="en-US" sz="2800" dirty="0" smtClean="0">
                <a:solidFill>
                  <a:schemeClr val="tx1"/>
                </a:solidFill>
              </a:rPr>
              <a:t>插入</a:t>
            </a:r>
            <a:r>
              <a:rPr lang="zh-CN" altLang="en-US" sz="2800" dirty="0">
                <a:solidFill>
                  <a:schemeClr val="tx1"/>
                </a:solidFill>
              </a:rPr>
              <a:t>内容 </a:t>
            </a:r>
            <a:r>
              <a:rPr lang="zh-CN" altLang="en-US" sz="2600" dirty="0" smtClean="0">
                <a:solidFill>
                  <a:schemeClr val="tx1"/>
                </a:solidFill>
              </a:rPr>
              <a:t>：</a:t>
            </a:r>
            <a:r>
              <a:rPr lang="en-US" altLang="zh-CN" sz="2600" b="1" dirty="0">
                <a:solidFill>
                  <a:srgbClr val="C00000"/>
                </a:solidFill>
              </a:rPr>
              <a:t>prepend</a:t>
            </a:r>
            <a:r>
              <a:rPr lang="en-US" altLang="zh-CN" sz="2600" b="1" dirty="0" smtClean="0">
                <a:solidFill>
                  <a:srgbClr val="C00000"/>
                </a:solidFill>
              </a:rPr>
              <a:t>( )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1384" y="5900608"/>
            <a:ext cx="4824536" cy="840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22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2.4.3 </a:t>
            </a:r>
            <a:r>
              <a:rPr lang="zh-CN" altLang="en-US" dirty="0" smtClean="0"/>
              <a:t>删除节点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1103330" y="1062921"/>
            <a:ext cx="9715500" cy="4643437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remove()</a:t>
            </a:r>
          </a:p>
          <a:p>
            <a:pPr lvl="1"/>
            <a:r>
              <a:rPr lang="en-US" altLang="zh-CN" sz="2600" dirty="0" smtClean="0"/>
              <a:t>$</a:t>
            </a:r>
            <a:r>
              <a:rPr lang="en-US" altLang="zh-CN" sz="2600" dirty="0" err="1" smtClean="0"/>
              <a:t>reSpan</a:t>
            </a:r>
            <a:r>
              <a:rPr lang="en-US" altLang="zh-CN" sz="2600" dirty="0" smtClean="0"/>
              <a:t> = $(‘span’).remove( );</a:t>
            </a:r>
          </a:p>
          <a:p>
            <a:pPr lvl="1"/>
            <a:r>
              <a:rPr lang="zh-CN" altLang="en-US" sz="2800" dirty="0"/>
              <a:t>删除被选元素（及其子元素）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返回</a:t>
            </a:r>
            <a:r>
              <a:rPr lang="zh-CN" altLang="en-US" sz="2600" dirty="0"/>
              <a:t>被删除节点的引用</a:t>
            </a:r>
            <a:endParaRPr lang="en-US" altLang="zh-CN" sz="2600" dirty="0"/>
          </a:p>
          <a:p>
            <a:pPr lvl="1"/>
            <a:r>
              <a:rPr lang="zh-CN" altLang="en-US" sz="2600" dirty="0"/>
              <a:t>被删除节点上绑定的事件不</a:t>
            </a:r>
            <a:r>
              <a:rPr lang="zh-CN" altLang="en-US" sz="2600" dirty="0" smtClean="0"/>
              <a:t>保留</a:t>
            </a:r>
            <a:endParaRPr lang="en-US" altLang="zh-CN" sz="2600" dirty="0" smtClean="0"/>
          </a:p>
        </p:txBody>
      </p:sp>
      <p:sp>
        <p:nvSpPr>
          <p:cNvPr id="6" name="矩形 5"/>
          <p:cNvSpPr/>
          <p:nvPr/>
        </p:nvSpPr>
        <p:spPr>
          <a:xfrm>
            <a:off x="7320561" y="1484109"/>
            <a:ext cx="4331526" cy="1239979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000" dirty="0" smtClean="0"/>
              <a:t>JS:</a:t>
            </a:r>
          </a:p>
          <a:p>
            <a:r>
              <a:rPr lang="en-US" altLang="zh-CN" sz="3000" dirty="0" err="1"/>
              <a:t>node.removeChild</a:t>
            </a:r>
            <a:r>
              <a:rPr lang="en-US" altLang="zh-CN" sz="3000" dirty="0"/>
              <a:t>(node)</a:t>
            </a:r>
          </a:p>
        </p:txBody>
      </p:sp>
    </p:spTree>
    <p:extLst>
      <p:ext uri="{BB962C8B-B14F-4D97-AF65-F5344CB8AC3E}">
        <p14:creationId xmlns:p14="http://schemas.microsoft.com/office/powerpoint/2010/main" val="268958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23392" y="5931841"/>
            <a:ext cx="4608512" cy="8095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10137610" cy="4643437"/>
          </a:xfrm>
        </p:spPr>
        <p:txBody>
          <a:bodyPr/>
          <a:lstStyle/>
          <a:p>
            <a:r>
              <a:rPr lang="en-US" altLang="zh-CN" sz="3000" dirty="0" smtClean="0">
                <a:solidFill>
                  <a:srgbClr val="0070C0"/>
                </a:solidFill>
              </a:rPr>
              <a:t>html( )</a:t>
            </a:r>
            <a:r>
              <a:rPr lang="zh-CN" altLang="en-US" sz="3000" dirty="0" smtClean="0">
                <a:solidFill>
                  <a:srgbClr val="0070C0"/>
                </a:solidFill>
              </a:rPr>
              <a:t>：</a:t>
            </a:r>
            <a:r>
              <a:rPr lang="zh-CN" altLang="en-US" sz="3000" dirty="0">
                <a:solidFill>
                  <a:srgbClr val="0070C0"/>
                </a:solidFill>
              </a:rPr>
              <a:t>返回</a:t>
            </a:r>
            <a:r>
              <a:rPr lang="zh-CN" altLang="en-US" sz="3000" dirty="0" smtClean="0">
                <a:solidFill>
                  <a:srgbClr val="0070C0"/>
                </a:solidFill>
              </a:rPr>
              <a:t>或设置所</a:t>
            </a:r>
            <a:r>
              <a:rPr lang="zh-CN" altLang="en-US" sz="3000" dirty="0">
                <a:solidFill>
                  <a:srgbClr val="0070C0"/>
                </a:solidFill>
              </a:rPr>
              <a:t>选元素的内容（包括 </a:t>
            </a:r>
            <a:r>
              <a:rPr lang="en-US" altLang="zh-CN" sz="3000" dirty="0">
                <a:solidFill>
                  <a:srgbClr val="0070C0"/>
                </a:solidFill>
              </a:rPr>
              <a:t>HTML </a:t>
            </a:r>
            <a:r>
              <a:rPr lang="zh-CN" altLang="en-US" sz="3000" dirty="0">
                <a:solidFill>
                  <a:srgbClr val="0070C0"/>
                </a:solidFill>
              </a:rPr>
              <a:t>标记） </a:t>
            </a:r>
            <a:endParaRPr lang="en-US" altLang="zh-CN" sz="3000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获取匹配的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元素的内容</a:t>
            </a:r>
            <a:endParaRPr lang="en-US" altLang="zh-CN" dirty="0" smtClean="0"/>
          </a:p>
          <a:p>
            <a:pPr lvl="1"/>
            <a:r>
              <a:rPr lang="en-US" altLang="zh-CN" sz="2800" dirty="0" smtClean="0"/>
              <a:t>$h1 = $(‘h1’).html( );</a:t>
            </a:r>
          </a:p>
          <a:p>
            <a:r>
              <a:rPr lang="zh-CN" altLang="en-US" dirty="0"/>
              <a:t>设置</a:t>
            </a:r>
            <a:r>
              <a:rPr lang="zh-CN" altLang="en-US" dirty="0" smtClean="0"/>
              <a:t>匹配元素的内容</a:t>
            </a:r>
            <a:r>
              <a:rPr lang="zh-CN" altLang="en-US" dirty="0"/>
              <a:t>，参数可包含 </a:t>
            </a:r>
            <a:r>
              <a:rPr lang="en-US" altLang="zh-CN" dirty="0"/>
              <a:t>HTML </a:t>
            </a:r>
            <a:r>
              <a:rPr lang="zh-CN" altLang="en-US" dirty="0"/>
              <a:t>标签</a:t>
            </a:r>
            <a:endParaRPr lang="en-US" altLang="zh-CN" dirty="0" smtClean="0"/>
          </a:p>
          <a:p>
            <a:pPr lvl="1"/>
            <a:r>
              <a:rPr lang="en-US" altLang="zh-CN" sz="2800" dirty="0" smtClean="0"/>
              <a:t>$h1_content = $(‘h1’).html(</a:t>
            </a:r>
            <a:r>
              <a:rPr lang="zh-CN" altLang="en-US" sz="2800" dirty="0" smtClean="0"/>
              <a:t>‘注册新用户’</a:t>
            </a:r>
            <a:r>
              <a:rPr lang="en-US" altLang="zh-CN" sz="2800" dirty="0" smtClean="0"/>
              <a:t>);</a:t>
            </a:r>
          </a:p>
          <a:p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2.4.4</a:t>
            </a:r>
            <a:r>
              <a:rPr lang="zh-CN" altLang="en-US" dirty="0"/>
              <a:t> </a:t>
            </a:r>
            <a:r>
              <a:rPr lang="zh-CN" altLang="en-US" dirty="0" smtClean="0"/>
              <a:t>设置与获取</a:t>
            </a:r>
            <a:r>
              <a:rPr lang="en-US" altLang="zh-CN" dirty="0"/>
              <a:t>HTML</a:t>
            </a:r>
            <a:r>
              <a:rPr lang="zh-CN" altLang="en-US" dirty="0"/>
              <a:t>、文本和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0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3000" dirty="0">
                <a:solidFill>
                  <a:srgbClr val="0070C0"/>
                </a:solidFill>
              </a:rPr>
              <a:t>text</a:t>
            </a:r>
            <a:r>
              <a:rPr lang="en-US" altLang="zh-CN" sz="3000" dirty="0" smtClean="0">
                <a:solidFill>
                  <a:srgbClr val="0070C0"/>
                </a:solidFill>
              </a:rPr>
              <a:t>( )</a:t>
            </a:r>
            <a:r>
              <a:rPr lang="zh-CN" altLang="en-US" sz="3000" dirty="0">
                <a:solidFill>
                  <a:srgbClr val="0070C0"/>
                </a:solidFill>
              </a:rPr>
              <a:t>：返回或</a:t>
            </a:r>
            <a:r>
              <a:rPr lang="zh-CN" altLang="en-US" sz="3000" dirty="0" smtClean="0">
                <a:solidFill>
                  <a:srgbClr val="0070C0"/>
                </a:solidFill>
              </a:rPr>
              <a:t>设置所选元素</a:t>
            </a:r>
            <a:r>
              <a:rPr lang="zh-CN" altLang="en-US" sz="3000" dirty="0">
                <a:solidFill>
                  <a:srgbClr val="0070C0"/>
                </a:solidFill>
              </a:rPr>
              <a:t>的文本内容</a:t>
            </a:r>
            <a:endParaRPr lang="en-US" altLang="zh-CN" sz="30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返回匹配元素的文本内容</a:t>
            </a:r>
            <a:endParaRPr lang="en-US" altLang="zh-CN" dirty="0" smtClean="0"/>
          </a:p>
          <a:p>
            <a:pPr lvl="1"/>
            <a:r>
              <a:rPr lang="en-US" altLang="zh-CN" sz="2800" dirty="0" smtClean="0"/>
              <a:t>$</a:t>
            </a:r>
            <a:r>
              <a:rPr lang="en-US" altLang="zh-CN" sz="2800" dirty="0" err="1" smtClean="0"/>
              <a:t>p_con</a:t>
            </a:r>
            <a:r>
              <a:rPr lang="en-US" altLang="zh-CN" sz="2800" dirty="0" smtClean="0"/>
              <a:t> = $(‘p’).text( )</a:t>
            </a:r>
            <a:r>
              <a:rPr lang="en-US" altLang="zh-CN" sz="2800" dirty="0"/>
              <a:t>;</a:t>
            </a:r>
            <a:endParaRPr lang="en-US" altLang="zh-CN" sz="2800" dirty="0" smtClean="0"/>
          </a:p>
          <a:p>
            <a:r>
              <a:rPr lang="zh-CN" altLang="en-US" dirty="0" smtClean="0"/>
              <a:t>设置匹配元素的文本内容</a:t>
            </a:r>
            <a:endParaRPr lang="en-US" altLang="zh-CN" dirty="0" smtClean="0"/>
          </a:p>
          <a:p>
            <a:pPr lvl="1"/>
            <a:r>
              <a:rPr lang="en-US" altLang="zh-CN" sz="2800" dirty="0" smtClean="0"/>
              <a:t>$</a:t>
            </a:r>
            <a:r>
              <a:rPr lang="en-US" altLang="zh-CN" sz="2800" dirty="0" err="1" smtClean="0"/>
              <a:t>p_content</a:t>
            </a:r>
            <a:r>
              <a:rPr lang="en-US" altLang="zh-CN" sz="2800" dirty="0" smtClean="0"/>
              <a:t> = $(‘p’).text(</a:t>
            </a:r>
            <a:r>
              <a:rPr lang="zh-CN" altLang="en-US" sz="2800" dirty="0" smtClean="0"/>
              <a:t>‘你不喜欢的水果是？’</a:t>
            </a:r>
            <a:r>
              <a:rPr lang="en-US" altLang="zh-CN" sz="2800" dirty="0" smtClean="0"/>
              <a:t>);</a:t>
            </a:r>
          </a:p>
          <a:p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zh-CN" altLang="en-US" dirty="0"/>
              <a:t>与</a:t>
            </a:r>
            <a:r>
              <a:rPr lang="zh-CN" altLang="en-US" dirty="0" smtClean="0"/>
              <a:t>获取文本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3392" y="5931841"/>
            <a:ext cx="4608512" cy="8095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17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08266" y="1305843"/>
            <a:ext cx="10028294" cy="4643437"/>
          </a:xfrm>
        </p:spPr>
        <p:txBody>
          <a:bodyPr>
            <a:normAutofit/>
          </a:bodyPr>
          <a:lstStyle/>
          <a:p>
            <a:r>
              <a:rPr lang="en-US" altLang="zh-CN" sz="3000" dirty="0" err="1">
                <a:solidFill>
                  <a:srgbClr val="0070C0"/>
                </a:solidFill>
              </a:rPr>
              <a:t>val</a:t>
            </a:r>
            <a:r>
              <a:rPr lang="en-US" altLang="zh-CN" sz="3000" dirty="0">
                <a:solidFill>
                  <a:srgbClr val="0070C0"/>
                </a:solidFill>
              </a:rPr>
              <a:t>()</a:t>
            </a:r>
            <a:r>
              <a:rPr lang="zh-CN" altLang="en-US" sz="3000" dirty="0">
                <a:solidFill>
                  <a:srgbClr val="0070C0"/>
                </a:solidFill>
              </a:rPr>
              <a:t>：返回或设置匹配元素的</a:t>
            </a:r>
            <a:r>
              <a:rPr lang="zh-CN" altLang="en-US" sz="3000" dirty="0" smtClean="0">
                <a:solidFill>
                  <a:srgbClr val="0070C0"/>
                </a:solidFill>
              </a:rPr>
              <a:t>值</a:t>
            </a:r>
            <a:r>
              <a:rPr lang="zh-CN" altLang="en-US" sz="3000" dirty="0">
                <a:solidFill>
                  <a:srgbClr val="0070C0"/>
                </a:solidFill>
              </a:rPr>
              <a:t>，主要应用于</a:t>
            </a:r>
            <a:r>
              <a:rPr lang="en-US" altLang="zh-CN" sz="3000" dirty="0">
                <a:solidFill>
                  <a:srgbClr val="0070C0"/>
                </a:solidFill>
              </a:rPr>
              <a:t>input</a:t>
            </a:r>
            <a:r>
              <a:rPr lang="zh-CN" altLang="en-US" sz="3000" dirty="0" smtClean="0">
                <a:solidFill>
                  <a:srgbClr val="0070C0"/>
                </a:solidFill>
              </a:rPr>
              <a:t>元素</a:t>
            </a:r>
            <a:endParaRPr lang="en-US" altLang="zh-CN" sz="3000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返回</a:t>
            </a:r>
            <a:r>
              <a:rPr lang="zh-CN" altLang="en-US" dirty="0"/>
              <a:t>匹配元素的值</a:t>
            </a:r>
            <a:endParaRPr lang="en-US" altLang="zh-CN" dirty="0"/>
          </a:p>
          <a:p>
            <a:pPr lvl="1"/>
            <a:r>
              <a:rPr lang="en-US" altLang="zh-CN" sz="2800" dirty="0" smtClean="0"/>
              <a:t>$</a:t>
            </a:r>
            <a:r>
              <a:rPr lang="en-US" altLang="zh-CN" sz="2800" dirty="0" err="1" smtClean="0"/>
              <a:t>uname</a:t>
            </a:r>
            <a:r>
              <a:rPr lang="en-US" altLang="zh-CN" sz="2800" dirty="0" smtClean="0"/>
              <a:t>= $(‘input[name=”</a:t>
            </a:r>
            <a:r>
              <a:rPr lang="en-US" altLang="zh-CN" sz="2800" dirty="0" err="1" smtClean="0"/>
              <a:t>uname</a:t>
            </a:r>
            <a:r>
              <a:rPr lang="en-US" altLang="zh-CN" sz="2800" dirty="0" smtClean="0"/>
              <a:t>”]’).</a:t>
            </a:r>
            <a:r>
              <a:rPr lang="en-US" altLang="zh-CN" sz="2800" dirty="0" err="1" smtClean="0"/>
              <a:t>val</a:t>
            </a:r>
            <a:r>
              <a:rPr lang="en-US" altLang="zh-CN" sz="2800" dirty="0"/>
              <a:t>() </a:t>
            </a:r>
            <a:r>
              <a:rPr lang="en-US" altLang="zh-CN" sz="2800" dirty="0" smtClean="0"/>
              <a:t>;</a:t>
            </a:r>
          </a:p>
          <a:p>
            <a:r>
              <a:rPr lang="zh-CN" altLang="en-US" dirty="0" smtClean="0"/>
              <a:t>设置匹配元素的文本内容</a:t>
            </a:r>
            <a:endParaRPr lang="en-US" altLang="zh-CN" dirty="0" smtClean="0"/>
          </a:p>
          <a:p>
            <a:pPr lvl="1"/>
            <a:r>
              <a:rPr lang="en-US" altLang="zh-CN" sz="2800" dirty="0" smtClean="0"/>
              <a:t>$(‘</a:t>
            </a:r>
            <a:r>
              <a:rPr lang="en-US" altLang="zh-CN" sz="2800" dirty="0"/>
              <a:t>input[name=”</a:t>
            </a:r>
            <a:r>
              <a:rPr lang="en-US" altLang="zh-CN" sz="2800" dirty="0" err="1"/>
              <a:t>uname</a:t>
            </a:r>
            <a:r>
              <a:rPr lang="en-US" altLang="zh-CN" sz="2800" dirty="0"/>
              <a:t>”]’).</a:t>
            </a:r>
            <a:r>
              <a:rPr lang="en-US" altLang="zh-CN" sz="2800" dirty="0" err="1"/>
              <a:t>val</a:t>
            </a:r>
            <a:r>
              <a:rPr lang="en-US" altLang="zh-CN" sz="2800" dirty="0" smtClean="0"/>
              <a:t>(‘</a:t>
            </a:r>
            <a:r>
              <a:rPr lang="zh-CN" altLang="en-US" sz="2800" dirty="0" smtClean="0"/>
              <a:t>请输入用户名</a:t>
            </a:r>
            <a:r>
              <a:rPr lang="en-US" altLang="zh-CN" sz="2800" dirty="0"/>
              <a:t>’) </a:t>
            </a:r>
            <a:r>
              <a:rPr lang="en-US" altLang="zh-CN" sz="2800" dirty="0" smtClean="0"/>
              <a:t>;</a:t>
            </a:r>
            <a:endParaRPr lang="en-US" altLang="zh-CN" sz="2800" dirty="0"/>
          </a:p>
          <a:p>
            <a:pPr lvl="1"/>
            <a:endParaRPr lang="en-US" altLang="zh-CN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zh-CN" altLang="en-US" dirty="0"/>
              <a:t>与</a:t>
            </a:r>
            <a:r>
              <a:rPr lang="zh-CN" altLang="en-US" dirty="0" smtClean="0"/>
              <a:t>获取值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36160" y="5583230"/>
            <a:ext cx="4285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demo2-4-1-2.html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23392" y="5931841"/>
            <a:ext cx="4608512" cy="8095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94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5" y="1285894"/>
            <a:ext cx="9687432" cy="4643437"/>
          </a:xfrm>
        </p:spPr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库文件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在页面中使用</a:t>
            </a:r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pPr lvl="1"/>
            <a:r>
              <a:rPr lang="en-US" altLang="zh-CN" sz="2800" b="1" dirty="0" smtClean="0">
                <a:solidFill>
                  <a:srgbClr val="FF0000"/>
                </a:solidFill>
              </a:rPr>
              <a:t>&lt;script </a:t>
            </a:r>
            <a:r>
              <a:rPr lang="en-US" altLang="zh-CN" sz="2800" dirty="0" err="1" smtClean="0"/>
              <a:t>src</a:t>
            </a:r>
            <a:r>
              <a:rPr lang="en-US" altLang="zh-CN" sz="2800" dirty="0" smtClean="0"/>
              <a:t>=“jquery.js”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&gt;&lt;/script&gt;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2.1.2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6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342036" y="2636913"/>
            <a:ext cx="7286625" cy="46434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、用户名不能为空，否则提示错误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、密码不能为空，否则提示错误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、密码和确认密码一致，否则提示错误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动手做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A23FB4-2BE9-4910-B41A-E3B430479C70}"/>
              </a:ext>
            </a:extLst>
          </p:cNvPr>
          <p:cNvSpPr txBox="1"/>
          <p:nvPr/>
        </p:nvSpPr>
        <p:spPr>
          <a:xfrm>
            <a:off x="1090714" y="1724964"/>
            <a:ext cx="9326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根据所学知识，依次将“用户注册” 三个功能完成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7390594" y="5796554"/>
            <a:ext cx="3277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demo2-4-1.html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23392" y="5931841"/>
            <a:ext cx="4608512" cy="8095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38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659" y="1340042"/>
            <a:ext cx="9364288" cy="5402475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设置或返回匹配元素的属性和值：</a:t>
            </a:r>
            <a:r>
              <a:rPr lang="en-US" altLang="zh-CN" b="1" dirty="0" err="1">
                <a:solidFill>
                  <a:srgbClr val="FF0000"/>
                </a:solidFill>
              </a:rPr>
              <a:t>attr</a:t>
            </a:r>
            <a:r>
              <a:rPr lang="en-US" altLang="zh-CN" b="1" dirty="0">
                <a:solidFill>
                  <a:srgbClr val="FF0000"/>
                </a:solidFill>
              </a:rPr>
              <a:t>( )</a:t>
            </a:r>
          </a:p>
          <a:p>
            <a:pPr marL="687600" lvl="1"/>
            <a:r>
              <a:rPr lang="zh-CN" altLang="en-US" sz="2600" dirty="0" smtClean="0"/>
              <a:t>设置</a:t>
            </a:r>
            <a:r>
              <a:rPr lang="zh-CN" altLang="en-US" sz="2600" dirty="0"/>
              <a:t>属性：</a:t>
            </a:r>
            <a:r>
              <a:rPr lang="en-US" altLang="zh-CN" sz="2600" dirty="0"/>
              <a:t>$(‘p’).</a:t>
            </a:r>
            <a:r>
              <a:rPr lang="en-US" altLang="zh-CN" sz="2600" dirty="0" err="1"/>
              <a:t>attr</a:t>
            </a:r>
            <a:r>
              <a:rPr lang="en-US" altLang="zh-CN" sz="2600" dirty="0"/>
              <a:t>(‘title’,</a:t>
            </a:r>
            <a:r>
              <a:rPr lang="zh-CN" altLang="en-US" sz="2600" dirty="0"/>
              <a:t>‘最不爱的水果是</a:t>
            </a:r>
            <a:r>
              <a:rPr lang="en-US" altLang="zh-CN" sz="2600" dirty="0"/>
              <a:t>’);</a:t>
            </a:r>
          </a:p>
          <a:p>
            <a:pPr marL="687600" lvl="1"/>
            <a:r>
              <a:rPr lang="zh-CN" altLang="en-US" sz="2600" dirty="0"/>
              <a:t>获取属性：</a:t>
            </a:r>
            <a:r>
              <a:rPr lang="en-US" altLang="zh-CN" sz="2600" dirty="0"/>
              <a:t>$(‘p’).</a:t>
            </a:r>
            <a:r>
              <a:rPr lang="en-US" altLang="zh-CN" sz="2600" dirty="0" err="1"/>
              <a:t>attr</a:t>
            </a:r>
            <a:r>
              <a:rPr lang="en-US" altLang="zh-CN" sz="2600" dirty="0"/>
              <a:t>(‘title’);</a:t>
            </a:r>
          </a:p>
          <a:p>
            <a:r>
              <a:rPr lang="zh-CN" altLang="en-US" dirty="0"/>
              <a:t>删除指定属性：</a:t>
            </a:r>
            <a:r>
              <a:rPr lang="en-US" altLang="zh-CN" b="1" dirty="0" err="1">
                <a:solidFill>
                  <a:srgbClr val="FF0000"/>
                </a:solidFill>
              </a:rPr>
              <a:t>removeAttr</a:t>
            </a:r>
            <a:r>
              <a:rPr lang="en-US" altLang="zh-CN" b="1" dirty="0">
                <a:solidFill>
                  <a:srgbClr val="FF0000"/>
                </a:solidFill>
              </a:rPr>
              <a:t>( )</a:t>
            </a:r>
          </a:p>
          <a:p>
            <a:pPr marL="687600" lvl="1"/>
            <a:r>
              <a:rPr lang="en-US" altLang="zh-CN" sz="2600" dirty="0" smtClean="0"/>
              <a:t>$(‘</a:t>
            </a:r>
            <a:r>
              <a:rPr lang="en-US" altLang="zh-CN" sz="2600" dirty="0"/>
              <a:t>p’).</a:t>
            </a:r>
            <a:r>
              <a:rPr lang="en-US" altLang="zh-CN" sz="2600" dirty="0" err="1"/>
              <a:t>removeAttr</a:t>
            </a:r>
            <a:r>
              <a:rPr lang="en-US" altLang="zh-CN" sz="2600" dirty="0"/>
              <a:t>(‘title’);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658" y="236943"/>
            <a:ext cx="8300614" cy="490476"/>
          </a:xfrm>
        </p:spPr>
        <p:txBody>
          <a:bodyPr/>
          <a:lstStyle/>
          <a:p>
            <a:r>
              <a:rPr lang="en-US" altLang="zh-CN" dirty="0" smtClean="0"/>
              <a:t>2.4.5 jQuery</a:t>
            </a:r>
            <a:r>
              <a:rPr lang="zh-CN" altLang="en-US" dirty="0" smtClean="0"/>
              <a:t>属性操作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3392" y="5931841"/>
            <a:ext cx="4608512" cy="8095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53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2.4.6 </a:t>
            </a:r>
            <a:r>
              <a:rPr lang="en-US" altLang="zh-CN" dirty="0"/>
              <a:t>jQuery</a:t>
            </a:r>
            <a:r>
              <a:rPr lang="zh-CN" altLang="en-US" dirty="0" smtClean="0"/>
              <a:t>样式操作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1120450" y="1052736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设置和获取匹配元素的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 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css</a:t>
            </a:r>
            <a:r>
              <a:rPr lang="en-US" altLang="zh-CN" b="1" dirty="0" smtClean="0">
                <a:solidFill>
                  <a:srgbClr val="FF0000"/>
                </a:solidFill>
              </a:rPr>
              <a:t>( )</a:t>
            </a:r>
          </a:p>
          <a:p>
            <a:pPr lvl="1"/>
            <a:r>
              <a:rPr lang="zh-CN" altLang="en-US" sz="2600" dirty="0" smtClean="0"/>
              <a:t>获取</a:t>
            </a:r>
            <a:r>
              <a:rPr lang="zh-CN" altLang="en-US" sz="2600" dirty="0"/>
              <a:t>样式</a:t>
            </a:r>
            <a:r>
              <a:rPr lang="zh-CN" altLang="en-US" sz="2600" dirty="0" smtClean="0"/>
              <a:t>：</a:t>
            </a:r>
            <a:r>
              <a:rPr lang="en-US" altLang="zh-CN" sz="2600" dirty="0" smtClean="0"/>
              <a:t>$(‘li’).</a:t>
            </a:r>
            <a:r>
              <a:rPr lang="en-US" altLang="zh-CN" sz="2600" dirty="0" err="1" smtClean="0"/>
              <a:t>css</a:t>
            </a:r>
            <a:r>
              <a:rPr lang="en-US" altLang="zh-CN" sz="2600" dirty="0" smtClean="0"/>
              <a:t>(‘title’);</a:t>
            </a:r>
          </a:p>
          <a:p>
            <a:pPr lvl="1"/>
            <a:r>
              <a:rPr lang="zh-CN" altLang="en-US" sz="2600" dirty="0"/>
              <a:t>设置样式：</a:t>
            </a:r>
            <a:r>
              <a:rPr lang="en-US" altLang="zh-CN" sz="2600" dirty="0"/>
              <a:t>$(‘li’).</a:t>
            </a:r>
            <a:r>
              <a:rPr lang="en-US" altLang="zh-CN" sz="2600" dirty="0" err="1"/>
              <a:t>css</a:t>
            </a:r>
            <a:r>
              <a:rPr lang="en-US" altLang="zh-CN" sz="2600" dirty="0"/>
              <a:t>(‘padding’,</a:t>
            </a:r>
            <a:r>
              <a:rPr lang="zh-CN" altLang="en-US" sz="2600" dirty="0"/>
              <a:t>’</a:t>
            </a:r>
            <a:r>
              <a:rPr lang="en-US" altLang="zh-CN" sz="2600" dirty="0"/>
              <a:t>15px’);</a:t>
            </a:r>
          </a:p>
          <a:p>
            <a:pPr lvl="1"/>
            <a:r>
              <a:rPr lang="zh-CN" altLang="en-US" sz="2600" dirty="0" smtClean="0"/>
              <a:t>设置多个样式：</a:t>
            </a:r>
            <a:r>
              <a:rPr lang="en-US" altLang="zh-CN" sz="2600" dirty="0" smtClean="0"/>
              <a:t>$(‘li’).</a:t>
            </a:r>
            <a:r>
              <a:rPr lang="en-US" altLang="zh-CN" sz="2600" dirty="0" err="1" smtClean="0"/>
              <a:t>css</a:t>
            </a:r>
            <a:r>
              <a:rPr lang="en-US" altLang="zh-CN" sz="2600" dirty="0" smtClean="0"/>
              <a:t>({</a:t>
            </a:r>
            <a:endParaRPr lang="en-US" altLang="zh-CN" sz="2600" dirty="0"/>
          </a:p>
          <a:p>
            <a:pPr marL="2743200" lvl="6" indent="0">
              <a:buNone/>
            </a:pPr>
            <a:r>
              <a:rPr lang="en-US" altLang="zh-CN" sz="2600" dirty="0" smtClean="0">
                <a:latin typeface="+mj-ea"/>
                <a:ea typeface="+mj-ea"/>
              </a:rPr>
              <a:t>     "</a:t>
            </a:r>
            <a:r>
              <a:rPr lang="en-US" altLang="zh-CN" sz="2600" dirty="0" err="1">
                <a:latin typeface="+mj-ea"/>
                <a:ea typeface="+mj-ea"/>
              </a:rPr>
              <a:t>color":"white</a:t>
            </a:r>
            <a:r>
              <a:rPr lang="en-US" altLang="zh-CN" sz="2600" dirty="0">
                <a:latin typeface="+mj-ea"/>
                <a:ea typeface="+mj-ea"/>
              </a:rPr>
              <a:t>",</a:t>
            </a:r>
          </a:p>
          <a:p>
            <a:pPr marL="2743200" lvl="6" indent="0">
              <a:buNone/>
            </a:pPr>
            <a:r>
              <a:rPr lang="en-US" altLang="zh-CN" sz="2600" dirty="0">
                <a:latin typeface="+mj-ea"/>
                <a:ea typeface="+mj-ea"/>
              </a:rPr>
              <a:t>  </a:t>
            </a:r>
            <a:r>
              <a:rPr lang="en-US" altLang="zh-CN" sz="2600" dirty="0" smtClean="0">
                <a:latin typeface="+mj-ea"/>
                <a:ea typeface="+mj-ea"/>
              </a:rPr>
              <a:t>   "</a:t>
            </a:r>
            <a:r>
              <a:rPr lang="en-US" altLang="zh-CN" sz="2600" dirty="0">
                <a:latin typeface="+mj-ea"/>
                <a:ea typeface="+mj-ea"/>
              </a:rPr>
              <a:t>font-size":"20px",</a:t>
            </a:r>
          </a:p>
          <a:p>
            <a:pPr marL="2743200" lvl="6" indent="0">
              <a:buNone/>
            </a:pPr>
            <a:r>
              <a:rPr lang="en-US" altLang="zh-CN" sz="2600" dirty="0">
                <a:latin typeface="+mj-ea"/>
                <a:ea typeface="+mj-ea"/>
              </a:rPr>
              <a:t>  </a:t>
            </a:r>
            <a:r>
              <a:rPr lang="en-US" altLang="zh-CN" sz="2600" dirty="0" smtClean="0">
                <a:latin typeface="+mj-ea"/>
                <a:ea typeface="+mj-ea"/>
              </a:rPr>
              <a:t>   "</a:t>
            </a:r>
            <a:r>
              <a:rPr lang="en-US" altLang="zh-CN" sz="2600" dirty="0">
                <a:latin typeface="+mj-ea"/>
                <a:ea typeface="+mj-ea"/>
              </a:rPr>
              <a:t>padding":"5px"</a:t>
            </a:r>
          </a:p>
          <a:p>
            <a:pPr marL="2743200" lvl="6" indent="0">
              <a:buNone/>
            </a:pPr>
            <a:r>
              <a:rPr lang="en-US" altLang="zh-CN" sz="2600" dirty="0">
                <a:latin typeface="+mj-ea"/>
                <a:ea typeface="+mj-ea"/>
              </a:rPr>
              <a:t>}</a:t>
            </a:r>
            <a:r>
              <a:rPr lang="en-US" altLang="zh-CN" sz="2600" dirty="0" smtClean="0">
                <a:latin typeface="+mj-ea"/>
                <a:ea typeface="+mj-ea"/>
              </a:rPr>
              <a:t> )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040216" y="5751829"/>
            <a:ext cx="3277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demo2-4-4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23392" y="5931841"/>
            <a:ext cx="4608512" cy="8095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41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164318" y="1013287"/>
            <a:ext cx="6910421" cy="5633273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70923" y="1127013"/>
            <a:ext cx="4693395" cy="554654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常见动画效果</a:t>
            </a:r>
            <a:endParaRPr lang="en-US" altLang="zh-CN" dirty="0" smtClean="0"/>
          </a:p>
          <a:p>
            <a:pPr lvl="1">
              <a:spcAft>
                <a:spcPts val="0"/>
              </a:spcAft>
            </a:pPr>
            <a:r>
              <a:rPr lang="en-US" altLang="zh-CN" sz="2800" dirty="0"/>
              <a:t>h</a:t>
            </a:r>
            <a:r>
              <a:rPr lang="en-US" altLang="zh-CN" sz="2800" dirty="0" smtClean="0"/>
              <a:t>ide( )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show( )</a:t>
            </a:r>
          </a:p>
          <a:p>
            <a:pPr lvl="1">
              <a:spcAft>
                <a:spcPts val="0"/>
              </a:spcAft>
            </a:pPr>
            <a:endParaRPr lang="en-US" altLang="zh-CN" sz="2400" dirty="0" smtClean="0"/>
          </a:p>
          <a:p>
            <a:pPr lvl="1">
              <a:spcAft>
                <a:spcPts val="0"/>
              </a:spcAft>
            </a:pPr>
            <a:endParaRPr lang="en-US" altLang="zh-CN" sz="2400" dirty="0" smtClean="0"/>
          </a:p>
          <a:p>
            <a:pPr lvl="1">
              <a:spcAft>
                <a:spcPts val="0"/>
              </a:spcAft>
            </a:pPr>
            <a:r>
              <a:rPr lang="en-US" altLang="zh-CN" sz="2800" dirty="0" err="1" smtClean="0"/>
              <a:t>slideUp</a:t>
            </a:r>
            <a:r>
              <a:rPr lang="en-US" altLang="zh-CN" sz="2800" dirty="0" smtClean="0"/>
              <a:t>( )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slideDown</a:t>
            </a:r>
            <a:r>
              <a:rPr lang="en-US" altLang="zh-CN" sz="2800" dirty="0" smtClean="0"/>
              <a:t>( )</a:t>
            </a:r>
          </a:p>
          <a:p>
            <a:pPr lvl="1">
              <a:spcAft>
                <a:spcPts val="0"/>
              </a:spcAft>
            </a:pPr>
            <a:endParaRPr lang="en-US" altLang="zh-CN" sz="2400" dirty="0" smtClean="0"/>
          </a:p>
          <a:p>
            <a:pPr lvl="1">
              <a:spcAft>
                <a:spcPts val="0"/>
              </a:spcAft>
            </a:pPr>
            <a:endParaRPr lang="en-US" altLang="zh-CN" sz="2800" dirty="0" smtClean="0"/>
          </a:p>
          <a:p>
            <a:pPr lvl="1">
              <a:spcAft>
                <a:spcPts val="0"/>
              </a:spcAft>
            </a:pPr>
            <a:r>
              <a:rPr lang="en-US" altLang="zh-CN" sz="2800" dirty="0" err="1" smtClean="0"/>
              <a:t>fadeIn</a:t>
            </a:r>
            <a:r>
              <a:rPr lang="en-US" altLang="zh-CN" sz="2800" dirty="0" smtClean="0"/>
              <a:t>( )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fadeOut</a:t>
            </a:r>
            <a:r>
              <a:rPr lang="en-US" altLang="zh-CN" sz="2800" dirty="0" smtClean="0"/>
              <a:t>( )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2.5.1 jQuery</a:t>
            </a:r>
            <a:r>
              <a:rPr lang="zh-CN" altLang="en-US" dirty="0" smtClean="0"/>
              <a:t>动画</a:t>
            </a:r>
            <a:endParaRPr lang="zh-CN" altLang="en-US" dirty="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9007232" y="1825892"/>
            <a:ext cx="1704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隐藏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元素</a:t>
            </a: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9007235" y="2607170"/>
            <a:ext cx="1704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显示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元素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5246118" y="1820441"/>
            <a:ext cx="21034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dirty="0" smtClean="0"/>
              <a:t>$("</a:t>
            </a:r>
            <a:r>
              <a:rPr lang="en-US" altLang="zh-CN" sz="2800" dirty="0"/>
              <a:t>p"</a:t>
            </a:r>
            <a:r>
              <a:rPr lang="en-US" altLang="zh-CN" sz="2800" dirty="0" smtClean="0">
                <a:ea typeface="宋体" panose="02010600030101010101" pitchFamily="2" charset="-122"/>
              </a:rPr>
              <a:t>).hide()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5246118" y="2510994"/>
            <a:ext cx="30636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dirty="0" smtClean="0"/>
              <a:t>$("</a:t>
            </a:r>
            <a:r>
              <a:rPr lang="en-US" altLang="zh-CN" sz="2800" dirty="0"/>
              <a:t>p"</a:t>
            </a:r>
            <a:r>
              <a:rPr lang="en-US" altLang="zh-CN" sz="2800" dirty="0" smtClean="0">
                <a:ea typeface="宋体" panose="02010600030101010101" pitchFamily="2" charset="-122"/>
              </a:rPr>
              <a:t>).show(1000)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5246118" y="3552437"/>
            <a:ext cx="27222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$(</a:t>
            </a:r>
            <a:r>
              <a:rPr lang="en-US" altLang="zh-CN" sz="2800" dirty="0"/>
              <a:t>"p</a:t>
            </a:r>
            <a:r>
              <a:rPr lang="en-US" altLang="zh-CN" sz="2800" dirty="0" smtClean="0"/>
              <a:t>"</a:t>
            </a:r>
            <a:r>
              <a:rPr lang="en-US" altLang="zh-CN" sz="2800" dirty="0" smtClean="0">
                <a:ea typeface="宋体" panose="02010600030101010101" pitchFamily="2" charset="-122"/>
              </a:rPr>
              <a:t>). </a:t>
            </a:r>
            <a:r>
              <a:rPr lang="en-US" altLang="zh-CN" sz="2800" dirty="0" err="1">
                <a:ea typeface="宋体" panose="02010600030101010101" pitchFamily="2" charset="-122"/>
              </a:rPr>
              <a:t>slideUp</a:t>
            </a:r>
            <a:r>
              <a:rPr lang="en-US" altLang="zh-CN" sz="2800" dirty="0">
                <a:ea typeface="宋体" panose="02010600030101010101" pitchFamily="2" charset="-122"/>
              </a:rPr>
              <a:t>()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5231604" y="4186315"/>
            <a:ext cx="40831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$(</a:t>
            </a:r>
            <a:r>
              <a:rPr lang="en-US" altLang="zh-CN" sz="2800" dirty="0"/>
              <a:t>"p</a:t>
            </a:r>
            <a:r>
              <a:rPr lang="en-US" altLang="zh-CN" sz="2800" dirty="0" smtClean="0"/>
              <a:t>"</a:t>
            </a:r>
            <a:r>
              <a:rPr lang="en-US" altLang="zh-CN" sz="2800" dirty="0" smtClean="0">
                <a:ea typeface="宋体" panose="02010600030101010101" pitchFamily="2" charset="-122"/>
              </a:rPr>
              <a:t>). </a:t>
            </a:r>
            <a:r>
              <a:rPr lang="en-US" altLang="zh-CN" sz="2800" dirty="0" err="1">
                <a:ea typeface="宋体" panose="02010600030101010101" pitchFamily="2" charset="-122"/>
              </a:rPr>
              <a:t>slideDown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ea typeface="宋体" panose="02010600030101010101" pitchFamily="2" charset="-122"/>
              </a:rPr>
              <a:t>(1000)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0" name="TextBox 14"/>
          <p:cNvSpPr txBox="1">
            <a:spLocks noChangeArrowheads="1"/>
          </p:cNvSpPr>
          <p:nvPr/>
        </p:nvSpPr>
        <p:spPr bwMode="auto">
          <a:xfrm>
            <a:off x="9007234" y="3576475"/>
            <a:ext cx="3353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向上滑动元素（隐藏）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TextBox 14"/>
          <p:cNvSpPr txBox="1">
            <a:spLocks noChangeArrowheads="1"/>
          </p:cNvSpPr>
          <p:nvPr/>
        </p:nvSpPr>
        <p:spPr bwMode="auto">
          <a:xfrm>
            <a:off x="9007234" y="4273702"/>
            <a:ext cx="30460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下滑动元素（显示）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5283177" y="5000002"/>
            <a:ext cx="25218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$(</a:t>
            </a:r>
            <a:r>
              <a:rPr lang="en-US" altLang="zh-CN" sz="2800" dirty="0"/>
              <a:t>"</a:t>
            </a:r>
            <a:r>
              <a:rPr lang="en-US" altLang="zh-CN" sz="2800" dirty="0" smtClean="0">
                <a:ea typeface="宋体" panose="02010600030101010101" pitchFamily="2" charset="-122"/>
              </a:rPr>
              <a:t>p</a:t>
            </a:r>
            <a:r>
              <a:rPr lang="en-US" altLang="zh-CN" sz="2800" dirty="0"/>
              <a:t>"</a:t>
            </a:r>
            <a:r>
              <a:rPr lang="en-US" altLang="zh-CN" sz="2800" dirty="0" smtClean="0">
                <a:ea typeface="宋体" panose="02010600030101010101" pitchFamily="2" charset="-122"/>
              </a:rPr>
              <a:t>). </a:t>
            </a:r>
            <a:r>
              <a:rPr lang="en-US" altLang="zh-CN" sz="2800" dirty="0" err="1">
                <a:ea typeface="宋体" panose="02010600030101010101" pitchFamily="2" charset="-122"/>
              </a:rPr>
              <a:t>fadeIn</a:t>
            </a:r>
            <a:r>
              <a:rPr lang="en-US" altLang="zh-CN" sz="2800" dirty="0">
                <a:ea typeface="宋体" panose="02010600030101010101" pitchFamily="2" charset="-122"/>
              </a:rPr>
              <a:t>()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5293033" y="5726814"/>
            <a:ext cx="37016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$(</a:t>
            </a:r>
            <a:r>
              <a:rPr lang="en-US" altLang="zh-CN" sz="2800" dirty="0"/>
              <a:t>"</a:t>
            </a:r>
            <a:r>
              <a:rPr lang="en-US" altLang="zh-CN" sz="2800" dirty="0" smtClean="0">
                <a:ea typeface="宋体" panose="02010600030101010101" pitchFamily="2" charset="-122"/>
              </a:rPr>
              <a:t>p</a:t>
            </a:r>
            <a:r>
              <a:rPr lang="en-US" altLang="zh-CN" sz="2800" dirty="0"/>
              <a:t>"</a:t>
            </a:r>
            <a:r>
              <a:rPr lang="en-US" altLang="zh-CN" sz="2800" dirty="0" smtClean="0">
                <a:ea typeface="宋体" panose="02010600030101010101" pitchFamily="2" charset="-122"/>
              </a:rPr>
              <a:t>). </a:t>
            </a:r>
            <a:r>
              <a:rPr lang="en-US" altLang="zh-CN" sz="2800" dirty="0" err="1">
                <a:ea typeface="宋体" panose="02010600030101010101" pitchFamily="2" charset="-122"/>
              </a:rPr>
              <a:t>fadeOut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ea typeface="宋体" panose="02010600030101010101" pitchFamily="2" charset="-122"/>
              </a:rPr>
              <a:t>(1000)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9121386" y="5081629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淡入已隐藏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元素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TextBox 14"/>
          <p:cNvSpPr txBox="1">
            <a:spLocks noChangeArrowheads="1"/>
          </p:cNvSpPr>
          <p:nvPr/>
        </p:nvSpPr>
        <p:spPr bwMode="auto">
          <a:xfrm>
            <a:off x="9121386" y="5726814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淡出可见元素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5563080" y="5518440"/>
              <a:ext cx="2295360" cy="1342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3720" y="5509080"/>
                <a:ext cx="231408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178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  <p:bldP spid="2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123945"/>
            <a:ext cx="10191662" cy="4643437"/>
          </a:xfrm>
        </p:spPr>
        <p:txBody>
          <a:bodyPr/>
          <a:lstStyle/>
          <a:p>
            <a:r>
              <a:rPr lang="zh-CN" altLang="en-US" dirty="0" smtClean="0"/>
              <a:t>自定义动画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nimate( )</a:t>
            </a:r>
          </a:p>
          <a:p>
            <a:pPr lvl="1">
              <a:spcAft>
                <a:spcPts val="600"/>
              </a:spcAft>
            </a:pPr>
            <a:r>
              <a:rPr lang="zh-CN" altLang="en-US" sz="2800" b="1" kern="1200" dirty="0">
                <a:solidFill>
                  <a:srgbClr val="9966FF"/>
                </a:solidFill>
                <a:cs typeface="+mn-cs"/>
              </a:rPr>
              <a:t>实质：更改元素的</a:t>
            </a:r>
            <a:r>
              <a:rPr lang="en-US" altLang="zh-CN" sz="2800" b="1" kern="1200" dirty="0">
                <a:solidFill>
                  <a:srgbClr val="9966FF"/>
                </a:solidFill>
                <a:cs typeface="+mn-cs"/>
              </a:rPr>
              <a:t>CSS</a:t>
            </a:r>
            <a:r>
              <a:rPr lang="zh-CN" altLang="en-US" sz="2800" b="1" kern="1200" dirty="0">
                <a:solidFill>
                  <a:srgbClr val="9966FF"/>
                </a:solidFill>
                <a:cs typeface="+mn-cs"/>
              </a:rPr>
              <a:t>属性值</a:t>
            </a:r>
            <a:endParaRPr lang="en-US" altLang="zh-CN" sz="2800" b="1" kern="1200" dirty="0">
              <a:solidFill>
                <a:srgbClr val="9966FF"/>
              </a:solidFill>
              <a:cs typeface="+mn-cs"/>
            </a:endParaRPr>
          </a:p>
          <a:p>
            <a:pPr lvl="1">
              <a:spcAft>
                <a:spcPts val="600"/>
              </a:spcAft>
            </a:pPr>
            <a:r>
              <a:rPr lang="zh-CN" altLang="en-US" sz="2600" dirty="0"/>
              <a:t>该方法通过</a:t>
            </a:r>
            <a:r>
              <a:rPr lang="en-US" altLang="zh-CN" sz="2600" dirty="0"/>
              <a:t>CSS</a:t>
            </a:r>
            <a:r>
              <a:rPr lang="zh-CN" altLang="en-US" sz="2600" dirty="0"/>
              <a:t>样式将元素从一个状态改变为另一个状态。</a:t>
            </a:r>
            <a:r>
              <a:rPr lang="en-US" altLang="zh-CN" sz="2600" dirty="0"/>
              <a:t>CSS</a:t>
            </a:r>
            <a:r>
              <a:rPr lang="zh-CN" altLang="en-US" sz="2600" dirty="0"/>
              <a:t>属性值是</a:t>
            </a:r>
            <a:r>
              <a:rPr lang="zh-CN" altLang="en-US" sz="2600" dirty="0">
                <a:solidFill>
                  <a:srgbClr val="FF0000"/>
                </a:solidFill>
              </a:rPr>
              <a:t>逐渐改变</a:t>
            </a:r>
            <a:r>
              <a:rPr lang="zh-CN" altLang="en-US" sz="2600" dirty="0"/>
              <a:t>的，这样就可以创建</a:t>
            </a:r>
            <a:r>
              <a:rPr lang="zh-CN" altLang="en-US" sz="2600" dirty="0">
                <a:solidFill>
                  <a:srgbClr val="FF0000"/>
                </a:solidFill>
              </a:rPr>
              <a:t>动画效果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2.5.2 jQuery</a:t>
            </a:r>
            <a:r>
              <a:rPr lang="zh-CN" altLang="en-US" dirty="0" smtClean="0"/>
              <a:t>动画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3392" y="5931841"/>
            <a:ext cx="4608512" cy="8095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90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5"/>
          <p:cNvSpPr txBox="1">
            <a:spLocks noChangeArrowheads="1"/>
          </p:cNvSpPr>
          <p:nvPr/>
        </p:nvSpPr>
        <p:spPr bwMode="auto">
          <a:xfrm>
            <a:off x="551353" y="5927941"/>
            <a:ext cx="4536025" cy="584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3199"/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7968858" y="5343306"/>
            <a:ext cx="4005923" cy="1323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2400" dirty="0">
              <a:latin typeface="微软雅黑" panose="020B0503020204020204" pitchFamily="34" charset="-122"/>
            </a:endParaRPr>
          </a:p>
          <a:p>
            <a:pPr eaLnBrk="1" hangingPunct="1"/>
            <a:r>
              <a:rPr lang="en-US" altLang="zh-CN" sz="2799" dirty="0">
                <a:latin typeface="微软雅黑" panose="020B0503020204020204" pitchFamily="34" charset="-122"/>
              </a:rPr>
              <a:t>       demo2-5-4</a:t>
            </a:r>
          </a:p>
          <a:p>
            <a:pPr eaLnBrk="1" hangingPunct="1"/>
            <a:endParaRPr lang="zh-CN" altLang="en-US" sz="2799" dirty="0">
              <a:latin typeface="微软雅黑" panose="020B0503020204020204" pitchFamily="34" charset="-122"/>
            </a:endParaRPr>
          </a:p>
        </p:txBody>
      </p:sp>
      <p:sp>
        <p:nvSpPr>
          <p:cNvPr id="20484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3053" y="238070"/>
            <a:ext cx="7500789" cy="490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自定义动画方法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998924" y="1239551"/>
            <a:ext cx="5240712" cy="151714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3800"/>
              </a:lnSpc>
              <a:defRPr/>
            </a:pPr>
            <a:r>
              <a:rPr lang="zh-CN" altLang="en-US" sz="2799" dirty="0"/>
              <a:t>&lt;div id="div1"&gt;</a:t>
            </a:r>
          </a:p>
          <a:p>
            <a:pPr>
              <a:lnSpc>
                <a:spcPts val="3800"/>
              </a:lnSpc>
              <a:defRPr/>
            </a:pPr>
            <a:r>
              <a:rPr lang="zh-CN" altLang="en-US" sz="2799" dirty="0"/>
              <a:t>&lt;/div&gt; </a:t>
            </a:r>
          </a:p>
          <a:p>
            <a:pPr>
              <a:lnSpc>
                <a:spcPts val="3800"/>
              </a:lnSpc>
              <a:defRPr/>
            </a:pPr>
            <a:r>
              <a:rPr lang="zh-CN" altLang="en-US" sz="2799" dirty="0"/>
              <a:t>&lt;button id="btn"&gt;变高&lt;/button&gt;</a:t>
            </a:r>
          </a:p>
        </p:txBody>
      </p:sp>
      <p:sp>
        <p:nvSpPr>
          <p:cNvPr id="3" name="矩形 2"/>
          <p:cNvSpPr/>
          <p:nvPr/>
        </p:nvSpPr>
        <p:spPr>
          <a:xfrm>
            <a:off x="998924" y="3393290"/>
            <a:ext cx="8986858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799" dirty="0" smtClean="0"/>
              <a:t>$(“#btn”).</a:t>
            </a:r>
            <a:r>
              <a:rPr lang="zh-CN" altLang="en-US" sz="2799" dirty="0"/>
              <a:t>click(function() {		</a:t>
            </a:r>
            <a:r>
              <a:rPr lang="zh-CN" altLang="en-US" sz="2799" dirty="0" smtClean="0"/>
              <a:t>$(“#div1”).</a:t>
            </a:r>
            <a:r>
              <a:rPr lang="zh-CN" altLang="en-US" sz="2799" dirty="0"/>
              <a:t>animate</a:t>
            </a:r>
            <a:r>
              <a:rPr lang="zh-CN" altLang="en-US" sz="2799" dirty="0" smtClean="0"/>
              <a:t>( {"height":"200px"}, </a:t>
            </a:r>
            <a:r>
              <a:rPr lang="en-US" altLang="zh-CN" sz="2799" dirty="0" smtClean="0"/>
              <a:t>1</a:t>
            </a:r>
            <a:r>
              <a:rPr lang="zh-CN" altLang="en-US" sz="2799" dirty="0" smtClean="0"/>
              <a:t>000 )</a:t>
            </a:r>
            <a:r>
              <a:rPr lang="zh-CN" altLang="en-US" sz="2799" dirty="0"/>
              <a:t>;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799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559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84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278251" y="278606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28676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2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81658" y="1168707"/>
            <a:ext cx="9436322" cy="2146300"/>
          </a:xfrm>
          <a:prstGeom prst="rect">
            <a:avLst/>
          </a:prstGeom>
        </p:spPr>
        <p:txBody>
          <a:bodyPr/>
          <a:lstStyle/>
          <a:p>
            <a:pPr marL="166688" indent="-166688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>
                <a:solidFill>
                  <a:schemeClr val="accent1"/>
                </a:solidFill>
                <a:latin typeface="微软雅黑" pitchFamily="34" charset="-122"/>
              </a:rPr>
              <a:t>通过 </a:t>
            </a:r>
            <a:r>
              <a:rPr lang="en-US" altLang="zh-CN" sz="2800" kern="0" dirty="0">
                <a:solidFill>
                  <a:schemeClr val="accent1"/>
                </a:solidFill>
                <a:latin typeface="微软雅黑" pitchFamily="34" charset="-122"/>
              </a:rPr>
              <a:t>jQuery</a:t>
            </a:r>
            <a:r>
              <a:rPr lang="zh-CN" altLang="en-US" sz="2800" kern="0" dirty="0" smtClean="0">
                <a:solidFill>
                  <a:schemeClr val="accent1"/>
                </a:solidFill>
                <a:latin typeface="微软雅黑" pitchFamily="34" charset="-122"/>
              </a:rPr>
              <a:t>，可以</a:t>
            </a:r>
            <a:r>
              <a:rPr lang="zh-CN" altLang="en-US" sz="2800" kern="0" dirty="0">
                <a:solidFill>
                  <a:schemeClr val="accent1"/>
                </a:solidFill>
                <a:latin typeface="微软雅黑" pitchFamily="34" charset="-122"/>
              </a:rPr>
              <a:t>选取（</a:t>
            </a:r>
            <a:r>
              <a:rPr lang="zh-CN" altLang="en-US" sz="2800" kern="0" dirty="0" smtClean="0">
                <a:solidFill>
                  <a:schemeClr val="accent1"/>
                </a:solidFill>
                <a:latin typeface="微软雅黑" pitchFamily="34" charset="-122"/>
              </a:rPr>
              <a:t>查询） </a:t>
            </a:r>
            <a:r>
              <a:rPr lang="en-US" altLang="zh-CN" sz="2800" kern="0" dirty="0">
                <a:solidFill>
                  <a:schemeClr val="accent1"/>
                </a:solidFill>
                <a:latin typeface="微软雅黑" pitchFamily="34" charset="-122"/>
              </a:rPr>
              <a:t>HTML </a:t>
            </a:r>
            <a:r>
              <a:rPr lang="zh-CN" altLang="en-US" sz="2800" kern="0" dirty="0">
                <a:solidFill>
                  <a:schemeClr val="accent1"/>
                </a:solidFill>
                <a:latin typeface="微软雅黑" pitchFamily="34" charset="-122"/>
              </a:rPr>
              <a:t>元素，并对它们执行“操作”（</a:t>
            </a:r>
            <a:r>
              <a:rPr lang="en-US" altLang="zh-CN" sz="2800" kern="0" dirty="0">
                <a:solidFill>
                  <a:schemeClr val="accent1"/>
                </a:solidFill>
                <a:latin typeface="微软雅黑" pitchFamily="34" charset="-122"/>
              </a:rPr>
              <a:t>actions</a:t>
            </a:r>
            <a:r>
              <a:rPr lang="zh-CN" altLang="en-US" sz="2800" kern="0" dirty="0">
                <a:solidFill>
                  <a:schemeClr val="accent1"/>
                </a:solidFill>
                <a:latin typeface="微软雅黑" pitchFamily="34" charset="-122"/>
              </a:rPr>
              <a:t>）。</a:t>
            </a:r>
          </a:p>
        </p:txBody>
      </p:sp>
      <p:sp>
        <p:nvSpPr>
          <p:cNvPr id="13315" name="矩形 3"/>
          <p:cNvSpPr>
            <a:spLocks noChangeArrowheads="1"/>
          </p:cNvSpPr>
          <p:nvPr/>
        </p:nvSpPr>
        <p:spPr bwMode="auto">
          <a:xfrm>
            <a:off x="3502026" y="2864210"/>
            <a:ext cx="4442242" cy="82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</a:rPr>
              <a:t>$</a:t>
            </a:r>
            <a:r>
              <a:rPr lang="en-US" altLang="zh-CN" sz="3600" b="1" dirty="0" smtClean="0"/>
              <a:t> </a:t>
            </a:r>
            <a:r>
              <a:rPr lang="en-US" altLang="zh-CN" sz="3600" b="1" dirty="0" smtClean="0">
                <a:solidFill>
                  <a:srgbClr val="33573C"/>
                </a:solidFill>
              </a:rPr>
              <a:t>(</a:t>
            </a:r>
            <a:r>
              <a:rPr lang="en-US" altLang="zh-CN" sz="3600" b="1" dirty="0">
                <a:solidFill>
                  <a:srgbClr val="33573C"/>
                </a:solidFill>
              </a:rPr>
              <a:t>selector)</a:t>
            </a:r>
            <a:r>
              <a:rPr lang="en-US" altLang="zh-CN" sz="3600" b="1" dirty="0">
                <a:solidFill>
                  <a:srgbClr val="0070C0"/>
                </a:solidFill>
              </a:rPr>
              <a:t>.action()</a:t>
            </a:r>
            <a:endParaRPr lang="zh-CN" altLang="en-US" sz="5400" b="1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1658" y="250825"/>
            <a:ext cx="4034844" cy="584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+mn-ea"/>
              </a:rPr>
              <a:t>jQuery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语法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43832" y="3990071"/>
            <a:ext cx="943632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美元符号定义 </a:t>
            </a:r>
            <a:r>
              <a:rPr lang="en-US" altLang="zh-CN" sz="2800" dirty="0">
                <a:solidFill>
                  <a:srgbClr val="FF0000"/>
                </a:solidFill>
              </a:rPr>
              <a:t>jQuery</a:t>
            </a:r>
          </a:p>
          <a:p>
            <a:pPr marL="457200" indent="-45720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573C"/>
                </a:solidFill>
              </a:rPr>
              <a:t>选择符（</a:t>
            </a:r>
            <a:r>
              <a:rPr lang="en-US" altLang="zh-CN" sz="2800" dirty="0">
                <a:solidFill>
                  <a:srgbClr val="33573C"/>
                </a:solidFill>
              </a:rPr>
              <a:t>selector</a:t>
            </a:r>
            <a:r>
              <a:rPr lang="zh-CN" altLang="en-US" sz="2800" dirty="0">
                <a:solidFill>
                  <a:srgbClr val="33573C"/>
                </a:solidFill>
              </a:rPr>
              <a:t>）“查询”和“查找” </a:t>
            </a:r>
            <a:r>
              <a:rPr lang="en-US" altLang="zh-CN" sz="2800" dirty="0">
                <a:solidFill>
                  <a:srgbClr val="33573C"/>
                </a:solidFill>
              </a:rPr>
              <a:t>HTML </a:t>
            </a:r>
            <a:r>
              <a:rPr lang="zh-CN" altLang="en-US" sz="2800" dirty="0">
                <a:solidFill>
                  <a:srgbClr val="33573C"/>
                </a:solidFill>
              </a:rPr>
              <a:t>元素</a:t>
            </a:r>
          </a:p>
          <a:p>
            <a:pPr marL="457200" indent="-45720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</a:rPr>
              <a:t>jQuery </a:t>
            </a:r>
            <a:r>
              <a:rPr lang="zh-CN" altLang="en-US" sz="2800" dirty="0">
                <a:solidFill>
                  <a:srgbClr val="0070C0"/>
                </a:solidFill>
              </a:rPr>
              <a:t>的 </a:t>
            </a:r>
            <a:r>
              <a:rPr lang="en-US" altLang="zh-CN" sz="2800" dirty="0">
                <a:solidFill>
                  <a:srgbClr val="0070C0"/>
                </a:solidFill>
              </a:rPr>
              <a:t>action() </a:t>
            </a:r>
            <a:r>
              <a:rPr lang="zh-CN" altLang="en-US" sz="2800" dirty="0">
                <a:solidFill>
                  <a:srgbClr val="0070C0"/>
                </a:solidFill>
              </a:rPr>
              <a:t>执行对元素的操作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9459" y="5950155"/>
            <a:ext cx="4610112" cy="720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878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51719" y="1139378"/>
            <a:ext cx="7929563" cy="2146300"/>
          </a:xfrm>
          <a:prstGeom prst="rect">
            <a:avLst/>
          </a:prstGeom>
        </p:spPr>
        <p:txBody>
          <a:bodyPr/>
          <a:lstStyle/>
          <a:p>
            <a:pPr marL="166688" indent="-166688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b="1" kern="0" dirty="0">
                <a:solidFill>
                  <a:schemeClr val="accent1"/>
                </a:solidFill>
                <a:latin typeface="微软雅黑" pitchFamily="34" charset="-122"/>
              </a:rPr>
              <a:t>语法规则</a:t>
            </a:r>
          </a:p>
        </p:txBody>
      </p:sp>
      <p:sp>
        <p:nvSpPr>
          <p:cNvPr id="11267" name="矩形 3"/>
          <p:cNvSpPr>
            <a:spLocks noChangeArrowheads="1"/>
          </p:cNvSpPr>
          <p:nvPr/>
        </p:nvSpPr>
        <p:spPr bwMode="auto">
          <a:xfrm>
            <a:off x="3502026" y="2060575"/>
            <a:ext cx="4195763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/>
              <a:t>$ ( ‘ #show ’ ) </a:t>
            </a:r>
            <a:endParaRPr lang="zh-CN" altLang="en-US" sz="4800" b="1" dirty="0"/>
          </a:p>
        </p:txBody>
      </p:sp>
      <p:sp>
        <p:nvSpPr>
          <p:cNvPr id="6" name="矩形 5"/>
          <p:cNvSpPr/>
          <p:nvPr/>
        </p:nvSpPr>
        <p:spPr bwMode="auto">
          <a:xfrm>
            <a:off x="3502026" y="2278063"/>
            <a:ext cx="504825" cy="792162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725989" y="2278063"/>
            <a:ext cx="2090737" cy="792162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3289301" y="3084513"/>
            <a:ext cx="1006475" cy="1001712"/>
            <a:chOff x="1765772" y="3588347"/>
            <a:chExt cx="1005403" cy="1001692"/>
          </a:xfrm>
        </p:grpSpPr>
        <p:sp>
          <p:nvSpPr>
            <p:cNvPr id="10" name="下箭头 9"/>
            <p:cNvSpPr/>
            <p:nvPr/>
          </p:nvSpPr>
          <p:spPr bwMode="auto">
            <a:xfrm>
              <a:off x="2051218" y="3588347"/>
              <a:ext cx="287032" cy="34448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279" name="TextBox 10"/>
            <p:cNvSpPr txBox="1">
              <a:spLocks noChangeArrowheads="1"/>
            </p:cNvSpPr>
            <p:nvPr/>
          </p:nvSpPr>
          <p:spPr bwMode="auto">
            <a:xfrm>
              <a:off x="1765772" y="4005264"/>
              <a:ext cx="100540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C00000"/>
                  </a:solidFill>
                </a:rPr>
                <a:t>函数</a:t>
              </a:r>
              <a:endParaRPr lang="en-US" altLang="zh-CN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3070225" y="4006851"/>
            <a:ext cx="1392238" cy="1223963"/>
            <a:chOff x="1690680" y="4869660"/>
            <a:chExt cx="1391728" cy="1224561"/>
          </a:xfrm>
        </p:grpSpPr>
        <p:sp>
          <p:nvSpPr>
            <p:cNvPr id="11276" name="TextBox 11"/>
            <p:cNvSpPr txBox="1">
              <a:spLocks noChangeArrowheads="1"/>
            </p:cNvSpPr>
            <p:nvPr/>
          </p:nvSpPr>
          <p:spPr bwMode="auto">
            <a:xfrm>
              <a:off x="2051093" y="4869660"/>
              <a:ext cx="676860" cy="332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en-US" altLang="zh-CN"/>
                <a:t>=</a:t>
              </a:r>
              <a:endParaRPr lang="zh-CN" altLang="en-US"/>
            </a:p>
          </p:txBody>
        </p:sp>
        <p:sp>
          <p:nvSpPr>
            <p:cNvPr id="11277" name="TextBox 12"/>
            <p:cNvSpPr txBox="1">
              <a:spLocks noChangeArrowheads="1"/>
            </p:cNvSpPr>
            <p:nvPr/>
          </p:nvSpPr>
          <p:spPr bwMode="auto">
            <a:xfrm>
              <a:off x="1690680" y="5017003"/>
              <a:ext cx="1391728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jQuery</a:t>
              </a:r>
              <a:endParaRPr lang="zh-CN" altLang="en-US"/>
            </a:p>
            <a:p>
              <a:endParaRPr lang="zh-CN" altLang="en-US"/>
            </a:p>
          </p:txBody>
        </p:sp>
      </p:grpSp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5230814" y="3089276"/>
            <a:ext cx="1006475" cy="989013"/>
            <a:chOff x="3707604" y="3592491"/>
            <a:chExt cx="1005403" cy="989037"/>
          </a:xfrm>
        </p:grpSpPr>
        <p:sp>
          <p:nvSpPr>
            <p:cNvPr id="15" name="下箭头 14"/>
            <p:cNvSpPr/>
            <p:nvPr/>
          </p:nvSpPr>
          <p:spPr bwMode="auto">
            <a:xfrm>
              <a:off x="4067582" y="3592491"/>
              <a:ext cx="288617" cy="34449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275" name="TextBox 15"/>
            <p:cNvSpPr txBox="1">
              <a:spLocks noChangeArrowheads="1"/>
            </p:cNvSpPr>
            <p:nvPr/>
          </p:nvSpPr>
          <p:spPr bwMode="auto">
            <a:xfrm>
              <a:off x="3707604" y="3996753"/>
              <a:ext cx="100540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C00000"/>
                  </a:solidFill>
                </a:rPr>
                <a:t>参数</a:t>
              </a:r>
              <a:endParaRPr lang="en-US" altLang="zh-CN">
                <a:solidFill>
                  <a:srgbClr val="C00000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051719" y="250825"/>
            <a:ext cx="3964782" cy="584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+mn-ea"/>
              </a:rPr>
              <a:t>2.2.1 jQuery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选择器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81657" y="250826"/>
            <a:ext cx="4034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+mn-ea"/>
              </a:rPr>
              <a:t>jQuery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选择器</a:t>
            </a: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175299429"/>
              </p:ext>
            </p:extLst>
          </p:nvPr>
        </p:nvGraphicFramePr>
        <p:xfrm>
          <a:off x="4223142" y="1291733"/>
          <a:ext cx="6096000" cy="4184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内容占位符 7"/>
          <p:cNvSpPr>
            <a:spLocks noGrp="1"/>
          </p:cNvSpPr>
          <p:nvPr>
            <p:ph sz="quarter" idx="10"/>
          </p:nvPr>
        </p:nvSpPr>
        <p:spPr bwMode="auto">
          <a:xfrm>
            <a:off x="928687" y="1291733"/>
            <a:ext cx="329445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类别划分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2600" dirty="0" smtClean="0"/>
              <a:t> 基本选择器</a:t>
            </a:r>
            <a:endParaRPr lang="en-US" altLang="zh-CN" sz="2600" b="1" dirty="0" smtClean="0"/>
          </a:p>
          <a:p>
            <a:pPr lvl="1"/>
            <a:r>
              <a:rPr lang="en-US" altLang="zh-CN" sz="2600" dirty="0" smtClean="0"/>
              <a:t> </a:t>
            </a:r>
            <a:r>
              <a:rPr lang="zh-CN" altLang="en-US" sz="2600" dirty="0" smtClean="0"/>
              <a:t>层次选择器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 过滤选择器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 表单选择器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 表单过滤选择器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2830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909624" y="250826"/>
            <a:ext cx="46088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</a:rPr>
              <a:t>2.2.2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</a:rPr>
              <a:t>基本选择器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78063" y="1339851"/>
            <a:ext cx="7929562" cy="3802063"/>
          </a:xfrm>
          <a:prstGeom prst="rect">
            <a:avLst/>
          </a:prstGeom>
        </p:spPr>
        <p:txBody>
          <a:bodyPr/>
          <a:lstStyle/>
          <a:p>
            <a:pPr marL="166688" indent="-166688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/>
            </a:pPr>
            <a:endParaRPr lang="zh-CN" altLang="en-US" sz="2400" kern="0" dirty="0">
              <a:solidFill>
                <a:schemeClr val="accent1"/>
              </a:solidFill>
              <a:latin typeface="微软雅黑" pitchFamily="34" charset="-122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0"/>
          </p:nvPr>
        </p:nvSpPr>
        <p:spPr>
          <a:xfrm>
            <a:off x="981659" y="1285875"/>
            <a:ext cx="8686218" cy="4643438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标签选择器：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var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  div  =  </a:t>
            </a:r>
            <a:r>
              <a:rPr lang="en-US" altLang="zh-CN" dirty="0">
                <a:solidFill>
                  <a:srgbClr val="FF0000"/>
                </a:solidFill>
              </a:rPr>
              <a:t>$(‘div’)</a:t>
            </a:r>
            <a:r>
              <a:rPr lang="en-US" altLang="zh-CN" dirty="0"/>
              <a:t>;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类选择器：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var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toHidden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  =  </a:t>
            </a:r>
            <a:r>
              <a:rPr lang="en-US" altLang="zh-CN" dirty="0">
                <a:solidFill>
                  <a:srgbClr val="FF0000"/>
                </a:solidFill>
              </a:rPr>
              <a:t>$(‘.</a:t>
            </a:r>
            <a:r>
              <a:rPr lang="en-US" altLang="zh-CN" dirty="0" err="1">
                <a:solidFill>
                  <a:srgbClr val="FF0000"/>
                </a:solidFill>
              </a:rPr>
              <a:t>toHidden</a:t>
            </a:r>
            <a:r>
              <a:rPr lang="en-US" altLang="zh-CN" dirty="0">
                <a:solidFill>
                  <a:srgbClr val="FF0000"/>
                </a:solidFill>
              </a:rPr>
              <a:t>’)</a:t>
            </a:r>
            <a:r>
              <a:rPr lang="en-US" altLang="zh-CN" dirty="0"/>
              <a:t>;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ID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选择器： </a:t>
            </a:r>
            <a:r>
              <a:rPr lang="en-US" altLang="zh-CN" dirty="0" err="1">
                <a:solidFill>
                  <a:schemeClr val="accent1"/>
                </a:solidFill>
              </a:rPr>
              <a:t>var</a:t>
            </a:r>
            <a:r>
              <a:rPr lang="en-US" altLang="zh-CN" dirty="0">
                <a:solidFill>
                  <a:schemeClr val="accent1"/>
                </a:solidFill>
              </a:rPr>
              <a:t>  </a:t>
            </a:r>
            <a:r>
              <a:rPr lang="en-US" altLang="zh-CN" dirty="0" err="1">
                <a:solidFill>
                  <a:schemeClr val="accent1"/>
                </a:solidFill>
              </a:rPr>
              <a:t>toExten</a:t>
            </a:r>
            <a:r>
              <a:rPr lang="en-US" altLang="zh-CN" dirty="0">
                <a:solidFill>
                  <a:schemeClr val="accent1"/>
                </a:solidFill>
              </a:rPr>
              <a:t>  =  </a:t>
            </a:r>
            <a:r>
              <a:rPr lang="en-US" altLang="zh-CN" dirty="0">
                <a:solidFill>
                  <a:srgbClr val="FF0000"/>
                </a:solidFill>
              </a:rPr>
              <a:t>$(‘#</a:t>
            </a:r>
            <a:r>
              <a:rPr lang="en-US" altLang="zh-CN" dirty="0" err="1">
                <a:solidFill>
                  <a:srgbClr val="FF0000"/>
                </a:solidFill>
              </a:rPr>
              <a:t>toExten</a:t>
            </a:r>
            <a:r>
              <a:rPr lang="en-US" altLang="zh-CN" dirty="0">
                <a:solidFill>
                  <a:srgbClr val="FF0000"/>
                </a:solidFill>
              </a:rPr>
              <a:t>’)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  <a:endParaRPr lang="en-US" altLang="zh-CN" dirty="0"/>
          </a:p>
          <a:p>
            <a:pPr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/>
                </a:solidFill>
              </a:rPr>
              <a:t>群选择器： </a:t>
            </a:r>
            <a:r>
              <a:rPr lang="en-US" altLang="zh-CN" dirty="0" err="1">
                <a:solidFill>
                  <a:schemeClr val="accent1"/>
                </a:solidFill>
              </a:rPr>
              <a:t>var</a:t>
            </a:r>
            <a:r>
              <a:rPr lang="en-US" altLang="zh-CN" dirty="0">
                <a:solidFill>
                  <a:schemeClr val="accent1"/>
                </a:solidFill>
              </a:rPr>
              <a:t>  nodes  =  </a:t>
            </a:r>
            <a:r>
              <a:rPr lang="en-US" altLang="zh-CN" dirty="0">
                <a:solidFill>
                  <a:srgbClr val="FF0000"/>
                </a:solidFill>
              </a:rPr>
              <a:t>$(‘div,  p,  </a:t>
            </a:r>
            <a:r>
              <a:rPr lang="en-US" altLang="zh-CN" dirty="0" err="1">
                <a:solidFill>
                  <a:srgbClr val="FF0000"/>
                </a:solidFill>
              </a:rPr>
              <a:t>ul</a:t>
            </a:r>
            <a:r>
              <a:rPr lang="en-US" altLang="zh-CN" dirty="0">
                <a:solidFill>
                  <a:srgbClr val="FF0000"/>
                </a:solidFill>
              </a:rPr>
              <a:t>,  </a:t>
            </a:r>
            <a:r>
              <a:rPr lang="en-US" altLang="zh-CN" dirty="0" err="1">
                <a:solidFill>
                  <a:srgbClr val="FF0000"/>
                </a:solidFill>
              </a:rPr>
              <a:t>ol</a:t>
            </a:r>
            <a:r>
              <a:rPr lang="en-US" altLang="zh-CN" dirty="0">
                <a:solidFill>
                  <a:srgbClr val="FF0000"/>
                </a:solidFill>
              </a:rPr>
              <a:t>’)</a:t>
            </a:r>
            <a:r>
              <a:rPr lang="en-US" altLang="zh-CN" dirty="0">
                <a:solidFill>
                  <a:schemeClr val="accent1"/>
                </a:solidFill>
              </a:rPr>
              <a:t>;</a:t>
            </a:r>
            <a:endParaRPr lang="en-US" altLang="zh-CN" dirty="0"/>
          </a:p>
          <a:p>
            <a:pPr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/>
                </a:solidFill>
              </a:rPr>
              <a:t>通用选择器：</a:t>
            </a:r>
            <a:r>
              <a:rPr lang="en-US" altLang="zh-CN" dirty="0" err="1">
                <a:solidFill>
                  <a:schemeClr val="accent1"/>
                </a:solidFill>
              </a:rPr>
              <a:t>var</a:t>
            </a:r>
            <a:r>
              <a:rPr lang="en-US" altLang="zh-CN" dirty="0">
                <a:solidFill>
                  <a:schemeClr val="accent1"/>
                </a:solidFill>
              </a:rPr>
              <a:t>  </a:t>
            </a:r>
            <a:r>
              <a:rPr lang="en-US" altLang="zh-CN" dirty="0" err="1">
                <a:solidFill>
                  <a:schemeClr val="accent1"/>
                </a:solidFill>
              </a:rPr>
              <a:t>anyNode</a:t>
            </a:r>
            <a:r>
              <a:rPr lang="en-US" altLang="zh-CN" dirty="0" err="1"/>
              <a:t>s</a:t>
            </a:r>
            <a:r>
              <a:rPr lang="en-US" altLang="zh-CN" dirty="0"/>
              <a:t>  =  </a:t>
            </a:r>
            <a:r>
              <a:rPr lang="en-US" altLang="zh-CN" dirty="0">
                <a:solidFill>
                  <a:srgbClr val="FF0000"/>
                </a:solidFill>
              </a:rPr>
              <a:t>$(‘*’)</a:t>
            </a:r>
            <a:r>
              <a:rPr lang="en-US" altLang="zh-CN" dirty="0"/>
              <a:t>;</a:t>
            </a:r>
            <a:endParaRPr lang="zh-CN" altLang="en-US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  <a:defRPr/>
            </a:pPr>
            <a:endParaRPr lang="zh-CN" altLang="en-US" sz="2400" dirty="0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981659" y="5138111"/>
            <a:ext cx="806768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789D01"/>
                </a:solidFill>
              </a:rPr>
              <a:t>$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 err="1"/>
              <a:t>myDiv</a:t>
            </a:r>
            <a:r>
              <a:rPr lang="en-US" altLang="zh-CN" dirty="0"/>
              <a:t>").</a:t>
            </a:r>
            <a:r>
              <a:rPr lang="en-US" altLang="zh-CN" dirty="0" err="1">
                <a:solidFill>
                  <a:srgbClr val="FF0000"/>
                </a:solidFill>
                <a:hlinkClick r:id="rId3" action="ppaction://hlinkfile" tooltip="CSS/css"/>
              </a:rPr>
              <a:t>css</a:t>
            </a:r>
            <a:r>
              <a:rPr lang="en-US" altLang="zh-CN" dirty="0"/>
              <a:t>("border","3px solid red");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9459" y="5950155"/>
            <a:ext cx="4610112" cy="720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597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后代选择器：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td  =  </a:t>
            </a:r>
            <a:r>
              <a:rPr lang="en-US" altLang="zh-CN" dirty="0">
                <a:solidFill>
                  <a:srgbClr val="FF0000"/>
                </a:solidFill>
              </a:rPr>
              <a:t>$(‘table  td’)</a:t>
            </a:r>
            <a:r>
              <a:rPr lang="en-US" altLang="zh-CN" dirty="0"/>
              <a:t>;</a:t>
            </a:r>
            <a:endParaRPr lang="en-US" altLang="zh-CN" b="1" dirty="0">
              <a:solidFill>
                <a:schemeClr val="accent1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子选择器：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td  =  </a:t>
            </a:r>
            <a:r>
              <a:rPr lang="en-US" altLang="zh-CN" dirty="0">
                <a:solidFill>
                  <a:srgbClr val="FF0000"/>
                </a:solidFill>
              </a:rPr>
              <a:t>$(‘table &gt; td’)</a:t>
            </a:r>
            <a:r>
              <a:rPr lang="en-US" altLang="zh-CN" dirty="0"/>
              <a:t>;</a:t>
            </a: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2.2.3 </a:t>
            </a:r>
            <a:r>
              <a:rPr lang="zh-CN" altLang="en-US" dirty="0" smtClean="0"/>
              <a:t>层次选择器</a:t>
            </a:r>
            <a:endParaRPr lang="zh-CN" altLang="en-US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142966" y="3038003"/>
            <a:ext cx="893209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789D01"/>
                </a:solidFill>
              </a:rPr>
              <a:t>$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form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input</a:t>
            </a:r>
            <a:r>
              <a:rPr lang="en-US" altLang="zh-CN" dirty="0"/>
              <a:t>").</a:t>
            </a:r>
            <a:r>
              <a:rPr lang="en-US" altLang="zh-CN" dirty="0" err="1">
                <a:hlinkClick r:id="rId3" action="ppaction://hlinkfile" tooltip="CSS/css"/>
              </a:rPr>
              <a:t>css</a:t>
            </a:r>
            <a:r>
              <a:rPr lang="en-US" altLang="zh-CN" dirty="0"/>
              <a:t>("border", "2px dotted blue");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9459" y="5950155"/>
            <a:ext cx="4610112" cy="720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40310" y="4217448"/>
            <a:ext cx="8537404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/>
              <a:t>后代选择</a:t>
            </a:r>
            <a:r>
              <a:rPr lang="zh-CN" altLang="en-US" sz="2800" dirty="0" smtClean="0"/>
              <a:t>器，选择</a:t>
            </a:r>
            <a:r>
              <a:rPr lang="zh-CN" altLang="en-US" sz="2800" dirty="0"/>
              <a:t>作为某元素后代的元素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子选择器</a:t>
            </a:r>
            <a:r>
              <a:rPr lang="zh-CN" altLang="en-US" sz="2800" dirty="0" smtClean="0"/>
              <a:t>，用于</a:t>
            </a:r>
            <a:r>
              <a:rPr lang="zh-CN" altLang="en-US" sz="2800" dirty="0"/>
              <a:t>选择指定标签元素的第一代子元素</a:t>
            </a:r>
          </a:p>
        </p:txBody>
      </p:sp>
    </p:spTree>
    <p:extLst>
      <p:ext uri="{BB962C8B-B14F-4D97-AF65-F5344CB8AC3E}">
        <p14:creationId xmlns:p14="http://schemas.microsoft.com/office/powerpoint/2010/main" val="1519354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"/>
          <p:cNvSpPr>
            <a:spLocks noChangeArrowheads="1"/>
          </p:cNvSpPr>
          <p:nvPr/>
        </p:nvSpPr>
        <p:spPr bwMode="auto">
          <a:xfrm>
            <a:off x="981657" y="258764"/>
            <a:ext cx="45367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</a:rPr>
              <a:t>2.2.4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</a:rPr>
              <a:t>过滤选择器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93526" y="1117474"/>
            <a:ext cx="9868520" cy="548097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453600" indent="-166688" defTabSz="0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过滤选择器主要是通过特定的</a:t>
            </a:r>
            <a:r>
              <a:rPr lang="zh-CN" altLang="en-US" sz="2800" kern="0" dirty="0" smtClean="0">
                <a:solidFill>
                  <a:srgbClr val="FF0000"/>
                </a:solidFill>
                <a:latin typeface="微软雅黑" pitchFamily="34" charset="-122"/>
              </a:rPr>
              <a:t>过滤规则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来</a:t>
            </a:r>
            <a:r>
              <a:rPr lang="zh-CN" altLang="en-US" sz="2800" kern="0" dirty="0" smtClean="0">
                <a:solidFill>
                  <a:srgbClr val="FF0000"/>
                </a:solidFill>
                <a:latin typeface="微软雅黑" pitchFamily="34" charset="-122"/>
              </a:rPr>
              <a:t>筛选出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所需的</a:t>
            </a:r>
            <a:r>
              <a:rPr lang="en-US" altLang="zh-CN" sz="2800" kern="0" dirty="0" smtClean="0">
                <a:solidFill>
                  <a:srgbClr val="006F53"/>
                </a:solidFill>
                <a:latin typeface="微软雅黑" pitchFamily="34" charset="-122"/>
              </a:rPr>
              <a:t>DOM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元素，过滤规则和</a:t>
            </a:r>
            <a:r>
              <a:rPr lang="en-US" altLang="zh-CN" sz="2800" kern="0" dirty="0" smtClean="0">
                <a:solidFill>
                  <a:srgbClr val="006F53"/>
                </a:solidFill>
                <a:latin typeface="微软雅黑" pitchFamily="34" charset="-122"/>
              </a:rPr>
              <a:t>CSS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itchFamily="34" charset="-122"/>
              </a:rPr>
              <a:t>伪类相同，都以“：”号开头</a:t>
            </a:r>
            <a:endParaRPr lang="en-US" altLang="zh-CN" sz="2800" kern="0" dirty="0" smtClean="0">
              <a:solidFill>
                <a:srgbClr val="006F53"/>
              </a:solidFill>
              <a:latin typeface="微软雅黑" pitchFamily="34" charset="-122"/>
            </a:endParaRPr>
          </a:p>
          <a:p>
            <a:pPr marL="286912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zh-CN" altLang="en-US" kern="0" dirty="0" smtClean="0">
                <a:solidFill>
                  <a:srgbClr val="C00000"/>
                </a:solidFill>
                <a:latin typeface="微软雅黑" pitchFamily="34" charset="-122"/>
              </a:rPr>
              <a:t>语法：</a:t>
            </a:r>
            <a:endParaRPr lang="en-US" altLang="zh-CN" kern="0" dirty="0" smtClean="0">
              <a:solidFill>
                <a:srgbClr val="C00000"/>
              </a:solidFill>
              <a:latin typeface="微软雅黑" pitchFamily="34" charset="-122"/>
            </a:endParaRPr>
          </a:p>
          <a:p>
            <a:pPr marL="286912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微软雅黑" pitchFamily="34" charset="-122"/>
              </a:rPr>
              <a:t>$(“selector : Filter selector”).action();</a:t>
            </a:r>
          </a:p>
          <a:p>
            <a:pPr marL="453600" indent="-166688" defTabSz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/>
            </a:pPr>
            <a:endParaRPr lang="en-US" altLang="zh-CN" sz="2800" kern="0" dirty="0">
              <a:solidFill>
                <a:srgbClr val="006F53"/>
              </a:solidFill>
              <a:latin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774020" y="3717132"/>
            <a:ext cx="1728792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>
            <a:off x="3862977" y="3717132"/>
            <a:ext cx="2521155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>
            <a:off x="2638416" y="3717132"/>
            <a:ext cx="0" cy="50423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>
            <a:off x="5123554" y="3739528"/>
            <a:ext cx="0" cy="50423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521904" y="4488196"/>
            <a:ext cx="2233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基本选择器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95175" y="4480518"/>
            <a:ext cx="2233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过滤选择器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266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157256918</TotalTime>
  <Pages>0</Pages>
  <Words>1718</Words>
  <Characters>0</Characters>
  <Application>Microsoft Office PowerPoint</Application>
  <DocSecurity>0</DocSecurity>
  <PresentationFormat>宽屏</PresentationFormat>
  <Lines>0</Lines>
  <Paragraphs>312</Paragraphs>
  <Slides>36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宋体</vt:lpstr>
      <vt:lpstr>微软雅黑</vt:lpstr>
      <vt:lpstr>Arial</vt:lpstr>
      <vt:lpstr>Franklin Gothic Book</vt:lpstr>
      <vt:lpstr>Wingdings</vt:lpstr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2.4.2 插入节点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未晓倩</cp:lastModifiedBy>
  <cp:revision>2612</cp:revision>
  <cp:lastPrinted>1899-12-30T00:00:00Z</cp:lastPrinted>
  <dcterms:created xsi:type="dcterms:W3CDTF">2003-05-12T10:17:00Z</dcterms:created>
  <dcterms:modified xsi:type="dcterms:W3CDTF">2018-01-08T06:47:41Z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