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edoka" charset="1" panose="02000000000000000000"/>
      <p:regular r:id="rId14"/>
    </p:embeddedFont>
    <p:embeddedFont>
      <p:font typeface="Nunito Bold" charset="1" panose="000008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5955" y="2924194"/>
            <a:ext cx="15734190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  <a:ea typeface="Fredoka Bold"/>
              </a:rPr>
              <a:t>小專報告 : 漢堡店點餐網站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5325209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</a:rPr>
              <a:t>報告人:劉為鑫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227362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43721" y="45770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ea typeface="Fredoka Bold"/>
              </a:rPr>
              <a:t>簡報大綱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72779" y="2897022"/>
            <a:ext cx="5364223" cy="116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Canva Sans"/>
                <a:ea typeface="Canva Sans"/>
              </a:rPr>
              <a:t>1. 網站架構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32670" y="2897022"/>
            <a:ext cx="5364223" cy="116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Canva Sans"/>
                <a:ea typeface="Canva Sans"/>
              </a:rPr>
              <a:t>2. 使用技術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72779" y="5372255"/>
            <a:ext cx="5364223" cy="116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Canva Sans"/>
                <a:ea typeface="Canva Sans"/>
              </a:rPr>
              <a:t>3. 時程表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2670" y="5372255"/>
            <a:ext cx="5364223" cy="116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Canva Sans"/>
                <a:ea typeface="Canva Sans"/>
              </a:rPr>
              <a:t>4. 網站展示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72779" y="7847488"/>
            <a:ext cx="5364223" cy="116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Canva Sans"/>
                <a:ea typeface="Canva Sans"/>
              </a:rPr>
              <a:t>5. 參考資料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85648" y="227362"/>
            <a:ext cx="9048088" cy="1730229"/>
            <a:chOff x="0" y="0"/>
            <a:chExt cx="238303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83035" cy="455698"/>
            </a:xfrm>
            <a:custGeom>
              <a:avLst/>
              <a:gdLst/>
              <a:ahLst/>
              <a:cxnLst/>
              <a:rect r="r" b="b" t="t" l="l"/>
              <a:pathLst>
                <a:path h="455698" w="2383035">
                  <a:moveTo>
                    <a:pt x="0" y="0"/>
                  </a:moveTo>
                  <a:lnTo>
                    <a:pt x="2383035" y="0"/>
                  </a:lnTo>
                  <a:lnTo>
                    <a:pt x="238303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8303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96995" y="2366583"/>
            <a:ext cx="8011259" cy="7423824"/>
          </a:xfrm>
          <a:custGeom>
            <a:avLst/>
            <a:gdLst/>
            <a:ahLst/>
            <a:cxnLst/>
            <a:rect r="r" b="b" t="t" l="l"/>
            <a:pathLst>
              <a:path h="7423824" w="8011259">
                <a:moveTo>
                  <a:pt x="0" y="0"/>
                </a:moveTo>
                <a:lnTo>
                  <a:pt x="8011259" y="0"/>
                </a:lnTo>
                <a:lnTo>
                  <a:pt x="8011259" y="7423823"/>
                </a:lnTo>
                <a:lnTo>
                  <a:pt x="0" y="74238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877" t="-14517" r="-13817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4691" y="1843291"/>
            <a:ext cx="5277353" cy="486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9"/>
              </a:lnSpc>
            </a:pPr>
            <a:r>
              <a:rPr lang="en-US" sz="5528">
                <a:solidFill>
                  <a:srgbClr val="000000"/>
                </a:solidFill>
                <a:latin typeface="Nunito Bold"/>
                <a:ea typeface="Nunito Bold"/>
              </a:rPr>
              <a:t>  網站架構</a:t>
            </a: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首頁</a:t>
            </a: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熱門優惠</a:t>
            </a: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個人套餐</a:t>
            </a: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單點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33178" y="45770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</a:rPr>
              <a:t>主題  : 漢堡店點餐網站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85648" y="1843291"/>
            <a:ext cx="5277353" cy="388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9"/>
              </a:lnSpc>
            </a:pP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搜尋</a:t>
            </a: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會員登入</a:t>
            </a:r>
          </a:p>
          <a:p>
            <a:pPr algn="l" marL="1193538" indent="-596769" lvl="1">
              <a:lnSpc>
                <a:spcPts val="7739"/>
              </a:lnSpc>
              <a:buFont typeface="Arial"/>
              <a:buChar char="•"/>
            </a:pPr>
            <a:r>
              <a:rPr lang="en-US" sz="5528">
                <a:solidFill>
                  <a:srgbClr val="000000"/>
                </a:solidFill>
                <a:ea typeface="Nunito Bold"/>
              </a:rPr>
              <a:t>購物車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28469" y="227362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49412" y="4173433"/>
            <a:ext cx="4768091" cy="3927432"/>
          </a:xfrm>
          <a:custGeom>
            <a:avLst/>
            <a:gdLst/>
            <a:ahLst/>
            <a:cxnLst/>
            <a:rect r="r" b="b" t="t" l="l"/>
            <a:pathLst>
              <a:path h="3927432" w="4768091">
                <a:moveTo>
                  <a:pt x="0" y="0"/>
                </a:moveTo>
                <a:lnTo>
                  <a:pt x="4768090" y="0"/>
                </a:lnTo>
                <a:lnTo>
                  <a:pt x="4768090" y="3927432"/>
                </a:lnTo>
                <a:lnTo>
                  <a:pt x="0" y="39274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1404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89395" y="4173433"/>
            <a:ext cx="4550253" cy="3927432"/>
          </a:xfrm>
          <a:custGeom>
            <a:avLst/>
            <a:gdLst/>
            <a:ahLst/>
            <a:cxnLst/>
            <a:rect r="r" b="b" t="t" l="l"/>
            <a:pathLst>
              <a:path h="3927432" w="4550253">
                <a:moveTo>
                  <a:pt x="0" y="0"/>
                </a:moveTo>
                <a:lnTo>
                  <a:pt x="4550253" y="0"/>
                </a:lnTo>
                <a:lnTo>
                  <a:pt x="4550253" y="3927432"/>
                </a:lnTo>
                <a:lnTo>
                  <a:pt x="0" y="39274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5858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342203" y="4440555"/>
            <a:ext cx="3438800" cy="3937557"/>
          </a:xfrm>
          <a:custGeom>
            <a:avLst/>
            <a:gdLst/>
            <a:ahLst/>
            <a:cxnLst/>
            <a:rect r="r" b="b" t="t" l="l"/>
            <a:pathLst>
              <a:path h="3937557" w="3438800">
                <a:moveTo>
                  <a:pt x="0" y="0"/>
                </a:moveTo>
                <a:lnTo>
                  <a:pt x="3438799" y="0"/>
                </a:lnTo>
                <a:lnTo>
                  <a:pt x="3438799" y="3937557"/>
                </a:lnTo>
                <a:lnTo>
                  <a:pt x="0" y="39375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33178" y="45770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ea typeface="Fredoka"/>
              </a:rPr>
              <a:t>使用技術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42203" y="3218474"/>
            <a:ext cx="3297634" cy="95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  <a:spcBef>
                <a:spcPct val="0"/>
              </a:spcBef>
            </a:pPr>
            <a:r>
              <a:rPr lang="en-US" sz="5528">
                <a:solidFill>
                  <a:srgbClr val="000000"/>
                </a:solidFill>
                <a:latin typeface="Nunito Bold"/>
              </a:rPr>
              <a:t>JavaScript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47508" y="3218474"/>
            <a:ext cx="1371898" cy="1936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000000"/>
                </a:solidFill>
                <a:latin typeface="Nunito Bold"/>
              </a:rPr>
              <a:t>CSS</a:t>
            </a:r>
          </a:p>
          <a:p>
            <a:pPr algn="ctr">
              <a:lnSpc>
                <a:spcPts val="773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390392" y="3218474"/>
            <a:ext cx="1948259" cy="95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  <a:spcBef>
                <a:spcPct val="0"/>
              </a:spcBef>
            </a:pPr>
            <a:r>
              <a:rPr lang="en-US" sz="5528">
                <a:solidFill>
                  <a:srgbClr val="000000"/>
                </a:solidFill>
                <a:latin typeface="Nunito Bold"/>
              </a:rPr>
              <a:t>HTML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28469" y="227362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367837" y="2441845"/>
          <a:ext cx="15058318" cy="6816455"/>
        </p:xfrm>
        <a:graphic>
          <a:graphicData uri="http://schemas.openxmlformats.org/drawingml/2006/table">
            <a:tbl>
              <a:tblPr/>
              <a:tblGrid>
                <a:gridCol w="1882290"/>
                <a:gridCol w="1882290"/>
                <a:gridCol w="1882290"/>
                <a:gridCol w="1882290"/>
                <a:gridCol w="1882290"/>
                <a:gridCol w="1882290"/>
                <a:gridCol w="1882290"/>
                <a:gridCol w="1882290"/>
              </a:tblGrid>
              <a:tr h="11244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5/29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5/30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5/31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6/1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6/2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6/3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</a:rPr>
                        <a:t>6/4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2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ea typeface="Canva Sans"/>
                        </a:rPr>
                        <a:t>主題發想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架構設計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2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ea typeface="Canva Sans"/>
                        </a:rPr>
                        <a:t>頁面製作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基本頁面設計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基本頁面設計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搜尋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會員登入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購物車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購物車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購物車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841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ea typeface="Canva Sans"/>
                        </a:rPr>
                        <a:t>簡報製作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ea typeface="Canva Sans"/>
                        </a:rPr>
                        <a:t>簡報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533178" y="45770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ea typeface="Fredoka"/>
              </a:rPr>
              <a:t>時程表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28469" y="227362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2087330"/>
            <a:ext cx="7488516" cy="4704601"/>
          </a:xfrm>
          <a:custGeom>
            <a:avLst/>
            <a:gdLst/>
            <a:ahLst/>
            <a:cxnLst/>
            <a:rect r="r" b="b" t="t" l="l"/>
            <a:pathLst>
              <a:path h="4704601" w="7488516">
                <a:moveTo>
                  <a:pt x="0" y="0"/>
                </a:moveTo>
                <a:lnTo>
                  <a:pt x="7488516" y="0"/>
                </a:lnTo>
                <a:lnTo>
                  <a:pt x="7488516" y="4704601"/>
                </a:lnTo>
                <a:lnTo>
                  <a:pt x="0" y="47046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00269" y="3366125"/>
            <a:ext cx="6869759" cy="4734740"/>
          </a:xfrm>
          <a:custGeom>
            <a:avLst/>
            <a:gdLst/>
            <a:ahLst/>
            <a:cxnLst/>
            <a:rect r="r" b="b" t="t" l="l"/>
            <a:pathLst>
              <a:path h="4734740" w="6869759">
                <a:moveTo>
                  <a:pt x="0" y="0"/>
                </a:moveTo>
                <a:lnTo>
                  <a:pt x="6869759" y="0"/>
                </a:lnTo>
                <a:lnTo>
                  <a:pt x="6869759" y="4734740"/>
                </a:lnTo>
                <a:lnTo>
                  <a:pt x="0" y="47347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20" t="0" r="-32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5524515"/>
            <a:ext cx="7488516" cy="4003278"/>
          </a:xfrm>
          <a:custGeom>
            <a:avLst/>
            <a:gdLst/>
            <a:ahLst/>
            <a:cxnLst/>
            <a:rect r="r" b="b" t="t" l="l"/>
            <a:pathLst>
              <a:path h="4003278" w="7488516">
                <a:moveTo>
                  <a:pt x="0" y="0"/>
                </a:moveTo>
                <a:lnTo>
                  <a:pt x="7488516" y="0"/>
                </a:lnTo>
                <a:lnTo>
                  <a:pt x="7488516" y="4003278"/>
                </a:lnTo>
                <a:lnTo>
                  <a:pt x="0" y="40032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2524" t="-1160" r="0" b="-116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33178" y="45770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ea typeface="Fredoka"/>
              </a:rPr>
              <a:t>網頁展示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28469" y="227362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33178" y="45770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ea typeface="Fredoka"/>
              </a:rPr>
              <a:t>參考資料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3198" y="2988932"/>
            <a:ext cx="15527594" cy="333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capybara圖片出處 :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https://www.aliexpress.com/item/1005006292118852.html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其他圖片來源 :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https://www.kfcclub.com.tw/(KFC網站)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4691" y="752075"/>
            <a:ext cx="16724609" cy="9298164"/>
            <a:chOff x="0" y="0"/>
            <a:chExt cx="4404835" cy="244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4835" cy="2448899"/>
            </a:xfrm>
            <a:custGeom>
              <a:avLst/>
              <a:gdLst/>
              <a:ahLst/>
              <a:cxnLst/>
              <a:rect r="r" b="b" t="t" l="l"/>
              <a:pathLst>
                <a:path h="2448899" w="4404835">
                  <a:moveTo>
                    <a:pt x="0" y="0"/>
                  </a:moveTo>
                  <a:lnTo>
                    <a:pt x="4404835" y="0"/>
                  </a:lnTo>
                  <a:lnTo>
                    <a:pt x="4404835" y="2448899"/>
                  </a:lnTo>
                  <a:lnTo>
                    <a:pt x="0" y="244889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4835" cy="2486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19676" y="3670929"/>
            <a:ext cx="9430104" cy="3305553"/>
            <a:chOff x="0" y="0"/>
            <a:chExt cx="2483649" cy="870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83649" cy="870598"/>
            </a:xfrm>
            <a:custGeom>
              <a:avLst/>
              <a:gdLst/>
              <a:ahLst/>
              <a:cxnLst/>
              <a:rect r="r" b="b" t="t" l="l"/>
              <a:pathLst>
                <a:path h="870598" w="2483649">
                  <a:moveTo>
                    <a:pt x="0" y="0"/>
                  </a:moveTo>
                  <a:lnTo>
                    <a:pt x="2483649" y="0"/>
                  </a:lnTo>
                  <a:lnTo>
                    <a:pt x="2483649" y="870598"/>
                  </a:lnTo>
                  <a:lnTo>
                    <a:pt x="0" y="8705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83649" cy="908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0028" y="810086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05810" y="227362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296717" y="4037859"/>
            <a:ext cx="9253063" cy="240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60"/>
              </a:lnSpc>
            </a:pPr>
            <a:r>
              <a:rPr lang="en-US" sz="14043">
                <a:solidFill>
                  <a:srgbClr val="000000"/>
                </a:solidFill>
                <a:latin typeface="Fredoka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DAGHOnOahT4</dc:identifier>
  <dcterms:modified xsi:type="dcterms:W3CDTF">2011-08-01T06:04:30Z</dcterms:modified>
  <cp:revision>1</cp:revision>
  <dc:title>小專報告 : 漢堡店點餐網站</dc:title>
</cp:coreProperties>
</file>