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28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劉 為鑫" userId="0cb889d0259d78c6" providerId="LiveId" clId="{3A630E9E-E5C3-41C1-A371-27C2576859F8}"/>
    <pc:docChg chg="undo custSel addSld modSld">
      <pc:chgData name="劉 為鑫" userId="0cb889d0259d78c6" providerId="LiveId" clId="{3A630E9E-E5C3-41C1-A371-27C2576859F8}" dt="2024-05-15T06:22:25.079" v="40" actId="1076"/>
      <pc:docMkLst>
        <pc:docMk/>
      </pc:docMkLst>
      <pc:sldChg chg="modSp mod">
        <pc:chgData name="劉 為鑫" userId="0cb889d0259d78c6" providerId="LiveId" clId="{3A630E9E-E5C3-41C1-A371-27C2576859F8}" dt="2024-05-15T05:40:21.309" v="3" actId="1076"/>
        <pc:sldMkLst>
          <pc:docMk/>
          <pc:sldMk cId="2030264649" sldId="258"/>
        </pc:sldMkLst>
        <pc:picChg chg="mod">
          <ac:chgData name="劉 為鑫" userId="0cb889d0259d78c6" providerId="LiveId" clId="{3A630E9E-E5C3-41C1-A371-27C2576859F8}" dt="2024-05-15T05:40:20.615" v="2" actId="1076"/>
          <ac:picMkLst>
            <pc:docMk/>
            <pc:sldMk cId="2030264649" sldId="258"/>
            <ac:picMk id="6" creationId="{81F187DE-74A2-417D-95C4-40C102D2D805}"/>
          </ac:picMkLst>
        </pc:picChg>
        <pc:cxnChg chg="mod">
          <ac:chgData name="劉 為鑫" userId="0cb889d0259d78c6" providerId="LiveId" clId="{3A630E9E-E5C3-41C1-A371-27C2576859F8}" dt="2024-05-15T05:40:21.309" v="3" actId="1076"/>
          <ac:cxnSpMkLst>
            <pc:docMk/>
            <pc:sldMk cId="2030264649" sldId="258"/>
            <ac:cxnSpMk id="21" creationId="{0661CDEF-50C0-49DE-9B0E-07C1FA14C9D9}"/>
          </ac:cxnSpMkLst>
        </pc:cxnChg>
      </pc:sldChg>
      <pc:sldChg chg="addSp delSp modSp new mod">
        <pc:chgData name="劉 為鑫" userId="0cb889d0259d78c6" providerId="LiveId" clId="{3A630E9E-E5C3-41C1-A371-27C2576859F8}" dt="2024-05-15T06:22:25.079" v="40" actId="1076"/>
        <pc:sldMkLst>
          <pc:docMk/>
          <pc:sldMk cId="99766420" sldId="259"/>
        </pc:sldMkLst>
        <pc:spChg chg="del">
          <ac:chgData name="劉 為鑫" userId="0cb889d0259d78c6" providerId="LiveId" clId="{3A630E9E-E5C3-41C1-A371-27C2576859F8}" dt="2024-05-15T06:21:56.057" v="5" actId="478"/>
          <ac:spMkLst>
            <pc:docMk/>
            <pc:sldMk cId="99766420" sldId="259"/>
            <ac:spMk id="2" creationId="{A94BE32A-B8F0-441E-B8CD-69F88C13131B}"/>
          </ac:spMkLst>
        </pc:spChg>
        <pc:spChg chg="del">
          <ac:chgData name="劉 為鑫" userId="0cb889d0259d78c6" providerId="LiveId" clId="{3A630E9E-E5C3-41C1-A371-27C2576859F8}" dt="2024-05-15T06:21:57.680" v="6" actId="478"/>
          <ac:spMkLst>
            <pc:docMk/>
            <pc:sldMk cId="99766420" sldId="259"/>
            <ac:spMk id="3" creationId="{59F2A77F-AF05-420B-AFDF-621C8AD215F9}"/>
          </ac:spMkLst>
        </pc:spChg>
        <pc:spChg chg="add mod">
          <ac:chgData name="劉 為鑫" userId="0cb889d0259d78c6" providerId="LiveId" clId="{3A630E9E-E5C3-41C1-A371-27C2576859F8}" dt="2024-05-15T06:22:25.079" v="40" actId="1076"/>
          <ac:spMkLst>
            <pc:docMk/>
            <pc:sldMk cId="99766420" sldId="259"/>
            <ac:spMk id="5" creationId="{450E3E9E-97B0-4B81-8BBF-CEAB589548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9121-04DF-4A62-BF39-42AA4075FB89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4875-E314-475C-B04F-F0C410455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43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9121-04DF-4A62-BF39-42AA4075FB89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4875-E314-475C-B04F-F0C410455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36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9121-04DF-4A62-BF39-42AA4075FB89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4875-E314-475C-B04F-F0C410455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31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9121-04DF-4A62-BF39-42AA4075FB89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4875-E314-475C-B04F-F0C410455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91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9121-04DF-4A62-BF39-42AA4075FB89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4875-E314-475C-B04F-F0C410455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10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9121-04DF-4A62-BF39-42AA4075FB89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4875-E314-475C-B04F-F0C410455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59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9121-04DF-4A62-BF39-42AA4075FB89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4875-E314-475C-B04F-F0C410455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22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9121-04DF-4A62-BF39-42AA4075FB89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4875-E314-475C-B04F-F0C410455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79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9121-04DF-4A62-BF39-42AA4075FB89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4875-E314-475C-B04F-F0C410455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0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9121-04DF-4A62-BF39-42AA4075FB89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4875-E314-475C-B04F-F0C410455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66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9121-04DF-4A62-BF39-42AA4075FB89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4875-E314-475C-B04F-F0C410455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75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9121-04DF-4A62-BF39-42AA4075FB89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4875-E314-475C-B04F-F0C410455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59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4782E5D-369A-4FE2-B87A-E1420F29A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0" y="171915"/>
            <a:ext cx="1399893" cy="13321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FE6B90D-D398-4626-8A8F-C42D5E0E6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760" y="231883"/>
            <a:ext cx="2904479" cy="66909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944B413-228C-443E-8D38-1BBDE972B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196" y="158605"/>
            <a:ext cx="1603104" cy="95960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D528627-4E76-4C17-912B-2B0F94AF3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96" y="2245429"/>
            <a:ext cx="6048803" cy="254247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0ADB881-4371-410C-B712-B134872DD7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05" y="1589865"/>
            <a:ext cx="1083788" cy="45157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B2216B3-9089-436E-9237-6F5F6AC2DD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8131" y="1519744"/>
            <a:ext cx="2641735" cy="45157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A4AF454-56A9-469A-BED4-DF04370DD0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2393" y="11036391"/>
            <a:ext cx="3676839" cy="104780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E3EC4CE1-7FF0-4EA6-BAD1-A047BE80B1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273988"/>
            <a:ext cx="6858000" cy="4463423"/>
          </a:xfrm>
          <a:prstGeom prst="rect">
            <a:avLst/>
          </a:prstGeom>
        </p:spPr>
      </p:pic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661CDEF-50C0-49DE-9B0E-07C1FA14C9D9}"/>
              </a:ext>
            </a:extLst>
          </p:cNvPr>
          <p:cNvCxnSpPr/>
          <p:nvPr/>
        </p:nvCxnSpPr>
        <p:spPr>
          <a:xfrm>
            <a:off x="-3898900" y="2169229"/>
            <a:ext cx="1507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F0D970C-0E8D-4210-B2D3-2EB15484744F}"/>
              </a:ext>
            </a:extLst>
          </p:cNvPr>
          <p:cNvSpPr txBox="1"/>
          <p:nvPr/>
        </p:nvSpPr>
        <p:spPr>
          <a:xfrm>
            <a:off x="-3354451" y="413731"/>
            <a:ext cx="3721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固定在上</a:t>
            </a: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93F5442-07A0-4F72-8177-91DDEAE06E85}"/>
              </a:ext>
            </a:extLst>
          </p:cNvPr>
          <p:cNvCxnSpPr/>
          <p:nvPr/>
        </p:nvCxnSpPr>
        <p:spPr>
          <a:xfrm>
            <a:off x="-3390900" y="10906829"/>
            <a:ext cx="1507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14597D7-B0F7-40CE-81EA-ADDB2AA68AC3}"/>
              </a:ext>
            </a:extLst>
          </p:cNvPr>
          <p:cNvSpPr txBox="1"/>
          <p:nvPr/>
        </p:nvSpPr>
        <p:spPr>
          <a:xfrm>
            <a:off x="-2778654" y="11036391"/>
            <a:ext cx="3721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放在最下面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043F1D74-920A-4FC5-AD69-1966954321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9313" y="1500713"/>
            <a:ext cx="692186" cy="42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2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1F187DE-74A2-417D-95C4-40C102D2D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38" y="173500"/>
            <a:ext cx="6359662" cy="11751800"/>
          </a:xfrm>
          <a:prstGeom prst="rect">
            <a:avLst/>
          </a:prstGeom>
        </p:spPr>
      </p:pic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661CDEF-50C0-49DE-9B0E-07C1FA14C9D9}"/>
              </a:ext>
            </a:extLst>
          </p:cNvPr>
          <p:cNvCxnSpPr/>
          <p:nvPr/>
        </p:nvCxnSpPr>
        <p:spPr>
          <a:xfrm>
            <a:off x="-4108450" y="1396999"/>
            <a:ext cx="1507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F0D970C-0E8D-4210-B2D3-2EB15484744F}"/>
              </a:ext>
            </a:extLst>
          </p:cNvPr>
          <p:cNvSpPr txBox="1"/>
          <p:nvPr/>
        </p:nvSpPr>
        <p:spPr>
          <a:xfrm>
            <a:off x="-3354451" y="413731"/>
            <a:ext cx="3721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固定在上</a:t>
            </a: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93F5442-07A0-4F72-8177-91DDEAE06E85}"/>
              </a:ext>
            </a:extLst>
          </p:cNvPr>
          <p:cNvCxnSpPr/>
          <p:nvPr/>
        </p:nvCxnSpPr>
        <p:spPr>
          <a:xfrm>
            <a:off x="-3390900" y="10906829"/>
            <a:ext cx="1507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14597D7-B0F7-40CE-81EA-ADDB2AA68AC3}"/>
              </a:ext>
            </a:extLst>
          </p:cNvPr>
          <p:cNvSpPr txBox="1"/>
          <p:nvPr/>
        </p:nvSpPr>
        <p:spPr>
          <a:xfrm>
            <a:off x="-2778654" y="11036391"/>
            <a:ext cx="3721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放在最下面</a:t>
            </a:r>
          </a:p>
        </p:txBody>
      </p:sp>
    </p:spTree>
    <p:extLst>
      <p:ext uri="{BB962C8B-B14F-4D97-AF65-F5344CB8AC3E}">
        <p14:creationId xmlns:p14="http://schemas.microsoft.com/office/powerpoint/2010/main" val="203026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50E3E9E-97B0-4B81-8BBF-CEAB5895481E}"/>
              </a:ext>
            </a:extLst>
          </p:cNvPr>
          <p:cNvSpPr txBox="1"/>
          <p:nvPr/>
        </p:nvSpPr>
        <p:spPr>
          <a:xfrm>
            <a:off x="303143" y="397422"/>
            <a:ext cx="5968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capybara</a:t>
            </a:r>
            <a:r>
              <a:rPr lang="zh-TW" altLang="en-US" dirty="0"/>
              <a:t>圖片出處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https://www.aliexpress.com/item/1005006292118852.html</a:t>
            </a:r>
          </a:p>
        </p:txBody>
      </p:sp>
    </p:spTree>
    <p:extLst>
      <p:ext uri="{BB962C8B-B14F-4D97-AF65-F5344CB8AC3E}">
        <p14:creationId xmlns:p14="http://schemas.microsoft.com/office/powerpoint/2010/main" val="9976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36</Words>
  <Application>Microsoft Office PowerPoint</Application>
  <PresentationFormat>寬螢幕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 為鑫</dc:creator>
  <cp:lastModifiedBy>劉 為鑫</cp:lastModifiedBy>
  <cp:revision>3</cp:revision>
  <dcterms:created xsi:type="dcterms:W3CDTF">2024-05-09T07:51:16Z</dcterms:created>
  <dcterms:modified xsi:type="dcterms:W3CDTF">2024-05-15T08:12:58Z</dcterms:modified>
</cp:coreProperties>
</file>