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26" d="100"/>
          <a:sy n="126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39E00-2E68-D842-B362-95243AED003F}" type="datetimeFigureOut">
              <a:rPr kumimoji="1" lang="zh-TW" altLang="en-US" smtClean="0"/>
              <a:t>2023/9/26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FE569-3037-004D-9724-639D3F8073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163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8A742B1-C588-1B48-9BE5-293CB526A2BF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D09-F05C-534B-B31D-1B196BAFBE1E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4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8845-F475-FB44-A341-4DB315BC720F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9572-513F-604E-A707-E24F6B63E203}" type="datetime1">
              <a:rPr lang="zh-TW" altLang="en-US" smtClean="0"/>
              <a:t>2023/9/26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0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7D15-8E1A-B94F-8FA4-167A57971D1A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655-C5D2-D743-9FEF-397826E79484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1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23B6-2439-CF4C-9FF0-63A5EE45870C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2823-2AC8-744D-B61A-572D78E7BD69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6442-EAC1-2E46-9A40-B2998FA236EA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42E8-D655-E749-A5ED-EC0FE3288501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6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E43C-2E71-4948-8CD8-91EBE3516B7A}" type="datetime1">
              <a:rPr lang="zh-TW" altLang="en-US" smtClean="0"/>
              <a:t>2023/9/26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25F6C897-052D-3649-9F72-1709392B3A2F}" type="datetime1">
              <a:rPr lang="zh-TW" altLang="en-US" smtClean="0"/>
              <a:t>2023/9/26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8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天空中的彩色圖案">
            <a:extLst>
              <a:ext uri="{FF2B5EF4-FFF2-40B4-BE49-F238E27FC236}">
                <a16:creationId xmlns:a16="http://schemas.microsoft.com/office/drawing/2014/main" id="{57512863-ACF4-FCCD-F5E3-42AE40CFD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1" r="27380"/>
          <a:stretch/>
        </p:blipFill>
        <p:spPr>
          <a:xfrm>
            <a:off x="4267200" y="10"/>
            <a:ext cx="79248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DB28E741-20E4-969E-9AD1-4E93B58BCF48}"/>
              </a:ext>
            </a:extLst>
          </p:cNvPr>
          <p:cNvSpPr txBox="1">
            <a:spLocks/>
          </p:cNvSpPr>
          <p:nvPr/>
        </p:nvSpPr>
        <p:spPr>
          <a:xfrm>
            <a:off x="1392663" y="851706"/>
            <a:ext cx="4650901" cy="233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60BF900-3216-77FA-63A9-15C2AD56DC35}"/>
              </a:ext>
            </a:extLst>
          </p:cNvPr>
          <p:cNvSpPr txBox="1">
            <a:spLocks/>
          </p:cNvSpPr>
          <p:nvPr/>
        </p:nvSpPr>
        <p:spPr>
          <a:xfrm>
            <a:off x="1122284" y="3186343"/>
            <a:ext cx="4636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/>
              </a:rPr>
              <a:t>醫資四 </a:t>
            </a:r>
            <a:r>
              <a:rPr lang="en-US" altLang="zh-TW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/>
              </a:rPr>
              <a:t>409570107 </a:t>
            </a:r>
            <a:r>
              <a:rPr lang="zh-TW" altLang="en-US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alibri"/>
              </a:rPr>
              <a:t>孫煒</a:t>
            </a:r>
            <a:endParaRPr lang="zh-TW" altLang="en-US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E3024F-0F2C-4798-6CB3-9E8E6065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pPr/>
              <a:t>1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9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025CA566-9089-4E96-24E6-721A27E71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11878"/>
            <a:ext cx="6150032" cy="5882640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3932751-26C0-FEB8-4CAB-86114936AB77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AAE0689-3DE6-725B-93EB-772249C5DAF4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–build -info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D4B765-6743-FA4E-C4A8-D6036A33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16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2A53239F-D7BB-C51B-FE73-74DD9C453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09600"/>
            <a:ext cx="6150032" cy="5882640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2705F32E-E05A-881A-7B2D-5772C7DB6413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72ABD0D-E1FB-A224-5D30-1D29707EA2B5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systemctl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status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suricata.service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&gt;&gt;&gt;&gt;&gt;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安裝完成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!&lt;&lt;&lt;&lt;&lt;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A5B10A-6099-11FF-1F51-56557895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11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111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2FB68-1478-7F6F-CBA6-EA02881A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876800" cy="1325563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修正終端機無法打開</a:t>
            </a:r>
          </a:p>
        </p:txBody>
      </p:sp>
      <p:pic>
        <p:nvPicPr>
          <p:cNvPr id="9" name="內容版面配置區 8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F02742EC-6C65-ED96-6943-5203C18EA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346793"/>
            <a:ext cx="5852806" cy="6145447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CB1A568-0A83-7036-9C88-B5F6F9B1B25F}"/>
              </a:ext>
            </a:extLst>
          </p:cNvPr>
          <p:cNvSpPr txBox="1">
            <a:spLocks/>
          </p:cNvSpPr>
          <p:nvPr/>
        </p:nvSpPr>
        <p:spPr>
          <a:xfrm>
            <a:off x="907605" y="1491342"/>
            <a:ext cx="4390535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CTRL+ALT+FN+F3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輸入帳號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輸入密碼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b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&gt;cd/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etc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default</a:t>
            </a:r>
            <a:b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nano locale</a:t>
            </a:r>
            <a:b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再次輸入密碼</a:t>
            </a: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向上箭號圖說文字 10">
            <a:extLst>
              <a:ext uri="{FF2B5EF4-FFF2-40B4-BE49-F238E27FC236}">
                <a16:creationId xmlns:a16="http://schemas.microsoft.com/office/drawing/2014/main" id="{6BE4B64E-1BFB-701D-0DE6-CC9D11171388}"/>
              </a:ext>
            </a:extLst>
          </p:cNvPr>
          <p:cNvSpPr/>
          <p:nvPr/>
        </p:nvSpPr>
        <p:spPr>
          <a:xfrm>
            <a:off x="5298140" y="3357211"/>
            <a:ext cx="3103578" cy="792480"/>
          </a:xfrm>
          <a:prstGeom prst="upArrowCallout">
            <a:avLst>
              <a:gd name="adj1" fmla="val 25000"/>
              <a:gd name="adj2" fmla="val 2763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這裡都是奇怪符號是因為下載時選到中文，後續改為英文後即可正常顯示（右圖）</a:t>
            </a:r>
          </a:p>
        </p:txBody>
      </p:sp>
      <p:pic>
        <p:nvPicPr>
          <p:cNvPr id="12" name="內容版面配置區 10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7BF98E14-858C-CF45-40B3-FF19DBD43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18" y="2296477"/>
            <a:ext cx="3995964" cy="4195763"/>
          </a:xfrm>
          <a:prstGeom prst="rect">
            <a:avLst/>
          </a:prstGeom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214BAFC-10D9-C097-FB30-4174745E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33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腦, 螢幕擷取畫面, 軟體 的圖片&#10;&#10;自動產生的描述">
            <a:extLst>
              <a:ext uri="{FF2B5EF4-FFF2-40B4-BE49-F238E27FC236}">
                <a16:creationId xmlns:a16="http://schemas.microsoft.com/office/drawing/2014/main" id="{079053B3-244D-4D8B-9698-00057DCAD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378" y="564546"/>
            <a:ext cx="5645422" cy="5927694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FB8138FE-6EB3-E511-E9B9-A7500FA8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876800" cy="1325563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修正終端機無法打開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9420770-F3B9-1E68-CB7A-9D3B673FC2D7}"/>
              </a:ext>
            </a:extLst>
          </p:cNvPr>
          <p:cNvSpPr txBox="1">
            <a:spLocks/>
          </p:cNvSpPr>
          <p:nvPr/>
        </p:nvSpPr>
        <p:spPr>
          <a:xfrm>
            <a:off x="838200" y="2168003"/>
            <a:ext cx="4390535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此步驟應在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Lang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後新增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.UTF-8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，但此虛擬機已改過。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新贈後即可保存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Ctrl+O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並退出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Ctrl+X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F73ADE-88AB-E0F3-1708-5B9FEBB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5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電腦 的圖片&#10;&#10;自動產生的描述">
            <a:extLst>
              <a:ext uri="{FF2B5EF4-FFF2-40B4-BE49-F238E27FC236}">
                <a16:creationId xmlns:a16="http://schemas.microsoft.com/office/drawing/2014/main" id="{F5D06B55-FE90-134E-81FB-92F7FF7F8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840" y="457152"/>
            <a:ext cx="5660661" cy="5943695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AE34D5D-71DF-9556-BBD9-EC5F8BD9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876800" cy="1325563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修正終端機無法打開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345ED14-D547-5F32-B4E1-9C3186B97F95}"/>
              </a:ext>
            </a:extLst>
          </p:cNvPr>
          <p:cNvSpPr txBox="1">
            <a:spLocks/>
          </p:cNvSpPr>
          <p:nvPr/>
        </p:nvSpPr>
        <p:spPr>
          <a:xfrm>
            <a:off x="838200" y="2168003"/>
            <a:ext cx="4390535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locale  -gen - -purge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清出相關資料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reboot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重啟虛擬機</a:t>
            </a: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BF3058-B1F8-58D2-83E1-84988B8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80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軟體, 電腦 的圖片&#10;&#10;自動產生的描述">
            <a:extLst>
              <a:ext uri="{FF2B5EF4-FFF2-40B4-BE49-F238E27FC236}">
                <a16:creationId xmlns:a16="http://schemas.microsoft.com/office/drawing/2014/main" id="{28290A07-0835-CDB5-4705-EBA18BFAC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09600"/>
            <a:ext cx="6150031" cy="5882640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F799C87-D2FB-0885-8351-D140D576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4876800" cy="1325563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B269269-14A1-27AA-7D07-A645223B893E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487680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terminal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後輸入：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apt install software properties-common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CE66DD5-2130-F172-1058-84EA807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7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506950A4-7E0F-2715-964B-B6E8E97E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09600"/>
            <a:ext cx="6150032" cy="5882640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AB191C7-947A-B3F8-D3D8-ED8B2BBF7B65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57248AF-32A9-CF3A-13C3-5536DDBC2284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add-apt-repository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ppa:oisff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-stable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2EDD37-7AEB-7D41-92AB-477DE5C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74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電腦, 螢幕擷取畫面 的圖片&#10;&#10;自動產生的描述">
            <a:extLst>
              <a:ext uri="{FF2B5EF4-FFF2-40B4-BE49-F238E27FC236}">
                <a16:creationId xmlns:a16="http://schemas.microsoft.com/office/drawing/2014/main" id="{A6A55CFE-9298-4752-4CAD-DE34741B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999" y="614476"/>
            <a:ext cx="7048227" cy="5877764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87D0F754-470B-9766-1B43-86B312289EA7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5189ACB-6DAC-06DA-5A8E-2394C9902227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apt update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D0530D-5564-36A7-7347-9E2DD99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341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4B77C89A-B434-234A-EA50-5571AAF9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11878"/>
            <a:ext cx="6150032" cy="5882640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A444BD29-77C2-8340-B596-37D2E7B8A253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70E82F7-7711-40C0-CB53-68C1388FA901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apt install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21BCBA-F065-63CA-5E03-1E43D9BF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27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電子產品, 螢幕擷取畫面, 軟體 的圖片&#10;&#10;自動產生的描述">
            <a:extLst>
              <a:ext uri="{FF2B5EF4-FFF2-40B4-BE49-F238E27FC236}">
                <a16:creationId xmlns:a16="http://schemas.microsoft.com/office/drawing/2014/main" id="{80B9609B-1662-633B-69EE-B0AFE244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611878"/>
            <a:ext cx="6150032" cy="5882640"/>
          </a:xfr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A445D106-4FA4-4184-A149-A336E00D7D3A}"/>
              </a:ext>
            </a:extLst>
          </p:cNvPr>
          <p:cNvSpPr txBox="1">
            <a:spLocks/>
          </p:cNvSpPr>
          <p:nvPr/>
        </p:nvSpPr>
        <p:spPr>
          <a:xfrm>
            <a:off x="838200" y="365760"/>
            <a:ext cx="487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Suricata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C01BC16-545F-752D-BA43-7857812B89DF}"/>
              </a:ext>
            </a:extLst>
          </p:cNvPr>
          <p:cNvSpPr txBox="1">
            <a:spLocks/>
          </p:cNvSpPr>
          <p:nvPr/>
        </p:nvSpPr>
        <p:spPr>
          <a:xfrm>
            <a:off x="838200" y="2645523"/>
            <a:ext cx="5135880" cy="4324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輸入：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sudo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apt install </a:t>
            </a:r>
            <a:r>
              <a:rPr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jq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EA4CCC-12F0-4130-CA20-D4701251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fld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96376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206</Words>
  <Application>Microsoft Macintosh PowerPoint</Application>
  <PresentationFormat>寬螢幕</PresentationFormat>
  <Paragraphs>63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Microsoft JhengHei</vt:lpstr>
      <vt:lpstr>AvenirNext LT Pro Medium</vt:lpstr>
      <vt:lpstr>Arial</vt:lpstr>
      <vt:lpstr>Avenir Next LT Pro</vt:lpstr>
      <vt:lpstr>Calibri</vt:lpstr>
      <vt:lpstr>BlockprintVTI</vt:lpstr>
      <vt:lpstr>PowerPoint 簡報</vt:lpstr>
      <vt:lpstr>修正終端機無法打開</vt:lpstr>
      <vt:lpstr>修正終端機無法打開</vt:lpstr>
      <vt:lpstr>修正終端機無法打開</vt:lpstr>
      <vt:lpstr>Suricata安裝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孫煒</dc:creator>
  <cp:lastModifiedBy>孫煒</cp:lastModifiedBy>
  <cp:revision>1</cp:revision>
  <dcterms:created xsi:type="dcterms:W3CDTF">2023-09-26T12:56:47Z</dcterms:created>
  <dcterms:modified xsi:type="dcterms:W3CDTF">2023-09-26T13:37:07Z</dcterms:modified>
</cp:coreProperties>
</file>