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5" r:id="rId6"/>
    <p:sldId id="286" r:id="rId7"/>
    <p:sldId id="284" r:id="rId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539" y="1868557"/>
            <a:ext cx="6858000" cy="164140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9539" y="3602039"/>
            <a:ext cx="6858000" cy="54324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ed9324cec6ae08b7e819aa5b4f727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8790" y="5636260"/>
            <a:ext cx="720090" cy="72009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388860" y="5932170"/>
            <a:ext cx="143573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By Vinson</a:t>
            </a:r>
            <a:endParaRPr lang="en-US" altLang="zh-CN" sz="2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29068"/>
            <a:ext cx="78867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ed9324cec6ae08b7e819aa5b4f7278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80000">
            <a:off x="7842250" y="5689600"/>
            <a:ext cx="720090" cy="7200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31" y="3714750"/>
            <a:ext cx="6996338" cy="800591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3831" y="4589464"/>
            <a:ext cx="6996338" cy="53117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35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417321"/>
            <a:ext cx="38862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417321"/>
            <a:ext cx="38862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4969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73604"/>
            <a:ext cx="3868340" cy="40557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4969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73604"/>
            <a:ext cx="3887391" cy="40557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2468880"/>
            <a:ext cx="7292340" cy="120396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628650" y="3673476"/>
            <a:ext cx="7292579" cy="1066165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98030" y="365125"/>
            <a:ext cx="141732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2865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198121"/>
            <a:ext cx="7886700" cy="82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202635"/>
            <a:ext cx="78867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9480" y="1868805"/>
            <a:ext cx="7140575" cy="1641475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主流开源框架使用分享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da-DK" dirty="0">
                <a:sym typeface="+mn-lt"/>
              </a:rPr>
              <a:t>简单象棋</a:t>
            </a:r>
            <a:r>
              <a:rPr lang="en-US" altLang="zh-CN" dirty="0">
                <a:sym typeface="+mn-lt"/>
              </a:rPr>
              <a:t>APP</a:t>
            </a:r>
            <a:r>
              <a:rPr lang="zh-CN" altLang="en-US" dirty="0">
                <a:sym typeface="+mn-lt"/>
              </a:rPr>
              <a:t>设计与实现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开源框架使用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08530" y="1795145"/>
            <a:ext cx="6306820" cy="455739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ButterKnife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OrmLite VS GreenDao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Retrofit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+mn-ea"/>
              </a:rPr>
              <a:t>Gson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Jackson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Rxjava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服务器构建（</a:t>
            </a:r>
            <a:r>
              <a:rPr lang="en-US" altLang="zh-CN" dirty="0"/>
              <a:t>Spring Boot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99210" y="4266565"/>
            <a:ext cx="6306820" cy="1724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Tomcat-embed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Hibernate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1800" dirty="0">
                <a:sym typeface="+mn-ea"/>
              </a:rPr>
              <a:t>Jackson</a:t>
            </a:r>
            <a:endParaRPr lang="en-US" sz="1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H2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41300" y="1598295"/>
            <a:ext cx="88074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// gradle</a:t>
            </a:r>
            <a:r>
              <a:rPr lang="zh-CN" altLang="en-US" sz="2400"/>
              <a:t>依赖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compile('org.springframework.boot:spring-boot-starter-data-jpa')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compile('org.springframework.boot:spring-boot-starter-web')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runtime('com.h2database:h2')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1675" y="548641"/>
            <a:ext cx="7886700" cy="825126"/>
          </a:xfrm>
        </p:spPr>
        <p:txBody>
          <a:bodyPr/>
          <a:lstStyle/>
          <a:p>
            <a:r>
              <a:rPr lang="zh-CN" altLang="en-US" dirty="0"/>
              <a:t>简单博弈程序设计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08530" y="1795145"/>
            <a:ext cx="6306820" cy="455739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棋局表示（</a:t>
            </a:r>
            <a:r>
              <a:rPr lang="en-US" altLang="zh-CN" sz="2800" dirty="0"/>
              <a:t>Fen</a:t>
            </a:r>
            <a:r>
              <a:rPr lang="zh-CN" altLang="en-US" sz="2800" dirty="0"/>
              <a:t>、数组）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走法生成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局势判断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搜索树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9950" y="4993640"/>
            <a:ext cx="49650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参考网站：http://www.xqbase.com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19555" y="2468880"/>
            <a:ext cx="6026150" cy="1203960"/>
          </a:xfrm>
        </p:spPr>
        <p:txBody>
          <a:bodyPr/>
          <a:lstStyle/>
          <a:p>
            <a:r>
              <a:rPr lang="zh-CN" altLang="en-US" dirty="0" smtClean="0"/>
              <a:t>谢谢观赏！</a:t>
            </a:r>
            <a:endParaRPr lang="en-US" altLang="zh-CN" dirty="0" smtClean="0"/>
          </a:p>
        </p:txBody>
      </p:sp>
    </p:spTree>
    <p:custDataLst>
      <p:tags r:id="rId2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6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9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 YOU"/>
</p:tagLst>
</file>

<file path=ppt/tags/tag16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6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b"/>
  <p:tag name="KSO_WM_UNIT_INDEX" val="1"/>
  <p:tag name="KSO_WM_UNIT_ID" val="custom485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f"/>
  <p:tag name="KSO_WM_UNIT_INDEX" val="1"/>
  <p:tag name="KSO_WM_UNIT_ID" val="custom485_2*f*1"/>
  <p:tag name="KSO_WM_UNIT_CLEAR" val="1"/>
  <p:tag name="KSO_WM_UNIT_LAYERLEVEL" val="1"/>
  <p:tag name="KSO_WM_UNIT_VALUE" val="37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261"/>
  <p:tag name="KSO_WM_TAG_VERSION" val="1.0"/>
  <p:tag name="KSO_WM_SLIDE_ID" val="custom2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95"/>
  <p:tag name="KSO_WM_SLIDE_SIZE" val="621*39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61"/>
  <p:tag name="KSO_WM_UNIT_TYPE" val="a"/>
  <p:tag name="KSO_WM_UNIT_INDEX" val="1"/>
  <p:tag name="KSO_WM_UNIT_ID" val="custom485_2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1_Office 主题</vt:lpstr>
      <vt:lpstr>Android主流开源框架使用分享</vt:lpstr>
      <vt:lpstr>开源框架使用</vt:lpstr>
      <vt:lpstr>服务器构建（Spring Boot）</vt:lpstr>
      <vt:lpstr>简单博弈程序设计</vt:lpstr>
      <vt:lpstr>谢谢观赏！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2017-05-09T03:01:00Z</dcterms:created>
  <dcterms:modified xsi:type="dcterms:W3CDTF">2017-05-16T08:24:48Z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2052-10.1.0.6441</vt:lpwstr>
  </property>
</Properties>
</file>