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3C49-7227-21FF-12CA-2F1B37FBE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FEF7C-E71F-9B68-1D52-1F528BABE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E651-DF28-37E4-A43D-AFACF894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9D36-ED01-C4C1-EB66-DE984357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04C-F1D7-078C-E5A7-9D8150BF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FC0F-1B12-130A-269C-803228DD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C8436-A9F8-B190-4575-CBB48065C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B45C-5316-D29F-9B65-83467FC9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ABE9-096A-2815-7800-566E0A73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03BD-7590-5E66-FDF1-9A1F1A7A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9CAA6-9262-F860-77B7-CF24EFB8A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587D5-FF34-3521-337C-9F15439B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9C8B-2BA7-A81F-2BDB-20720A14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098F-0464-DFF5-FE2F-56C679C7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548B-C7FE-967E-84F4-B17DCBF4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F0CF-F5BA-C14D-E48B-883DD9D8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292D-65B8-D6C9-A06A-A79F7C59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BD27-1943-4013-3FE3-D5A6DD1E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E130-16C9-441A-A67D-EAC6B4CC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1CDB-9DB9-C18E-2DE0-165A9693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2672-8082-C70C-860B-E66F6C77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ECF41-54C8-7022-ECB9-8CDB9C3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B280-4E88-416E-6741-426328CE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EBBA-4739-B238-AF54-43E86422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7E9A-51E9-39EB-80D4-5BBB136E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9AE7-00FC-5C90-CA62-A6C13F0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47D5-99F8-604E-E202-818A0132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D76B-3DBE-91BB-220A-A308C6686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6F10-5AB6-0B15-FC69-6AEDF873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614D9-52D3-9F69-B7D3-8165EC22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0B83-2B94-A78E-F2D4-B84F8758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F7FF-89EA-8E2C-C337-6DD7307F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2D41-DF13-95FB-8CC2-D56776C0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1AE2-1B9A-740E-7724-BAA9F09B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4D74D-9C3D-D136-F75C-C780B1432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5EE0E-0E49-B7FC-4963-5F21660EB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3F022-55EE-22B1-3C05-8C59413F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ABA48-00A3-640F-588E-C11E66CE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FCE46-2E85-FAB4-D0CD-019AAEF2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5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02E8-B40B-12C5-771B-52447A7D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DCE52-F6B5-88BC-4806-60D20CF9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540B5-FA7B-BC0D-92E9-C102DFA6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7D485-7473-E2CA-AEDA-1FCD10C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14285-75E5-B75B-27BB-DD81892B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4F1A-C037-5AFB-690D-CDC76210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383D-1160-E452-CC8E-FE1F81B2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DAEA-6394-8888-79F2-B2964092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E26F-572E-3646-11C2-A9F665C2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493E8-E0FF-AEB6-17F3-14C1DC693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0C7F3-14D1-D9EE-3B6C-7B2AA590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472B-0A5C-0DF4-6B07-81689AD9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801B4-1A82-662D-8B7E-6FDE4802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1D30-6149-B509-4A85-F5F1F5C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4712B-291D-4414-29A2-1FDB45A60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B6DAD-493E-5B34-6E43-666DBF2B3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09BE-7DFE-B8E9-D32B-C1A8C93E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6F953-76C8-83C2-BABE-9EF47698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29AC-ABAE-BF99-063C-6A84720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31A13-9BD3-4715-DACF-E25FBAC7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FC03-360B-2B92-4467-EA0BA1AC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E837-797C-D10D-76DA-9596ED50A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34BB-A69D-4A89-960B-B00E3193C21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DBAE-2F22-6F1A-CE06-026B75F4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4A95-7C99-D63A-A939-6E2041F65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0966-E081-4A8E-B0D5-5F6A00EE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C329-04F1-F307-8BDB-B1BD36BB1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automatic pipeline to download and </a:t>
            </a:r>
            <a:r>
              <a:rPr lang="en-US" dirty="0" err="1"/>
              <a:t>inport</a:t>
            </a:r>
            <a:r>
              <a:rPr lang="en-US" dirty="0"/>
              <a:t> </a:t>
            </a:r>
            <a:r>
              <a:rPr lang="en-US" dirty="0" err="1"/>
              <a:t>sequencs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5F2A1-5DEB-41D4-7C54-60E70BD30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693F-1FE3-E726-0373-AFBB19A4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F097-8D6A-ECBE-3A24-47E232D4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have done RNA sequencing and selected 100 significant genes for further experiment validation</a:t>
            </a:r>
          </a:p>
          <a:p>
            <a:r>
              <a:rPr lang="en-US" dirty="0"/>
              <a:t>The cDNA clone of the 100 genes were bought from OriGene company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sub-clone</a:t>
            </a:r>
            <a:r>
              <a:rPr lang="sv-SE" dirty="0"/>
              <a:t> the genes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expression </a:t>
            </a:r>
            <a:r>
              <a:rPr lang="sv-SE" dirty="0" err="1"/>
              <a:t>vector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a universal primer pair</a:t>
            </a:r>
          </a:p>
          <a:p>
            <a:r>
              <a:rPr lang="sv-SE" dirty="0" err="1"/>
              <a:t>Usually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copy the gene </a:t>
            </a:r>
            <a:r>
              <a:rPr lang="sv-SE" dirty="0" err="1"/>
              <a:t>sequence</a:t>
            </a:r>
            <a:r>
              <a:rPr lang="sv-SE" dirty="0"/>
              <a:t> and </a:t>
            </a:r>
            <a:r>
              <a:rPr lang="sv-SE" dirty="0" err="1"/>
              <a:t>paste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expression </a:t>
            </a:r>
            <a:r>
              <a:rPr lang="sv-SE" dirty="0" err="1"/>
              <a:t>vector</a:t>
            </a:r>
            <a:r>
              <a:rPr lang="sv-SE" dirty="0"/>
              <a:t> </a:t>
            </a:r>
            <a:r>
              <a:rPr lang="sv-SE" dirty="0" err="1"/>
              <a:t>manually</a:t>
            </a:r>
            <a:endParaRPr lang="sv-SE" dirty="0"/>
          </a:p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 is to make an </a:t>
            </a:r>
            <a:r>
              <a:rPr lang="sv-SE" dirty="0" err="1">
                <a:highlight>
                  <a:srgbClr val="FFFF00"/>
                </a:highlight>
              </a:rPr>
              <a:t>automatic</a:t>
            </a:r>
            <a:r>
              <a:rPr lang="sv-SE" dirty="0">
                <a:highlight>
                  <a:srgbClr val="FFFF00"/>
                </a:highlight>
              </a:rPr>
              <a:t> pipeline </a:t>
            </a:r>
            <a:r>
              <a:rPr lang="sv-SE" dirty="0"/>
              <a:t>to </a:t>
            </a:r>
            <a:r>
              <a:rPr lang="sv-SE" dirty="0" err="1"/>
              <a:t>download</a:t>
            </a:r>
            <a:r>
              <a:rPr lang="sv-SE" dirty="0"/>
              <a:t> the </a:t>
            </a:r>
            <a:r>
              <a:rPr lang="sv-SE" dirty="0" err="1"/>
              <a:t>sequence</a:t>
            </a:r>
            <a:r>
              <a:rPr lang="sv-SE" dirty="0"/>
              <a:t> and export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word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original </a:t>
            </a:r>
            <a:r>
              <a:rPr lang="sv-SE" dirty="0" err="1"/>
              <a:t>vector</a:t>
            </a:r>
            <a:r>
              <a:rPr lang="sv-SE" dirty="0"/>
              <a:t> and </a:t>
            </a:r>
            <a:r>
              <a:rPr lang="sv-SE" dirty="0" err="1"/>
              <a:t>sub-cloned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3D45-443E-67F0-051A-68297485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Excel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cDNA</a:t>
            </a:r>
            <a:r>
              <a:rPr lang="sv-SE" dirty="0"/>
              <a:t> </a:t>
            </a:r>
            <a:r>
              <a:rPr lang="sv-SE" dirty="0" err="1"/>
              <a:t>clone</a:t>
            </a:r>
            <a:r>
              <a:rPr lang="sv-SE" dirty="0"/>
              <a:t> information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B1F71-C30E-03DB-7DCA-BB08F0A0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969"/>
            <a:ext cx="10515600" cy="158703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380540-4523-86EF-BE39-CC2A09E12F2B}"/>
              </a:ext>
            </a:extLst>
          </p:cNvPr>
          <p:cNvCxnSpPr>
            <a:cxnSpLocks/>
          </p:cNvCxnSpPr>
          <p:nvPr/>
        </p:nvCxnSpPr>
        <p:spPr>
          <a:xfrm flipH="1">
            <a:off x="5486400" y="3561806"/>
            <a:ext cx="1828800" cy="687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5CE8D0-7C2B-FAE0-4A85-52C1EC9A7169}"/>
              </a:ext>
            </a:extLst>
          </p:cNvPr>
          <p:cNvSpPr txBox="1"/>
          <p:nvPr/>
        </p:nvSpPr>
        <p:spPr>
          <a:xfrm>
            <a:off x="235131" y="4249783"/>
            <a:ext cx="1173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https://www.origene.com/catalog/cdna-clones/expression-plasmids/mr224411/kera-nm_008438-mouse-tagged-orf-clone</a:t>
            </a:r>
          </a:p>
        </p:txBody>
      </p:sp>
    </p:spTree>
    <p:extLst>
      <p:ext uri="{BB962C8B-B14F-4D97-AF65-F5344CB8AC3E}">
        <p14:creationId xmlns:p14="http://schemas.microsoft.com/office/powerpoint/2010/main" val="26442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6A4B-1DFF-4BA3-F8D9-99270A41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369"/>
            <a:ext cx="10515600" cy="5126594"/>
          </a:xfrm>
        </p:spPr>
        <p:txBody>
          <a:bodyPr/>
          <a:lstStyle/>
          <a:p>
            <a:r>
              <a:rPr lang="sv-SE" dirty="0" err="1"/>
              <a:t>Webpage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sequence</a:t>
            </a:r>
            <a:r>
              <a:rPr lang="sv-SE" dirty="0"/>
              <a:t> information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2963E-AE33-275C-8A7F-A16714CE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52" y="1825625"/>
            <a:ext cx="6245045" cy="4646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9FF46-C257-9BA1-E450-54D08134B23E}"/>
              </a:ext>
            </a:extLst>
          </p:cNvPr>
          <p:cNvSpPr txBox="1"/>
          <p:nvPr/>
        </p:nvSpPr>
        <p:spPr>
          <a:xfrm>
            <a:off x="452845" y="681037"/>
            <a:ext cx="1173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https://www.origene.com/catalog/cdna-clones/expression-plasmids/mr224411/kera-nm_008438-mouse-tagged-orf-clone</a:t>
            </a:r>
          </a:p>
        </p:txBody>
      </p:sp>
    </p:spTree>
    <p:extLst>
      <p:ext uri="{BB962C8B-B14F-4D97-AF65-F5344CB8AC3E}">
        <p14:creationId xmlns:p14="http://schemas.microsoft.com/office/powerpoint/2010/main" val="11426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E7D9-0FBE-0B53-B206-33502E72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Source page </a:t>
            </a:r>
            <a:r>
              <a:rPr lang="sv-SE" dirty="0" err="1"/>
              <a:t>of</a:t>
            </a:r>
            <a:r>
              <a:rPr lang="sv-SE" dirty="0"/>
              <a:t> the information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F04F9-FA97-686B-A2A0-6EBC154BE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6457"/>
            <a:ext cx="10515600" cy="3369673"/>
          </a:xfrm>
        </p:spPr>
      </p:pic>
    </p:spTree>
    <p:extLst>
      <p:ext uri="{BB962C8B-B14F-4D97-AF65-F5344CB8AC3E}">
        <p14:creationId xmlns:p14="http://schemas.microsoft.com/office/powerpoint/2010/main" val="27363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44E-3211-74DD-155E-6FC854AA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Export to </a:t>
            </a:r>
            <a:r>
              <a:rPr lang="sv-SE" dirty="0" err="1"/>
              <a:t>word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or text </a:t>
            </a:r>
            <a:r>
              <a:rPr lang="sv-SE" dirty="0" err="1"/>
              <a:t>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DDBB2-8165-BAA6-F570-3CADCBAEE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153" y="1964962"/>
            <a:ext cx="3741730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2537FB-EC54-682B-9654-7F56649762F9}"/>
              </a:ext>
            </a:extLst>
          </p:cNvPr>
          <p:cNvCxnSpPr/>
          <p:nvPr/>
        </p:nvCxnSpPr>
        <p:spPr>
          <a:xfrm>
            <a:off x="5129349" y="3196046"/>
            <a:ext cx="11669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843083-4552-38D4-F3D2-20E9C83D9B1C}"/>
              </a:ext>
            </a:extLst>
          </p:cNvPr>
          <p:cNvSpPr txBox="1"/>
          <p:nvPr/>
        </p:nvSpPr>
        <p:spPr>
          <a:xfrm>
            <a:off x="2074117" y="2872880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Copy the original </a:t>
            </a:r>
            <a:r>
              <a:rPr lang="sv-SE" dirty="0" err="1"/>
              <a:t>sequence</a:t>
            </a:r>
            <a:endParaRPr lang="sv-SE" dirty="0"/>
          </a:p>
          <a:p>
            <a:r>
              <a:rPr lang="sv-SE" dirty="0"/>
              <a:t> from the </a:t>
            </a:r>
            <a:r>
              <a:rPr lang="sv-SE" dirty="0" err="1"/>
              <a:t>webpage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BCC0CC-8B2F-3689-6C8F-71482115B6A1}"/>
              </a:ext>
            </a:extLst>
          </p:cNvPr>
          <p:cNvCxnSpPr/>
          <p:nvPr/>
        </p:nvCxnSpPr>
        <p:spPr>
          <a:xfrm>
            <a:off x="5129349" y="5416732"/>
            <a:ext cx="11669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A88DB-7885-A6EF-5340-E3B04616EA78}"/>
              </a:ext>
            </a:extLst>
          </p:cNvPr>
          <p:cNvSpPr txBox="1"/>
          <p:nvPr/>
        </p:nvSpPr>
        <p:spPr>
          <a:xfrm>
            <a:off x="1011671" y="5232066"/>
            <a:ext cx="386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Export the </a:t>
            </a:r>
            <a:r>
              <a:rPr lang="sv-SE" dirty="0" err="1"/>
              <a:t>sequence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cloned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2CF1-3B5D-4BB0-A394-EA9DB1A5B493}"/>
              </a:ext>
            </a:extLst>
          </p:cNvPr>
          <p:cNvSpPr/>
          <p:nvPr/>
        </p:nvSpPr>
        <p:spPr>
          <a:xfrm>
            <a:off x="6376153" y="2969344"/>
            <a:ext cx="3741730" cy="984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051B-366C-B98D-EBF5-DE43EF261DA9}"/>
              </a:ext>
            </a:extLst>
          </p:cNvPr>
          <p:cNvSpPr/>
          <p:nvPr/>
        </p:nvSpPr>
        <p:spPr>
          <a:xfrm>
            <a:off x="6376153" y="5164183"/>
            <a:ext cx="3741730" cy="674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F9B-F8EB-A36F-FF3A-85DE980A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Further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possible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A0B8-321D-9561-ED7F-F5D93FE4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sequence</a:t>
            </a:r>
            <a:r>
              <a:rPr lang="sv-SE" dirty="0"/>
              <a:t> the </a:t>
            </a:r>
            <a:r>
              <a:rPr lang="sv-SE" dirty="0" err="1"/>
              <a:t>sub-cloned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and do </a:t>
            </a:r>
            <a:r>
              <a:rPr lang="sv-SE" dirty="0" err="1"/>
              <a:t>sequence</a:t>
            </a:r>
            <a:r>
              <a:rPr lang="sv-SE" dirty="0"/>
              <a:t> </a:t>
            </a:r>
            <a:r>
              <a:rPr lang="sv-SE" dirty="0" err="1"/>
              <a:t>alignment</a:t>
            </a:r>
            <a:r>
              <a:rPr lang="sv-SE" dirty="0"/>
              <a:t> to </a:t>
            </a:r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program to do the </a:t>
            </a:r>
            <a:r>
              <a:rPr lang="en-US" dirty="0">
                <a:highlight>
                  <a:srgbClr val="FFFF00"/>
                </a:highlight>
              </a:rPr>
              <a:t>alignmen</a:t>
            </a:r>
            <a:r>
              <a:rPr lang="en-US" dirty="0"/>
              <a:t>t automatically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98E4F-CF57-1905-252F-947A514A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64" y="2474915"/>
            <a:ext cx="3273471" cy="28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0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Make an automatic pipeline to download and inport sequencs</vt:lpstr>
      <vt:lpstr>Background </vt:lpstr>
      <vt:lpstr>Excel file with cDNA clone information</vt:lpstr>
      <vt:lpstr>PowerPoint Presentation</vt:lpstr>
      <vt:lpstr>Source page of the information</vt:lpstr>
      <vt:lpstr>Export to word file or text file</vt:lpstr>
      <vt:lpstr>Further function if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Zhang</dc:creator>
  <cp:lastModifiedBy>Wei Zhang</cp:lastModifiedBy>
  <cp:revision>4</cp:revision>
  <dcterms:created xsi:type="dcterms:W3CDTF">2022-09-27T21:32:20Z</dcterms:created>
  <dcterms:modified xsi:type="dcterms:W3CDTF">2022-09-27T21:56:11Z</dcterms:modified>
</cp:coreProperties>
</file>