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CB49-0564-4C24-AFD9-BA0CC0BA97A6}" v="1" dt="2024-07-22T01:22:08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AN (TP)" userId="8d23f446-953f-4d3b-930e-ca720e8db7fb" providerId="ADAL" clId="{18CDCB49-0564-4C24-AFD9-BA0CC0BA97A6}"/>
    <pc:docChg chg="modSld">
      <pc:chgData name="Andrew TAN (TP)" userId="8d23f446-953f-4d3b-930e-ca720e8db7fb" providerId="ADAL" clId="{18CDCB49-0564-4C24-AFD9-BA0CC0BA97A6}" dt="2024-07-22T01:22:17.903" v="17" actId="20577"/>
      <pc:docMkLst>
        <pc:docMk/>
      </pc:docMkLst>
      <pc:sldChg chg="addSp modSp mod">
        <pc:chgData name="Andrew TAN (TP)" userId="8d23f446-953f-4d3b-930e-ca720e8db7fb" providerId="ADAL" clId="{18CDCB49-0564-4C24-AFD9-BA0CC0BA97A6}" dt="2024-07-22T01:22:17.903" v="17" actId="20577"/>
        <pc:sldMkLst>
          <pc:docMk/>
          <pc:sldMk cId="4151392023" sldId="256"/>
        </pc:sldMkLst>
        <pc:spChg chg="mod">
          <ac:chgData name="Andrew TAN (TP)" userId="8d23f446-953f-4d3b-930e-ca720e8db7fb" providerId="ADAL" clId="{18CDCB49-0564-4C24-AFD9-BA0CC0BA97A6}" dt="2024-07-22T01:22:05.578" v="1" actId="20577"/>
          <ac:spMkLst>
            <pc:docMk/>
            <pc:sldMk cId="4151392023" sldId="256"/>
            <ac:spMk id="4" creationId="{3360E974-06E3-6569-EFC4-FC2BBCB2FB83}"/>
          </ac:spMkLst>
        </pc:spChg>
        <pc:spChg chg="add mod">
          <ac:chgData name="Andrew TAN (TP)" userId="8d23f446-953f-4d3b-930e-ca720e8db7fb" providerId="ADAL" clId="{18CDCB49-0564-4C24-AFD9-BA0CC0BA97A6}" dt="2024-07-22T01:22:17.903" v="17" actId="20577"/>
          <ac:spMkLst>
            <pc:docMk/>
            <pc:sldMk cId="4151392023" sldId="256"/>
            <ac:spMk id="5" creationId="{B83611F4-6802-99E4-0D1D-8B1406747147}"/>
          </ac:spMkLst>
        </pc:spChg>
      </pc:sldChg>
    </pc:docChg>
  </pc:docChgLst>
  <pc:docChgLst>
    <pc:chgData name="Andrew TAN (TP)" userId="8d23f446-953f-4d3b-930e-ca720e8db7fb" providerId="ADAL" clId="{46A98DA9-66CA-4124-886F-C133A49A8331}"/>
    <pc:docChg chg="custSel addSld modSld">
      <pc:chgData name="Andrew TAN (TP)" userId="8d23f446-953f-4d3b-930e-ca720e8db7fb" providerId="ADAL" clId="{46A98DA9-66CA-4124-886F-C133A49A8331}" dt="2024-03-26T07:40:47.603" v="52" actId="207"/>
      <pc:docMkLst>
        <pc:docMk/>
      </pc:docMkLst>
      <pc:sldChg chg="delSp modSp mod">
        <pc:chgData name="Andrew TAN (TP)" userId="8d23f446-953f-4d3b-930e-ca720e8db7fb" providerId="ADAL" clId="{46A98DA9-66CA-4124-886F-C133A49A8331}" dt="2024-03-26T07:38:32.990" v="31" actId="478"/>
        <pc:sldMkLst>
          <pc:docMk/>
          <pc:sldMk cId="4151392023" sldId="256"/>
        </pc:sldMkLst>
        <pc:spChg chg="mod">
          <ac:chgData name="Andrew TAN (TP)" userId="8d23f446-953f-4d3b-930e-ca720e8db7fb" providerId="ADAL" clId="{46A98DA9-66CA-4124-886F-C133A49A8331}" dt="2024-03-26T07:38:19.645" v="27" actId="20577"/>
          <ac:spMkLst>
            <pc:docMk/>
            <pc:sldMk cId="4151392023" sldId="256"/>
            <ac:spMk id="2" creationId="{98CFA1F4-A2E8-0E0D-5EDE-5E47E204792D}"/>
          </ac:spMkLst>
        </pc:spChg>
        <pc:spChg chg="mod">
          <ac:chgData name="Andrew TAN (TP)" userId="8d23f446-953f-4d3b-930e-ca720e8db7fb" providerId="ADAL" clId="{46A98DA9-66CA-4124-886F-C133A49A8331}" dt="2024-03-26T07:38:25.885" v="28" actId="120"/>
          <ac:spMkLst>
            <pc:docMk/>
            <pc:sldMk cId="4151392023" sldId="256"/>
            <ac:spMk id="3" creationId="{78279090-54BA-237B-4671-06DDC6BAF0A0}"/>
          </ac:spMkLst>
        </pc:spChg>
        <pc:spChg chg="mod">
          <ac:chgData name="Andrew TAN (TP)" userId="8d23f446-953f-4d3b-930e-ca720e8db7fb" providerId="ADAL" clId="{46A98DA9-66CA-4124-886F-C133A49A8331}" dt="2024-03-26T07:38:27.733" v="29" actId="120"/>
          <ac:spMkLst>
            <pc:docMk/>
            <pc:sldMk cId="4151392023" sldId="256"/>
            <ac:spMk id="4" creationId="{3360E974-06E3-6569-EFC4-FC2BBCB2FB83}"/>
          </ac:spMkLst>
        </pc:spChg>
        <pc:spChg chg="del">
          <ac:chgData name="Andrew TAN (TP)" userId="8d23f446-953f-4d3b-930e-ca720e8db7fb" providerId="ADAL" clId="{46A98DA9-66CA-4124-886F-C133A49A8331}" dt="2024-03-26T07:38:32.252" v="30" actId="478"/>
          <ac:spMkLst>
            <pc:docMk/>
            <pc:sldMk cId="4151392023" sldId="256"/>
            <ac:spMk id="5" creationId="{1F402869-1664-2D8D-EAD7-94F549D760F4}"/>
          </ac:spMkLst>
        </pc:spChg>
        <pc:spChg chg="del">
          <ac:chgData name="Andrew TAN (TP)" userId="8d23f446-953f-4d3b-930e-ca720e8db7fb" providerId="ADAL" clId="{46A98DA9-66CA-4124-886F-C133A49A8331}" dt="2024-03-26T07:38:32.252" v="30" actId="478"/>
          <ac:spMkLst>
            <pc:docMk/>
            <pc:sldMk cId="4151392023" sldId="256"/>
            <ac:spMk id="6" creationId="{3F17B60E-5501-A2C1-5FC1-1611580106F3}"/>
          </ac:spMkLst>
        </pc:spChg>
        <pc:spChg chg="del">
          <ac:chgData name="Andrew TAN (TP)" userId="8d23f446-953f-4d3b-930e-ca720e8db7fb" providerId="ADAL" clId="{46A98DA9-66CA-4124-886F-C133A49A8331}" dt="2024-03-26T07:38:32.252" v="30" actId="478"/>
          <ac:spMkLst>
            <pc:docMk/>
            <pc:sldMk cId="4151392023" sldId="256"/>
            <ac:spMk id="7" creationId="{97F148EE-C2A1-176D-45C4-777F5585445D}"/>
          </ac:spMkLst>
        </pc:spChg>
        <pc:picChg chg="del">
          <ac:chgData name="Andrew TAN (TP)" userId="8d23f446-953f-4d3b-930e-ca720e8db7fb" providerId="ADAL" clId="{46A98DA9-66CA-4124-886F-C133A49A8331}" dt="2024-03-26T07:38:32.990" v="31" actId="478"/>
          <ac:picMkLst>
            <pc:docMk/>
            <pc:sldMk cId="4151392023" sldId="256"/>
            <ac:picMk id="1026" creationId="{57D84E1B-DBF5-2A03-FEBB-FC4CE70F19FC}"/>
          </ac:picMkLst>
        </pc:picChg>
      </pc:sldChg>
      <pc:sldChg chg="modSp add mod">
        <pc:chgData name="Andrew TAN (TP)" userId="8d23f446-953f-4d3b-930e-ca720e8db7fb" providerId="ADAL" clId="{46A98DA9-66CA-4124-886F-C133A49A8331}" dt="2024-03-26T07:40:47.603" v="52" actId="207"/>
        <pc:sldMkLst>
          <pc:docMk/>
          <pc:sldMk cId="3876742507" sldId="258"/>
        </pc:sldMkLst>
        <pc:spChg chg="mod">
          <ac:chgData name="Andrew TAN (TP)" userId="8d23f446-953f-4d3b-930e-ca720e8db7fb" providerId="ADAL" clId="{46A98DA9-66CA-4124-886F-C133A49A8331}" dt="2024-03-26T07:39:20.628" v="43" actId="1076"/>
          <ac:spMkLst>
            <pc:docMk/>
            <pc:sldMk cId="3876742507" sldId="258"/>
            <ac:spMk id="2" creationId="{98CFA1F4-A2E8-0E0D-5EDE-5E47E204792D}"/>
          </ac:spMkLst>
        </pc:spChg>
        <pc:spChg chg="mod">
          <ac:chgData name="Andrew TAN (TP)" userId="8d23f446-953f-4d3b-930e-ca720e8db7fb" providerId="ADAL" clId="{46A98DA9-66CA-4124-886F-C133A49A8331}" dt="2024-03-26T07:39:26.236" v="45" actId="13926"/>
          <ac:spMkLst>
            <pc:docMk/>
            <pc:sldMk cId="3876742507" sldId="258"/>
            <ac:spMk id="3" creationId="{78279090-54BA-237B-4671-06DDC6BAF0A0}"/>
          </ac:spMkLst>
        </pc:spChg>
        <pc:spChg chg="mod">
          <ac:chgData name="Andrew TAN (TP)" userId="8d23f446-953f-4d3b-930e-ca720e8db7fb" providerId="ADAL" clId="{46A98DA9-66CA-4124-886F-C133A49A8331}" dt="2024-03-26T07:40:31.140" v="49" actId="1076"/>
          <ac:spMkLst>
            <pc:docMk/>
            <pc:sldMk cId="3876742507" sldId="258"/>
            <ac:spMk id="4" creationId="{3360E974-06E3-6569-EFC4-FC2BBCB2FB83}"/>
          </ac:spMkLst>
        </pc:spChg>
        <pc:spChg chg="mod">
          <ac:chgData name="Andrew TAN (TP)" userId="8d23f446-953f-4d3b-930e-ca720e8db7fb" providerId="ADAL" clId="{46A98DA9-66CA-4124-886F-C133A49A8331}" dt="2024-03-26T07:40:47.603" v="52" actId="207"/>
          <ac:spMkLst>
            <pc:docMk/>
            <pc:sldMk cId="3876742507" sldId="258"/>
            <ac:spMk id="5" creationId="{1F402869-1664-2D8D-EAD7-94F549D760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2FB3-09A8-DDC2-27AB-8DE73AF5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83F96-8368-DA3B-4089-7D135D12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414B-9943-5B46-EE37-8A9BC1F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1A32-9B92-49D8-E8DD-7970E37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B559-7F07-DB6E-0B46-32B1FFC4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3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E5F6-90C3-2B17-170A-505B02F7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909E-CA7C-A8A4-FCEC-12D1FB01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87A3C-AC96-FAFE-5C38-CBE2191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C4201-5AB1-4E00-6C25-9CE02D36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96E8-4B17-FE16-C675-19F88903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14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B35-9103-2BC4-9D06-E251BBD6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286A0-0517-7B12-1877-F0CCEE0B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FA62-2CE3-F3EA-67C4-899E21B0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CFDD-4D81-B1F2-5F8B-E5035239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92B66-4257-F6FF-3108-0D3F9BE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3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9556-3E74-7EB7-4041-3F3309C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8EB1-BCAA-02BC-4F83-ACA1B51A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5AA6-BD9B-356A-AD5F-3567E859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D4C4-7363-D7C6-D834-442C79DA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E1BAF-321B-A22E-4F1A-5457B25C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4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EB40-F948-FF7C-0789-FD42C1CB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2CCB-95F3-D395-CADC-258DFCBB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C9DF-4824-DDFE-1BBE-8BF5D25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539E-492C-1C8D-B3D4-4F24B19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F1D2-4E00-9928-B8F3-BC6223BC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4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8AB7-4737-1A3D-D745-38E87B8F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02F8-6C93-D636-A269-DADB52C16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DD596-258C-F944-0D8D-B1197E08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76E0-C907-A3A1-B1A7-56EC24D8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32BFE-7F59-CE26-5BB2-8D0C5098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E6CC-38FF-00A9-EB0D-904E074B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43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144-46F7-69F4-5A31-3C389AFA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2112-7066-3F03-E9E2-DE87F5D3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6EAFB-316C-8F1A-9253-26AE15A85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ED81-E5DF-0A75-1137-67058B4E3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A2B2B-2953-D014-6DE4-9E13C7833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78EF6-85E1-C533-9B9C-05866DCF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82B9B-913F-358A-CF87-36D64BAD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9DCD9-4CAB-1CBE-DCE4-07664839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6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B61C-BA24-087A-830C-D8A7D1F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BB283-2A8A-E57D-C92E-FCC8EA7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4985C-11E1-9A83-E38D-5FD5BACB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A3B9F-5F0B-9BC1-AC89-BA91F2C5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85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AD227-2963-6358-022C-0661E0C8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932E-64FD-9CB7-4707-9F070E5B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C14F1-2F81-DD06-A0C8-15D0E802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80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FE97-61B6-968B-CF2A-C226FE0E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4C59-C895-94C7-03E1-76EE6E65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AD38-0BFB-69F1-620A-61B14881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58BE-61EF-9CCD-49D7-8E131827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1DEC-DFDF-0FED-8BB6-C4EBDA4E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E3EA-6CEB-683E-0F7F-AD55D92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415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8C27-7D89-2A3D-D3AD-BD85DC40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97F64-ADF2-185E-A85E-55F8D5F1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D7FF-F305-BACB-C7AC-8009879D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99E71-1C18-EADB-FA38-14D45BD8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CC61-7C2D-B843-DFEA-D31513F6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0683-6F0C-C7AF-899D-B775B813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6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D839C-79D3-E79F-6B6A-33E9D5BB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17695-A028-07A1-83A3-D6A0274F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24CB-471D-2EBC-0E72-020598CD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0A96-AE7A-4511-8BC4-658BA82B95D2}" type="datetimeFigureOut">
              <a:rPr lang="en-SG" smtClean="0"/>
              <a:t>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02BB-0E9E-E113-B437-D32B684BB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C777-4A7E-6AC5-EF76-4BD5102DD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0F64-1F57-43A6-9F21-1DFBFA9669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7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3bRR08nVg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wasp.org/API-Security/editions/2023/en/0xa2-broken-authenticatio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eatsheetseries.owasp.org/cheatsheets/Multifactor_Authentication_Cheat_Sheet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wasp.org/API-Security/editions/2023/en/0xa2-broken-authenticat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A1F4-A2E8-0E0D-5EDE-5E47E2047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769" y="621481"/>
            <a:ext cx="7538461" cy="735558"/>
          </a:xfrm>
        </p:spPr>
        <p:txBody>
          <a:bodyPr>
            <a:normAutofit fontScale="90000"/>
          </a:bodyPr>
          <a:lstStyle/>
          <a:p>
            <a:r>
              <a:rPr lang="en-US" dirty="0"/>
              <a:t>OWASP DEMO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79090-54BA-237B-4671-06DDC6BA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812" y="1400489"/>
            <a:ext cx="7672418" cy="410838"/>
          </a:xfrm>
        </p:spPr>
        <p:txBody>
          <a:bodyPr>
            <a:normAutofit lnSpcReduction="10000"/>
          </a:bodyPr>
          <a:lstStyle/>
          <a:p>
            <a:pPr algn="l"/>
            <a:r>
              <a:rPr lang="en-SG" b="0" i="0" dirty="0">
                <a:effectLst/>
                <a:latin typeface="Roboto" panose="02000000000000000000" pitchFamily="2" charset="0"/>
              </a:rPr>
              <a:t>Name: Chee Wei Long</a:t>
            </a:r>
          </a:p>
          <a:p>
            <a:endParaRPr lang="en-S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60E974-06E3-6569-EFC4-FC2BBCB2FB83}"/>
              </a:ext>
            </a:extLst>
          </p:cNvPr>
          <p:cNvSpPr txBox="1">
            <a:spLocks/>
          </p:cNvSpPr>
          <p:nvPr/>
        </p:nvSpPr>
        <p:spPr>
          <a:xfrm>
            <a:off x="2071474" y="1931463"/>
            <a:ext cx="7672418" cy="410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000" b="0" i="0" dirty="0">
                <a:effectLst/>
                <a:latin typeface="Roboto" panose="02000000000000000000" pitchFamily="2" charset="0"/>
              </a:rPr>
              <a:t>Practical Grp: PC 02</a:t>
            </a:r>
          </a:p>
          <a:p>
            <a:endParaRPr lang="en-SG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83611F4-6802-99E4-0D1D-8B1406747147}"/>
              </a:ext>
            </a:extLst>
          </p:cNvPr>
          <p:cNvSpPr txBox="1">
            <a:spLocks/>
          </p:cNvSpPr>
          <p:nvPr/>
        </p:nvSpPr>
        <p:spPr>
          <a:xfrm>
            <a:off x="2071474" y="2561447"/>
            <a:ext cx="7672418" cy="410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000" b="0" i="0" dirty="0" err="1">
                <a:effectLst/>
                <a:latin typeface="Roboto" panose="02000000000000000000" pitchFamily="2" charset="0"/>
              </a:rPr>
              <a:t>Youtube</a:t>
            </a:r>
            <a:r>
              <a:rPr lang="en-SG" sz="2000" b="0" i="0" dirty="0">
                <a:effectLst/>
                <a:latin typeface="Roboto" panose="02000000000000000000" pitchFamily="2" charset="0"/>
              </a:rPr>
              <a:t> Link: </a:t>
            </a:r>
            <a:r>
              <a:rPr lang="en-SG" sz="2000" b="0" i="0" dirty="0">
                <a:effectLst/>
                <a:latin typeface="Roboto" panose="02000000000000000000" pitchFamily="2" charset="0"/>
                <a:hlinkClick r:id="rId2"/>
              </a:rPr>
              <a:t>https://youtu.be/D3bRR08nVg4 </a:t>
            </a:r>
            <a:endParaRPr lang="en-SG" sz="2000" b="0" i="0" dirty="0">
              <a:effectLst/>
              <a:latin typeface="Roboto" panose="02000000000000000000" pitchFamily="2" charset="0"/>
            </a:endParaRP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139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A1F4-A2E8-0E0D-5EDE-5E47E2047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769" y="55797"/>
            <a:ext cx="7538461" cy="735558"/>
          </a:xfrm>
        </p:spPr>
        <p:txBody>
          <a:bodyPr>
            <a:normAutofit fontScale="90000"/>
          </a:bodyPr>
          <a:lstStyle/>
          <a:p>
            <a:r>
              <a:rPr lang="en-US" dirty="0"/>
              <a:t>OWASP #1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79090-54BA-237B-4671-06DDC6BA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812" y="701585"/>
            <a:ext cx="7672418" cy="410838"/>
          </a:xfrm>
        </p:spPr>
        <p:txBody>
          <a:bodyPr>
            <a:noAutofit/>
          </a:bodyPr>
          <a:lstStyle/>
          <a:p>
            <a:r>
              <a:rPr lang="en-SG" sz="1800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API2:2023 Broken Authentication</a:t>
            </a:r>
            <a:br>
              <a:rPr lang="en-SG" sz="1800" b="0" i="0" dirty="0">
                <a:effectLst/>
                <a:latin typeface="Roboto" panose="02000000000000000000" pitchFamily="2" charset="0"/>
              </a:rPr>
            </a:br>
            <a:r>
              <a:rPr lang="en-SG" sz="1800" b="0" i="0" dirty="0">
                <a:effectLst/>
                <a:latin typeface="Roboto" panose="02000000000000000000" pitchFamily="2" charset="0"/>
                <a:hlinkClick r:id="rId2"/>
              </a:rPr>
              <a:t>https://owasp.org/API-Security/editions/2023/en/0xa2-broken-authentication/</a:t>
            </a:r>
            <a:endParaRPr lang="en-SG" sz="1800" b="0" i="0" dirty="0">
              <a:effectLst/>
              <a:latin typeface="Roboto" panose="02000000000000000000" pitchFamily="2" charset="0"/>
            </a:endParaRPr>
          </a:p>
          <a:p>
            <a:endParaRPr lang="en-SG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60E974-06E3-6569-EFC4-FC2BBCB2FB83}"/>
              </a:ext>
            </a:extLst>
          </p:cNvPr>
          <p:cNvSpPr txBox="1">
            <a:spLocks/>
          </p:cNvSpPr>
          <p:nvPr/>
        </p:nvSpPr>
        <p:spPr>
          <a:xfrm>
            <a:off x="2071474" y="1728122"/>
            <a:ext cx="7887914" cy="1035464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>
                <a:latin typeface="Roboto" panose="02000000000000000000" pitchFamily="2" charset="0"/>
              </a:rPr>
              <a:t>Vulnerability : </a:t>
            </a:r>
            <a:r>
              <a:rPr lang="en-SG" sz="2000" b="0" i="0" dirty="0">
                <a:effectLst/>
                <a:latin typeface="Roboto" panose="02000000000000000000" pitchFamily="2" charset="0"/>
              </a:rPr>
              <a:t>Permits attackers to perform a brute force attack on the same user account, without presenting captcha/account lockout mechanism.</a:t>
            </a:r>
          </a:p>
          <a:p>
            <a:endParaRPr lang="en-SG" sz="2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F17B60E-5501-A2C1-5FC1-1611580106F3}"/>
              </a:ext>
            </a:extLst>
          </p:cNvPr>
          <p:cNvSpPr txBox="1">
            <a:spLocks/>
          </p:cNvSpPr>
          <p:nvPr/>
        </p:nvSpPr>
        <p:spPr>
          <a:xfrm>
            <a:off x="2071474" y="2929628"/>
            <a:ext cx="7672418" cy="410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b="0" i="0" dirty="0"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Lockout protections</a:t>
            </a:r>
            <a:endParaRPr lang="en-SG" sz="2000" dirty="0">
              <a:highlight>
                <a:srgbClr val="FFFF00"/>
              </a:highlight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7F148EE-C2A1-176D-45C4-777F5585445D}"/>
              </a:ext>
            </a:extLst>
          </p:cNvPr>
          <p:cNvSpPr txBox="1">
            <a:spLocks/>
          </p:cNvSpPr>
          <p:nvPr/>
        </p:nvSpPr>
        <p:spPr>
          <a:xfrm>
            <a:off x="2286970" y="3603296"/>
            <a:ext cx="7672418" cy="4108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latin typeface="Roboto" panose="02000000000000000000" pitchFamily="2" charset="0"/>
              </a:rPr>
              <a:t>Demo/Explain the new security feature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E5F67-FBF2-7F37-BCD5-468D76A2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45" y="4276964"/>
            <a:ext cx="5254321" cy="272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A1F4-A2E8-0E0D-5EDE-5E47E2047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769" y="621481"/>
            <a:ext cx="7538461" cy="735558"/>
          </a:xfrm>
        </p:spPr>
        <p:txBody>
          <a:bodyPr>
            <a:normAutofit fontScale="90000"/>
          </a:bodyPr>
          <a:lstStyle/>
          <a:p>
            <a:r>
              <a:rPr lang="en-US" dirty="0"/>
              <a:t>OWASP #2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2213A-5D6E-4EBA-8D7E-FB6F2355B79A}"/>
              </a:ext>
            </a:extLst>
          </p:cNvPr>
          <p:cNvSpPr txBox="1"/>
          <p:nvPr/>
        </p:nvSpPr>
        <p:spPr>
          <a:xfrm>
            <a:off x="2829464" y="1552755"/>
            <a:ext cx="72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https://cheatsheetseries.owasp.org/cheatsheets/Multifactor_Authentication_Cheat_Sheet.html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C7363-C0D8-28C5-C047-13136BAD35BE}"/>
              </a:ext>
            </a:extLst>
          </p:cNvPr>
          <p:cNvSpPr txBox="1"/>
          <p:nvPr/>
        </p:nvSpPr>
        <p:spPr>
          <a:xfrm>
            <a:off x="1984076" y="2484408"/>
            <a:ext cx="94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Roboto" panose="02000000000000000000" pitchFamily="2" charset="0"/>
              </a:rPr>
              <a:t>Vulnerability : </a:t>
            </a:r>
            <a:r>
              <a:rPr lang="en-US" sz="1800" dirty="0">
                <a:latin typeface="Roboto" panose="02000000000000000000" pitchFamily="2" charset="0"/>
              </a:rPr>
              <a:t>Proper OTP implementation can help ensure that only authorized users access sensitive resources.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B3909-F7BD-CDB6-489E-000F6E4D7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80" y="3373900"/>
            <a:ext cx="6420643" cy="33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A1F4-A2E8-0E0D-5EDE-5E47E2047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769" y="621481"/>
            <a:ext cx="7538461" cy="735558"/>
          </a:xfrm>
        </p:spPr>
        <p:txBody>
          <a:bodyPr>
            <a:normAutofit fontScale="90000"/>
          </a:bodyPr>
          <a:lstStyle/>
          <a:p>
            <a:r>
              <a:rPr lang="en-US" dirty="0"/>
              <a:t>OWASP #3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2213A-5D6E-4EBA-8D7E-FB6F2355B79A}"/>
              </a:ext>
            </a:extLst>
          </p:cNvPr>
          <p:cNvSpPr txBox="1"/>
          <p:nvPr/>
        </p:nvSpPr>
        <p:spPr>
          <a:xfrm>
            <a:off x="2829464" y="1552755"/>
            <a:ext cx="72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https://owasp.org/API-Security/editions/2023/en/0xa2-broken-authentication/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C7363-C0D8-28C5-C047-13136BAD35BE}"/>
              </a:ext>
            </a:extLst>
          </p:cNvPr>
          <p:cNvSpPr txBox="1"/>
          <p:nvPr/>
        </p:nvSpPr>
        <p:spPr>
          <a:xfrm>
            <a:off x="2035835" y="2224966"/>
            <a:ext cx="94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latin typeface="Roboto" panose="02000000000000000000" pitchFamily="2" charset="0"/>
              </a:rPr>
              <a:t>Vulnerability : </a:t>
            </a:r>
            <a:r>
              <a:rPr lang="en-SG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Permits weak passwords.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A8642-75E9-E957-A49E-8C350E16A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871297"/>
            <a:ext cx="7674223" cy="38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0CDC01E6E744BB98561974FF846E2" ma:contentTypeVersion="4" ma:contentTypeDescription="Create a new document." ma:contentTypeScope="" ma:versionID="34981008d660d6fab871d33c0e550230">
  <xsd:schema xmlns:xsd="http://www.w3.org/2001/XMLSchema" xmlns:xs="http://www.w3.org/2001/XMLSchema" xmlns:p="http://schemas.microsoft.com/office/2006/metadata/properties" xmlns:ns2="0dac9eea-8900-49b7-8d60-5051bb511af6" targetNamespace="http://schemas.microsoft.com/office/2006/metadata/properties" ma:root="true" ma:fieldsID="28f460244d68aab60cf014a65442c3a9" ns2:_="">
    <xsd:import namespace="0dac9eea-8900-49b7-8d60-5051bb511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c9eea-8900-49b7-8d60-5051bb511a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9EFCC1-2B10-4DE4-BF4C-CF0F92CA9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2EEEB-C31C-47FF-92BE-64C8CBB66E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1751CB-6E3D-4D7C-93D9-743F2962E6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ac9eea-8900-49b7-8d60-5051bb511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OWASP DEMO</vt:lpstr>
      <vt:lpstr>OWASP #1</vt:lpstr>
      <vt:lpstr>OWASP #2</vt:lpstr>
      <vt:lpstr>OWASP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#1</dc:title>
  <dc:creator>Andrew TAN (TP)</dc:creator>
  <cp:lastModifiedBy>wei good</cp:lastModifiedBy>
  <cp:revision>2</cp:revision>
  <dcterms:created xsi:type="dcterms:W3CDTF">2024-03-26T07:28:50Z</dcterms:created>
  <dcterms:modified xsi:type="dcterms:W3CDTF">2024-08-04T04:10:29Z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8611d-fe69-484f-b56b-0db8a0d79612_Enabled">
    <vt:lpwstr>true</vt:lpwstr>
  </property>
  <property fmtid="{D5CDD505-2E9C-101B-9397-08002B2CF9AE}" pid="3" name="MSIP_Label_d528611d-fe69-484f-b56b-0db8a0d79612_SetDate">
    <vt:lpwstr>2024-03-26T07:37:50Z</vt:lpwstr>
  </property>
  <property fmtid="{D5CDD505-2E9C-101B-9397-08002B2CF9AE}" pid="4" name="MSIP_Label_d528611d-fe69-484f-b56b-0db8a0d79612_Method">
    <vt:lpwstr>Privileged</vt:lpwstr>
  </property>
  <property fmtid="{D5CDD505-2E9C-101B-9397-08002B2CF9AE}" pid="5" name="MSIP_Label_d528611d-fe69-484f-b56b-0db8a0d79612_Name">
    <vt:lpwstr>Public</vt:lpwstr>
  </property>
  <property fmtid="{D5CDD505-2E9C-101B-9397-08002B2CF9AE}" pid="6" name="MSIP_Label_d528611d-fe69-484f-b56b-0db8a0d79612_SiteId">
    <vt:lpwstr>25a99bf0-8e72-472a-ae50-adfbdf0df6f1</vt:lpwstr>
  </property>
  <property fmtid="{D5CDD505-2E9C-101B-9397-08002B2CF9AE}" pid="7" name="MSIP_Label_d528611d-fe69-484f-b56b-0db8a0d79612_ActionId">
    <vt:lpwstr>6b777fb7-76d5-40a1-923a-e717fa7827ed</vt:lpwstr>
  </property>
  <property fmtid="{D5CDD505-2E9C-101B-9397-08002B2CF9AE}" pid="8" name="MSIP_Label_d528611d-fe69-484f-b56b-0db8a0d79612_ContentBits">
    <vt:lpwstr>0</vt:lpwstr>
  </property>
  <property fmtid="{D5CDD505-2E9C-101B-9397-08002B2CF9AE}" pid="9" name="ContentTypeId">
    <vt:lpwstr>0x0101003FB0CDC01E6E744BB98561974FF846E2</vt:lpwstr>
  </property>
</Properties>
</file>