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3" r:id="rId5"/>
    <p:sldId id="272" r:id="rId6"/>
    <p:sldId id="285" r:id="rId7"/>
    <p:sldId id="28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D06D-798D-41B2-8E09-945CDEC492DF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Public-Safety/Crimes-2001-to-present/ijzp-q8t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Bonus Question Set #1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May 2, 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Goal: To perform statistics on mixed-type data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Input: open data (to be detailed later)</a:t>
            </a:r>
            <a:endParaRPr lang="en-US" altLang="zh-TW" i="1" dirty="0">
              <a:solidFill>
                <a:srgbClr val="0000FF"/>
              </a:solidFill>
            </a:endParaRPr>
          </a:p>
          <a:p>
            <a:endParaRPr lang="en-US" altLang="zh-TW" dirty="0"/>
          </a:p>
          <a:p>
            <a:r>
              <a:rPr lang="en-US" altLang="zh-TW" dirty="0" smtClean="0"/>
              <a:t>Output: Results of statistics (to be detailed later)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60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Data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Data: 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b="1" dirty="0" smtClean="0"/>
              <a:t>Crime Datasets, Chicago</a:t>
            </a:r>
            <a:r>
              <a:rPr lang="en-US" altLang="zh-TW" dirty="0" smtClean="0"/>
              <a:t>] </a:t>
            </a:r>
            <a:r>
              <a:rPr lang="en-US" altLang="zh-TW" dirty="0"/>
              <a:t>from US-City Open Data Census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For the city of Chicago, since 2001</a:t>
            </a:r>
          </a:p>
          <a:p>
            <a:pPr lvl="1"/>
            <a:r>
              <a:rPr lang="en-US" altLang="zh-TW" dirty="0" smtClean="0"/>
              <a:t>Available </a:t>
            </a:r>
            <a:r>
              <a:rPr lang="en-US" altLang="zh-TW" dirty="0"/>
              <a:t>at: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data.cityofchicago.org/Public-Safety/Crimes-2001-to-present/ijzp-q8t2</a:t>
            </a:r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Format: </a:t>
            </a:r>
          </a:p>
          <a:p>
            <a:pPr lvl="1"/>
            <a:r>
              <a:rPr lang="en-US" altLang="zh-TW" dirty="0"/>
              <a:t>About 6 million reported crime records, each with 22 attributes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You can select [Export] to generate a single file in CSV, XML, and other formats</a:t>
            </a:r>
          </a:p>
        </p:txBody>
      </p:sp>
    </p:spTree>
    <p:extLst>
      <p:ext uri="{BB962C8B-B14F-4D97-AF65-F5344CB8AC3E}">
        <p14:creationId xmlns:p14="http://schemas.microsoft.com/office/powerpoint/2010/main" val="40666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Attributes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ID</a:t>
            </a:r>
          </a:p>
          <a:p>
            <a:r>
              <a:rPr lang="en-US" altLang="zh-TW" dirty="0" smtClean="0"/>
              <a:t>Case number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Date: date &amp; time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Block: text</a:t>
            </a:r>
          </a:p>
          <a:p>
            <a:r>
              <a:rPr lang="en-US" altLang="zh-TW" dirty="0" smtClean="0"/>
              <a:t>IUCR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Primary type: text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Description: text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Location description: text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Arrest: </a:t>
            </a:r>
            <a:r>
              <a:rPr lang="en-US" altLang="zh-TW" dirty="0" err="1" smtClean="0">
                <a:solidFill>
                  <a:srgbClr val="FF0000"/>
                </a:solidFill>
              </a:rPr>
              <a:t>boolean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Domestic</a:t>
            </a:r>
          </a:p>
          <a:p>
            <a:r>
              <a:rPr lang="en-US" altLang="zh-TW" dirty="0" smtClean="0"/>
              <a:t>Beat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District</a:t>
            </a:r>
          </a:p>
          <a:p>
            <a:r>
              <a:rPr lang="en-US" altLang="zh-TW" dirty="0" smtClean="0"/>
              <a:t>Ward</a:t>
            </a:r>
          </a:p>
          <a:p>
            <a:r>
              <a:rPr lang="en-US" altLang="zh-TW" dirty="0" smtClean="0"/>
              <a:t>Community area</a:t>
            </a:r>
          </a:p>
          <a:p>
            <a:r>
              <a:rPr lang="en-US" altLang="zh-TW" dirty="0" smtClean="0"/>
              <a:t>FBI code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X coordinate: numeric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Y coordinate: numeric</a:t>
            </a:r>
          </a:p>
          <a:p>
            <a:r>
              <a:rPr lang="en-US" altLang="zh-TW" dirty="0" smtClean="0"/>
              <a:t>Year</a:t>
            </a:r>
          </a:p>
          <a:p>
            <a:r>
              <a:rPr lang="en-US" altLang="zh-TW" dirty="0" smtClean="0"/>
              <a:t>Updated on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Latitude: numeric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Longitude: numeric</a:t>
            </a:r>
          </a:p>
          <a:p>
            <a:r>
              <a:rPr lang="en-US" altLang="zh-TW" dirty="0" smtClean="0"/>
              <a:t>Location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85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Tasks in the 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Subtasks</a:t>
            </a:r>
          </a:p>
          <a:p>
            <a:pPr lvl="1"/>
            <a:r>
              <a:rPr lang="en-US" altLang="zh-TW" dirty="0"/>
              <a:t>(</a:t>
            </a:r>
            <a:r>
              <a:rPr lang="en-US" altLang="zh-TW" b="1" dirty="0"/>
              <a:t>30pt</a:t>
            </a:r>
            <a:r>
              <a:rPr lang="en-US" altLang="zh-TW" dirty="0"/>
              <a:t>) (1) </a:t>
            </a:r>
            <a:r>
              <a:rPr lang="en-US" altLang="zh-TW" dirty="0" smtClean="0"/>
              <a:t>For the attributes  ‘Primary type’ and ‘Location description’, </a:t>
            </a:r>
            <a:r>
              <a:rPr lang="en-US" altLang="zh-TW" dirty="0"/>
              <a:t>output the list of each value and the corresponding frequency count, sorted in descending order of the </a:t>
            </a:r>
            <a:r>
              <a:rPr lang="en-US" altLang="zh-TW" dirty="0" smtClean="0"/>
              <a:t>count, respectively.</a:t>
            </a:r>
            <a:endParaRPr lang="en-US" altLang="zh-TW" dirty="0"/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/>
              <a:t>30pt</a:t>
            </a:r>
            <a:r>
              <a:rPr lang="en-US" altLang="zh-TW" dirty="0"/>
              <a:t>) (2) </a:t>
            </a:r>
            <a:r>
              <a:rPr lang="en-US" altLang="zh-TW" dirty="0" smtClean="0"/>
              <a:t>Output the </a:t>
            </a:r>
            <a:r>
              <a:rPr lang="en-US" altLang="zh-TW" dirty="0" smtClean="0">
                <a:solidFill>
                  <a:srgbClr val="0000FF"/>
                </a:solidFill>
              </a:rPr>
              <a:t>most frequently occurred </a:t>
            </a:r>
            <a:r>
              <a:rPr lang="en-US" altLang="zh-TW" dirty="0" smtClean="0"/>
              <a:t>‘Primary type‘ for each possible value of ‘Location description’, sorted </a:t>
            </a:r>
            <a:r>
              <a:rPr lang="en-US" altLang="zh-TW" dirty="0"/>
              <a:t>in descending order of the </a:t>
            </a:r>
            <a:r>
              <a:rPr lang="en-US" altLang="zh-TW" dirty="0" smtClean="0"/>
              <a:t>frequency count.</a:t>
            </a:r>
            <a:endParaRPr lang="en-US" altLang="zh-TW" dirty="0"/>
          </a:p>
          <a:p>
            <a:pPr lvl="1"/>
            <a:r>
              <a:rPr lang="en-US" altLang="zh-TW" dirty="0"/>
              <a:t>(</a:t>
            </a:r>
            <a:r>
              <a:rPr lang="en-US" altLang="zh-TW" b="1" dirty="0"/>
              <a:t>40pt</a:t>
            </a:r>
            <a:r>
              <a:rPr lang="en-US" altLang="zh-TW" dirty="0"/>
              <a:t>) (3) Output the </a:t>
            </a:r>
            <a:r>
              <a:rPr lang="en-US" altLang="zh-TW" dirty="0">
                <a:solidFill>
                  <a:srgbClr val="0000FF"/>
                </a:solidFill>
              </a:rPr>
              <a:t>most frequently occurred </a:t>
            </a:r>
            <a:r>
              <a:rPr lang="en-US" altLang="zh-TW" dirty="0" smtClean="0">
                <a:solidFill>
                  <a:srgbClr val="0000FF"/>
                </a:solidFill>
              </a:rPr>
              <a:t>street name</a:t>
            </a:r>
            <a:r>
              <a:rPr lang="en-US" altLang="zh-TW" dirty="0" smtClean="0"/>
              <a:t> in the attribute ‘Block‘ </a:t>
            </a:r>
            <a:r>
              <a:rPr lang="en-US" altLang="zh-TW" dirty="0"/>
              <a:t>for each </a:t>
            </a:r>
            <a:r>
              <a:rPr lang="en-US" altLang="zh-TW" dirty="0" smtClean="0"/>
              <a:t>‘Primary type’, </a:t>
            </a:r>
            <a:r>
              <a:rPr lang="en-US" altLang="zh-TW" dirty="0"/>
              <a:t>sorted in descending order of the frequency count</a:t>
            </a:r>
            <a:r>
              <a:rPr lang="en-US" altLang="zh-TW" dirty="0" smtClean="0"/>
              <a:t>. (You should remove the numbers in the ‘Block’ address of a street/avenue/boulevard) 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rgbClr val="0000FF"/>
                </a:solidFill>
              </a:rPr>
              <a:t>optional</a:t>
            </a:r>
            <a:r>
              <a:rPr lang="en-US" altLang="zh-TW" dirty="0" smtClean="0"/>
              <a:t>] (</a:t>
            </a:r>
            <a:r>
              <a:rPr lang="en-US" altLang="zh-TW" b="1" dirty="0" smtClean="0"/>
              <a:t>40pt</a:t>
            </a:r>
            <a:r>
              <a:rPr lang="en-US" altLang="zh-TW" dirty="0" smtClean="0"/>
              <a:t>) (4) From the attribute ‘Date’, extract the time in hours and output the </a:t>
            </a:r>
            <a:r>
              <a:rPr lang="en-US" altLang="zh-TW" dirty="0" smtClean="0">
                <a:solidFill>
                  <a:srgbClr val="0000FF"/>
                </a:solidFill>
              </a:rPr>
              <a:t>most frequently occurred hour </a:t>
            </a:r>
            <a:r>
              <a:rPr lang="en-US" altLang="zh-TW" dirty="0" smtClean="0"/>
              <a:t>for each ‘Primary type’ and ‘Location description’, </a:t>
            </a:r>
            <a:r>
              <a:rPr lang="en-US" altLang="zh-TW" dirty="0"/>
              <a:t>sorted in descending order of the frequency </a:t>
            </a:r>
            <a:r>
              <a:rPr lang="en-US" altLang="zh-TW" dirty="0" smtClean="0"/>
              <a:t>count, respectively.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362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(1) two sorted lists of (value, count)</a:t>
            </a:r>
          </a:p>
          <a:p>
            <a:pPr lvl="1"/>
            <a:r>
              <a:rPr lang="en-US" altLang="zh-TW" dirty="0" smtClean="0"/>
              <a:t>Sorted list of ‘Primary type’</a:t>
            </a:r>
          </a:p>
          <a:p>
            <a:pPr lvl="1"/>
            <a:r>
              <a:rPr lang="en-US" altLang="zh-TW" dirty="0" smtClean="0"/>
              <a:t>Sorted list of ‘Location description’ </a:t>
            </a:r>
          </a:p>
          <a:p>
            <a:r>
              <a:rPr lang="en-US" altLang="zh-TW" dirty="0" smtClean="0"/>
              <a:t>(2) </a:t>
            </a:r>
            <a:r>
              <a:rPr lang="en-US" altLang="zh-TW" dirty="0" smtClean="0"/>
              <a:t>n sorted lists of ‘Primary type’ for each ‘Location description’</a:t>
            </a:r>
            <a:endParaRPr lang="en-US" altLang="zh-TW" dirty="0"/>
          </a:p>
          <a:p>
            <a:pPr lvl="1"/>
            <a:r>
              <a:rPr lang="en-US" altLang="zh-TW" dirty="0" smtClean="0"/>
              <a:t>n: # of possible values for ‘Location </a:t>
            </a:r>
            <a:r>
              <a:rPr lang="en-US" altLang="zh-TW" dirty="0" smtClean="0"/>
              <a:t>description’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(3) </a:t>
            </a:r>
            <a:r>
              <a:rPr lang="en-US" altLang="zh-TW" dirty="0" smtClean="0"/>
              <a:t>n </a:t>
            </a:r>
            <a:r>
              <a:rPr lang="en-US" altLang="zh-TW" dirty="0" smtClean="0"/>
              <a:t>sorted list of street names for each ‘Primary type</a:t>
            </a:r>
            <a:r>
              <a:rPr lang="en-US" altLang="zh-TW" dirty="0" smtClean="0"/>
              <a:t>’</a:t>
            </a:r>
          </a:p>
          <a:p>
            <a:pPr lvl="1"/>
            <a:r>
              <a:rPr lang="en-US" altLang="zh-TW" dirty="0" smtClean="0"/>
              <a:t>n: # of possible values for ‘Primary type’</a:t>
            </a:r>
            <a:endParaRPr lang="en-US" altLang="zh-TW" dirty="0" smtClean="0"/>
          </a:p>
          <a:p>
            <a:r>
              <a:rPr lang="en-US" altLang="zh-TW" dirty="0" smtClean="0"/>
              <a:t>(4) two </a:t>
            </a:r>
            <a:r>
              <a:rPr lang="en-US" altLang="zh-TW" dirty="0" smtClean="0"/>
              <a:t>types of sorted </a:t>
            </a:r>
            <a:r>
              <a:rPr lang="en-US" altLang="zh-TW" dirty="0" smtClean="0"/>
              <a:t>lists:</a:t>
            </a:r>
          </a:p>
          <a:p>
            <a:pPr lvl="1"/>
            <a:r>
              <a:rPr lang="en-US" altLang="zh-TW" dirty="0" smtClean="0"/>
              <a:t>Sorted </a:t>
            </a:r>
            <a:r>
              <a:rPr lang="en-US" altLang="zh-TW" dirty="0" smtClean="0"/>
              <a:t>lists </a:t>
            </a:r>
            <a:r>
              <a:rPr lang="en-US" altLang="zh-TW" dirty="0" smtClean="0"/>
              <a:t>of hours for </a:t>
            </a:r>
            <a:r>
              <a:rPr lang="en-US" altLang="zh-TW" dirty="0" smtClean="0"/>
              <a:t>each possible ‘Primary </a:t>
            </a:r>
            <a:r>
              <a:rPr lang="en-US" altLang="zh-TW" dirty="0" smtClean="0"/>
              <a:t>type’</a:t>
            </a:r>
          </a:p>
          <a:p>
            <a:pPr lvl="1"/>
            <a:r>
              <a:rPr lang="en-US" altLang="zh-TW" dirty="0"/>
              <a:t>Sorted </a:t>
            </a:r>
            <a:r>
              <a:rPr lang="en-US" altLang="zh-TW" dirty="0" smtClean="0"/>
              <a:t>lists </a:t>
            </a:r>
            <a:r>
              <a:rPr lang="en-US" altLang="zh-TW" dirty="0"/>
              <a:t>of hours for </a:t>
            </a:r>
            <a:r>
              <a:rPr lang="en-US" altLang="zh-TW" dirty="0" smtClean="0"/>
              <a:t>each possible ‘Location </a:t>
            </a:r>
            <a:r>
              <a:rPr lang="en-US" altLang="zh-TW" dirty="0" smtClean="0"/>
              <a:t>description’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111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lease submit a compressed file containing:</a:t>
            </a:r>
          </a:p>
          <a:p>
            <a:pPr lvl="1"/>
            <a:r>
              <a:rPr lang="en-US" altLang="zh-TW" dirty="0" smtClean="0"/>
              <a:t>Your </a:t>
            </a:r>
            <a:r>
              <a:rPr lang="en-US" altLang="zh-TW" dirty="0" smtClean="0">
                <a:solidFill>
                  <a:srgbClr val="FF0000"/>
                </a:solidFill>
              </a:rPr>
              <a:t>source codes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The generated output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Documentation</a:t>
            </a:r>
            <a:r>
              <a:rPr lang="en-US" altLang="zh-TW" dirty="0" smtClean="0"/>
              <a:t> on </a:t>
            </a:r>
          </a:p>
          <a:p>
            <a:pPr lvl="2"/>
            <a:r>
              <a:rPr lang="en-US" altLang="zh-TW" dirty="0" smtClean="0"/>
              <a:t>How to compile, install, or configure the environment</a:t>
            </a:r>
            <a:r>
              <a:rPr lang="en-US" altLang="zh-TW" dirty="0"/>
              <a:t> </a:t>
            </a:r>
            <a:r>
              <a:rPr lang="en-US" altLang="zh-TW" dirty="0" smtClean="0"/>
              <a:t>if you used special libraries in addition to Hadoop/Spark core </a:t>
            </a:r>
          </a:p>
          <a:p>
            <a:pPr lvl="2"/>
            <a:r>
              <a:rPr lang="en-US" altLang="zh-TW" dirty="0"/>
              <a:t>Environment setup in your </a:t>
            </a:r>
            <a:r>
              <a:rPr lang="en-US" altLang="zh-TW" dirty="0" smtClean="0"/>
              <a:t>cluster</a:t>
            </a:r>
          </a:p>
          <a:p>
            <a:pPr lvl="3"/>
            <a:r>
              <a:rPr lang="en-US" altLang="zh-TW" dirty="0" smtClean="0"/>
              <a:t>How </a:t>
            </a:r>
            <a:r>
              <a:rPr lang="en-US" altLang="zh-TW" dirty="0"/>
              <a:t>many PCs, what spec (CPU, memory, storage), network bandwidth, …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61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510</Words>
  <Application>Microsoft Office PowerPoint</Application>
  <PresentationFormat>寬螢幕</PresentationFormat>
  <Paragraphs>67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Bonus Question Set #1</vt:lpstr>
      <vt:lpstr>Task Description</vt:lpstr>
      <vt:lpstr>Input Data </vt:lpstr>
      <vt:lpstr>Data Attributes</vt:lpstr>
      <vt:lpstr>Tasks in the Homework</vt:lpstr>
      <vt:lpstr>Output Format</vt:lpstr>
      <vt:lpstr>Result Submission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</dc:title>
  <dc:creator>jhwang</dc:creator>
  <cp:lastModifiedBy>jhwang</cp:lastModifiedBy>
  <cp:revision>72</cp:revision>
  <dcterms:created xsi:type="dcterms:W3CDTF">2017-03-16T10:08:31Z</dcterms:created>
  <dcterms:modified xsi:type="dcterms:W3CDTF">2018-05-02T14:11:10Z</dcterms:modified>
</cp:coreProperties>
</file>