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9" r:id="rId5"/>
    <p:sldId id="263" r:id="rId6"/>
    <p:sldId id="27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9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44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92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97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42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06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32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52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19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42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D06D-798D-41B2-8E09-945CDEC492DF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5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Big Data </a:t>
            </a:r>
            <a:r>
              <a:rPr lang="en-US" altLang="zh-TW" dirty="0" smtClean="0"/>
              <a:t>Mining: HW#1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J. H. Wang</a:t>
            </a:r>
          </a:p>
          <a:p>
            <a:r>
              <a:rPr lang="en-US" altLang="zh-TW" dirty="0" smtClean="0"/>
              <a:t>Mar. 9, 2018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18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Programming Exercise: </a:t>
            </a:r>
            <a:r>
              <a:rPr lang="en-US" altLang="zh-TW" dirty="0" smtClean="0"/>
              <a:t>Hadoop/Spark Setup &amp; the First MapReduce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Goal: </a:t>
            </a:r>
            <a:r>
              <a:rPr lang="en-US" altLang="zh-TW" dirty="0" smtClean="0"/>
              <a:t>Setting up your Distributed Environment and Writing your first MapReduce program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Input: </a:t>
            </a:r>
            <a:r>
              <a:rPr lang="en-US" altLang="zh-TW" dirty="0" smtClean="0"/>
              <a:t>Numeric data (to be detailed later)</a:t>
            </a:r>
            <a:endParaRPr lang="en-US" altLang="zh-TW" i="1" dirty="0" smtClean="0">
              <a:solidFill>
                <a:srgbClr val="0000FF"/>
              </a:solidFill>
            </a:endParaRPr>
          </a:p>
          <a:p>
            <a:pPr lvl="1"/>
            <a:endParaRPr lang="en-US" altLang="zh-TW" dirty="0"/>
          </a:p>
          <a:p>
            <a:r>
              <a:rPr lang="en-US" altLang="zh-TW" dirty="0" smtClean="0"/>
              <a:t>Output: </a:t>
            </a:r>
            <a:r>
              <a:rPr lang="en-US" altLang="zh-TW" dirty="0" smtClean="0"/>
              <a:t>Results of simple statistics </a:t>
            </a:r>
            <a:r>
              <a:rPr lang="en-US" altLang="zh-TW" dirty="0" smtClean="0"/>
              <a:t>(to be detailed later)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60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Tasks and Data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Tasks</a:t>
            </a:r>
          </a:p>
          <a:p>
            <a:pPr lvl="1"/>
            <a:r>
              <a:rPr lang="en-US" altLang="zh-TW" dirty="0" smtClean="0"/>
              <a:t>Some simple statistics on numeric data (to be detailed later)</a:t>
            </a:r>
          </a:p>
          <a:p>
            <a:pPr lvl="1"/>
            <a:r>
              <a:rPr lang="en-US" altLang="zh-TW" dirty="0" smtClean="0"/>
              <a:t>You have to do it in a </a:t>
            </a:r>
            <a:r>
              <a:rPr lang="en-US" altLang="zh-TW" dirty="0" smtClean="0">
                <a:solidFill>
                  <a:srgbClr val="FF0000"/>
                </a:solidFill>
              </a:rPr>
              <a:t>distributed</a:t>
            </a:r>
            <a:r>
              <a:rPr lang="en-US" altLang="zh-TW" dirty="0" smtClean="0"/>
              <a:t> way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Data: to be announced later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You have to submit the generated output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You also have to output the efficiency (running time) of each task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66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Note on Programming Exercises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Programming exercises can be done as a team (at most </a:t>
            </a:r>
            <a:r>
              <a:rPr lang="en-US" altLang="zh-TW" dirty="0" smtClean="0">
                <a:solidFill>
                  <a:srgbClr val="0000FF"/>
                </a:solidFill>
              </a:rPr>
              <a:t>two</a:t>
            </a:r>
            <a:r>
              <a:rPr lang="en-US" altLang="zh-TW" dirty="0" smtClean="0"/>
              <a:t> persons per team)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You can use </a:t>
            </a:r>
            <a:r>
              <a:rPr lang="en-US" altLang="zh-TW" dirty="0" smtClean="0">
                <a:solidFill>
                  <a:srgbClr val="0000FF"/>
                </a:solidFill>
              </a:rPr>
              <a:t>any </a:t>
            </a:r>
            <a:r>
              <a:rPr lang="en-US" altLang="zh-TW" dirty="0" smtClean="0"/>
              <a:t>programming language in </a:t>
            </a:r>
            <a:r>
              <a:rPr lang="en-US" altLang="zh-TW" dirty="0" smtClean="0">
                <a:solidFill>
                  <a:srgbClr val="0000FF"/>
                </a:solidFill>
              </a:rPr>
              <a:t>Hadoop or Spark </a:t>
            </a:r>
            <a:r>
              <a:rPr lang="en-US" altLang="zh-TW" dirty="0"/>
              <a:t>to implement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Java, Scala, Python, or R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153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Submission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 smtClean="0"/>
              <a:t>For implementation projects, please submit a compressed file containing:</a:t>
            </a:r>
          </a:p>
          <a:p>
            <a:pPr lvl="1"/>
            <a:r>
              <a:rPr lang="en-US" altLang="zh-TW" dirty="0" smtClean="0"/>
              <a:t>Your cluster environment setup</a:t>
            </a:r>
          </a:p>
          <a:p>
            <a:pPr lvl="2"/>
            <a:r>
              <a:rPr lang="en-US" altLang="zh-TW" dirty="0" smtClean="0"/>
              <a:t>How many PCs, what spec, network setup, …</a:t>
            </a:r>
          </a:p>
          <a:p>
            <a:pPr lvl="1"/>
            <a:r>
              <a:rPr lang="en-US" altLang="zh-TW" dirty="0" smtClean="0"/>
              <a:t>Your </a:t>
            </a:r>
            <a:r>
              <a:rPr lang="en-US" altLang="zh-TW" dirty="0" smtClean="0">
                <a:solidFill>
                  <a:srgbClr val="FF0000"/>
                </a:solidFill>
              </a:rPr>
              <a:t>source </a:t>
            </a:r>
            <a:r>
              <a:rPr lang="en-US" altLang="zh-TW" dirty="0" smtClean="0">
                <a:solidFill>
                  <a:srgbClr val="FF0000"/>
                </a:solidFill>
              </a:rPr>
              <a:t>codes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The generated output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Documentation</a:t>
            </a:r>
            <a:r>
              <a:rPr lang="en-US" altLang="zh-TW" dirty="0" smtClean="0"/>
              <a:t> on how to compile, install, or configure the </a:t>
            </a:r>
            <a:r>
              <a:rPr lang="en-US" altLang="zh-TW" dirty="0" smtClean="0"/>
              <a:t>environment, and also the detailed responsibility of each member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/>
              <a:t>Due: </a:t>
            </a:r>
            <a:r>
              <a:rPr lang="en-US" altLang="zh-TW" dirty="0" smtClean="0"/>
              <a:t>2 </a:t>
            </a:r>
            <a:r>
              <a:rPr lang="en-US" altLang="zh-TW" dirty="0"/>
              <a:t>weeks 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Mar. 23, 2018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6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 of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In completion of each of the tasks, you get part of the scores</a:t>
            </a:r>
          </a:p>
          <a:p>
            <a:endParaRPr lang="en-US" altLang="zh-TW" dirty="0" smtClean="0"/>
          </a:p>
          <a:p>
            <a:r>
              <a:rPr lang="en-US" altLang="zh-TW" dirty="0" smtClean="0">
                <a:solidFill>
                  <a:srgbClr val="0000FF"/>
                </a:solidFill>
              </a:rPr>
              <a:t>Correctness</a:t>
            </a:r>
            <a:r>
              <a:rPr lang="en-US" altLang="zh-TW" dirty="0" smtClean="0"/>
              <a:t> </a:t>
            </a:r>
            <a:r>
              <a:rPr lang="en-US" altLang="zh-TW" dirty="0"/>
              <a:t>of Output </a:t>
            </a:r>
          </a:p>
          <a:p>
            <a:pPr lvl="1"/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Efficiency</a:t>
            </a:r>
          </a:p>
          <a:p>
            <a:endParaRPr lang="en-US" altLang="zh-TW" dirty="0"/>
          </a:p>
          <a:p>
            <a:r>
              <a:rPr lang="en-US" altLang="zh-TW" dirty="0"/>
              <a:t>Please specify the environment setup of your (virtual) machines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You </a:t>
            </a:r>
            <a:r>
              <a:rPr lang="en-US" altLang="zh-TW" dirty="0" smtClean="0"/>
              <a:t>might need to demo if </a:t>
            </a:r>
            <a:r>
              <a:rPr lang="en-US" altLang="zh-TW" dirty="0" smtClean="0"/>
              <a:t>your </a:t>
            </a:r>
            <a:r>
              <a:rPr lang="en-US" altLang="zh-TW" dirty="0" smtClean="0"/>
              <a:t>program was unable to run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35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Questions or Comments?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91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267</Words>
  <Application>Microsoft Office PowerPoint</Application>
  <PresentationFormat>寬螢幕</PresentationFormat>
  <Paragraphs>46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Big Data Mining: HW#1</vt:lpstr>
      <vt:lpstr>Programming Exercise: Hadoop/Spark Setup &amp; the First MapReduce Program</vt:lpstr>
      <vt:lpstr>Tasks and Data </vt:lpstr>
      <vt:lpstr>Note on Programming Exercises</vt:lpstr>
      <vt:lpstr>Homework Submission</vt:lpstr>
      <vt:lpstr>Evaluation of Results</vt:lpstr>
      <vt:lpstr>Questions or Comments?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HW#1</dc:title>
  <dc:creator>jhwang</dc:creator>
  <cp:lastModifiedBy>jhwang</cp:lastModifiedBy>
  <cp:revision>24</cp:revision>
  <dcterms:created xsi:type="dcterms:W3CDTF">2017-03-16T10:08:31Z</dcterms:created>
  <dcterms:modified xsi:type="dcterms:W3CDTF">2018-03-09T01:17:40Z</dcterms:modified>
</cp:coreProperties>
</file>