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A0BA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5477B-DB9E-46F1-AE88-737E3ED0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B2431D-CA69-4368-9B97-EA4267075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CA56C-669B-47C5-BF23-54AE11D0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7DEA-174C-4F59-ACF1-8C8A8DF6FA22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CA617-2711-4130-B1FF-34C49B76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3168D-68C8-4B69-A26C-007F8F4E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519B-81B7-4DFF-8D9B-50A296AF9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76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A0019-1EDF-4FB9-A003-DBF9B97A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0F3766-6F5C-4990-B044-6CD703F47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CC270-D8FB-4FF8-9CC1-47E94CA8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7DEA-174C-4F59-ACF1-8C8A8DF6FA22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CE86C-91D9-40F4-A960-EF055844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F0847-5CC7-4D01-8D9F-1B67AF7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519B-81B7-4DFF-8D9B-50A296AF9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FC4B80-4622-45B4-A95A-B2CE199C0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090A28-C8D1-4E70-A051-CECE96F8F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92A3C-106B-4B10-887F-24B7D0B6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7DEA-174C-4F59-ACF1-8C8A8DF6FA22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D976A-2EF7-48BA-BAFF-50AA8D05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D5165-26FD-4731-88FC-BB975808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519B-81B7-4DFF-8D9B-50A296AF9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9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DE34C-E070-4CCB-8FF4-54D44C85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C85A6-11D3-490E-9A9A-B5650AF9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6ED42-680A-4289-B5CE-3D39C5DB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7DEA-174C-4F59-ACF1-8C8A8DF6FA22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2C4A8-76BD-4BE8-AD7C-812461ED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E5FA6-C6B9-4C5A-B2D0-D388CEA6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519B-81B7-4DFF-8D9B-50A296AF9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6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9ADFA-E4B1-45E0-A195-A2BD2489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23789-B925-4106-8A1A-BA4979CC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A52F0-0628-4F3C-8F03-353ADCF8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7DEA-174C-4F59-ACF1-8C8A8DF6FA22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2439D-858F-4956-9650-A831D530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D706C-BFF0-4C1B-A2F3-7C0BA51A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519B-81B7-4DFF-8D9B-50A296AF9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96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3B223-B280-4198-84BE-601AB1F4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ED2F3-3059-4B14-AF98-33A7FBBB8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571912-4D20-41EB-B82E-A5D12E2D3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E630B9-E004-4A56-B88C-BBBE3FEB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7DEA-174C-4F59-ACF1-8C8A8DF6FA22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80FAC1-8241-4E85-A6B0-5D3625C7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4E93B-9AA5-48C8-933C-3D140A61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519B-81B7-4DFF-8D9B-50A296AF9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714C6-8E1D-4A70-9CD8-470BFE66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49D9B-A5C4-46AA-8931-631651FB9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7BCF65-33BE-45BC-8C56-1EE494191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7744EF-5888-41BD-9484-E98F44C78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4B6097-9C16-4D45-8196-F7AD59FBC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459055-D6FB-45F2-BD27-93A2A897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7DEA-174C-4F59-ACF1-8C8A8DF6FA22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B0526A-DBA4-4802-A45D-0F515341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406E84-490D-40AF-8B16-9195B321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519B-81B7-4DFF-8D9B-50A296AF9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0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6AA0A-BC14-4774-8CD6-A7C6BE5B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608861-0D13-49BB-A9A2-65F3206A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7DEA-174C-4F59-ACF1-8C8A8DF6FA22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CD63C9-C78E-439A-B695-B421A347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5F1963-6FE2-4E1B-8FF4-DF2527B5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519B-81B7-4DFF-8D9B-50A296AF9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1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BE9946-528D-4E4B-891A-A78E279F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7DEA-174C-4F59-ACF1-8C8A8DF6FA22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8E7C8A-4E23-4FDB-986D-6FC8A7F1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7A16F-631F-4425-8AA7-1AE74322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519B-81B7-4DFF-8D9B-50A296AF9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3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44494-EFEE-49B1-B048-13CAD1F5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FD3DC-B33A-4F56-A7DA-DAB24DFF0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77CFA7-FEF0-469A-BE9C-5B0425DC3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1D49F7-1E18-4263-BC27-9A42C86C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7DEA-174C-4F59-ACF1-8C8A8DF6FA22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586DB7-7493-4104-84C3-77C108C4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C484D-5A50-405B-94F0-491B5A1A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519B-81B7-4DFF-8D9B-50A296AF9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8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BEF9D-551E-4390-9BF2-B31B8F15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35B819-20FB-4A56-B27D-4A39B99CD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F37BC8-3816-4574-8CC8-1C0ED4C5F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0BF35-579A-4F0B-B045-88F06751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7DEA-174C-4F59-ACF1-8C8A8DF6FA22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DA01AC-827B-41F1-9095-97579187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B21D0-2D12-4BC1-8D92-1FF8FD1F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519B-81B7-4DFF-8D9B-50A296AF9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27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43F1B0-5E2D-47FE-9D3D-07E7D318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125E84-959C-47A1-91D5-EC13C0F9E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DDD41-0CC0-451D-983A-4C94E4E30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7DEA-174C-4F59-ACF1-8C8A8DF6FA22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7BFD7-996B-447D-8AE6-E31514F41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FA4B1-95D2-48DF-BB87-299657EA4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C519B-81B7-4DFF-8D9B-50A296AF9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5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立方体 98">
            <a:extLst>
              <a:ext uri="{FF2B5EF4-FFF2-40B4-BE49-F238E27FC236}">
                <a16:creationId xmlns:a16="http://schemas.microsoft.com/office/drawing/2014/main" id="{16C3D893-DCFB-4635-8959-91F9EEC0B6D3}"/>
              </a:ext>
            </a:extLst>
          </p:cNvPr>
          <p:cNvSpPr/>
          <p:nvPr/>
        </p:nvSpPr>
        <p:spPr>
          <a:xfrm>
            <a:off x="3940103" y="3909044"/>
            <a:ext cx="569912" cy="1162481"/>
          </a:xfrm>
          <a:prstGeom prst="cube">
            <a:avLst>
              <a:gd name="adj" fmla="val 6551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id="{1FA82CB0-57C8-4E59-9047-F5441E666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76" y="2604656"/>
            <a:ext cx="0" cy="115772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472DA0A4-80DD-4DCA-A575-AAF7DA820AF5}"/>
              </a:ext>
            </a:extLst>
          </p:cNvPr>
          <p:cNvSpPr>
            <a:spLocks/>
          </p:cNvSpPr>
          <p:nvPr/>
        </p:nvSpPr>
        <p:spPr bwMode="auto">
          <a:xfrm>
            <a:off x="4537076" y="3749675"/>
            <a:ext cx="101600" cy="152400"/>
          </a:xfrm>
          <a:custGeom>
            <a:avLst/>
            <a:gdLst>
              <a:gd name="T0" fmla="*/ 64 w 64"/>
              <a:gd name="T1" fmla="*/ 0 h 96"/>
              <a:gd name="T2" fmla="*/ 32 w 64"/>
              <a:gd name="T3" fmla="*/ 96 h 96"/>
              <a:gd name="T4" fmla="*/ 0 w 64"/>
              <a:gd name="T5" fmla="*/ 0 h 96"/>
              <a:gd name="T6" fmla="*/ 64 w 64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96">
                <a:moveTo>
                  <a:pt x="64" y="0"/>
                </a:moveTo>
                <a:lnTo>
                  <a:pt x="32" y="96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5A6E866D-510E-4DB9-8D0C-8D49AEB68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2527" y="1876425"/>
            <a:ext cx="2420688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242DF2C1-69CE-40FE-99E8-89592EABC302}"/>
              </a:ext>
            </a:extLst>
          </p:cNvPr>
          <p:cNvSpPr>
            <a:spLocks/>
          </p:cNvSpPr>
          <p:nvPr/>
        </p:nvSpPr>
        <p:spPr bwMode="auto">
          <a:xfrm>
            <a:off x="9180513" y="1825625"/>
            <a:ext cx="153988" cy="101600"/>
          </a:xfrm>
          <a:custGeom>
            <a:avLst/>
            <a:gdLst>
              <a:gd name="T0" fmla="*/ 0 w 97"/>
              <a:gd name="T1" fmla="*/ 0 h 64"/>
              <a:gd name="T2" fmla="*/ 97 w 97"/>
              <a:gd name="T3" fmla="*/ 32 h 64"/>
              <a:gd name="T4" fmla="*/ 0 w 97"/>
              <a:gd name="T5" fmla="*/ 64 h 64"/>
              <a:gd name="T6" fmla="*/ 0 w 97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64">
                <a:moveTo>
                  <a:pt x="0" y="0"/>
                </a:moveTo>
                <a:lnTo>
                  <a:pt x="97" y="32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9">
            <a:extLst>
              <a:ext uri="{FF2B5EF4-FFF2-40B4-BE49-F238E27FC236}">
                <a16:creationId xmlns:a16="http://schemas.microsoft.com/office/drawing/2014/main" id="{F09F4892-F741-4E53-96B3-09D398E46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1" y="2189163"/>
            <a:ext cx="0" cy="2314575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0">
            <a:extLst>
              <a:ext uri="{FF2B5EF4-FFF2-40B4-BE49-F238E27FC236}">
                <a16:creationId xmlns:a16="http://schemas.microsoft.com/office/drawing/2014/main" id="{1F36FACC-B39E-4059-B5AB-7E8E036EB91A}"/>
              </a:ext>
            </a:extLst>
          </p:cNvPr>
          <p:cNvSpPr>
            <a:spLocks/>
          </p:cNvSpPr>
          <p:nvPr/>
        </p:nvSpPr>
        <p:spPr bwMode="auto">
          <a:xfrm>
            <a:off x="7569201" y="2047875"/>
            <a:ext cx="101600" cy="153988"/>
          </a:xfrm>
          <a:custGeom>
            <a:avLst/>
            <a:gdLst>
              <a:gd name="T0" fmla="*/ 0 w 64"/>
              <a:gd name="T1" fmla="*/ 97 h 97"/>
              <a:gd name="T2" fmla="*/ 32 w 64"/>
              <a:gd name="T3" fmla="*/ 0 h 97"/>
              <a:gd name="T4" fmla="*/ 64 w 64"/>
              <a:gd name="T5" fmla="*/ 97 h 97"/>
              <a:gd name="T6" fmla="*/ 0 w 64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97">
                <a:moveTo>
                  <a:pt x="0" y="97"/>
                </a:moveTo>
                <a:lnTo>
                  <a:pt x="32" y="0"/>
                </a:lnTo>
                <a:lnTo>
                  <a:pt x="64" y="97"/>
                </a:lnTo>
                <a:lnTo>
                  <a:pt x="0" y="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76C4EAB1-5F15-46D4-B45F-1B5BB30AB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0182" y="4519613"/>
            <a:ext cx="2528744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3BB7A923-3746-4E2A-B179-C243D43520F1}"/>
              </a:ext>
            </a:extLst>
          </p:cNvPr>
          <p:cNvSpPr>
            <a:spLocks/>
          </p:cNvSpPr>
          <p:nvPr/>
        </p:nvSpPr>
        <p:spPr bwMode="auto">
          <a:xfrm>
            <a:off x="9166226" y="4468813"/>
            <a:ext cx="152400" cy="103188"/>
          </a:xfrm>
          <a:custGeom>
            <a:avLst/>
            <a:gdLst>
              <a:gd name="T0" fmla="*/ 0 w 96"/>
              <a:gd name="T1" fmla="*/ 0 h 65"/>
              <a:gd name="T2" fmla="*/ 96 w 96"/>
              <a:gd name="T3" fmla="*/ 32 h 65"/>
              <a:gd name="T4" fmla="*/ 0 w 96"/>
              <a:gd name="T5" fmla="*/ 65 h 65"/>
              <a:gd name="T6" fmla="*/ 0 w 96"/>
              <a:gd name="T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65">
                <a:moveTo>
                  <a:pt x="0" y="0"/>
                </a:moveTo>
                <a:lnTo>
                  <a:pt x="96" y="32"/>
                </a:lnTo>
                <a:lnTo>
                  <a:pt x="0" y="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Oval 13">
            <a:extLst>
              <a:ext uri="{FF2B5EF4-FFF2-40B4-BE49-F238E27FC236}">
                <a16:creationId xmlns:a16="http://schemas.microsoft.com/office/drawing/2014/main" id="{C6328EBF-BC36-4AC8-A9F1-AB1D84529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1755775"/>
            <a:ext cx="287338" cy="287338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76FF9ABC-2F4D-44BB-8DB0-36567E1AF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1755775"/>
            <a:ext cx="287338" cy="287338"/>
          </a:xfrm>
          <a:prstGeom prst="ellipse">
            <a:avLst/>
          </a:pr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3EA10097-5924-4B81-8F64-222B58C89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913" y="1773238"/>
            <a:ext cx="2286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Line 16">
            <a:extLst>
              <a:ext uri="{FF2B5EF4-FFF2-40B4-BE49-F238E27FC236}">
                <a16:creationId xmlns:a16="http://schemas.microsoft.com/office/drawing/2014/main" id="{94C2797E-BBD9-4BD7-A9FA-B1CD000BE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107" y="1892300"/>
            <a:ext cx="802481" cy="0"/>
          </a:xfrm>
          <a:prstGeom prst="line">
            <a:avLst/>
          </a:prstGeom>
          <a:noFill/>
          <a:ln w="31750" cap="rnd">
            <a:solidFill>
              <a:srgbClr val="4672C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906A4964-7B7D-4B9C-BB51-5FBF7D841180}"/>
              </a:ext>
            </a:extLst>
          </p:cNvPr>
          <p:cNvSpPr>
            <a:spLocks/>
          </p:cNvSpPr>
          <p:nvPr/>
        </p:nvSpPr>
        <p:spPr bwMode="auto">
          <a:xfrm>
            <a:off x="5953126" y="1827213"/>
            <a:ext cx="192088" cy="128588"/>
          </a:xfrm>
          <a:custGeom>
            <a:avLst/>
            <a:gdLst>
              <a:gd name="T0" fmla="*/ 0 w 121"/>
              <a:gd name="T1" fmla="*/ 0 h 81"/>
              <a:gd name="T2" fmla="*/ 121 w 121"/>
              <a:gd name="T3" fmla="*/ 41 h 81"/>
              <a:gd name="T4" fmla="*/ 0 w 121"/>
              <a:gd name="T5" fmla="*/ 81 h 81"/>
              <a:gd name="T6" fmla="*/ 0 w 121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" h="81">
                <a:moveTo>
                  <a:pt x="0" y="0"/>
                </a:moveTo>
                <a:lnTo>
                  <a:pt x="121" y="41"/>
                </a:lnTo>
                <a:lnTo>
                  <a:pt x="0" y="81"/>
                </a:lnTo>
                <a:lnTo>
                  <a:pt x="0" y="0"/>
                </a:lnTo>
                <a:close/>
              </a:path>
            </a:pathLst>
          </a:custGeom>
          <a:solidFill>
            <a:srgbClr val="46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Line 18">
            <a:extLst>
              <a:ext uri="{FF2B5EF4-FFF2-40B4-BE49-F238E27FC236}">
                <a16:creationId xmlns:a16="http://schemas.microsoft.com/office/drawing/2014/main" id="{27076732-8EF2-4B60-B111-681F88DBF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7188" y="1892300"/>
            <a:ext cx="1339850" cy="0"/>
          </a:xfrm>
          <a:prstGeom prst="line">
            <a:avLst/>
          </a:prstGeom>
          <a:noFill/>
          <a:ln w="31750" cap="rnd">
            <a:solidFill>
              <a:srgbClr val="4672C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19">
            <a:extLst>
              <a:ext uri="{FF2B5EF4-FFF2-40B4-BE49-F238E27FC236}">
                <a16:creationId xmlns:a16="http://schemas.microsoft.com/office/drawing/2014/main" id="{88A0196B-17A2-41E1-9670-13AB320CF341}"/>
              </a:ext>
            </a:extLst>
          </p:cNvPr>
          <p:cNvSpPr>
            <a:spLocks/>
          </p:cNvSpPr>
          <p:nvPr/>
        </p:nvSpPr>
        <p:spPr bwMode="auto">
          <a:xfrm>
            <a:off x="4221163" y="1827213"/>
            <a:ext cx="192088" cy="128588"/>
          </a:xfrm>
          <a:custGeom>
            <a:avLst/>
            <a:gdLst>
              <a:gd name="T0" fmla="*/ 0 w 121"/>
              <a:gd name="T1" fmla="*/ 0 h 81"/>
              <a:gd name="T2" fmla="*/ 121 w 121"/>
              <a:gd name="T3" fmla="*/ 41 h 81"/>
              <a:gd name="T4" fmla="*/ 0 w 121"/>
              <a:gd name="T5" fmla="*/ 81 h 81"/>
              <a:gd name="T6" fmla="*/ 0 w 121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" h="81">
                <a:moveTo>
                  <a:pt x="0" y="0"/>
                </a:moveTo>
                <a:lnTo>
                  <a:pt x="121" y="41"/>
                </a:lnTo>
                <a:lnTo>
                  <a:pt x="0" y="81"/>
                </a:lnTo>
                <a:lnTo>
                  <a:pt x="0" y="0"/>
                </a:lnTo>
                <a:close/>
              </a:path>
            </a:pathLst>
          </a:custGeom>
          <a:solidFill>
            <a:srgbClr val="46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0641567E-8C09-4441-BDD1-0951E765F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7737" y="4492625"/>
            <a:ext cx="1080360" cy="0"/>
          </a:xfrm>
          <a:prstGeom prst="line">
            <a:avLst/>
          </a:prstGeom>
          <a:noFill/>
          <a:ln w="31750" cap="rnd">
            <a:solidFill>
              <a:srgbClr val="4672C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21">
            <a:extLst>
              <a:ext uri="{FF2B5EF4-FFF2-40B4-BE49-F238E27FC236}">
                <a16:creationId xmlns:a16="http://schemas.microsoft.com/office/drawing/2014/main" id="{9F18F361-BD4F-4F54-88B2-82D94378F994}"/>
              </a:ext>
            </a:extLst>
          </p:cNvPr>
          <p:cNvSpPr>
            <a:spLocks/>
          </p:cNvSpPr>
          <p:nvPr/>
        </p:nvSpPr>
        <p:spPr bwMode="auto">
          <a:xfrm>
            <a:off x="5838097" y="4429125"/>
            <a:ext cx="192088" cy="128588"/>
          </a:xfrm>
          <a:custGeom>
            <a:avLst/>
            <a:gdLst>
              <a:gd name="T0" fmla="*/ 0 w 121"/>
              <a:gd name="T1" fmla="*/ 0 h 81"/>
              <a:gd name="T2" fmla="*/ 121 w 121"/>
              <a:gd name="T3" fmla="*/ 40 h 81"/>
              <a:gd name="T4" fmla="*/ 0 w 121"/>
              <a:gd name="T5" fmla="*/ 81 h 81"/>
              <a:gd name="T6" fmla="*/ 0 w 121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" h="81">
                <a:moveTo>
                  <a:pt x="0" y="0"/>
                </a:moveTo>
                <a:lnTo>
                  <a:pt x="121" y="40"/>
                </a:lnTo>
                <a:lnTo>
                  <a:pt x="0" y="81"/>
                </a:lnTo>
                <a:lnTo>
                  <a:pt x="0" y="0"/>
                </a:lnTo>
                <a:close/>
              </a:path>
            </a:pathLst>
          </a:custGeom>
          <a:solidFill>
            <a:srgbClr val="46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Line 22">
            <a:extLst>
              <a:ext uri="{FF2B5EF4-FFF2-40B4-BE49-F238E27FC236}">
                <a16:creationId xmlns:a16="http://schemas.microsoft.com/office/drawing/2014/main" id="{CDD94F10-CC71-4183-9EDB-934B100FC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1788" y="4497388"/>
            <a:ext cx="862591" cy="0"/>
          </a:xfrm>
          <a:prstGeom prst="line">
            <a:avLst/>
          </a:prstGeom>
          <a:noFill/>
          <a:ln w="31750" cap="rnd">
            <a:solidFill>
              <a:srgbClr val="4672C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5E2CD81B-B842-4AE2-934C-56F20D72EAB1}"/>
              </a:ext>
            </a:extLst>
          </p:cNvPr>
          <p:cNvSpPr>
            <a:spLocks/>
          </p:cNvSpPr>
          <p:nvPr/>
        </p:nvSpPr>
        <p:spPr bwMode="auto">
          <a:xfrm>
            <a:off x="3734379" y="4432300"/>
            <a:ext cx="192088" cy="128588"/>
          </a:xfrm>
          <a:custGeom>
            <a:avLst/>
            <a:gdLst>
              <a:gd name="T0" fmla="*/ 0 w 121"/>
              <a:gd name="T1" fmla="*/ 0 h 81"/>
              <a:gd name="T2" fmla="*/ 121 w 121"/>
              <a:gd name="T3" fmla="*/ 41 h 81"/>
              <a:gd name="T4" fmla="*/ 0 w 121"/>
              <a:gd name="T5" fmla="*/ 81 h 81"/>
              <a:gd name="T6" fmla="*/ 0 w 121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" h="81">
                <a:moveTo>
                  <a:pt x="0" y="0"/>
                </a:moveTo>
                <a:lnTo>
                  <a:pt x="121" y="41"/>
                </a:lnTo>
                <a:lnTo>
                  <a:pt x="0" y="81"/>
                </a:lnTo>
                <a:lnTo>
                  <a:pt x="0" y="0"/>
                </a:lnTo>
                <a:close/>
              </a:path>
            </a:pathLst>
          </a:custGeom>
          <a:solidFill>
            <a:srgbClr val="46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8422005E-5D31-45F7-AC2F-AA2C48321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6" y="823913"/>
            <a:ext cx="2163763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A59FAA1E-2A1E-482A-B93D-C718B580D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6" y="3457575"/>
            <a:ext cx="2163763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2BA4EA0B-0CA1-4F7D-A9CE-723824D78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063" y="3467100"/>
            <a:ext cx="2154238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0" name="Picture 56">
            <a:extLst>
              <a:ext uri="{FF2B5EF4-FFF2-40B4-BE49-F238E27FC236}">
                <a16:creationId xmlns:a16="http://schemas.microsoft.com/office/drawing/2014/main" id="{ACD464EB-A80C-474D-BE39-F58C6A2E0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538" y="814388"/>
            <a:ext cx="2163763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Freeform 62">
            <a:extLst>
              <a:ext uri="{FF2B5EF4-FFF2-40B4-BE49-F238E27FC236}">
                <a16:creationId xmlns:a16="http://schemas.microsoft.com/office/drawing/2014/main" id="{07A971FE-BE01-44E0-87C9-78267743BCEC}"/>
              </a:ext>
            </a:extLst>
          </p:cNvPr>
          <p:cNvSpPr>
            <a:spLocks noEditPoints="1"/>
          </p:cNvSpPr>
          <p:nvPr/>
        </p:nvSpPr>
        <p:spPr bwMode="auto">
          <a:xfrm>
            <a:off x="3371851" y="1189038"/>
            <a:ext cx="5589588" cy="4275138"/>
          </a:xfrm>
          <a:custGeom>
            <a:avLst/>
            <a:gdLst>
              <a:gd name="T0" fmla="*/ 16 w 9381"/>
              <a:gd name="T1" fmla="*/ 672 h 7168"/>
              <a:gd name="T2" fmla="*/ 16 w 9381"/>
              <a:gd name="T3" fmla="*/ 800 h 7168"/>
              <a:gd name="T4" fmla="*/ 32 w 9381"/>
              <a:gd name="T5" fmla="*/ 1808 h 7168"/>
              <a:gd name="T6" fmla="*/ 0 w 9381"/>
              <a:gd name="T7" fmla="*/ 1968 h 7168"/>
              <a:gd name="T8" fmla="*/ 32 w 9381"/>
              <a:gd name="T9" fmla="*/ 2736 h 7168"/>
              <a:gd name="T10" fmla="*/ 0 w 9381"/>
              <a:gd name="T11" fmla="*/ 3344 h 7168"/>
              <a:gd name="T12" fmla="*/ 32 w 9381"/>
              <a:gd name="T13" fmla="*/ 3504 h 7168"/>
              <a:gd name="T14" fmla="*/ 16 w 9381"/>
              <a:gd name="T15" fmla="*/ 4512 h 7168"/>
              <a:gd name="T16" fmla="*/ 16 w 9381"/>
              <a:gd name="T17" fmla="*/ 4640 h 7168"/>
              <a:gd name="T18" fmla="*/ 32 w 9381"/>
              <a:gd name="T19" fmla="*/ 5648 h 7168"/>
              <a:gd name="T20" fmla="*/ 0 w 9381"/>
              <a:gd name="T21" fmla="*/ 5808 h 7168"/>
              <a:gd name="T22" fmla="*/ 32 w 9381"/>
              <a:gd name="T23" fmla="*/ 6576 h 7168"/>
              <a:gd name="T24" fmla="*/ 48 w 9381"/>
              <a:gd name="T25" fmla="*/ 7136 h 7168"/>
              <a:gd name="T26" fmla="*/ 448 w 9381"/>
              <a:gd name="T27" fmla="*/ 7152 h 7168"/>
              <a:gd name="T28" fmla="*/ 576 w 9381"/>
              <a:gd name="T29" fmla="*/ 7152 h 7168"/>
              <a:gd name="T30" fmla="*/ 1584 w 9381"/>
              <a:gd name="T31" fmla="*/ 7136 h 7168"/>
              <a:gd name="T32" fmla="*/ 1744 w 9381"/>
              <a:gd name="T33" fmla="*/ 7168 h 7168"/>
              <a:gd name="T34" fmla="*/ 2512 w 9381"/>
              <a:gd name="T35" fmla="*/ 7136 h 7168"/>
              <a:gd name="T36" fmla="*/ 3120 w 9381"/>
              <a:gd name="T37" fmla="*/ 7168 h 7168"/>
              <a:gd name="T38" fmla="*/ 3280 w 9381"/>
              <a:gd name="T39" fmla="*/ 7136 h 7168"/>
              <a:gd name="T40" fmla="*/ 4288 w 9381"/>
              <a:gd name="T41" fmla="*/ 7152 h 7168"/>
              <a:gd name="T42" fmla="*/ 4416 w 9381"/>
              <a:gd name="T43" fmla="*/ 7152 h 7168"/>
              <a:gd name="T44" fmla="*/ 5424 w 9381"/>
              <a:gd name="T45" fmla="*/ 7136 h 7168"/>
              <a:gd name="T46" fmla="*/ 5584 w 9381"/>
              <a:gd name="T47" fmla="*/ 7168 h 7168"/>
              <a:gd name="T48" fmla="*/ 6352 w 9381"/>
              <a:gd name="T49" fmla="*/ 7136 h 7168"/>
              <a:gd name="T50" fmla="*/ 6960 w 9381"/>
              <a:gd name="T51" fmla="*/ 7168 h 7168"/>
              <a:gd name="T52" fmla="*/ 7120 w 9381"/>
              <a:gd name="T53" fmla="*/ 7136 h 7168"/>
              <a:gd name="T54" fmla="*/ 8128 w 9381"/>
              <a:gd name="T55" fmla="*/ 7152 h 7168"/>
              <a:gd name="T56" fmla="*/ 8256 w 9381"/>
              <a:gd name="T57" fmla="*/ 7152 h 7168"/>
              <a:gd name="T58" fmla="*/ 9264 w 9381"/>
              <a:gd name="T59" fmla="*/ 7136 h 7168"/>
              <a:gd name="T60" fmla="*/ 9381 w 9381"/>
              <a:gd name="T61" fmla="*/ 7092 h 7168"/>
              <a:gd name="T62" fmla="*/ 9349 w 9381"/>
              <a:gd name="T63" fmla="*/ 6324 h 7168"/>
              <a:gd name="T64" fmla="*/ 9381 w 9381"/>
              <a:gd name="T65" fmla="*/ 5716 h 7168"/>
              <a:gd name="T66" fmla="*/ 9349 w 9381"/>
              <a:gd name="T67" fmla="*/ 5556 h 7168"/>
              <a:gd name="T68" fmla="*/ 9365 w 9381"/>
              <a:gd name="T69" fmla="*/ 4548 h 7168"/>
              <a:gd name="T70" fmla="*/ 9365 w 9381"/>
              <a:gd name="T71" fmla="*/ 4420 h 7168"/>
              <a:gd name="T72" fmla="*/ 9349 w 9381"/>
              <a:gd name="T73" fmla="*/ 3412 h 7168"/>
              <a:gd name="T74" fmla="*/ 9381 w 9381"/>
              <a:gd name="T75" fmla="*/ 3252 h 7168"/>
              <a:gd name="T76" fmla="*/ 9349 w 9381"/>
              <a:gd name="T77" fmla="*/ 2484 h 7168"/>
              <a:gd name="T78" fmla="*/ 9381 w 9381"/>
              <a:gd name="T79" fmla="*/ 1876 h 7168"/>
              <a:gd name="T80" fmla="*/ 9349 w 9381"/>
              <a:gd name="T81" fmla="*/ 1716 h 7168"/>
              <a:gd name="T82" fmla="*/ 9365 w 9381"/>
              <a:gd name="T83" fmla="*/ 708 h 7168"/>
              <a:gd name="T84" fmla="*/ 9365 w 9381"/>
              <a:gd name="T85" fmla="*/ 580 h 7168"/>
              <a:gd name="T86" fmla="*/ 9381 w 9381"/>
              <a:gd name="T87" fmla="*/ 180 h 7168"/>
              <a:gd name="T88" fmla="*/ 8761 w 9381"/>
              <a:gd name="T89" fmla="*/ 32 h 7168"/>
              <a:gd name="T90" fmla="*/ 8153 w 9381"/>
              <a:gd name="T91" fmla="*/ 0 h 7168"/>
              <a:gd name="T92" fmla="*/ 7993 w 9381"/>
              <a:gd name="T93" fmla="*/ 32 h 7168"/>
              <a:gd name="T94" fmla="*/ 6985 w 9381"/>
              <a:gd name="T95" fmla="*/ 16 h 7168"/>
              <a:gd name="T96" fmla="*/ 6857 w 9381"/>
              <a:gd name="T97" fmla="*/ 16 h 7168"/>
              <a:gd name="T98" fmla="*/ 5849 w 9381"/>
              <a:gd name="T99" fmla="*/ 32 h 7168"/>
              <a:gd name="T100" fmla="*/ 5689 w 9381"/>
              <a:gd name="T101" fmla="*/ 0 h 7168"/>
              <a:gd name="T102" fmla="*/ 4921 w 9381"/>
              <a:gd name="T103" fmla="*/ 32 h 7168"/>
              <a:gd name="T104" fmla="*/ 4313 w 9381"/>
              <a:gd name="T105" fmla="*/ 0 h 7168"/>
              <a:gd name="T106" fmla="*/ 4153 w 9381"/>
              <a:gd name="T107" fmla="*/ 32 h 7168"/>
              <a:gd name="T108" fmla="*/ 3145 w 9381"/>
              <a:gd name="T109" fmla="*/ 16 h 7168"/>
              <a:gd name="T110" fmla="*/ 3017 w 9381"/>
              <a:gd name="T111" fmla="*/ 16 h 7168"/>
              <a:gd name="T112" fmla="*/ 2009 w 9381"/>
              <a:gd name="T113" fmla="*/ 32 h 7168"/>
              <a:gd name="T114" fmla="*/ 1849 w 9381"/>
              <a:gd name="T115" fmla="*/ 0 h 7168"/>
              <a:gd name="T116" fmla="*/ 1081 w 9381"/>
              <a:gd name="T117" fmla="*/ 32 h 7168"/>
              <a:gd name="T118" fmla="*/ 473 w 9381"/>
              <a:gd name="T119" fmla="*/ 0 h 7168"/>
              <a:gd name="T120" fmla="*/ 313 w 9381"/>
              <a:gd name="T121" fmla="*/ 32 h 7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381" h="7168">
                <a:moveTo>
                  <a:pt x="32" y="48"/>
                </a:moveTo>
                <a:lnTo>
                  <a:pt x="32" y="272"/>
                </a:lnTo>
                <a:cubicBezTo>
                  <a:pt x="32" y="281"/>
                  <a:pt x="24" y="288"/>
                  <a:pt x="16" y="288"/>
                </a:cubicBezTo>
                <a:cubicBezTo>
                  <a:pt x="7" y="288"/>
                  <a:pt x="0" y="281"/>
                  <a:pt x="0" y="272"/>
                </a:cubicBezTo>
                <a:lnTo>
                  <a:pt x="0" y="48"/>
                </a:lnTo>
                <a:cubicBezTo>
                  <a:pt x="0" y="39"/>
                  <a:pt x="7" y="32"/>
                  <a:pt x="16" y="32"/>
                </a:cubicBezTo>
                <a:cubicBezTo>
                  <a:pt x="24" y="32"/>
                  <a:pt x="32" y="39"/>
                  <a:pt x="32" y="48"/>
                </a:cubicBezTo>
                <a:close/>
                <a:moveTo>
                  <a:pt x="32" y="432"/>
                </a:moveTo>
                <a:lnTo>
                  <a:pt x="32" y="656"/>
                </a:lnTo>
                <a:cubicBezTo>
                  <a:pt x="32" y="665"/>
                  <a:pt x="24" y="672"/>
                  <a:pt x="16" y="672"/>
                </a:cubicBezTo>
                <a:cubicBezTo>
                  <a:pt x="7" y="672"/>
                  <a:pt x="0" y="665"/>
                  <a:pt x="0" y="656"/>
                </a:cubicBezTo>
                <a:lnTo>
                  <a:pt x="0" y="432"/>
                </a:lnTo>
                <a:cubicBezTo>
                  <a:pt x="0" y="423"/>
                  <a:pt x="7" y="416"/>
                  <a:pt x="16" y="416"/>
                </a:cubicBezTo>
                <a:cubicBezTo>
                  <a:pt x="24" y="416"/>
                  <a:pt x="32" y="423"/>
                  <a:pt x="32" y="432"/>
                </a:cubicBezTo>
                <a:close/>
                <a:moveTo>
                  <a:pt x="32" y="816"/>
                </a:moveTo>
                <a:lnTo>
                  <a:pt x="32" y="1040"/>
                </a:lnTo>
                <a:cubicBezTo>
                  <a:pt x="32" y="1049"/>
                  <a:pt x="24" y="1056"/>
                  <a:pt x="16" y="1056"/>
                </a:cubicBezTo>
                <a:cubicBezTo>
                  <a:pt x="7" y="1056"/>
                  <a:pt x="0" y="1049"/>
                  <a:pt x="0" y="1040"/>
                </a:cubicBezTo>
                <a:lnTo>
                  <a:pt x="0" y="816"/>
                </a:lnTo>
                <a:cubicBezTo>
                  <a:pt x="0" y="807"/>
                  <a:pt x="7" y="800"/>
                  <a:pt x="16" y="800"/>
                </a:cubicBezTo>
                <a:cubicBezTo>
                  <a:pt x="24" y="800"/>
                  <a:pt x="32" y="807"/>
                  <a:pt x="32" y="816"/>
                </a:cubicBezTo>
                <a:close/>
                <a:moveTo>
                  <a:pt x="32" y="1200"/>
                </a:moveTo>
                <a:lnTo>
                  <a:pt x="32" y="1424"/>
                </a:lnTo>
                <a:cubicBezTo>
                  <a:pt x="32" y="1433"/>
                  <a:pt x="24" y="1440"/>
                  <a:pt x="16" y="1440"/>
                </a:cubicBezTo>
                <a:cubicBezTo>
                  <a:pt x="7" y="1440"/>
                  <a:pt x="0" y="1433"/>
                  <a:pt x="0" y="1424"/>
                </a:cubicBezTo>
                <a:lnTo>
                  <a:pt x="0" y="1200"/>
                </a:lnTo>
                <a:cubicBezTo>
                  <a:pt x="0" y="1191"/>
                  <a:pt x="7" y="1184"/>
                  <a:pt x="16" y="1184"/>
                </a:cubicBezTo>
                <a:cubicBezTo>
                  <a:pt x="24" y="1184"/>
                  <a:pt x="32" y="1191"/>
                  <a:pt x="32" y="1200"/>
                </a:cubicBezTo>
                <a:close/>
                <a:moveTo>
                  <a:pt x="32" y="1584"/>
                </a:moveTo>
                <a:lnTo>
                  <a:pt x="32" y="1808"/>
                </a:lnTo>
                <a:cubicBezTo>
                  <a:pt x="32" y="1817"/>
                  <a:pt x="24" y="1824"/>
                  <a:pt x="16" y="1824"/>
                </a:cubicBezTo>
                <a:cubicBezTo>
                  <a:pt x="7" y="1824"/>
                  <a:pt x="0" y="1817"/>
                  <a:pt x="0" y="1808"/>
                </a:cubicBezTo>
                <a:lnTo>
                  <a:pt x="0" y="1584"/>
                </a:lnTo>
                <a:cubicBezTo>
                  <a:pt x="0" y="1575"/>
                  <a:pt x="7" y="1568"/>
                  <a:pt x="16" y="1568"/>
                </a:cubicBezTo>
                <a:cubicBezTo>
                  <a:pt x="24" y="1568"/>
                  <a:pt x="32" y="1575"/>
                  <a:pt x="32" y="1584"/>
                </a:cubicBezTo>
                <a:close/>
                <a:moveTo>
                  <a:pt x="32" y="1968"/>
                </a:moveTo>
                <a:lnTo>
                  <a:pt x="32" y="2192"/>
                </a:lnTo>
                <a:cubicBezTo>
                  <a:pt x="32" y="2201"/>
                  <a:pt x="24" y="2208"/>
                  <a:pt x="16" y="2208"/>
                </a:cubicBezTo>
                <a:cubicBezTo>
                  <a:pt x="7" y="2208"/>
                  <a:pt x="0" y="2201"/>
                  <a:pt x="0" y="2192"/>
                </a:cubicBezTo>
                <a:lnTo>
                  <a:pt x="0" y="1968"/>
                </a:lnTo>
                <a:cubicBezTo>
                  <a:pt x="0" y="1959"/>
                  <a:pt x="7" y="1952"/>
                  <a:pt x="16" y="1952"/>
                </a:cubicBezTo>
                <a:cubicBezTo>
                  <a:pt x="24" y="1952"/>
                  <a:pt x="32" y="1959"/>
                  <a:pt x="32" y="1968"/>
                </a:cubicBezTo>
                <a:close/>
                <a:moveTo>
                  <a:pt x="32" y="2352"/>
                </a:moveTo>
                <a:lnTo>
                  <a:pt x="32" y="2576"/>
                </a:lnTo>
                <a:cubicBezTo>
                  <a:pt x="32" y="2585"/>
                  <a:pt x="24" y="2592"/>
                  <a:pt x="16" y="2592"/>
                </a:cubicBezTo>
                <a:cubicBezTo>
                  <a:pt x="7" y="2592"/>
                  <a:pt x="0" y="2585"/>
                  <a:pt x="0" y="2576"/>
                </a:cubicBezTo>
                <a:lnTo>
                  <a:pt x="0" y="2352"/>
                </a:lnTo>
                <a:cubicBezTo>
                  <a:pt x="0" y="2343"/>
                  <a:pt x="7" y="2336"/>
                  <a:pt x="16" y="2336"/>
                </a:cubicBezTo>
                <a:cubicBezTo>
                  <a:pt x="24" y="2336"/>
                  <a:pt x="32" y="2343"/>
                  <a:pt x="32" y="2352"/>
                </a:cubicBezTo>
                <a:close/>
                <a:moveTo>
                  <a:pt x="32" y="2736"/>
                </a:moveTo>
                <a:lnTo>
                  <a:pt x="32" y="2960"/>
                </a:lnTo>
                <a:cubicBezTo>
                  <a:pt x="32" y="2969"/>
                  <a:pt x="24" y="2976"/>
                  <a:pt x="16" y="2976"/>
                </a:cubicBezTo>
                <a:cubicBezTo>
                  <a:pt x="7" y="2976"/>
                  <a:pt x="0" y="2969"/>
                  <a:pt x="0" y="2960"/>
                </a:cubicBezTo>
                <a:lnTo>
                  <a:pt x="0" y="2736"/>
                </a:lnTo>
                <a:cubicBezTo>
                  <a:pt x="0" y="2727"/>
                  <a:pt x="7" y="2720"/>
                  <a:pt x="16" y="2720"/>
                </a:cubicBezTo>
                <a:cubicBezTo>
                  <a:pt x="24" y="2720"/>
                  <a:pt x="32" y="2727"/>
                  <a:pt x="32" y="2736"/>
                </a:cubicBezTo>
                <a:close/>
                <a:moveTo>
                  <a:pt x="32" y="3120"/>
                </a:moveTo>
                <a:lnTo>
                  <a:pt x="32" y="3344"/>
                </a:lnTo>
                <a:cubicBezTo>
                  <a:pt x="32" y="3353"/>
                  <a:pt x="24" y="3360"/>
                  <a:pt x="16" y="3360"/>
                </a:cubicBezTo>
                <a:cubicBezTo>
                  <a:pt x="7" y="3360"/>
                  <a:pt x="0" y="3353"/>
                  <a:pt x="0" y="3344"/>
                </a:cubicBezTo>
                <a:lnTo>
                  <a:pt x="0" y="3120"/>
                </a:lnTo>
                <a:cubicBezTo>
                  <a:pt x="0" y="3111"/>
                  <a:pt x="7" y="3104"/>
                  <a:pt x="16" y="3104"/>
                </a:cubicBezTo>
                <a:cubicBezTo>
                  <a:pt x="24" y="3104"/>
                  <a:pt x="32" y="3111"/>
                  <a:pt x="32" y="3120"/>
                </a:cubicBezTo>
                <a:close/>
                <a:moveTo>
                  <a:pt x="32" y="3504"/>
                </a:moveTo>
                <a:lnTo>
                  <a:pt x="32" y="3728"/>
                </a:lnTo>
                <a:cubicBezTo>
                  <a:pt x="32" y="3737"/>
                  <a:pt x="24" y="3744"/>
                  <a:pt x="16" y="3744"/>
                </a:cubicBezTo>
                <a:cubicBezTo>
                  <a:pt x="7" y="3744"/>
                  <a:pt x="0" y="3737"/>
                  <a:pt x="0" y="3728"/>
                </a:cubicBezTo>
                <a:lnTo>
                  <a:pt x="0" y="3504"/>
                </a:lnTo>
                <a:cubicBezTo>
                  <a:pt x="0" y="3495"/>
                  <a:pt x="7" y="3488"/>
                  <a:pt x="16" y="3488"/>
                </a:cubicBezTo>
                <a:cubicBezTo>
                  <a:pt x="24" y="3488"/>
                  <a:pt x="32" y="3495"/>
                  <a:pt x="32" y="3504"/>
                </a:cubicBezTo>
                <a:close/>
                <a:moveTo>
                  <a:pt x="32" y="3888"/>
                </a:moveTo>
                <a:lnTo>
                  <a:pt x="32" y="4112"/>
                </a:lnTo>
                <a:cubicBezTo>
                  <a:pt x="32" y="4121"/>
                  <a:pt x="24" y="4128"/>
                  <a:pt x="16" y="4128"/>
                </a:cubicBezTo>
                <a:cubicBezTo>
                  <a:pt x="7" y="4128"/>
                  <a:pt x="0" y="4121"/>
                  <a:pt x="0" y="4112"/>
                </a:cubicBezTo>
                <a:lnTo>
                  <a:pt x="0" y="3888"/>
                </a:lnTo>
                <a:cubicBezTo>
                  <a:pt x="0" y="3879"/>
                  <a:pt x="7" y="3872"/>
                  <a:pt x="16" y="3872"/>
                </a:cubicBezTo>
                <a:cubicBezTo>
                  <a:pt x="24" y="3872"/>
                  <a:pt x="32" y="3879"/>
                  <a:pt x="32" y="3888"/>
                </a:cubicBezTo>
                <a:close/>
                <a:moveTo>
                  <a:pt x="32" y="4272"/>
                </a:moveTo>
                <a:lnTo>
                  <a:pt x="32" y="4496"/>
                </a:lnTo>
                <a:cubicBezTo>
                  <a:pt x="32" y="4505"/>
                  <a:pt x="24" y="4512"/>
                  <a:pt x="16" y="4512"/>
                </a:cubicBezTo>
                <a:cubicBezTo>
                  <a:pt x="7" y="4512"/>
                  <a:pt x="0" y="4505"/>
                  <a:pt x="0" y="4496"/>
                </a:cubicBezTo>
                <a:lnTo>
                  <a:pt x="0" y="4272"/>
                </a:lnTo>
                <a:cubicBezTo>
                  <a:pt x="0" y="4263"/>
                  <a:pt x="7" y="4256"/>
                  <a:pt x="16" y="4256"/>
                </a:cubicBezTo>
                <a:cubicBezTo>
                  <a:pt x="24" y="4256"/>
                  <a:pt x="32" y="4263"/>
                  <a:pt x="32" y="4272"/>
                </a:cubicBezTo>
                <a:close/>
                <a:moveTo>
                  <a:pt x="32" y="4656"/>
                </a:moveTo>
                <a:lnTo>
                  <a:pt x="32" y="4880"/>
                </a:lnTo>
                <a:cubicBezTo>
                  <a:pt x="32" y="4889"/>
                  <a:pt x="24" y="4896"/>
                  <a:pt x="16" y="4896"/>
                </a:cubicBezTo>
                <a:cubicBezTo>
                  <a:pt x="7" y="4896"/>
                  <a:pt x="0" y="4889"/>
                  <a:pt x="0" y="4880"/>
                </a:cubicBezTo>
                <a:lnTo>
                  <a:pt x="0" y="4656"/>
                </a:lnTo>
                <a:cubicBezTo>
                  <a:pt x="0" y="4647"/>
                  <a:pt x="7" y="4640"/>
                  <a:pt x="16" y="4640"/>
                </a:cubicBezTo>
                <a:cubicBezTo>
                  <a:pt x="24" y="4640"/>
                  <a:pt x="32" y="4647"/>
                  <a:pt x="32" y="4656"/>
                </a:cubicBezTo>
                <a:close/>
                <a:moveTo>
                  <a:pt x="32" y="5040"/>
                </a:moveTo>
                <a:lnTo>
                  <a:pt x="32" y="5264"/>
                </a:lnTo>
                <a:cubicBezTo>
                  <a:pt x="32" y="5273"/>
                  <a:pt x="24" y="5280"/>
                  <a:pt x="16" y="5280"/>
                </a:cubicBezTo>
                <a:cubicBezTo>
                  <a:pt x="7" y="5280"/>
                  <a:pt x="0" y="5273"/>
                  <a:pt x="0" y="5264"/>
                </a:cubicBezTo>
                <a:lnTo>
                  <a:pt x="0" y="5040"/>
                </a:lnTo>
                <a:cubicBezTo>
                  <a:pt x="0" y="5031"/>
                  <a:pt x="7" y="5024"/>
                  <a:pt x="16" y="5024"/>
                </a:cubicBezTo>
                <a:cubicBezTo>
                  <a:pt x="24" y="5024"/>
                  <a:pt x="32" y="5031"/>
                  <a:pt x="32" y="5040"/>
                </a:cubicBezTo>
                <a:close/>
                <a:moveTo>
                  <a:pt x="32" y="5424"/>
                </a:moveTo>
                <a:lnTo>
                  <a:pt x="32" y="5648"/>
                </a:lnTo>
                <a:cubicBezTo>
                  <a:pt x="32" y="5657"/>
                  <a:pt x="24" y="5664"/>
                  <a:pt x="16" y="5664"/>
                </a:cubicBezTo>
                <a:cubicBezTo>
                  <a:pt x="7" y="5664"/>
                  <a:pt x="0" y="5657"/>
                  <a:pt x="0" y="5648"/>
                </a:cubicBezTo>
                <a:lnTo>
                  <a:pt x="0" y="5424"/>
                </a:lnTo>
                <a:cubicBezTo>
                  <a:pt x="0" y="5415"/>
                  <a:pt x="7" y="5408"/>
                  <a:pt x="16" y="5408"/>
                </a:cubicBezTo>
                <a:cubicBezTo>
                  <a:pt x="24" y="5408"/>
                  <a:pt x="32" y="5415"/>
                  <a:pt x="32" y="5424"/>
                </a:cubicBezTo>
                <a:close/>
                <a:moveTo>
                  <a:pt x="32" y="5808"/>
                </a:moveTo>
                <a:lnTo>
                  <a:pt x="32" y="6032"/>
                </a:lnTo>
                <a:cubicBezTo>
                  <a:pt x="32" y="6041"/>
                  <a:pt x="24" y="6048"/>
                  <a:pt x="16" y="6048"/>
                </a:cubicBezTo>
                <a:cubicBezTo>
                  <a:pt x="7" y="6048"/>
                  <a:pt x="0" y="6041"/>
                  <a:pt x="0" y="6032"/>
                </a:cubicBezTo>
                <a:lnTo>
                  <a:pt x="0" y="5808"/>
                </a:lnTo>
                <a:cubicBezTo>
                  <a:pt x="0" y="5799"/>
                  <a:pt x="7" y="5792"/>
                  <a:pt x="16" y="5792"/>
                </a:cubicBezTo>
                <a:cubicBezTo>
                  <a:pt x="24" y="5792"/>
                  <a:pt x="32" y="5799"/>
                  <a:pt x="32" y="5808"/>
                </a:cubicBezTo>
                <a:close/>
                <a:moveTo>
                  <a:pt x="32" y="6192"/>
                </a:moveTo>
                <a:lnTo>
                  <a:pt x="32" y="6416"/>
                </a:lnTo>
                <a:cubicBezTo>
                  <a:pt x="32" y="6425"/>
                  <a:pt x="24" y="6432"/>
                  <a:pt x="16" y="6432"/>
                </a:cubicBezTo>
                <a:cubicBezTo>
                  <a:pt x="7" y="6432"/>
                  <a:pt x="0" y="6425"/>
                  <a:pt x="0" y="6416"/>
                </a:cubicBezTo>
                <a:lnTo>
                  <a:pt x="0" y="6192"/>
                </a:lnTo>
                <a:cubicBezTo>
                  <a:pt x="0" y="6183"/>
                  <a:pt x="7" y="6176"/>
                  <a:pt x="16" y="6176"/>
                </a:cubicBezTo>
                <a:cubicBezTo>
                  <a:pt x="24" y="6176"/>
                  <a:pt x="32" y="6183"/>
                  <a:pt x="32" y="6192"/>
                </a:cubicBezTo>
                <a:close/>
                <a:moveTo>
                  <a:pt x="32" y="6576"/>
                </a:moveTo>
                <a:lnTo>
                  <a:pt x="32" y="6800"/>
                </a:lnTo>
                <a:cubicBezTo>
                  <a:pt x="32" y="6809"/>
                  <a:pt x="24" y="6816"/>
                  <a:pt x="16" y="6816"/>
                </a:cubicBezTo>
                <a:cubicBezTo>
                  <a:pt x="7" y="6816"/>
                  <a:pt x="0" y="6809"/>
                  <a:pt x="0" y="6800"/>
                </a:cubicBezTo>
                <a:lnTo>
                  <a:pt x="0" y="6576"/>
                </a:lnTo>
                <a:cubicBezTo>
                  <a:pt x="0" y="6567"/>
                  <a:pt x="7" y="6560"/>
                  <a:pt x="16" y="6560"/>
                </a:cubicBezTo>
                <a:cubicBezTo>
                  <a:pt x="24" y="6560"/>
                  <a:pt x="32" y="6567"/>
                  <a:pt x="32" y="6576"/>
                </a:cubicBezTo>
                <a:close/>
                <a:moveTo>
                  <a:pt x="32" y="6960"/>
                </a:moveTo>
                <a:lnTo>
                  <a:pt x="32" y="7152"/>
                </a:lnTo>
                <a:lnTo>
                  <a:pt x="16" y="7136"/>
                </a:lnTo>
                <a:lnTo>
                  <a:pt x="48" y="7136"/>
                </a:lnTo>
                <a:cubicBezTo>
                  <a:pt x="57" y="7136"/>
                  <a:pt x="64" y="7143"/>
                  <a:pt x="64" y="7152"/>
                </a:cubicBezTo>
                <a:cubicBezTo>
                  <a:pt x="64" y="7160"/>
                  <a:pt x="57" y="7168"/>
                  <a:pt x="48" y="7168"/>
                </a:cubicBezTo>
                <a:lnTo>
                  <a:pt x="16" y="7168"/>
                </a:lnTo>
                <a:cubicBezTo>
                  <a:pt x="7" y="7168"/>
                  <a:pt x="0" y="7160"/>
                  <a:pt x="0" y="7152"/>
                </a:cubicBezTo>
                <a:lnTo>
                  <a:pt x="0" y="6960"/>
                </a:lnTo>
                <a:cubicBezTo>
                  <a:pt x="0" y="6951"/>
                  <a:pt x="7" y="6944"/>
                  <a:pt x="16" y="6944"/>
                </a:cubicBezTo>
                <a:cubicBezTo>
                  <a:pt x="24" y="6944"/>
                  <a:pt x="32" y="6951"/>
                  <a:pt x="32" y="6960"/>
                </a:cubicBezTo>
                <a:close/>
                <a:moveTo>
                  <a:pt x="208" y="7136"/>
                </a:moveTo>
                <a:lnTo>
                  <a:pt x="432" y="7136"/>
                </a:lnTo>
                <a:cubicBezTo>
                  <a:pt x="441" y="7136"/>
                  <a:pt x="448" y="7143"/>
                  <a:pt x="448" y="7152"/>
                </a:cubicBezTo>
                <a:cubicBezTo>
                  <a:pt x="448" y="7160"/>
                  <a:pt x="441" y="7168"/>
                  <a:pt x="432" y="7168"/>
                </a:cubicBezTo>
                <a:lnTo>
                  <a:pt x="208" y="7168"/>
                </a:lnTo>
                <a:cubicBezTo>
                  <a:pt x="199" y="7168"/>
                  <a:pt x="192" y="7160"/>
                  <a:pt x="192" y="7152"/>
                </a:cubicBezTo>
                <a:cubicBezTo>
                  <a:pt x="192" y="7143"/>
                  <a:pt x="199" y="7136"/>
                  <a:pt x="208" y="7136"/>
                </a:cubicBezTo>
                <a:close/>
                <a:moveTo>
                  <a:pt x="592" y="7136"/>
                </a:moveTo>
                <a:lnTo>
                  <a:pt x="816" y="7136"/>
                </a:lnTo>
                <a:cubicBezTo>
                  <a:pt x="825" y="7136"/>
                  <a:pt x="832" y="7143"/>
                  <a:pt x="832" y="7152"/>
                </a:cubicBezTo>
                <a:cubicBezTo>
                  <a:pt x="832" y="7160"/>
                  <a:pt x="825" y="7168"/>
                  <a:pt x="816" y="7168"/>
                </a:cubicBezTo>
                <a:lnTo>
                  <a:pt x="592" y="7168"/>
                </a:lnTo>
                <a:cubicBezTo>
                  <a:pt x="583" y="7168"/>
                  <a:pt x="576" y="7160"/>
                  <a:pt x="576" y="7152"/>
                </a:cubicBezTo>
                <a:cubicBezTo>
                  <a:pt x="576" y="7143"/>
                  <a:pt x="583" y="7136"/>
                  <a:pt x="592" y="7136"/>
                </a:cubicBezTo>
                <a:close/>
                <a:moveTo>
                  <a:pt x="976" y="7136"/>
                </a:moveTo>
                <a:lnTo>
                  <a:pt x="1200" y="7136"/>
                </a:lnTo>
                <a:cubicBezTo>
                  <a:pt x="1209" y="7136"/>
                  <a:pt x="1216" y="7143"/>
                  <a:pt x="1216" y="7152"/>
                </a:cubicBezTo>
                <a:cubicBezTo>
                  <a:pt x="1216" y="7160"/>
                  <a:pt x="1209" y="7168"/>
                  <a:pt x="1200" y="7168"/>
                </a:cubicBezTo>
                <a:lnTo>
                  <a:pt x="976" y="7168"/>
                </a:lnTo>
                <a:cubicBezTo>
                  <a:pt x="967" y="7168"/>
                  <a:pt x="960" y="7160"/>
                  <a:pt x="960" y="7152"/>
                </a:cubicBezTo>
                <a:cubicBezTo>
                  <a:pt x="960" y="7143"/>
                  <a:pt x="967" y="7136"/>
                  <a:pt x="976" y="7136"/>
                </a:cubicBezTo>
                <a:close/>
                <a:moveTo>
                  <a:pt x="1360" y="7136"/>
                </a:moveTo>
                <a:lnTo>
                  <a:pt x="1584" y="7136"/>
                </a:lnTo>
                <a:cubicBezTo>
                  <a:pt x="1593" y="7136"/>
                  <a:pt x="1600" y="7143"/>
                  <a:pt x="1600" y="7152"/>
                </a:cubicBezTo>
                <a:cubicBezTo>
                  <a:pt x="1600" y="7160"/>
                  <a:pt x="1593" y="7168"/>
                  <a:pt x="1584" y="7168"/>
                </a:cubicBezTo>
                <a:lnTo>
                  <a:pt x="1360" y="7168"/>
                </a:lnTo>
                <a:cubicBezTo>
                  <a:pt x="1351" y="7168"/>
                  <a:pt x="1344" y="7160"/>
                  <a:pt x="1344" y="7152"/>
                </a:cubicBezTo>
                <a:cubicBezTo>
                  <a:pt x="1344" y="7143"/>
                  <a:pt x="1351" y="7136"/>
                  <a:pt x="1360" y="7136"/>
                </a:cubicBezTo>
                <a:close/>
                <a:moveTo>
                  <a:pt x="1744" y="7136"/>
                </a:moveTo>
                <a:lnTo>
                  <a:pt x="1968" y="7136"/>
                </a:lnTo>
                <a:cubicBezTo>
                  <a:pt x="1977" y="7136"/>
                  <a:pt x="1984" y="7143"/>
                  <a:pt x="1984" y="7152"/>
                </a:cubicBezTo>
                <a:cubicBezTo>
                  <a:pt x="1984" y="7160"/>
                  <a:pt x="1977" y="7168"/>
                  <a:pt x="1968" y="7168"/>
                </a:cubicBezTo>
                <a:lnTo>
                  <a:pt x="1744" y="7168"/>
                </a:lnTo>
                <a:cubicBezTo>
                  <a:pt x="1735" y="7168"/>
                  <a:pt x="1728" y="7160"/>
                  <a:pt x="1728" y="7152"/>
                </a:cubicBezTo>
                <a:cubicBezTo>
                  <a:pt x="1728" y="7143"/>
                  <a:pt x="1735" y="7136"/>
                  <a:pt x="1744" y="7136"/>
                </a:cubicBezTo>
                <a:close/>
                <a:moveTo>
                  <a:pt x="2128" y="7136"/>
                </a:moveTo>
                <a:lnTo>
                  <a:pt x="2352" y="7136"/>
                </a:lnTo>
                <a:cubicBezTo>
                  <a:pt x="2361" y="7136"/>
                  <a:pt x="2368" y="7143"/>
                  <a:pt x="2368" y="7152"/>
                </a:cubicBezTo>
                <a:cubicBezTo>
                  <a:pt x="2368" y="7160"/>
                  <a:pt x="2361" y="7168"/>
                  <a:pt x="2352" y="7168"/>
                </a:cubicBezTo>
                <a:lnTo>
                  <a:pt x="2128" y="7168"/>
                </a:lnTo>
                <a:cubicBezTo>
                  <a:pt x="2119" y="7168"/>
                  <a:pt x="2112" y="7160"/>
                  <a:pt x="2112" y="7152"/>
                </a:cubicBezTo>
                <a:cubicBezTo>
                  <a:pt x="2112" y="7143"/>
                  <a:pt x="2119" y="7136"/>
                  <a:pt x="2128" y="7136"/>
                </a:cubicBezTo>
                <a:close/>
                <a:moveTo>
                  <a:pt x="2512" y="7136"/>
                </a:moveTo>
                <a:lnTo>
                  <a:pt x="2736" y="7136"/>
                </a:lnTo>
                <a:cubicBezTo>
                  <a:pt x="2745" y="7136"/>
                  <a:pt x="2752" y="7143"/>
                  <a:pt x="2752" y="7152"/>
                </a:cubicBezTo>
                <a:cubicBezTo>
                  <a:pt x="2752" y="7160"/>
                  <a:pt x="2745" y="7168"/>
                  <a:pt x="2736" y="7168"/>
                </a:cubicBezTo>
                <a:lnTo>
                  <a:pt x="2512" y="7168"/>
                </a:lnTo>
                <a:cubicBezTo>
                  <a:pt x="2503" y="7168"/>
                  <a:pt x="2496" y="7160"/>
                  <a:pt x="2496" y="7152"/>
                </a:cubicBezTo>
                <a:cubicBezTo>
                  <a:pt x="2496" y="7143"/>
                  <a:pt x="2503" y="7136"/>
                  <a:pt x="2512" y="7136"/>
                </a:cubicBezTo>
                <a:close/>
                <a:moveTo>
                  <a:pt x="2896" y="7136"/>
                </a:moveTo>
                <a:lnTo>
                  <a:pt x="3120" y="7136"/>
                </a:lnTo>
                <a:cubicBezTo>
                  <a:pt x="3129" y="7136"/>
                  <a:pt x="3136" y="7143"/>
                  <a:pt x="3136" y="7152"/>
                </a:cubicBezTo>
                <a:cubicBezTo>
                  <a:pt x="3136" y="7160"/>
                  <a:pt x="3129" y="7168"/>
                  <a:pt x="3120" y="7168"/>
                </a:cubicBezTo>
                <a:lnTo>
                  <a:pt x="2896" y="7168"/>
                </a:lnTo>
                <a:cubicBezTo>
                  <a:pt x="2887" y="7168"/>
                  <a:pt x="2880" y="7160"/>
                  <a:pt x="2880" y="7152"/>
                </a:cubicBezTo>
                <a:cubicBezTo>
                  <a:pt x="2880" y="7143"/>
                  <a:pt x="2887" y="7136"/>
                  <a:pt x="2896" y="7136"/>
                </a:cubicBezTo>
                <a:close/>
                <a:moveTo>
                  <a:pt x="3280" y="7136"/>
                </a:moveTo>
                <a:lnTo>
                  <a:pt x="3504" y="7136"/>
                </a:lnTo>
                <a:cubicBezTo>
                  <a:pt x="3513" y="7136"/>
                  <a:pt x="3520" y="7143"/>
                  <a:pt x="3520" y="7152"/>
                </a:cubicBezTo>
                <a:cubicBezTo>
                  <a:pt x="3520" y="7160"/>
                  <a:pt x="3513" y="7168"/>
                  <a:pt x="3504" y="7168"/>
                </a:cubicBezTo>
                <a:lnTo>
                  <a:pt x="3280" y="7168"/>
                </a:lnTo>
                <a:cubicBezTo>
                  <a:pt x="3271" y="7168"/>
                  <a:pt x="3264" y="7160"/>
                  <a:pt x="3264" y="7152"/>
                </a:cubicBezTo>
                <a:cubicBezTo>
                  <a:pt x="3264" y="7143"/>
                  <a:pt x="3271" y="7136"/>
                  <a:pt x="3280" y="7136"/>
                </a:cubicBezTo>
                <a:close/>
                <a:moveTo>
                  <a:pt x="3664" y="7136"/>
                </a:moveTo>
                <a:lnTo>
                  <a:pt x="3888" y="7136"/>
                </a:lnTo>
                <a:cubicBezTo>
                  <a:pt x="3897" y="7136"/>
                  <a:pt x="3904" y="7143"/>
                  <a:pt x="3904" y="7152"/>
                </a:cubicBezTo>
                <a:cubicBezTo>
                  <a:pt x="3904" y="7160"/>
                  <a:pt x="3897" y="7168"/>
                  <a:pt x="3888" y="7168"/>
                </a:cubicBezTo>
                <a:lnTo>
                  <a:pt x="3664" y="7168"/>
                </a:lnTo>
                <a:cubicBezTo>
                  <a:pt x="3655" y="7168"/>
                  <a:pt x="3648" y="7160"/>
                  <a:pt x="3648" y="7152"/>
                </a:cubicBezTo>
                <a:cubicBezTo>
                  <a:pt x="3648" y="7143"/>
                  <a:pt x="3655" y="7136"/>
                  <a:pt x="3664" y="7136"/>
                </a:cubicBezTo>
                <a:close/>
                <a:moveTo>
                  <a:pt x="4048" y="7136"/>
                </a:moveTo>
                <a:lnTo>
                  <a:pt x="4272" y="7136"/>
                </a:lnTo>
                <a:cubicBezTo>
                  <a:pt x="4281" y="7136"/>
                  <a:pt x="4288" y="7143"/>
                  <a:pt x="4288" y="7152"/>
                </a:cubicBezTo>
                <a:cubicBezTo>
                  <a:pt x="4288" y="7160"/>
                  <a:pt x="4281" y="7168"/>
                  <a:pt x="4272" y="7168"/>
                </a:cubicBezTo>
                <a:lnTo>
                  <a:pt x="4048" y="7168"/>
                </a:lnTo>
                <a:cubicBezTo>
                  <a:pt x="4039" y="7168"/>
                  <a:pt x="4032" y="7160"/>
                  <a:pt x="4032" y="7152"/>
                </a:cubicBezTo>
                <a:cubicBezTo>
                  <a:pt x="4032" y="7143"/>
                  <a:pt x="4039" y="7136"/>
                  <a:pt x="4048" y="7136"/>
                </a:cubicBezTo>
                <a:close/>
                <a:moveTo>
                  <a:pt x="4432" y="7136"/>
                </a:moveTo>
                <a:lnTo>
                  <a:pt x="4656" y="7136"/>
                </a:lnTo>
                <a:cubicBezTo>
                  <a:pt x="4665" y="7136"/>
                  <a:pt x="4672" y="7143"/>
                  <a:pt x="4672" y="7152"/>
                </a:cubicBezTo>
                <a:cubicBezTo>
                  <a:pt x="4672" y="7160"/>
                  <a:pt x="4665" y="7168"/>
                  <a:pt x="4656" y="7168"/>
                </a:cubicBezTo>
                <a:lnTo>
                  <a:pt x="4432" y="7168"/>
                </a:lnTo>
                <a:cubicBezTo>
                  <a:pt x="4423" y="7168"/>
                  <a:pt x="4416" y="7160"/>
                  <a:pt x="4416" y="7152"/>
                </a:cubicBezTo>
                <a:cubicBezTo>
                  <a:pt x="4416" y="7143"/>
                  <a:pt x="4423" y="7136"/>
                  <a:pt x="4432" y="7136"/>
                </a:cubicBezTo>
                <a:close/>
                <a:moveTo>
                  <a:pt x="4816" y="7136"/>
                </a:moveTo>
                <a:lnTo>
                  <a:pt x="5040" y="7136"/>
                </a:lnTo>
                <a:cubicBezTo>
                  <a:pt x="5049" y="7136"/>
                  <a:pt x="5056" y="7143"/>
                  <a:pt x="5056" y="7152"/>
                </a:cubicBezTo>
                <a:cubicBezTo>
                  <a:pt x="5056" y="7160"/>
                  <a:pt x="5049" y="7168"/>
                  <a:pt x="5040" y="7168"/>
                </a:cubicBezTo>
                <a:lnTo>
                  <a:pt x="4816" y="7168"/>
                </a:lnTo>
                <a:cubicBezTo>
                  <a:pt x="4807" y="7168"/>
                  <a:pt x="4800" y="7160"/>
                  <a:pt x="4800" y="7152"/>
                </a:cubicBezTo>
                <a:cubicBezTo>
                  <a:pt x="4800" y="7143"/>
                  <a:pt x="4807" y="7136"/>
                  <a:pt x="4816" y="7136"/>
                </a:cubicBezTo>
                <a:close/>
                <a:moveTo>
                  <a:pt x="5200" y="7136"/>
                </a:moveTo>
                <a:lnTo>
                  <a:pt x="5424" y="7136"/>
                </a:lnTo>
                <a:cubicBezTo>
                  <a:pt x="5433" y="7136"/>
                  <a:pt x="5440" y="7143"/>
                  <a:pt x="5440" y="7152"/>
                </a:cubicBezTo>
                <a:cubicBezTo>
                  <a:pt x="5440" y="7160"/>
                  <a:pt x="5433" y="7168"/>
                  <a:pt x="5424" y="7168"/>
                </a:cubicBezTo>
                <a:lnTo>
                  <a:pt x="5200" y="7168"/>
                </a:lnTo>
                <a:cubicBezTo>
                  <a:pt x="5191" y="7168"/>
                  <a:pt x="5184" y="7160"/>
                  <a:pt x="5184" y="7152"/>
                </a:cubicBezTo>
                <a:cubicBezTo>
                  <a:pt x="5184" y="7143"/>
                  <a:pt x="5191" y="7136"/>
                  <a:pt x="5200" y="7136"/>
                </a:cubicBezTo>
                <a:close/>
                <a:moveTo>
                  <a:pt x="5584" y="7136"/>
                </a:moveTo>
                <a:lnTo>
                  <a:pt x="5808" y="7136"/>
                </a:lnTo>
                <a:cubicBezTo>
                  <a:pt x="5817" y="7136"/>
                  <a:pt x="5824" y="7143"/>
                  <a:pt x="5824" y="7152"/>
                </a:cubicBezTo>
                <a:cubicBezTo>
                  <a:pt x="5824" y="7160"/>
                  <a:pt x="5817" y="7168"/>
                  <a:pt x="5808" y="7168"/>
                </a:cubicBezTo>
                <a:lnTo>
                  <a:pt x="5584" y="7168"/>
                </a:lnTo>
                <a:cubicBezTo>
                  <a:pt x="5575" y="7168"/>
                  <a:pt x="5568" y="7160"/>
                  <a:pt x="5568" y="7152"/>
                </a:cubicBezTo>
                <a:cubicBezTo>
                  <a:pt x="5568" y="7143"/>
                  <a:pt x="5575" y="7136"/>
                  <a:pt x="5584" y="7136"/>
                </a:cubicBezTo>
                <a:close/>
                <a:moveTo>
                  <a:pt x="5968" y="7136"/>
                </a:moveTo>
                <a:lnTo>
                  <a:pt x="6192" y="7136"/>
                </a:lnTo>
                <a:cubicBezTo>
                  <a:pt x="6201" y="7136"/>
                  <a:pt x="6208" y="7143"/>
                  <a:pt x="6208" y="7152"/>
                </a:cubicBezTo>
                <a:cubicBezTo>
                  <a:pt x="6208" y="7160"/>
                  <a:pt x="6201" y="7168"/>
                  <a:pt x="6192" y="7168"/>
                </a:cubicBezTo>
                <a:lnTo>
                  <a:pt x="5968" y="7168"/>
                </a:lnTo>
                <a:cubicBezTo>
                  <a:pt x="5959" y="7168"/>
                  <a:pt x="5952" y="7160"/>
                  <a:pt x="5952" y="7152"/>
                </a:cubicBezTo>
                <a:cubicBezTo>
                  <a:pt x="5952" y="7143"/>
                  <a:pt x="5959" y="7136"/>
                  <a:pt x="5968" y="7136"/>
                </a:cubicBezTo>
                <a:close/>
                <a:moveTo>
                  <a:pt x="6352" y="7136"/>
                </a:moveTo>
                <a:lnTo>
                  <a:pt x="6576" y="7136"/>
                </a:lnTo>
                <a:cubicBezTo>
                  <a:pt x="6585" y="7136"/>
                  <a:pt x="6592" y="7143"/>
                  <a:pt x="6592" y="7152"/>
                </a:cubicBezTo>
                <a:cubicBezTo>
                  <a:pt x="6592" y="7160"/>
                  <a:pt x="6585" y="7168"/>
                  <a:pt x="6576" y="7168"/>
                </a:cubicBezTo>
                <a:lnTo>
                  <a:pt x="6352" y="7168"/>
                </a:lnTo>
                <a:cubicBezTo>
                  <a:pt x="6343" y="7168"/>
                  <a:pt x="6336" y="7160"/>
                  <a:pt x="6336" y="7152"/>
                </a:cubicBezTo>
                <a:cubicBezTo>
                  <a:pt x="6336" y="7143"/>
                  <a:pt x="6343" y="7136"/>
                  <a:pt x="6352" y="7136"/>
                </a:cubicBezTo>
                <a:close/>
                <a:moveTo>
                  <a:pt x="6736" y="7136"/>
                </a:moveTo>
                <a:lnTo>
                  <a:pt x="6960" y="7136"/>
                </a:lnTo>
                <a:cubicBezTo>
                  <a:pt x="6969" y="7136"/>
                  <a:pt x="6976" y="7143"/>
                  <a:pt x="6976" y="7152"/>
                </a:cubicBezTo>
                <a:cubicBezTo>
                  <a:pt x="6976" y="7160"/>
                  <a:pt x="6969" y="7168"/>
                  <a:pt x="6960" y="7168"/>
                </a:cubicBezTo>
                <a:lnTo>
                  <a:pt x="6736" y="7168"/>
                </a:lnTo>
                <a:cubicBezTo>
                  <a:pt x="6727" y="7168"/>
                  <a:pt x="6720" y="7160"/>
                  <a:pt x="6720" y="7152"/>
                </a:cubicBezTo>
                <a:cubicBezTo>
                  <a:pt x="6720" y="7143"/>
                  <a:pt x="6727" y="7136"/>
                  <a:pt x="6736" y="7136"/>
                </a:cubicBezTo>
                <a:close/>
                <a:moveTo>
                  <a:pt x="7120" y="7136"/>
                </a:moveTo>
                <a:lnTo>
                  <a:pt x="7344" y="7136"/>
                </a:lnTo>
                <a:cubicBezTo>
                  <a:pt x="7353" y="7136"/>
                  <a:pt x="7360" y="7143"/>
                  <a:pt x="7360" y="7152"/>
                </a:cubicBezTo>
                <a:cubicBezTo>
                  <a:pt x="7360" y="7160"/>
                  <a:pt x="7353" y="7168"/>
                  <a:pt x="7344" y="7168"/>
                </a:cubicBezTo>
                <a:lnTo>
                  <a:pt x="7120" y="7168"/>
                </a:lnTo>
                <a:cubicBezTo>
                  <a:pt x="7111" y="7168"/>
                  <a:pt x="7104" y="7160"/>
                  <a:pt x="7104" y="7152"/>
                </a:cubicBezTo>
                <a:cubicBezTo>
                  <a:pt x="7104" y="7143"/>
                  <a:pt x="7111" y="7136"/>
                  <a:pt x="7120" y="7136"/>
                </a:cubicBezTo>
                <a:close/>
                <a:moveTo>
                  <a:pt x="7504" y="7136"/>
                </a:moveTo>
                <a:lnTo>
                  <a:pt x="7728" y="7136"/>
                </a:lnTo>
                <a:cubicBezTo>
                  <a:pt x="7737" y="7136"/>
                  <a:pt x="7744" y="7143"/>
                  <a:pt x="7744" y="7152"/>
                </a:cubicBezTo>
                <a:cubicBezTo>
                  <a:pt x="7744" y="7160"/>
                  <a:pt x="7737" y="7168"/>
                  <a:pt x="7728" y="7168"/>
                </a:cubicBezTo>
                <a:lnTo>
                  <a:pt x="7504" y="7168"/>
                </a:lnTo>
                <a:cubicBezTo>
                  <a:pt x="7495" y="7168"/>
                  <a:pt x="7488" y="7160"/>
                  <a:pt x="7488" y="7152"/>
                </a:cubicBezTo>
                <a:cubicBezTo>
                  <a:pt x="7488" y="7143"/>
                  <a:pt x="7495" y="7136"/>
                  <a:pt x="7504" y="7136"/>
                </a:cubicBezTo>
                <a:close/>
                <a:moveTo>
                  <a:pt x="7888" y="7136"/>
                </a:moveTo>
                <a:lnTo>
                  <a:pt x="8112" y="7136"/>
                </a:lnTo>
                <a:cubicBezTo>
                  <a:pt x="8121" y="7136"/>
                  <a:pt x="8128" y="7143"/>
                  <a:pt x="8128" y="7152"/>
                </a:cubicBezTo>
                <a:cubicBezTo>
                  <a:pt x="8128" y="7160"/>
                  <a:pt x="8121" y="7168"/>
                  <a:pt x="8112" y="7168"/>
                </a:cubicBezTo>
                <a:lnTo>
                  <a:pt x="7888" y="7168"/>
                </a:lnTo>
                <a:cubicBezTo>
                  <a:pt x="7879" y="7168"/>
                  <a:pt x="7872" y="7160"/>
                  <a:pt x="7872" y="7152"/>
                </a:cubicBezTo>
                <a:cubicBezTo>
                  <a:pt x="7872" y="7143"/>
                  <a:pt x="7879" y="7136"/>
                  <a:pt x="7888" y="7136"/>
                </a:cubicBezTo>
                <a:close/>
                <a:moveTo>
                  <a:pt x="8272" y="7136"/>
                </a:moveTo>
                <a:lnTo>
                  <a:pt x="8496" y="7136"/>
                </a:lnTo>
                <a:cubicBezTo>
                  <a:pt x="8505" y="7136"/>
                  <a:pt x="8512" y="7143"/>
                  <a:pt x="8512" y="7152"/>
                </a:cubicBezTo>
                <a:cubicBezTo>
                  <a:pt x="8512" y="7160"/>
                  <a:pt x="8505" y="7168"/>
                  <a:pt x="8496" y="7168"/>
                </a:cubicBezTo>
                <a:lnTo>
                  <a:pt x="8272" y="7168"/>
                </a:lnTo>
                <a:cubicBezTo>
                  <a:pt x="8263" y="7168"/>
                  <a:pt x="8256" y="7160"/>
                  <a:pt x="8256" y="7152"/>
                </a:cubicBezTo>
                <a:cubicBezTo>
                  <a:pt x="8256" y="7143"/>
                  <a:pt x="8263" y="7136"/>
                  <a:pt x="8272" y="7136"/>
                </a:cubicBezTo>
                <a:close/>
                <a:moveTo>
                  <a:pt x="8656" y="7136"/>
                </a:moveTo>
                <a:lnTo>
                  <a:pt x="8880" y="7136"/>
                </a:lnTo>
                <a:cubicBezTo>
                  <a:pt x="8889" y="7136"/>
                  <a:pt x="8896" y="7143"/>
                  <a:pt x="8896" y="7152"/>
                </a:cubicBezTo>
                <a:cubicBezTo>
                  <a:pt x="8896" y="7160"/>
                  <a:pt x="8889" y="7168"/>
                  <a:pt x="8880" y="7168"/>
                </a:cubicBezTo>
                <a:lnTo>
                  <a:pt x="8656" y="7168"/>
                </a:lnTo>
                <a:cubicBezTo>
                  <a:pt x="8647" y="7168"/>
                  <a:pt x="8640" y="7160"/>
                  <a:pt x="8640" y="7152"/>
                </a:cubicBezTo>
                <a:cubicBezTo>
                  <a:pt x="8640" y="7143"/>
                  <a:pt x="8647" y="7136"/>
                  <a:pt x="8656" y="7136"/>
                </a:cubicBezTo>
                <a:close/>
                <a:moveTo>
                  <a:pt x="9040" y="7136"/>
                </a:moveTo>
                <a:lnTo>
                  <a:pt x="9264" y="7136"/>
                </a:lnTo>
                <a:cubicBezTo>
                  <a:pt x="9273" y="7136"/>
                  <a:pt x="9280" y="7143"/>
                  <a:pt x="9280" y="7152"/>
                </a:cubicBezTo>
                <a:cubicBezTo>
                  <a:pt x="9280" y="7160"/>
                  <a:pt x="9273" y="7168"/>
                  <a:pt x="9264" y="7168"/>
                </a:cubicBezTo>
                <a:lnTo>
                  <a:pt x="9040" y="7168"/>
                </a:lnTo>
                <a:cubicBezTo>
                  <a:pt x="9031" y="7168"/>
                  <a:pt x="9024" y="7160"/>
                  <a:pt x="9024" y="7152"/>
                </a:cubicBezTo>
                <a:cubicBezTo>
                  <a:pt x="9024" y="7143"/>
                  <a:pt x="9031" y="7136"/>
                  <a:pt x="9040" y="7136"/>
                </a:cubicBezTo>
                <a:close/>
                <a:moveTo>
                  <a:pt x="9349" y="7092"/>
                </a:moveTo>
                <a:lnTo>
                  <a:pt x="9349" y="6868"/>
                </a:lnTo>
                <a:cubicBezTo>
                  <a:pt x="9349" y="6860"/>
                  <a:pt x="9356" y="6852"/>
                  <a:pt x="9365" y="6852"/>
                </a:cubicBezTo>
                <a:cubicBezTo>
                  <a:pt x="9373" y="6852"/>
                  <a:pt x="9381" y="6860"/>
                  <a:pt x="9381" y="6868"/>
                </a:cubicBezTo>
                <a:lnTo>
                  <a:pt x="9381" y="7092"/>
                </a:lnTo>
                <a:cubicBezTo>
                  <a:pt x="9381" y="7101"/>
                  <a:pt x="9373" y="7108"/>
                  <a:pt x="9365" y="7108"/>
                </a:cubicBezTo>
                <a:cubicBezTo>
                  <a:pt x="9356" y="7108"/>
                  <a:pt x="9349" y="7101"/>
                  <a:pt x="9349" y="7092"/>
                </a:cubicBezTo>
                <a:close/>
                <a:moveTo>
                  <a:pt x="9349" y="6708"/>
                </a:moveTo>
                <a:lnTo>
                  <a:pt x="9349" y="6484"/>
                </a:lnTo>
                <a:cubicBezTo>
                  <a:pt x="9349" y="6476"/>
                  <a:pt x="9356" y="6468"/>
                  <a:pt x="9365" y="6468"/>
                </a:cubicBezTo>
                <a:cubicBezTo>
                  <a:pt x="9373" y="6468"/>
                  <a:pt x="9381" y="6476"/>
                  <a:pt x="9381" y="6484"/>
                </a:cubicBezTo>
                <a:lnTo>
                  <a:pt x="9381" y="6708"/>
                </a:lnTo>
                <a:cubicBezTo>
                  <a:pt x="9381" y="6717"/>
                  <a:pt x="9373" y="6724"/>
                  <a:pt x="9365" y="6724"/>
                </a:cubicBezTo>
                <a:cubicBezTo>
                  <a:pt x="9356" y="6724"/>
                  <a:pt x="9349" y="6717"/>
                  <a:pt x="9349" y="6708"/>
                </a:cubicBezTo>
                <a:close/>
                <a:moveTo>
                  <a:pt x="9349" y="6324"/>
                </a:moveTo>
                <a:lnTo>
                  <a:pt x="9349" y="6100"/>
                </a:lnTo>
                <a:cubicBezTo>
                  <a:pt x="9349" y="6092"/>
                  <a:pt x="9356" y="6084"/>
                  <a:pt x="9365" y="6084"/>
                </a:cubicBezTo>
                <a:cubicBezTo>
                  <a:pt x="9373" y="6084"/>
                  <a:pt x="9381" y="6092"/>
                  <a:pt x="9381" y="6100"/>
                </a:cubicBezTo>
                <a:lnTo>
                  <a:pt x="9381" y="6324"/>
                </a:lnTo>
                <a:cubicBezTo>
                  <a:pt x="9381" y="6333"/>
                  <a:pt x="9373" y="6340"/>
                  <a:pt x="9365" y="6340"/>
                </a:cubicBezTo>
                <a:cubicBezTo>
                  <a:pt x="9356" y="6340"/>
                  <a:pt x="9349" y="6333"/>
                  <a:pt x="9349" y="6324"/>
                </a:cubicBezTo>
                <a:close/>
                <a:moveTo>
                  <a:pt x="9349" y="5940"/>
                </a:moveTo>
                <a:lnTo>
                  <a:pt x="9349" y="5716"/>
                </a:lnTo>
                <a:cubicBezTo>
                  <a:pt x="9349" y="5708"/>
                  <a:pt x="9356" y="5700"/>
                  <a:pt x="9365" y="5700"/>
                </a:cubicBezTo>
                <a:cubicBezTo>
                  <a:pt x="9373" y="5700"/>
                  <a:pt x="9381" y="5708"/>
                  <a:pt x="9381" y="5716"/>
                </a:cubicBezTo>
                <a:lnTo>
                  <a:pt x="9381" y="5940"/>
                </a:lnTo>
                <a:cubicBezTo>
                  <a:pt x="9381" y="5949"/>
                  <a:pt x="9373" y="5956"/>
                  <a:pt x="9365" y="5956"/>
                </a:cubicBezTo>
                <a:cubicBezTo>
                  <a:pt x="9356" y="5956"/>
                  <a:pt x="9349" y="5949"/>
                  <a:pt x="9349" y="5940"/>
                </a:cubicBezTo>
                <a:close/>
                <a:moveTo>
                  <a:pt x="9349" y="5556"/>
                </a:moveTo>
                <a:lnTo>
                  <a:pt x="9349" y="5332"/>
                </a:lnTo>
                <a:cubicBezTo>
                  <a:pt x="9349" y="5324"/>
                  <a:pt x="9356" y="5316"/>
                  <a:pt x="9365" y="5316"/>
                </a:cubicBezTo>
                <a:cubicBezTo>
                  <a:pt x="9373" y="5316"/>
                  <a:pt x="9381" y="5324"/>
                  <a:pt x="9381" y="5332"/>
                </a:cubicBezTo>
                <a:lnTo>
                  <a:pt x="9381" y="5556"/>
                </a:lnTo>
                <a:cubicBezTo>
                  <a:pt x="9381" y="5565"/>
                  <a:pt x="9373" y="5572"/>
                  <a:pt x="9365" y="5572"/>
                </a:cubicBezTo>
                <a:cubicBezTo>
                  <a:pt x="9356" y="5572"/>
                  <a:pt x="9349" y="5565"/>
                  <a:pt x="9349" y="5556"/>
                </a:cubicBezTo>
                <a:close/>
                <a:moveTo>
                  <a:pt x="9349" y="5172"/>
                </a:moveTo>
                <a:lnTo>
                  <a:pt x="9349" y="4948"/>
                </a:lnTo>
                <a:cubicBezTo>
                  <a:pt x="9349" y="4940"/>
                  <a:pt x="9356" y="4932"/>
                  <a:pt x="9365" y="4932"/>
                </a:cubicBezTo>
                <a:cubicBezTo>
                  <a:pt x="9373" y="4932"/>
                  <a:pt x="9381" y="4940"/>
                  <a:pt x="9381" y="4948"/>
                </a:cubicBezTo>
                <a:lnTo>
                  <a:pt x="9381" y="5172"/>
                </a:lnTo>
                <a:cubicBezTo>
                  <a:pt x="9381" y="5181"/>
                  <a:pt x="9373" y="5188"/>
                  <a:pt x="9365" y="5188"/>
                </a:cubicBezTo>
                <a:cubicBezTo>
                  <a:pt x="9356" y="5188"/>
                  <a:pt x="9349" y="5181"/>
                  <a:pt x="9349" y="5172"/>
                </a:cubicBezTo>
                <a:close/>
                <a:moveTo>
                  <a:pt x="9349" y="4788"/>
                </a:moveTo>
                <a:lnTo>
                  <a:pt x="9349" y="4564"/>
                </a:lnTo>
                <a:cubicBezTo>
                  <a:pt x="9349" y="4556"/>
                  <a:pt x="9356" y="4548"/>
                  <a:pt x="9365" y="4548"/>
                </a:cubicBezTo>
                <a:cubicBezTo>
                  <a:pt x="9373" y="4548"/>
                  <a:pt x="9381" y="4556"/>
                  <a:pt x="9381" y="4564"/>
                </a:cubicBezTo>
                <a:lnTo>
                  <a:pt x="9381" y="4788"/>
                </a:lnTo>
                <a:cubicBezTo>
                  <a:pt x="9381" y="4797"/>
                  <a:pt x="9373" y="4804"/>
                  <a:pt x="9365" y="4804"/>
                </a:cubicBezTo>
                <a:cubicBezTo>
                  <a:pt x="9356" y="4804"/>
                  <a:pt x="9349" y="4797"/>
                  <a:pt x="9349" y="4788"/>
                </a:cubicBezTo>
                <a:close/>
                <a:moveTo>
                  <a:pt x="9349" y="4404"/>
                </a:moveTo>
                <a:lnTo>
                  <a:pt x="9349" y="4180"/>
                </a:lnTo>
                <a:cubicBezTo>
                  <a:pt x="9349" y="4172"/>
                  <a:pt x="9356" y="4164"/>
                  <a:pt x="9365" y="4164"/>
                </a:cubicBezTo>
                <a:cubicBezTo>
                  <a:pt x="9373" y="4164"/>
                  <a:pt x="9381" y="4172"/>
                  <a:pt x="9381" y="4180"/>
                </a:cubicBezTo>
                <a:lnTo>
                  <a:pt x="9381" y="4404"/>
                </a:lnTo>
                <a:cubicBezTo>
                  <a:pt x="9381" y="4413"/>
                  <a:pt x="9373" y="4420"/>
                  <a:pt x="9365" y="4420"/>
                </a:cubicBezTo>
                <a:cubicBezTo>
                  <a:pt x="9356" y="4420"/>
                  <a:pt x="9349" y="4413"/>
                  <a:pt x="9349" y="4404"/>
                </a:cubicBezTo>
                <a:close/>
                <a:moveTo>
                  <a:pt x="9349" y="4020"/>
                </a:moveTo>
                <a:lnTo>
                  <a:pt x="9349" y="3796"/>
                </a:lnTo>
                <a:cubicBezTo>
                  <a:pt x="9349" y="3788"/>
                  <a:pt x="9356" y="3780"/>
                  <a:pt x="9365" y="3780"/>
                </a:cubicBezTo>
                <a:cubicBezTo>
                  <a:pt x="9373" y="3780"/>
                  <a:pt x="9381" y="3788"/>
                  <a:pt x="9381" y="3796"/>
                </a:cubicBezTo>
                <a:lnTo>
                  <a:pt x="9381" y="4020"/>
                </a:lnTo>
                <a:cubicBezTo>
                  <a:pt x="9381" y="4029"/>
                  <a:pt x="9373" y="4036"/>
                  <a:pt x="9365" y="4036"/>
                </a:cubicBezTo>
                <a:cubicBezTo>
                  <a:pt x="9356" y="4036"/>
                  <a:pt x="9349" y="4029"/>
                  <a:pt x="9349" y="4020"/>
                </a:cubicBezTo>
                <a:close/>
                <a:moveTo>
                  <a:pt x="9349" y="3636"/>
                </a:moveTo>
                <a:lnTo>
                  <a:pt x="9349" y="3412"/>
                </a:lnTo>
                <a:cubicBezTo>
                  <a:pt x="9349" y="3404"/>
                  <a:pt x="9356" y="3396"/>
                  <a:pt x="9365" y="3396"/>
                </a:cubicBezTo>
                <a:cubicBezTo>
                  <a:pt x="9373" y="3396"/>
                  <a:pt x="9381" y="3404"/>
                  <a:pt x="9381" y="3412"/>
                </a:cubicBezTo>
                <a:lnTo>
                  <a:pt x="9381" y="3636"/>
                </a:lnTo>
                <a:cubicBezTo>
                  <a:pt x="9381" y="3645"/>
                  <a:pt x="9373" y="3652"/>
                  <a:pt x="9365" y="3652"/>
                </a:cubicBezTo>
                <a:cubicBezTo>
                  <a:pt x="9356" y="3652"/>
                  <a:pt x="9349" y="3645"/>
                  <a:pt x="9349" y="3636"/>
                </a:cubicBezTo>
                <a:close/>
                <a:moveTo>
                  <a:pt x="9349" y="3252"/>
                </a:moveTo>
                <a:lnTo>
                  <a:pt x="9349" y="3028"/>
                </a:lnTo>
                <a:cubicBezTo>
                  <a:pt x="9349" y="3020"/>
                  <a:pt x="9356" y="3012"/>
                  <a:pt x="9365" y="3012"/>
                </a:cubicBezTo>
                <a:cubicBezTo>
                  <a:pt x="9373" y="3012"/>
                  <a:pt x="9381" y="3020"/>
                  <a:pt x="9381" y="3028"/>
                </a:cubicBezTo>
                <a:lnTo>
                  <a:pt x="9381" y="3252"/>
                </a:lnTo>
                <a:cubicBezTo>
                  <a:pt x="9381" y="3261"/>
                  <a:pt x="9373" y="3268"/>
                  <a:pt x="9365" y="3268"/>
                </a:cubicBezTo>
                <a:cubicBezTo>
                  <a:pt x="9356" y="3268"/>
                  <a:pt x="9349" y="3261"/>
                  <a:pt x="9349" y="3252"/>
                </a:cubicBezTo>
                <a:close/>
                <a:moveTo>
                  <a:pt x="9349" y="2868"/>
                </a:moveTo>
                <a:lnTo>
                  <a:pt x="9349" y="2644"/>
                </a:lnTo>
                <a:cubicBezTo>
                  <a:pt x="9349" y="2636"/>
                  <a:pt x="9356" y="2628"/>
                  <a:pt x="9365" y="2628"/>
                </a:cubicBezTo>
                <a:cubicBezTo>
                  <a:pt x="9373" y="2628"/>
                  <a:pt x="9381" y="2636"/>
                  <a:pt x="9381" y="2644"/>
                </a:cubicBezTo>
                <a:lnTo>
                  <a:pt x="9381" y="2868"/>
                </a:lnTo>
                <a:cubicBezTo>
                  <a:pt x="9381" y="2877"/>
                  <a:pt x="9373" y="2884"/>
                  <a:pt x="9365" y="2884"/>
                </a:cubicBezTo>
                <a:cubicBezTo>
                  <a:pt x="9356" y="2884"/>
                  <a:pt x="9349" y="2877"/>
                  <a:pt x="9349" y="2868"/>
                </a:cubicBezTo>
                <a:close/>
                <a:moveTo>
                  <a:pt x="9349" y="2484"/>
                </a:moveTo>
                <a:lnTo>
                  <a:pt x="9349" y="2260"/>
                </a:lnTo>
                <a:cubicBezTo>
                  <a:pt x="9349" y="2252"/>
                  <a:pt x="9356" y="2244"/>
                  <a:pt x="9365" y="2244"/>
                </a:cubicBezTo>
                <a:cubicBezTo>
                  <a:pt x="9373" y="2244"/>
                  <a:pt x="9381" y="2252"/>
                  <a:pt x="9381" y="2260"/>
                </a:cubicBezTo>
                <a:lnTo>
                  <a:pt x="9381" y="2484"/>
                </a:lnTo>
                <a:cubicBezTo>
                  <a:pt x="9381" y="2493"/>
                  <a:pt x="9373" y="2500"/>
                  <a:pt x="9365" y="2500"/>
                </a:cubicBezTo>
                <a:cubicBezTo>
                  <a:pt x="9356" y="2500"/>
                  <a:pt x="9349" y="2493"/>
                  <a:pt x="9349" y="2484"/>
                </a:cubicBezTo>
                <a:close/>
                <a:moveTo>
                  <a:pt x="9349" y="2100"/>
                </a:moveTo>
                <a:lnTo>
                  <a:pt x="9349" y="1876"/>
                </a:lnTo>
                <a:cubicBezTo>
                  <a:pt x="9349" y="1868"/>
                  <a:pt x="9356" y="1860"/>
                  <a:pt x="9365" y="1860"/>
                </a:cubicBezTo>
                <a:cubicBezTo>
                  <a:pt x="9373" y="1860"/>
                  <a:pt x="9381" y="1868"/>
                  <a:pt x="9381" y="1876"/>
                </a:cubicBezTo>
                <a:lnTo>
                  <a:pt x="9381" y="2100"/>
                </a:lnTo>
                <a:cubicBezTo>
                  <a:pt x="9381" y="2109"/>
                  <a:pt x="9373" y="2116"/>
                  <a:pt x="9365" y="2116"/>
                </a:cubicBezTo>
                <a:cubicBezTo>
                  <a:pt x="9356" y="2116"/>
                  <a:pt x="9349" y="2109"/>
                  <a:pt x="9349" y="2100"/>
                </a:cubicBezTo>
                <a:close/>
                <a:moveTo>
                  <a:pt x="9349" y="1716"/>
                </a:moveTo>
                <a:lnTo>
                  <a:pt x="9349" y="1492"/>
                </a:lnTo>
                <a:cubicBezTo>
                  <a:pt x="9349" y="1484"/>
                  <a:pt x="9356" y="1476"/>
                  <a:pt x="9365" y="1476"/>
                </a:cubicBezTo>
                <a:cubicBezTo>
                  <a:pt x="9373" y="1476"/>
                  <a:pt x="9381" y="1484"/>
                  <a:pt x="9381" y="1492"/>
                </a:cubicBezTo>
                <a:lnTo>
                  <a:pt x="9381" y="1716"/>
                </a:lnTo>
                <a:cubicBezTo>
                  <a:pt x="9381" y="1725"/>
                  <a:pt x="9373" y="1732"/>
                  <a:pt x="9365" y="1732"/>
                </a:cubicBezTo>
                <a:cubicBezTo>
                  <a:pt x="9356" y="1732"/>
                  <a:pt x="9349" y="1725"/>
                  <a:pt x="9349" y="1716"/>
                </a:cubicBezTo>
                <a:close/>
                <a:moveTo>
                  <a:pt x="9349" y="1332"/>
                </a:moveTo>
                <a:lnTo>
                  <a:pt x="9349" y="1108"/>
                </a:lnTo>
                <a:cubicBezTo>
                  <a:pt x="9349" y="1100"/>
                  <a:pt x="9356" y="1092"/>
                  <a:pt x="9365" y="1092"/>
                </a:cubicBezTo>
                <a:cubicBezTo>
                  <a:pt x="9373" y="1092"/>
                  <a:pt x="9381" y="1100"/>
                  <a:pt x="9381" y="1108"/>
                </a:cubicBezTo>
                <a:lnTo>
                  <a:pt x="9381" y="1332"/>
                </a:lnTo>
                <a:cubicBezTo>
                  <a:pt x="9381" y="1341"/>
                  <a:pt x="9373" y="1348"/>
                  <a:pt x="9365" y="1348"/>
                </a:cubicBezTo>
                <a:cubicBezTo>
                  <a:pt x="9356" y="1348"/>
                  <a:pt x="9349" y="1341"/>
                  <a:pt x="9349" y="1332"/>
                </a:cubicBezTo>
                <a:close/>
                <a:moveTo>
                  <a:pt x="9349" y="948"/>
                </a:moveTo>
                <a:lnTo>
                  <a:pt x="9349" y="724"/>
                </a:lnTo>
                <a:cubicBezTo>
                  <a:pt x="9349" y="716"/>
                  <a:pt x="9356" y="708"/>
                  <a:pt x="9365" y="708"/>
                </a:cubicBezTo>
                <a:cubicBezTo>
                  <a:pt x="9373" y="708"/>
                  <a:pt x="9381" y="716"/>
                  <a:pt x="9381" y="724"/>
                </a:cubicBezTo>
                <a:lnTo>
                  <a:pt x="9381" y="948"/>
                </a:lnTo>
                <a:cubicBezTo>
                  <a:pt x="9381" y="957"/>
                  <a:pt x="9373" y="964"/>
                  <a:pt x="9365" y="964"/>
                </a:cubicBezTo>
                <a:cubicBezTo>
                  <a:pt x="9356" y="964"/>
                  <a:pt x="9349" y="957"/>
                  <a:pt x="9349" y="948"/>
                </a:cubicBezTo>
                <a:close/>
                <a:moveTo>
                  <a:pt x="9349" y="564"/>
                </a:moveTo>
                <a:lnTo>
                  <a:pt x="9349" y="340"/>
                </a:lnTo>
                <a:cubicBezTo>
                  <a:pt x="9349" y="332"/>
                  <a:pt x="9356" y="324"/>
                  <a:pt x="9365" y="324"/>
                </a:cubicBezTo>
                <a:cubicBezTo>
                  <a:pt x="9373" y="324"/>
                  <a:pt x="9381" y="332"/>
                  <a:pt x="9381" y="340"/>
                </a:cubicBezTo>
                <a:lnTo>
                  <a:pt x="9381" y="564"/>
                </a:lnTo>
                <a:cubicBezTo>
                  <a:pt x="9381" y="573"/>
                  <a:pt x="9373" y="580"/>
                  <a:pt x="9365" y="580"/>
                </a:cubicBezTo>
                <a:cubicBezTo>
                  <a:pt x="9356" y="580"/>
                  <a:pt x="9349" y="573"/>
                  <a:pt x="9349" y="564"/>
                </a:cubicBezTo>
                <a:close/>
                <a:moveTo>
                  <a:pt x="9349" y="180"/>
                </a:moveTo>
                <a:lnTo>
                  <a:pt x="9349" y="16"/>
                </a:lnTo>
                <a:lnTo>
                  <a:pt x="9365" y="32"/>
                </a:lnTo>
                <a:lnTo>
                  <a:pt x="9305" y="32"/>
                </a:lnTo>
                <a:cubicBezTo>
                  <a:pt x="9296" y="32"/>
                  <a:pt x="9289" y="25"/>
                  <a:pt x="9289" y="16"/>
                </a:cubicBezTo>
                <a:cubicBezTo>
                  <a:pt x="9289" y="7"/>
                  <a:pt x="9296" y="0"/>
                  <a:pt x="9305" y="0"/>
                </a:cubicBezTo>
                <a:lnTo>
                  <a:pt x="9365" y="0"/>
                </a:lnTo>
                <a:cubicBezTo>
                  <a:pt x="9373" y="0"/>
                  <a:pt x="9381" y="7"/>
                  <a:pt x="9381" y="16"/>
                </a:cubicBezTo>
                <a:lnTo>
                  <a:pt x="9381" y="180"/>
                </a:lnTo>
                <a:cubicBezTo>
                  <a:pt x="9381" y="189"/>
                  <a:pt x="9373" y="196"/>
                  <a:pt x="9365" y="196"/>
                </a:cubicBezTo>
                <a:cubicBezTo>
                  <a:pt x="9356" y="196"/>
                  <a:pt x="9349" y="189"/>
                  <a:pt x="9349" y="180"/>
                </a:cubicBezTo>
                <a:close/>
                <a:moveTo>
                  <a:pt x="9145" y="32"/>
                </a:moveTo>
                <a:lnTo>
                  <a:pt x="8921" y="32"/>
                </a:lnTo>
                <a:cubicBezTo>
                  <a:pt x="8912" y="32"/>
                  <a:pt x="8905" y="25"/>
                  <a:pt x="8905" y="16"/>
                </a:cubicBezTo>
                <a:cubicBezTo>
                  <a:pt x="8905" y="7"/>
                  <a:pt x="8912" y="0"/>
                  <a:pt x="8921" y="0"/>
                </a:cubicBezTo>
                <a:lnTo>
                  <a:pt x="9145" y="0"/>
                </a:lnTo>
                <a:cubicBezTo>
                  <a:pt x="9154" y="0"/>
                  <a:pt x="9161" y="7"/>
                  <a:pt x="9161" y="16"/>
                </a:cubicBezTo>
                <a:cubicBezTo>
                  <a:pt x="9161" y="25"/>
                  <a:pt x="9154" y="32"/>
                  <a:pt x="9145" y="32"/>
                </a:cubicBezTo>
                <a:close/>
                <a:moveTo>
                  <a:pt x="8761" y="32"/>
                </a:moveTo>
                <a:lnTo>
                  <a:pt x="8537" y="32"/>
                </a:lnTo>
                <a:cubicBezTo>
                  <a:pt x="8528" y="32"/>
                  <a:pt x="8521" y="25"/>
                  <a:pt x="8521" y="16"/>
                </a:cubicBezTo>
                <a:cubicBezTo>
                  <a:pt x="8521" y="7"/>
                  <a:pt x="8528" y="0"/>
                  <a:pt x="8537" y="0"/>
                </a:cubicBezTo>
                <a:lnTo>
                  <a:pt x="8761" y="0"/>
                </a:lnTo>
                <a:cubicBezTo>
                  <a:pt x="8770" y="0"/>
                  <a:pt x="8777" y="7"/>
                  <a:pt x="8777" y="16"/>
                </a:cubicBezTo>
                <a:cubicBezTo>
                  <a:pt x="8777" y="25"/>
                  <a:pt x="8770" y="32"/>
                  <a:pt x="8761" y="32"/>
                </a:cubicBezTo>
                <a:close/>
                <a:moveTo>
                  <a:pt x="8377" y="32"/>
                </a:moveTo>
                <a:lnTo>
                  <a:pt x="8153" y="32"/>
                </a:lnTo>
                <a:cubicBezTo>
                  <a:pt x="8144" y="32"/>
                  <a:pt x="8137" y="25"/>
                  <a:pt x="8137" y="16"/>
                </a:cubicBezTo>
                <a:cubicBezTo>
                  <a:pt x="8137" y="7"/>
                  <a:pt x="8144" y="0"/>
                  <a:pt x="8153" y="0"/>
                </a:cubicBezTo>
                <a:lnTo>
                  <a:pt x="8377" y="0"/>
                </a:lnTo>
                <a:cubicBezTo>
                  <a:pt x="8386" y="0"/>
                  <a:pt x="8393" y="7"/>
                  <a:pt x="8393" y="16"/>
                </a:cubicBezTo>
                <a:cubicBezTo>
                  <a:pt x="8393" y="25"/>
                  <a:pt x="8386" y="32"/>
                  <a:pt x="8377" y="32"/>
                </a:cubicBezTo>
                <a:close/>
                <a:moveTo>
                  <a:pt x="7993" y="32"/>
                </a:moveTo>
                <a:lnTo>
                  <a:pt x="7769" y="32"/>
                </a:lnTo>
                <a:cubicBezTo>
                  <a:pt x="7760" y="32"/>
                  <a:pt x="7753" y="25"/>
                  <a:pt x="7753" y="16"/>
                </a:cubicBezTo>
                <a:cubicBezTo>
                  <a:pt x="7753" y="7"/>
                  <a:pt x="7760" y="0"/>
                  <a:pt x="7769" y="0"/>
                </a:cubicBezTo>
                <a:lnTo>
                  <a:pt x="7993" y="0"/>
                </a:lnTo>
                <a:cubicBezTo>
                  <a:pt x="8002" y="0"/>
                  <a:pt x="8009" y="7"/>
                  <a:pt x="8009" y="16"/>
                </a:cubicBezTo>
                <a:cubicBezTo>
                  <a:pt x="8009" y="25"/>
                  <a:pt x="8002" y="32"/>
                  <a:pt x="7993" y="32"/>
                </a:cubicBezTo>
                <a:close/>
                <a:moveTo>
                  <a:pt x="7609" y="32"/>
                </a:moveTo>
                <a:lnTo>
                  <a:pt x="7385" y="32"/>
                </a:lnTo>
                <a:cubicBezTo>
                  <a:pt x="7376" y="32"/>
                  <a:pt x="7369" y="25"/>
                  <a:pt x="7369" y="16"/>
                </a:cubicBezTo>
                <a:cubicBezTo>
                  <a:pt x="7369" y="7"/>
                  <a:pt x="7376" y="0"/>
                  <a:pt x="7385" y="0"/>
                </a:cubicBezTo>
                <a:lnTo>
                  <a:pt x="7609" y="0"/>
                </a:lnTo>
                <a:cubicBezTo>
                  <a:pt x="7618" y="0"/>
                  <a:pt x="7625" y="7"/>
                  <a:pt x="7625" y="16"/>
                </a:cubicBezTo>
                <a:cubicBezTo>
                  <a:pt x="7625" y="25"/>
                  <a:pt x="7618" y="32"/>
                  <a:pt x="7609" y="32"/>
                </a:cubicBezTo>
                <a:close/>
                <a:moveTo>
                  <a:pt x="7225" y="32"/>
                </a:moveTo>
                <a:lnTo>
                  <a:pt x="7001" y="32"/>
                </a:lnTo>
                <a:cubicBezTo>
                  <a:pt x="6992" y="32"/>
                  <a:pt x="6985" y="25"/>
                  <a:pt x="6985" y="16"/>
                </a:cubicBezTo>
                <a:cubicBezTo>
                  <a:pt x="6985" y="7"/>
                  <a:pt x="6992" y="0"/>
                  <a:pt x="7001" y="0"/>
                </a:cubicBezTo>
                <a:lnTo>
                  <a:pt x="7225" y="0"/>
                </a:lnTo>
                <a:cubicBezTo>
                  <a:pt x="7234" y="0"/>
                  <a:pt x="7241" y="7"/>
                  <a:pt x="7241" y="16"/>
                </a:cubicBezTo>
                <a:cubicBezTo>
                  <a:pt x="7241" y="25"/>
                  <a:pt x="7234" y="32"/>
                  <a:pt x="7225" y="32"/>
                </a:cubicBezTo>
                <a:close/>
                <a:moveTo>
                  <a:pt x="6841" y="32"/>
                </a:moveTo>
                <a:lnTo>
                  <a:pt x="6617" y="32"/>
                </a:lnTo>
                <a:cubicBezTo>
                  <a:pt x="6608" y="32"/>
                  <a:pt x="6601" y="25"/>
                  <a:pt x="6601" y="16"/>
                </a:cubicBezTo>
                <a:cubicBezTo>
                  <a:pt x="6601" y="7"/>
                  <a:pt x="6608" y="0"/>
                  <a:pt x="6617" y="0"/>
                </a:cubicBezTo>
                <a:lnTo>
                  <a:pt x="6841" y="0"/>
                </a:lnTo>
                <a:cubicBezTo>
                  <a:pt x="6850" y="0"/>
                  <a:pt x="6857" y="7"/>
                  <a:pt x="6857" y="16"/>
                </a:cubicBezTo>
                <a:cubicBezTo>
                  <a:pt x="6857" y="25"/>
                  <a:pt x="6850" y="32"/>
                  <a:pt x="6841" y="32"/>
                </a:cubicBezTo>
                <a:close/>
                <a:moveTo>
                  <a:pt x="6457" y="32"/>
                </a:moveTo>
                <a:lnTo>
                  <a:pt x="6233" y="32"/>
                </a:lnTo>
                <a:cubicBezTo>
                  <a:pt x="6224" y="32"/>
                  <a:pt x="6217" y="25"/>
                  <a:pt x="6217" y="16"/>
                </a:cubicBezTo>
                <a:cubicBezTo>
                  <a:pt x="6217" y="7"/>
                  <a:pt x="6224" y="0"/>
                  <a:pt x="6233" y="0"/>
                </a:cubicBezTo>
                <a:lnTo>
                  <a:pt x="6457" y="0"/>
                </a:lnTo>
                <a:cubicBezTo>
                  <a:pt x="6466" y="0"/>
                  <a:pt x="6473" y="7"/>
                  <a:pt x="6473" y="16"/>
                </a:cubicBezTo>
                <a:cubicBezTo>
                  <a:pt x="6473" y="25"/>
                  <a:pt x="6466" y="32"/>
                  <a:pt x="6457" y="32"/>
                </a:cubicBezTo>
                <a:close/>
                <a:moveTo>
                  <a:pt x="6073" y="32"/>
                </a:moveTo>
                <a:lnTo>
                  <a:pt x="5849" y="32"/>
                </a:lnTo>
                <a:cubicBezTo>
                  <a:pt x="5840" y="32"/>
                  <a:pt x="5833" y="25"/>
                  <a:pt x="5833" y="16"/>
                </a:cubicBezTo>
                <a:cubicBezTo>
                  <a:pt x="5833" y="7"/>
                  <a:pt x="5840" y="0"/>
                  <a:pt x="5849" y="0"/>
                </a:cubicBezTo>
                <a:lnTo>
                  <a:pt x="6073" y="0"/>
                </a:lnTo>
                <a:cubicBezTo>
                  <a:pt x="6082" y="0"/>
                  <a:pt x="6089" y="7"/>
                  <a:pt x="6089" y="16"/>
                </a:cubicBezTo>
                <a:cubicBezTo>
                  <a:pt x="6089" y="25"/>
                  <a:pt x="6082" y="32"/>
                  <a:pt x="6073" y="32"/>
                </a:cubicBezTo>
                <a:close/>
                <a:moveTo>
                  <a:pt x="5689" y="32"/>
                </a:moveTo>
                <a:lnTo>
                  <a:pt x="5465" y="32"/>
                </a:lnTo>
                <a:cubicBezTo>
                  <a:pt x="5456" y="32"/>
                  <a:pt x="5449" y="25"/>
                  <a:pt x="5449" y="16"/>
                </a:cubicBezTo>
                <a:cubicBezTo>
                  <a:pt x="5449" y="7"/>
                  <a:pt x="5456" y="0"/>
                  <a:pt x="5465" y="0"/>
                </a:cubicBezTo>
                <a:lnTo>
                  <a:pt x="5689" y="0"/>
                </a:lnTo>
                <a:cubicBezTo>
                  <a:pt x="5698" y="0"/>
                  <a:pt x="5705" y="7"/>
                  <a:pt x="5705" y="16"/>
                </a:cubicBezTo>
                <a:cubicBezTo>
                  <a:pt x="5705" y="25"/>
                  <a:pt x="5698" y="32"/>
                  <a:pt x="5689" y="32"/>
                </a:cubicBezTo>
                <a:close/>
                <a:moveTo>
                  <a:pt x="5305" y="32"/>
                </a:moveTo>
                <a:lnTo>
                  <a:pt x="5081" y="32"/>
                </a:lnTo>
                <a:cubicBezTo>
                  <a:pt x="5072" y="32"/>
                  <a:pt x="5065" y="25"/>
                  <a:pt x="5065" y="16"/>
                </a:cubicBezTo>
                <a:cubicBezTo>
                  <a:pt x="5065" y="7"/>
                  <a:pt x="5072" y="0"/>
                  <a:pt x="5081" y="0"/>
                </a:cubicBezTo>
                <a:lnTo>
                  <a:pt x="5305" y="0"/>
                </a:lnTo>
                <a:cubicBezTo>
                  <a:pt x="5314" y="0"/>
                  <a:pt x="5321" y="7"/>
                  <a:pt x="5321" y="16"/>
                </a:cubicBezTo>
                <a:cubicBezTo>
                  <a:pt x="5321" y="25"/>
                  <a:pt x="5314" y="32"/>
                  <a:pt x="5305" y="32"/>
                </a:cubicBezTo>
                <a:close/>
                <a:moveTo>
                  <a:pt x="4921" y="32"/>
                </a:moveTo>
                <a:lnTo>
                  <a:pt x="4697" y="32"/>
                </a:lnTo>
                <a:cubicBezTo>
                  <a:pt x="4688" y="32"/>
                  <a:pt x="4681" y="25"/>
                  <a:pt x="4681" y="16"/>
                </a:cubicBezTo>
                <a:cubicBezTo>
                  <a:pt x="4681" y="7"/>
                  <a:pt x="4688" y="0"/>
                  <a:pt x="4697" y="0"/>
                </a:cubicBezTo>
                <a:lnTo>
                  <a:pt x="4921" y="0"/>
                </a:lnTo>
                <a:cubicBezTo>
                  <a:pt x="4930" y="0"/>
                  <a:pt x="4937" y="7"/>
                  <a:pt x="4937" y="16"/>
                </a:cubicBezTo>
                <a:cubicBezTo>
                  <a:pt x="4937" y="25"/>
                  <a:pt x="4930" y="32"/>
                  <a:pt x="4921" y="32"/>
                </a:cubicBezTo>
                <a:close/>
                <a:moveTo>
                  <a:pt x="4537" y="32"/>
                </a:moveTo>
                <a:lnTo>
                  <a:pt x="4313" y="32"/>
                </a:lnTo>
                <a:cubicBezTo>
                  <a:pt x="4304" y="32"/>
                  <a:pt x="4297" y="25"/>
                  <a:pt x="4297" y="16"/>
                </a:cubicBezTo>
                <a:cubicBezTo>
                  <a:pt x="4297" y="7"/>
                  <a:pt x="4304" y="0"/>
                  <a:pt x="4313" y="0"/>
                </a:cubicBezTo>
                <a:lnTo>
                  <a:pt x="4537" y="0"/>
                </a:lnTo>
                <a:cubicBezTo>
                  <a:pt x="4546" y="0"/>
                  <a:pt x="4553" y="7"/>
                  <a:pt x="4553" y="16"/>
                </a:cubicBezTo>
                <a:cubicBezTo>
                  <a:pt x="4553" y="25"/>
                  <a:pt x="4546" y="32"/>
                  <a:pt x="4537" y="32"/>
                </a:cubicBezTo>
                <a:close/>
                <a:moveTo>
                  <a:pt x="4153" y="32"/>
                </a:moveTo>
                <a:lnTo>
                  <a:pt x="3929" y="32"/>
                </a:lnTo>
                <a:cubicBezTo>
                  <a:pt x="3920" y="32"/>
                  <a:pt x="3913" y="25"/>
                  <a:pt x="3913" y="16"/>
                </a:cubicBezTo>
                <a:cubicBezTo>
                  <a:pt x="3913" y="7"/>
                  <a:pt x="3920" y="0"/>
                  <a:pt x="3929" y="0"/>
                </a:cubicBezTo>
                <a:lnTo>
                  <a:pt x="4153" y="0"/>
                </a:lnTo>
                <a:cubicBezTo>
                  <a:pt x="4162" y="0"/>
                  <a:pt x="4169" y="7"/>
                  <a:pt x="4169" y="16"/>
                </a:cubicBezTo>
                <a:cubicBezTo>
                  <a:pt x="4169" y="25"/>
                  <a:pt x="4162" y="32"/>
                  <a:pt x="4153" y="32"/>
                </a:cubicBezTo>
                <a:close/>
                <a:moveTo>
                  <a:pt x="3769" y="32"/>
                </a:moveTo>
                <a:lnTo>
                  <a:pt x="3545" y="32"/>
                </a:lnTo>
                <a:cubicBezTo>
                  <a:pt x="3536" y="32"/>
                  <a:pt x="3529" y="25"/>
                  <a:pt x="3529" y="16"/>
                </a:cubicBezTo>
                <a:cubicBezTo>
                  <a:pt x="3529" y="7"/>
                  <a:pt x="3536" y="0"/>
                  <a:pt x="3545" y="0"/>
                </a:cubicBezTo>
                <a:lnTo>
                  <a:pt x="3769" y="0"/>
                </a:lnTo>
                <a:cubicBezTo>
                  <a:pt x="3778" y="0"/>
                  <a:pt x="3785" y="7"/>
                  <a:pt x="3785" y="16"/>
                </a:cubicBezTo>
                <a:cubicBezTo>
                  <a:pt x="3785" y="25"/>
                  <a:pt x="3778" y="32"/>
                  <a:pt x="3769" y="32"/>
                </a:cubicBezTo>
                <a:close/>
                <a:moveTo>
                  <a:pt x="3385" y="32"/>
                </a:moveTo>
                <a:lnTo>
                  <a:pt x="3161" y="32"/>
                </a:lnTo>
                <a:cubicBezTo>
                  <a:pt x="3152" y="32"/>
                  <a:pt x="3145" y="25"/>
                  <a:pt x="3145" y="16"/>
                </a:cubicBezTo>
                <a:cubicBezTo>
                  <a:pt x="3145" y="7"/>
                  <a:pt x="3152" y="0"/>
                  <a:pt x="3161" y="0"/>
                </a:cubicBezTo>
                <a:lnTo>
                  <a:pt x="3385" y="0"/>
                </a:lnTo>
                <a:cubicBezTo>
                  <a:pt x="3394" y="0"/>
                  <a:pt x="3401" y="7"/>
                  <a:pt x="3401" y="16"/>
                </a:cubicBezTo>
                <a:cubicBezTo>
                  <a:pt x="3401" y="25"/>
                  <a:pt x="3394" y="32"/>
                  <a:pt x="3385" y="32"/>
                </a:cubicBezTo>
                <a:close/>
                <a:moveTo>
                  <a:pt x="3001" y="32"/>
                </a:moveTo>
                <a:lnTo>
                  <a:pt x="2777" y="32"/>
                </a:lnTo>
                <a:cubicBezTo>
                  <a:pt x="2768" y="32"/>
                  <a:pt x="2761" y="25"/>
                  <a:pt x="2761" y="16"/>
                </a:cubicBezTo>
                <a:cubicBezTo>
                  <a:pt x="2761" y="7"/>
                  <a:pt x="2768" y="0"/>
                  <a:pt x="2777" y="0"/>
                </a:cubicBezTo>
                <a:lnTo>
                  <a:pt x="3001" y="0"/>
                </a:lnTo>
                <a:cubicBezTo>
                  <a:pt x="3010" y="0"/>
                  <a:pt x="3017" y="7"/>
                  <a:pt x="3017" y="16"/>
                </a:cubicBezTo>
                <a:cubicBezTo>
                  <a:pt x="3017" y="25"/>
                  <a:pt x="3010" y="32"/>
                  <a:pt x="3001" y="32"/>
                </a:cubicBezTo>
                <a:close/>
                <a:moveTo>
                  <a:pt x="2617" y="32"/>
                </a:moveTo>
                <a:lnTo>
                  <a:pt x="2393" y="32"/>
                </a:lnTo>
                <a:cubicBezTo>
                  <a:pt x="2384" y="32"/>
                  <a:pt x="2377" y="25"/>
                  <a:pt x="2377" y="16"/>
                </a:cubicBezTo>
                <a:cubicBezTo>
                  <a:pt x="2377" y="7"/>
                  <a:pt x="2384" y="0"/>
                  <a:pt x="2393" y="0"/>
                </a:cubicBezTo>
                <a:lnTo>
                  <a:pt x="2617" y="0"/>
                </a:lnTo>
                <a:cubicBezTo>
                  <a:pt x="2626" y="0"/>
                  <a:pt x="2633" y="7"/>
                  <a:pt x="2633" y="16"/>
                </a:cubicBezTo>
                <a:cubicBezTo>
                  <a:pt x="2633" y="25"/>
                  <a:pt x="2626" y="32"/>
                  <a:pt x="2617" y="32"/>
                </a:cubicBezTo>
                <a:close/>
                <a:moveTo>
                  <a:pt x="2233" y="32"/>
                </a:moveTo>
                <a:lnTo>
                  <a:pt x="2009" y="32"/>
                </a:lnTo>
                <a:cubicBezTo>
                  <a:pt x="2000" y="32"/>
                  <a:pt x="1993" y="25"/>
                  <a:pt x="1993" y="16"/>
                </a:cubicBezTo>
                <a:cubicBezTo>
                  <a:pt x="1993" y="7"/>
                  <a:pt x="2000" y="0"/>
                  <a:pt x="2009" y="0"/>
                </a:cubicBezTo>
                <a:lnTo>
                  <a:pt x="2233" y="0"/>
                </a:lnTo>
                <a:cubicBezTo>
                  <a:pt x="2242" y="0"/>
                  <a:pt x="2249" y="7"/>
                  <a:pt x="2249" y="16"/>
                </a:cubicBezTo>
                <a:cubicBezTo>
                  <a:pt x="2249" y="25"/>
                  <a:pt x="2242" y="32"/>
                  <a:pt x="2233" y="32"/>
                </a:cubicBezTo>
                <a:close/>
                <a:moveTo>
                  <a:pt x="1849" y="32"/>
                </a:moveTo>
                <a:lnTo>
                  <a:pt x="1625" y="32"/>
                </a:lnTo>
                <a:cubicBezTo>
                  <a:pt x="1616" y="32"/>
                  <a:pt x="1609" y="25"/>
                  <a:pt x="1609" y="16"/>
                </a:cubicBezTo>
                <a:cubicBezTo>
                  <a:pt x="1609" y="7"/>
                  <a:pt x="1616" y="0"/>
                  <a:pt x="1625" y="0"/>
                </a:cubicBezTo>
                <a:lnTo>
                  <a:pt x="1849" y="0"/>
                </a:lnTo>
                <a:cubicBezTo>
                  <a:pt x="1858" y="0"/>
                  <a:pt x="1865" y="7"/>
                  <a:pt x="1865" y="16"/>
                </a:cubicBezTo>
                <a:cubicBezTo>
                  <a:pt x="1865" y="25"/>
                  <a:pt x="1858" y="32"/>
                  <a:pt x="1849" y="32"/>
                </a:cubicBezTo>
                <a:close/>
                <a:moveTo>
                  <a:pt x="1465" y="32"/>
                </a:moveTo>
                <a:lnTo>
                  <a:pt x="1241" y="32"/>
                </a:lnTo>
                <a:cubicBezTo>
                  <a:pt x="1232" y="32"/>
                  <a:pt x="1225" y="25"/>
                  <a:pt x="1225" y="16"/>
                </a:cubicBezTo>
                <a:cubicBezTo>
                  <a:pt x="1225" y="7"/>
                  <a:pt x="1232" y="0"/>
                  <a:pt x="1241" y="0"/>
                </a:cubicBezTo>
                <a:lnTo>
                  <a:pt x="1465" y="0"/>
                </a:lnTo>
                <a:cubicBezTo>
                  <a:pt x="1474" y="0"/>
                  <a:pt x="1481" y="7"/>
                  <a:pt x="1481" y="16"/>
                </a:cubicBezTo>
                <a:cubicBezTo>
                  <a:pt x="1481" y="25"/>
                  <a:pt x="1474" y="32"/>
                  <a:pt x="1465" y="32"/>
                </a:cubicBezTo>
                <a:close/>
                <a:moveTo>
                  <a:pt x="1081" y="32"/>
                </a:moveTo>
                <a:lnTo>
                  <a:pt x="857" y="32"/>
                </a:lnTo>
                <a:cubicBezTo>
                  <a:pt x="848" y="32"/>
                  <a:pt x="841" y="25"/>
                  <a:pt x="841" y="16"/>
                </a:cubicBezTo>
                <a:cubicBezTo>
                  <a:pt x="841" y="7"/>
                  <a:pt x="848" y="0"/>
                  <a:pt x="857" y="0"/>
                </a:cubicBezTo>
                <a:lnTo>
                  <a:pt x="1081" y="0"/>
                </a:lnTo>
                <a:cubicBezTo>
                  <a:pt x="1090" y="0"/>
                  <a:pt x="1097" y="7"/>
                  <a:pt x="1097" y="16"/>
                </a:cubicBezTo>
                <a:cubicBezTo>
                  <a:pt x="1097" y="25"/>
                  <a:pt x="1090" y="32"/>
                  <a:pt x="1081" y="32"/>
                </a:cubicBezTo>
                <a:close/>
                <a:moveTo>
                  <a:pt x="697" y="32"/>
                </a:moveTo>
                <a:lnTo>
                  <a:pt x="473" y="32"/>
                </a:lnTo>
                <a:cubicBezTo>
                  <a:pt x="464" y="32"/>
                  <a:pt x="457" y="25"/>
                  <a:pt x="457" y="16"/>
                </a:cubicBezTo>
                <a:cubicBezTo>
                  <a:pt x="457" y="7"/>
                  <a:pt x="464" y="0"/>
                  <a:pt x="473" y="0"/>
                </a:cubicBezTo>
                <a:lnTo>
                  <a:pt x="697" y="0"/>
                </a:lnTo>
                <a:cubicBezTo>
                  <a:pt x="706" y="0"/>
                  <a:pt x="713" y="7"/>
                  <a:pt x="713" y="16"/>
                </a:cubicBezTo>
                <a:cubicBezTo>
                  <a:pt x="713" y="25"/>
                  <a:pt x="706" y="32"/>
                  <a:pt x="697" y="32"/>
                </a:cubicBezTo>
                <a:close/>
                <a:moveTo>
                  <a:pt x="313" y="32"/>
                </a:moveTo>
                <a:lnTo>
                  <a:pt x="89" y="32"/>
                </a:lnTo>
                <a:cubicBezTo>
                  <a:pt x="80" y="32"/>
                  <a:pt x="73" y="25"/>
                  <a:pt x="73" y="16"/>
                </a:cubicBezTo>
                <a:cubicBezTo>
                  <a:pt x="73" y="7"/>
                  <a:pt x="80" y="0"/>
                  <a:pt x="89" y="0"/>
                </a:cubicBezTo>
                <a:lnTo>
                  <a:pt x="313" y="0"/>
                </a:lnTo>
                <a:cubicBezTo>
                  <a:pt x="322" y="0"/>
                  <a:pt x="329" y="7"/>
                  <a:pt x="329" y="16"/>
                </a:cubicBezTo>
                <a:cubicBezTo>
                  <a:pt x="329" y="25"/>
                  <a:pt x="322" y="32"/>
                  <a:pt x="313" y="32"/>
                </a:cubicBezTo>
                <a:close/>
              </a:path>
            </a:pathLst>
          </a:custGeom>
          <a:solidFill>
            <a:srgbClr val="A5A5A5"/>
          </a:solidFill>
          <a:ln w="1588" cap="flat">
            <a:solidFill>
              <a:srgbClr val="A5A5A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" name="立方体 1052">
            <a:extLst>
              <a:ext uri="{FF2B5EF4-FFF2-40B4-BE49-F238E27FC236}">
                <a16:creationId xmlns:a16="http://schemas.microsoft.com/office/drawing/2014/main" id="{B6F6CB7F-598D-4FC7-9E69-3C1715F38691}"/>
              </a:ext>
            </a:extLst>
          </p:cNvPr>
          <p:cNvSpPr/>
          <p:nvPr/>
        </p:nvSpPr>
        <p:spPr>
          <a:xfrm>
            <a:off x="4472782" y="1368279"/>
            <a:ext cx="569912" cy="1162481"/>
          </a:xfrm>
          <a:prstGeom prst="cube">
            <a:avLst>
              <a:gd name="adj" fmla="val 6551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立方体 97">
            <a:extLst>
              <a:ext uri="{FF2B5EF4-FFF2-40B4-BE49-F238E27FC236}">
                <a16:creationId xmlns:a16="http://schemas.microsoft.com/office/drawing/2014/main" id="{7F5B8015-5911-4C7D-AA93-47B41EF317E4}"/>
              </a:ext>
            </a:extLst>
          </p:cNvPr>
          <p:cNvSpPr/>
          <p:nvPr/>
        </p:nvSpPr>
        <p:spPr>
          <a:xfrm>
            <a:off x="4126707" y="3906044"/>
            <a:ext cx="569912" cy="1162481"/>
          </a:xfrm>
          <a:prstGeom prst="cube">
            <a:avLst>
              <a:gd name="adj" fmla="val 6551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立方体 99">
            <a:extLst>
              <a:ext uri="{FF2B5EF4-FFF2-40B4-BE49-F238E27FC236}">
                <a16:creationId xmlns:a16="http://schemas.microsoft.com/office/drawing/2014/main" id="{1C2CEB57-A4E7-405D-90B0-4D42DE162438}"/>
              </a:ext>
            </a:extLst>
          </p:cNvPr>
          <p:cNvSpPr/>
          <p:nvPr/>
        </p:nvSpPr>
        <p:spPr>
          <a:xfrm>
            <a:off x="6066339" y="3914704"/>
            <a:ext cx="569912" cy="1162481"/>
          </a:xfrm>
          <a:prstGeom prst="cube">
            <a:avLst>
              <a:gd name="adj" fmla="val 65517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9000">
                <a:schemeClr val="accent6">
                  <a:lumMod val="40000"/>
                  <a:lumOff val="6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立方体 100">
            <a:extLst>
              <a:ext uri="{FF2B5EF4-FFF2-40B4-BE49-F238E27FC236}">
                <a16:creationId xmlns:a16="http://schemas.microsoft.com/office/drawing/2014/main" id="{CAEA1FD5-C9E4-4387-B926-8E4C1D5DB6A8}"/>
              </a:ext>
            </a:extLst>
          </p:cNvPr>
          <p:cNvSpPr/>
          <p:nvPr/>
        </p:nvSpPr>
        <p:spPr>
          <a:xfrm>
            <a:off x="6165670" y="1368279"/>
            <a:ext cx="569912" cy="1162481"/>
          </a:xfrm>
          <a:prstGeom prst="cube">
            <a:avLst>
              <a:gd name="adj" fmla="val 6551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1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荆 纬</dc:creator>
  <cp:lastModifiedBy>荆 纬</cp:lastModifiedBy>
  <cp:revision>4</cp:revision>
  <dcterms:created xsi:type="dcterms:W3CDTF">2021-07-04T02:47:32Z</dcterms:created>
  <dcterms:modified xsi:type="dcterms:W3CDTF">2021-07-05T01:44:22Z</dcterms:modified>
</cp:coreProperties>
</file>