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868B-7FC4-42D3-B2A5-B29FEB863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FEB67-AD1C-43B9-94DA-5CFDEB105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244E-7B3E-4484-9BCF-56EAE64C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57AE-4026-42CC-ACA9-AB19525C0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E912-9C8A-444B-9A6B-BEF4A0EB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458C-C214-4069-ACAF-32B2F9D9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C13-BBDE-4B25-AC7B-2096C33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2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90AB-85C4-435C-B5C9-291A3996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FCF4D-8D42-47FC-8A00-307D33729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11B-6399-4E3C-9F1F-E9DD4359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57AE-4026-42CC-ACA9-AB19525C0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BA254-1A15-49D4-83D2-E5992DAF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C30D2-2296-4D78-9317-7DB27813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C13-BBDE-4B25-AC7B-2096C33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5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36D5C-75EC-4C1B-BC6F-4BEEAF42D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6A03F-F812-476D-8D4E-3E0F62FED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684CF-496A-4FF8-8727-241B8A99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57AE-4026-42CC-ACA9-AB19525C0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E91D-09CE-42D8-BEA8-8618E9A3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D594E-8B65-4A46-B37F-A64D7340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C13-BBDE-4B25-AC7B-2096C33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89BD-EBC0-4BCF-A307-1EE811D9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0C34-EA6A-46B7-AFBD-026429CE5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42D4-6B41-44E6-B68D-9DD8DAF1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57AE-4026-42CC-ACA9-AB19525C0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5C6A9-02AD-4589-BF0E-6ECB155A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5D04-E464-4C01-A14C-0AF2E3D8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C13-BBDE-4B25-AC7B-2096C33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41A9-D964-48BD-B969-E5DE03FE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5E78D-85BC-4D78-99FE-EA11ACD19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AECA-FB77-42D3-A945-DBF919A4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57AE-4026-42CC-ACA9-AB19525C0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5866B-0A26-4B83-A735-146D4C79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95DC3-0F2F-4B9F-834B-EFCBF963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C13-BBDE-4B25-AC7B-2096C33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CBF6-F826-4F6B-8B9C-B55EE94C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3C43-2FFC-46DD-A05F-CA5D9BFA9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38DCE-D029-4EC8-8344-2714EB65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D0C61-0427-44C1-8478-61AEE46A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57AE-4026-42CC-ACA9-AB19525C0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9E273-D3B1-44A6-8ED7-2D756D3B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38C5F-679B-4F2E-BE59-E85569E4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C13-BBDE-4B25-AC7B-2096C33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F652-E795-43C0-AD26-860DE5B4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0EB13-C1DB-43E6-8947-6E53BFE4B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AC5F-D140-46C1-8D96-42A9C886C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66E22-1DA7-42C3-94E3-D66A141E4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74512-726B-43C7-A3E1-ADBD917A0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C91A2-2A0C-4F82-9BDF-8E9C9692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57AE-4026-42CC-ACA9-AB19525C0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C4339-B43D-49DE-AF13-1D960524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B9B41-64FB-43B8-A6A2-21542B18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C13-BBDE-4B25-AC7B-2096C33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A5EA-B872-4C13-B5E3-504FAA91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B9C62-F620-48FC-B7E0-1772EFC3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57AE-4026-42CC-ACA9-AB19525C0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785A9-0B54-469B-9C15-6EA00612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3FE8-AEDF-4E51-81F2-69E2BC4A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C13-BBDE-4B25-AC7B-2096C33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ACDFA-F3C1-4016-9BE0-B5D28E0E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57AE-4026-42CC-ACA9-AB19525C0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00315-F14E-4E80-8F14-FAD92CE7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00DEE-EBB7-491A-AB0F-A54E0C1B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C13-BBDE-4B25-AC7B-2096C33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774B-DF52-49D6-A5B3-EE19D740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36C6-6831-43B1-AAEF-15E9C93D4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8FC19-7A76-47C0-B336-AB41C318D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D4BD3-C0E6-4ACD-860C-A0A02531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57AE-4026-42CC-ACA9-AB19525C0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01D60-FA24-473D-8215-AED8F519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0C875-8018-4B65-915C-83C4B041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C13-BBDE-4B25-AC7B-2096C33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36AC-3AF4-4D44-9610-07CBEDE0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3A58F-CC42-4A54-A870-B1919860F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21181-1131-4B1D-B47A-E87A32A39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E216F-B8D3-4204-A159-B0DDC196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57AE-4026-42CC-ACA9-AB19525C0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BD2F-7889-4C38-A720-285C73A6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D7037-710F-4A15-9917-9CF19E01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C13-BBDE-4B25-AC7B-2096C33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064C1-A21E-4D4B-BB7C-12915843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6FDA4-1132-406A-AE83-903955015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B790-7A7A-4CBB-9CC8-057BC64CC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057AE-4026-42CC-ACA9-AB19525C0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3E313-66BE-4912-983D-678A8A826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518AE-B531-4E23-BB73-000BED6B7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43C13-BBDE-4B25-AC7B-2096C33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0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F2D878-5A11-48EA-89DA-7EF9B2F9E053}"/>
              </a:ext>
            </a:extLst>
          </p:cNvPr>
          <p:cNvCxnSpPr/>
          <p:nvPr/>
        </p:nvCxnSpPr>
        <p:spPr>
          <a:xfrm>
            <a:off x="2168165" y="3214540"/>
            <a:ext cx="914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910DE6-D06A-4A4B-A939-31EA95E70C68}"/>
              </a:ext>
            </a:extLst>
          </p:cNvPr>
          <p:cNvCxnSpPr/>
          <p:nvPr/>
        </p:nvCxnSpPr>
        <p:spPr>
          <a:xfrm flipV="1">
            <a:off x="5231876" y="763571"/>
            <a:ext cx="0" cy="4703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1CBAC5-7A97-4A78-8263-BEC1BE009069}"/>
              </a:ext>
            </a:extLst>
          </p:cNvPr>
          <p:cNvSpPr/>
          <p:nvPr/>
        </p:nvSpPr>
        <p:spPr>
          <a:xfrm>
            <a:off x="2724346" y="486722"/>
            <a:ext cx="8766928" cy="3768311"/>
          </a:xfrm>
          <a:custGeom>
            <a:avLst/>
            <a:gdLst>
              <a:gd name="connsiteX0" fmla="*/ 0 w 8766928"/>
              <a:gd name="connsiteY0" fmla="*/ 2690111 h 3768311"/>
              <a:gd name="connsiteX1" fmla="*/ 9427 w 8766928"/>
              <a:gd name="connsiteY1" fmla="*/ 2548709 h 3768311"/>
              <a:gd name="connsiteX2" fmla="*/ 47134 w 8766928"/>
              <a:gd name="connsiteY2" fmla="*/ 2511002 h 3768311"/>
              <a:gd name="connsiteX3" fmla="*/ 65988 w 8766928"/>
              <a:gd name="connsiteY3" fmla="*/ 2482721 h 3768311"/>
              <a:gd name="connsiteX4" fmla="*/ 75415 w 8766928"/>
              <a:gd name="connsiteY4" fmla="*/ 2426160 h 3768311"/>
              <a:gd name="connsiteX5" fmla="*/ 122549 w 8766928"/>
              <a:gd name="connsiteY5" fmla="*/ 2331892 h 3768311"/>
              <a:gd name="connsiteX6" fmla="*/ 141402 w 8766928"/>
              <a:gd name="connsiteY6" fmla="*/ 2265905 h 3768311"/>
              <a:gd name="connsiteX7" fmla="*/ 197963 w 8766928"/>
              <a:gd name="connsiteY7" fmla="*/ 2124503 h 3768311"/>
              <a:gd name="connsiteX8" fmla="*/ 216817 w 8766928"/>
              <a:gd name="connsiteY8" fmla="*/ 2077369 h 3768311"/>
              <a:gd name="connsiteX9" fmla="*/ 254524 w 8766928"/>
              <a:gd name="connsiteY9" fmla="*/ 2001954 h 3768311"/>
              <a:gd name="connsiteX10" fmla="*/ 301658 w 8766928"/>
              <a:gd name="connsiteY10" fmla="*/ 1917113 h 3768311"/>
              <a:gd name="connsiteX11" fmla="*/ 339365 w 8766928"/>
              <a:gd name="connsiteY11" fmla="*/ 1888833 h 3768311"/>
              <a:gd name="connsiteX12" fmla="*/ 395926 w 8766928"/>
              <a:gd name="connsiteY12" fmla="*/ 1841699 h 3768311"/>
              <a:gd name="connsiteX13" fmla="*/ 461914 w 8766928"/>
              <a:gd name="connsiteY13" fmla="*/ 1756857 h 3768311"/>
              <a:gd name="connsiteX14" fmla="*/ 518475 w 8766928"/>
              <a:gd name="connsiteY14" fmla="*/ 1700297 h 3768311"/>
              <a:gd name="connsiteX15" fmla="*/ 593889 w 8766928"/>
              <a:gd name="connsiteY15" fmla="*/ 1634309 h 3768311"/>
              <a:gd name="connsiteX16" fmla="*/ 697584 w 8766928"/>
              <a:gd name="connsiteY16" fmla="*/ 1549468 h 3768311"/>
              <a:gd name="connsiteX17" fmla="*/ 725864 w 8766928"/>
              <a:gd name="connsiteY17" fmla="*/ 1511760 h 3768311"/>
              <a:gd name="connsiteX18" fmla="*/ 810706 w 8766928"/>
              <a:gd name="connsiteY18" fmla="*/ 1483480 h 3768311"/>
              <a:gd name="connsiteX19" fmla="*/ 838986 w 8766928"/>
              <a:gd name="connsiteY19" fmla="*/ 1445773 h 3768311"/>
              <a:gd name="connsiteX20" fmla="*/ 876693 w 8766928"/>
              <a:gd name="connsiteY20" fmla="*/ 1436346 h 3768311"/>
              <a:gd name="connsiteX21" fmla="*/ 923827 w 8766928"/>
              <a:gd name="connsiteY21" fmla="*/ 1417492 h 3768311"/>
              <a:gd name="connsiteX22" fmla="*/ 1150070 w 8766928"/>
              <a:gd name="connsiteY22" fmla="*/ 1436346 h 3768311"/>
              <a:gd name="connsiteX23" fmla="*/ 1168924 w 8766928"/>
              <a:gd name="connsiteY23" fmla="*/ 1483480 h 3768311"/>
              <a:gd name="connsiteX24" fmla="*/ 1206631 w 8766928"/>
              <a:gd name="connsiteY24" fmla="*/ 1615455 h 3768311"/>
              <a:gd name="connsiteX25" fmla="*/ 1244339 w 8766928"/>
              <a:gd name="connsiteY25" fmla="*/ 1653163 h 3768311"/>
              <a:gd name="connsiteX26" fmla="*/ 1310326 w 8766928"/>
              <a:gd name="connsiteY26" fmla="*/ 1738004 h 3768311"/>
              <a:gd name="connsiteX27" fmla="*/ 1366887 w 8766928"/>
              <a:gd name="connsiteY27" fmla="*/ 1832272 h 3768311"/>
              <a:gd name="connsiteX28" fmla="*/ 1432875 w 8766928"/>
              <a:gd name="connsiteY28" fmla="*/ 1954820 h 3768311"/>
              <a:gd name="connsiteX29" fmla="*/ 1480009 w 8766928"/>
              <a:gd name="connsiteY29" fmla="*/ 2058515 h 3768311"/>
              <a:gd name="connsiteX30" fmla="*/ 1517716 w 8766928"/>
              <a:gd name="connsiteY30" fmla="*/ 2133930 h 3768311"/>
              <a:gd name="connsiteX31" fmla="*/ 1564850 w 8766928"/>
              <a:gd name="connsiteY31" fmla="*/ 2228198 h 3768311"/>
              <a:gd name="connsiteX32" fmla="*/ 1583703 w 8766928"/>
              <a:gd name="connsiteY32" fmla="*/ 2294185 h 3768311"/>
              <a:gd name="connsiteX33" fmla="*/ 1659118 w 8766928"/>
              <a:gd name="connsiteY33" fmla="*/ 2445014 h 3768311"/>
              <a:gd name="connsiteX34" fmla="*/ 1696825 w 8766928"/>
              <a:gd name="connsiteY34" fmla="*/ 2520429 h 3768311"/>
              <a:gd name="connsiteX35" fmla="*/ 1715679 w 8766928"/>
              <a:gd name="connsiteY35" fmla="*/ 2586416 h 3768311"/>
              <a:gd name="connsiteX36" fmla="*/ 1772240 w 8766928"/>
              <a:gd name="connsiteY36" fmla="*/ 2699538 h 3768311"/>
              <a:gd name="connsiteX37" fmla="*/ 1800520 w 8766928"/>
              <a:gd name="connsiteY37" fmla="*/ 2765525 h 3768311"/>
              <a:gd name="connsiteX38" fmla="*/ 1819374 w 8766928"/>
              <a:gd name="connsiteY38" fmla="*/ 2803233 h 3768311"/>
              <a:gd name="connsiteX39" fmla="*/ 1838227 w 8766928"/>
              <a:gd name="connsiteY39" fmla="*/ 2869220 h 3768311"/>
              <a:gd name="connsiteX40" fmla="*/ 1875934 w 8766928"/>
              <a:gd name="connsiteY40" fmla="*/ 2944635 h 3768311"/>
              <a:gd name="connsiteX41" fmla="*/ 1894788 w 8766928"/>
              <a:gd name="connsiteY41" fmla="*/ 2982342 h 3768311"/>
              <a:gd name="connsiteX42" fmla="*/ 1932495 w 8766928"/>
              <a:gd name="connsiteY42" fmla="*/ 3104890 h 3768311"/>
              <a:gd name="connsiteX43" fmla="*/ 1960776 w 8766928"/>
              <a:gd name="connsiteY43" fmla="*/ 3142598 h 3768311"/>
              <a:gd name="connsiteX44" fmla="*/ 1998483 w 8766928"/>
              <a:gd name="connsiteY44" fmla="*/ 3236866 h 3768311"/>
              <a:gd name="connsiteX45" fmla="*/ 2045617 w 8766928"/>
              <a:gd name="connsiteY45" fmla="*/ 3331134 h 3768311"/>
              <a:gd name="connsiteX46" fmla="*/ 2102178 w 8766928"/>
              <a:gd name="connsiteY46" fmla="*/ 3434829 h 3768311"/>
              <a:gd name="connsiteX47" fmla="*/ 2177592 w 8766928"/>
              <a:gd name="connsiteY47" fmla="*/ 3510243 h 3768311"/>
              <a:gd name="connsiteX48" fmla="*/ 2196446 w 8766928"/>
              <a:gd name="connsiteY48" fmla="*/ 3547950 h 3768311"/>
              <a:gd name="connsiteX49" fmla="*/ 2234153 w 8766928"/>
              <a:gd name="connsiteY49" fmla="*/ 3585657 h 3768311"/>
              <a:gd name="connsiteX50" fmla="*/ 2262433 w 8766928"/>
              <a:gd name="connsiteY50" fmla="*/ 3623365 h 3768311"/>
              <a:gd name="connsiteX51" fmla="*/ 2300141 w 8766928"/>
              <a:gd name="connsiteY51" fmla="*/ 3651645 h 3768311"/>
              <a:gd name="connsiteX52" fmla="*/ 2375555 w 8766928"/>
              <a:gd name="connsiteY52" fmla="*/ 3689352 h 3768311"/>
              <a:gd name="connsiteX53" fmla="*/ 2441543 w 8766928"/>
              <a:gd name="connsiteY53" fmla="*/ 3698779 h 3768311"/>
              <a:gd name="connsiteX54" fmla="*/ 2686640 w 8766928"/>
              <a:gd name="connsiteY54" fmla="*/ 3679925 h 3768311"/>
              <a:gd name="connsiteX55" fmla="*/ 2724347 w 8766928"/>
              <a:gd name="connsiteY55" fmla="*/ 3604511 h 3768311"/>
              <a:gd name="connsiteX56" fmla="*/ 2762054 w 8766928"/>
              <a:gd name="connsiteY56" fmla="*/ 3519670 h 3768311"/>
              <a:gd name="connsiteX57" fmla="*/ 2799761 w 8766928"/>
              <a:gd name="connsiteY57" fmla="*/ 3472536 h 3768311"/>
              <a:gd name="connsiteX58" fmla="*/ 2856322 w 8766928"/>
              <a:gd name="connsiteY58" fmla="*/ 3397121 h 3768311"/>
              <a:gd name="connsiteX59" fmla="*/ 2875176 w 8766928"/>
              <a:gd name="connsiteY59" fmla="*/ 3331134 h 3768311"/>
              <a:gd name="connsiteX60" fmla="*/ 2903456 w 8766928"/>
              <a:gd name="connsiteY60" fmla="*/ 3293426 h 3768311"/>
              <a:gd name="connsiteX61" fmla="*/ 2941163 w 8766928"/>
              <a:gd name="connsiteY61" fmla="*/ 3227439 h 3768311"/>
              <a:gd name="connsiteX62" fmla="*/ 3026005 w 8766928"/>
              <a:gd name="connsiteY62" fmla="*/ 2991769 h 3768311"/>
              <a:gd name="connsiteX63" fmla="*/ 3054285 w 8766928"/>
              <a:gd name="connsiteY63" fmla="*/ 2925781 h 3768311"/>
              <a:gd name="connsiteX64" fmla="*/ 3091992 w 8766928"/>
              <a:gd name="connsiteY64" fmla="*/ 2859793 h 3768311"/>
              <a:gd name="connsiteX65" fmla="*/ 3110846 w 8766928"/>
              <a:gd name="connsiteY65" fmla="*/ 2803233 h 3768311"/>
              <a:gd name="connsiteX66" fmla="*/ 3157980 w 8766928"/>
              <a:gd name="connsiteY66" fmla="*/ 2708965 h 3768311"/>
              <a:gd name="connsiteX67" fmla="*/ 3176833 w 8766928"/>
              <a:gd name="connsiteY67" fmla="*/ 2652404 h 3768311"/>
              <a:gd name="connsiteX68" fmla="*/ 3223967 w 8766928"/>
              <a:gd name="connsiteY68" fmla="*/ 2558136 h 3768311"/>
              <a:gd name="connsiteX69" fmla="*/ 3242821 w 8766928"/>
              <a:gd name="connsiteY69" fmla="*/ 2473294 h 3768311"/>
              <a:gd name="connsiteX70" fmla="*/ 3299382 w 8766928"/>
              <a:gd name="connsiteY70" fmla="*/ 2341319 h 3768311"/>
              <a:gd name="connsiteX71" fmla="*/ 3318235 w 8766928"/>
              <a:gd name="connsiteY71" fmla="*/ 2218771 h 3768311"/>
              <a:gd name="connsiteX72" fmla="*/ 3346516 w 8766928"/>
              <a:gd name="connsiteY72" fmla="*/ 2058515 h 3768311"/>
              <a:gd name="connsiteX73" fmla="*/ 3403077 w 8766928"/>
              <a:gd name="connsiteY73" fmla="*/ 1935967 h 3768311"/>
              <a:gd name="connsiteX74" fmla="*/ 3421930 w 8766928"/>
              <a:gd name="connsiteY74" fmla="*/ 1851125 h 3768311"/>
              <a:gd name="connsiteX75" fmla="*/ 3497345 w 8766928"/>
              <a:gd name="connsiteY75" fmla="*/ 1634309 h 3768311"/>
              <a:gd name="connsiteX76" fmla="*/ 3516198 w 8766928"/>
              <a:gd name="connsiteY76" fmla="*/ 1568321 h 3768311"/>
              <a:gd name="connsiteX77" fmla="*/ 3572759 w 8766928"/>
              <a:gd name="connsiteY77" fmla="*/ 1464626 h 3768311"/>
              <a:gd name="connsiteX78" fmla="*/ 3601040 w 8766928"/>
              <a:gd name="connsiteY78" fmla="*/ 1379785 h 3768311"/>
              <a:gd name="connsiteX79" fmla="*/ 3638747 w 8766928"/>
              <a:gd name="connsiteY79" fmla="*/ 1313798 h 3768311"/>
              <a:gd name="connsiteX80" fmla="*/ 3657600 w 8766928"/>
              <a:gd name="connsiteY80" fmla="*/ 1257237 h 3768311"/>
              <a:gd name="connsiteX81" fmla="*/ 3704734 w 8766928"/>
              <a:gd name="connsiteY81" fmla="*/ 1219530 h 3768311"/>
              <a:gd name="connsiteX82" fmla="*/ 3761295 w 8766928"/>
              <a:gd name="connsiteY82" fmla="*/ 1115835 h 3768311"/>
              <a:gd name="connsiteX83" fmla="*/ 3817856 w 8766928"/>
              <a:gd name="connsiteY83" fmla="*/ 1059274 h 3768311"/>
              <a:gd name="connsiteX84" fmla="*/ 3883844 w 8766928"/>
              <a:gd name="connsiteY84" fmla="*/ 1068701 h 3768311"/>
              <a:gd name="connsiteX85" fmla="*/ 3968685 w 8766928"/>
              <a:gd name="connsiteY85" fmla="*/ 1134688 h 3768311"/>
              <a:gd name="connsiteX86" fmla="*/ 4015819 w 8766928"/>
              <a:gd name="connsiteY86" fmla="*/ 1162969 h 3768311"/>
              <a:gd name="connsiteX87" fmla="*/ 4053526 w 8766928"/>
              <a:gd name="connsiteY87" fmla="*/ 1238383 h 3768311"/>
              <a:gd name="connsiteX88" fmla="*/ 4081807 w 8766928"/>
              <a:gd name="connsiteY88" fmla="*/ 1285517 h 3768311"/>
              <a:gd name="connsiteX89" fmla="*/ 4119514 w 8766928"/>
              <a:gd name="connsiteY89" fmla="*/ 1360932 h 3768311"/>
              <a:gd name="connsiteX90" fmla="*/ 4166648 w 8766928"/>
              <a:gd name="connsiteY90" fmla="*/ 1502334 h 3768311"/>
              <a:gd name="connsiteX91" fmla="*/ 4204355 w 8766928"/>
              <a:gd name="connsiteY91" fmla="*/ 1681443 h 3768311"/>
              <a:gd name="connsiteX92" fmla="*/ 4242062 w 8766928"/>
              <a:gd name="connsiteY92" fmla="*/ 1869979 h 3768311"/>
              <a:gd name="connsiteX93" fmla="*/ 4279769 w 8766928"/>
              <a:gd name="connsiteY93" fmla="*/ 2322466 h 3768311"/>
              <a:gd name="connsiteX94" fmla="*/ 4298623 w 8766928"/>
              <a:gd name="connsiteY94" fmla="*/ 2416734 h 3768311"/>
              <a:gd name="connsiteX95" fmla="*/ 4336330 w 8766928"/>
              <a:gd name="connsiteY95" fmla="*/ 2614697 h 3768311"/>
              <a:gd name="connsiteX96" fmla="*/ 4355184 w 8766928"/>
              <a:gd name="connsiteY96" fmla="*/ 2727818 h 3768311"/>
              <a:gd name="connsiteX97" fmla="*/ 4392891 w 8766928"/>
              <a:gd name="connsiteY97" fmla="*/ 2850367 h 3768311"/>
              <a:gd name="connsiteX98" fmla="*/ 4430598 w 8766928"/>
              <a:gd name="connsiteY98" fmla="*/ 2982342 h 3768311"/>
              <a:gd name="connsiteX99" fmla="*/ 4458879 w 8766928"/>
              <a:gd name="connsiteY99" fmla="*/ 3067183 h 3768311"/>
              <a:gd name="connsiteX100" fmla="*/ 4477732 w 8766928"/>
              <a:gd name="connsiteY100" fmla="*/ 3123744 h 3768311"/>
              <a:gd name="connsiteX101" fmla="*/ 4496586 w 8766928"/>
              <a:gd name="connsiteY101" fmla="*/ 3161451 h 3768311"/>
              <a:gd name="connsiteX102" fmla="*/ 4534293 w 8766928"/>
              <a:gd name="connsiteY102" fmla="*/ 3246292 h 3768311"/>
              <a:gd name="connsiteX103" fmla="*/ 4543720 w 8766928"/>
              <a:gd name="connsiteY103" fmla="*/ 3331134 h 3768311"/>
              <a:gd name="connsiteX104" fmla="*/ 4590854 w 8766928"/>
              <a:gd name="connsiteY104" fmla="*/ 3349987 h 3768311"/>
              <a:gd name="connsiteX105" fmla="*/ 4619134 w 8766928"/>
              <a:gd name="connsiteY105" fmla="*/ 3378268 h 3768311"/>
              <a:gd name="connsiteX106" fmla="*/ 4666268 w 8766928"/>
              <a:gd name="connsiteY106" fmla="*/ 3415975 h 3768311"/>
              <a:gd name="connsiteX107" fmla="*/ 4722829 w 8766928"/>
              <a:gd name="connsiteY107" fmla="*/ 3510243 h 3768311"/>
              <a:gd name="connsiteX108" fmla="*/ 4751110 w 8766928"/>
              <a:gd name="connsiteY108" fmla="*/ 3538523 h 3768311"/>
              <a:gd name="connsiteX109" fmla="*/ 4769963 w 8766928"/>
              <a:gd name="connsiteY109" fmla="*/ 3576231 h 3768311"/>
              <a:gd name="connsiteX110" fmla="*/ 4807670 w 8766928"/>
              <a:gd name="connsiteY110" fmla="*/ 3604511 h 3768311"/>
              <a:gd name="connsiteX111" fmla="*/ 4835951 w 8766928"/>
              <a:gd name="connsiteY111" fmla="*/ 3623365 h 3768311"/>
              <a:gd name="connsiteX112" fmla="*/ 4873658 w 8766928"/>
              <a:gd name="connsiteY112" fmla="*/ 3651645 h 3768311"/>
              <a:gd name="connsiteX113" fmla="*/ 4901939 w 8766928"/>
              <a:gd name="connsiteY113" fmla="*/ 3670499 h 3768311"/>
              <a:gd name="connsiteX114" fmla="*/ 4967926 w 8766928"/>
              <a:gd name="connsiteY114" fmla="*/ 3717633 h 3768311"/>
              <a:gd name="connsiteX115" fmla="*/ 5033914 w 8766928"/>
              <a:gd name="connsiteY115" fmla="*/ 3764767 h 3768311"/>
              <a:gd name="connsiteX116" fmla="*/ 5043341 w 8766928"/>
              <a:gd name="connsiteY116" fmla="*/ 3727059 h 3768311"/>
              <a:gd name="connsiteX117" fmla="*/ 5062194 w 8766928"/>
              <a:gd name="connsiteY117" fmla="*/ 2303612 h 3768311"/>
              <a:gd name="connsiteX118" fmla="*/ 5081048 w 8766928"/>
              <a:gd name="connsiteY118" fmla="*/ 2228198 h 3768311"/>
              <a:gd name="connsiteX119" fmla="*/ 5099901 w 8766928"/>
              <a:gd name="connsiteY119" fmla="*/ 2199917 h 3768311"/>
              <a:gd name="connsiteX120" fmla="*/ 5118755 w 8766928"/>
              <a:gd name="connsiteY120" fmla="*/ 2162210 h 3768311"/>
              <a:gd name="connsiteX121" fmla="*/ 5165889 w 8766928"/>
              <a:gd name="connsiteY121" fmla="*/ 2030235 h 3768311"/>
              <a:gd name="connsiteX122" fmla="*/ 5203596 w 8766928"/>
              <a:gd name="connsiteY122" fmla="*/ 1954820 h 3768311"/>
              <a:gd name="connsiteX123" fmla="*/ 5213023 w 8766928"/>
              <a:gd name="connsiteY123" fmla="*/ 1926540 h 3768311"/>
              <a:gd name="connsiteX124" fmla="*/ 5250730 w 8766928"/>
              <a:gd name="connsiteY124" fmla="*/ 1907686 h 3768311"/>
              <a:gd name="connsiteX125" fmla="*/ 5297864 w 8766928"/>
              <a:gd name="connsiteY125" fmla="*/ 2369600 h 3768311"/>
              <a:gd name="connsiteX126" fmla="*/ 5354425 w 8766928"/>
              <a:gd name="connsiteY126" fmla="*/ 2944635 h 3768311"/>
              <a:gd name="connsiteX127" fmla="*/ 5392132 w 8766928"/>
              <a:gd name="connsiteY127" fmla="*/ 3152024 h 3768311"/>
              <a:gd name="connsiteX128" fmla="*/ 5420413 w 8766928"/>
              <a:gd name="connsiteY128" fmla="*/ 3227439 h 3768311"/>
              <a:gd name="connsiteX129" fmla="*/ 5458120 w 8766928"/>
              <a:gd name="connsiteY129" fmla="*/ 3038903 h 3768311"/>
              <a:gd name="connsiteX130" fmla="*/ 5467547 w 8766928"/>
              <a:gd name="connsiteY130" fmla="*/ 2237624 h 3768311"/>
              <a:gd name="connsiteX131" fmla="*/ 5505254 w 8766928"/>
              <a:gd name="connsiteY131" fmla="*/ 2218771 h 3768311"/>
              <a:gd name="connsiteX132" fmla="*/ 5533534 w 8766928"/>
              <a:gd name="connsiteY132" fmla="*/ 2162210 h 3768311"/>
              <a:gd name="connsiteX133" fmla="*/ 5552388 w 8766928"/>
              <a:gd name="connsiteY133" fmla="*/ 2199917 h 3768311"/>
              <a:gd name="connsiteX134" fmla="*/ 5542961 w 8766928"/>
              <a:gd name="connsiteY134" fmla="*/ 2228198 h 3768311"/>
              <a:gd name="connsiteX135" fmla="*/ 5533534 w 8766928"/>
              <a:gd name="connsiteY135" fmla="*/ 2963488 h 3768311"/>
              <a:gd name="connsiteX136" fmla="*/ 5552388 w 8766928"/>
              <a:gd name="connsiteY136" fmla="*/ 3048330 h 3768311"/>
              <a:gd name="connsiteX137" fmla="*/ 5590095 w 8766928"/>
              <a:gd name="connsiteY137" fmla="*/ 2209344 h 3768311"/>
              <a:gd name="connsiteX138" fmla="*/ 5599522 w 8766928"/>
              <a:gd name="connsiteY138" fmla="*/ 2115076 h 3768311"/>
              <a:gd name="connsiteX139" fmla="*/ 5618376 w 8766928"/>
              <a:gd name="connsiteY139" fmla="*/ 2152783 h 3768311"/>
              <a:gd name="connsiteX140" fmla="*/ 5637229 w 8766928"/>
              <a:gd name="connsiteY140" fmla="*/ 2181064 h 3768311"/>
              <a:gd name="connsiteX141" fmla="*/ 5665510 w 8766928"/>
              <a:gd name="connsiteY141" fmla="*/ 3057756 h 3768311"/>
              <a:gd name="connsiteX142" fmla="*/ 5684363 w 8766928"/>
              <a:gd name="connsiteY142" fmla="*/ 3123744 h 3768311"/>
              <a:gd name="connsiteX143" fmla="*/ 5712644 w 8766928"/>
              <a:gd name="connsiteY143" fmla="*/ 2115076 h 3768311"/>
              <a:gd name="connsiteX144" fmla="*/ 5750351 w 8766928"/>
              <a:gd name="connsiteY144" fmla="*/ 1945393 h 3768311"/>
              <a:gd name="connsiteX145" fmla="*/ 5740924 w 8766928"/>
              <a:gd name="connsiteY145" fmla="*/ 2030235 h 3768311"/>
              <a:gd name="connsiteX146" fmla="*/ 5722070 w 8766928"/>
              <a:gd name="connsiteY146" fmla="*/ 2181064 h 3768311"/>
              <a:gd name="connsiteX147" fmla="*/ 5731497 w 8766928"/>
              <a:gd name="connsiteY147" fmla="*/ 2812659 h 3768311"/>
              <a:gd name="connsiteX148" fmla="*/ 5759778 w 8766928"/>
              <a:gd name="connsiteY148" fmla="*/ 3076610 h 3768311"/>
              <a:gd name="connsiteX149" fmla="*/ 5788058 w 8766928"/>
              <a:gd name="connsiteY149" fmla="*/ 3227439 h 3768311"/>
              <a:gd name="connsiteX150" fmla="*/ 5806912 w 8766928"/>
              <a:gd name="connsiteY150" fmla="*/ 2690111 h 3768311"/>
              <a:gd name="connsiteX151" fmla="*/ 5844619 w 8766928"/>
              <a:gd name="connsiteY151" fmla="*/ 2152783 h 3768311"/>
              <a:gd name="connsiteX152" fmla="*/ 5854046 w 8766928"/>
              <a:gd name="connsiteY152" fmla="*/ 2077369 h 3768311"/>
              <a:gd name="connsiteX153" fmla="*/ 5891753 w 8766928"/>
              <a:gd name="connsiteY153" fmla="*/ 1813418 h 3768311"/>
              <a:gd name="connsiteX154" fmla="*/ 5920033 w 8766928"/>
              <a:gd name="connsiteY154" fmla="*/ 3368841 h 3768311"/>
              <a:gd name="connsiteX155" fmla="*/ 5957741 w 8766928"/>
              <a:gd name="connsiteY155" fmla="*/ 3538523 h 3768311"/>
              <a:gd name="connsiteX156" fmla="*/ 5986021 w 8766928"/>
              <a:gd name="connsiteY156" fmla="*/ 3557377 h 3768311"/>
              <a:gd name="connsiteX157" fmla="*/ 6033155 w 8766928"/>
              <a:gd name="connsiteY157" fmla="*/ 3547950 h 3768311"/>
              <a:gd name="connsiteX158" fmla="*/ 6052009 w 8766928"/>
              <a:gd name="connsiteY158" fmla="*/ 3481963 h 3768311"/>
              <a:gd name="connsiteX159" fmla="*/ 6070862 w 8766928"/>
              <a:gd name="connsiteY159" fmla="*/ 3387694 h 3768311"/>
              <a:gd name="connsiteX160" fmla="*/ 6127423 w 8766928"/>
              <a:gd name="connsiteY160" fmla="*/ 3255719 h 3768311"/>
              <a:gd name="connsiteX161" fmla="*/ 6212264 w 8766928"/>
              <a:gd name="connsiteY161" fmla="*/ 3123744 h 3768311"/>
              <a:gd name="connsiteX162" fmla="*/ 6353666 w 8766928"/>
              <a:gd name="connsiteY162" fmla="*/ 2812659 h 3768311"/>
              <a:gd name="connsiteX163" fmla="*/ 6381947 w 8766928"/>
              <a:gd name="connsiteY163" fmla="*/ 2690111 h 3768311"/>
              <a:gd name="connsiteX164" fmla="*/ 6429081 w 8766928"/>
              <a:gd name="connsiteY164" fmla="*/ 2416734 h 3768311"/>
              <a:gd name="connsiteX165" fmla="*/ 6523349 w 8766928"/>
              <a:gd name="connsiteY165" fmla="*/ 2086796 h 3768311"/>
              <a:gd name="connsiteX166" fmla="*/ 6570483 w 8766928"/>
              <a:gd name="connsiteY166" fmla="*/ 1615455 h 3768311"/>
              <a:gd name="connsiteX167" fmla="*/ 6598763 w 8766928"/>
              <a:gd name="connsiteY167" fmla="*/ 1455200 h 3768311"/>
              <a:gd name="connsiteX168" fmla="*/ 6627044 w 8766928"/>
              <a:gd name="connsiteY168" fmla="*/ 1210103 h 3768311"/>
              <a:gd name="connsiteX169" fmla="*/ 6664751 w 8766928"/>
              <a:gd name="connsiteY169" fmla="*/ 663348 h 3768311"/>
              <a:gd name="connsiteX170" fmla="*/ 6683605 w 8766928"/>
              <a:gd name="connsiteY170" fmla="*/ 427678 h 3768311"/>
              <a:gd name="connsiteX171" fmla="*/ 6711885 w 8766928"/>
              <a:gd name="connsiteY171" fmla="*/ 342837 h 3768311"/>
              <a:gd name="connsiteX172" fmla="*/ 6730739 w 8766928"/>
              <a:gd name="connsiteY172" fmla="*/ 248569 h 3768311"/>
              <a:gd name="connsiteX173" fmla="*/ 6768446 w 8766928"/>
              <a:gd name="connsiteY173" fmla="*/ 154301 h 3768311"/>
              <a:gd name="connsiteX174" fmla="*/ 6777873 w 8766928"/>
              <a:gd name="connsiteY174" fmla="*/ 126020 h 3768311"/>
              <a:gd name="connsiteX175" fmla="*/ 6815580 w 8766928"/>
              <a:gd name="connsiteY175" fmla="*/ 107167 h 3768311"/>
              <a:gd name="connsiteX176" fmla="*/ 6843860 w 8766928"/>
              <a:gd name="connsiteY176" fmla="*/ 78886 h 3768311"/>
              <a:gd name="connsiteX177" fmla="*/ 6872141 w 8766928"/>
              <a:gd name="connsiteY177" fmla="*/ 41179 h 3768311"/>
              <a:gd name="connsiteX178" fmla="*/ 6909848 w 8766928"/>
              <a:gd name="connsiteY178" fmla="*/ 31752 h 3768311"/>
              <a:gd name="connsiteX179" fmla="*/ 7070103 w 8766928"/>
              <a:gd name="connsiteY179" fmla="*/ 41179 h 3768311"/>
              <a:gd name="connsiteX180" fmla="*/ 7088957 w 8766928"/>
              <a:gd name="connsiteY180" fmla="*/ 107167 h 3768311"/>
              <a:gd name="connsiteX181" fmla="*/ 7126664 w 8766928"/>
              <a:gd name="connsiteY181" fmla="*/ 220288 h 3768311"/>
              <a:gd name="connsiteX182" fmla="*/ 7183225 w 8766928"/>
              <a:gd name="connsiteY182" fmla="*/ 437105 h 3768311"/>
              <a:gd name="connsiteX183" fmla="*/ 7202079 w 8766928"/>
              <a:gd name="connsiteY183" fmla="*/ 597360 h 3768311"/>
              <a:gd name="connsiteX184" fmla="*/ 7220932 w 8766928"/>
              <a:gd name="connsiteY184" fmla="*/ 663348 h 3768311"/>
              <a:gd name="connsiteX185" fmla="*/ 7239786 w 8766928"/>
              <a:gd name="connsiteY185" fmla="*/ 757616 h 3768311"/>
              <a:gd name="connsiteX186" fmla="*/ 7296347 w 8766928"/>
              <a:gd name="connsiteY186" fmla="*/ 1012140 h 3768311"/>
              <a:gd name="connsiteX187" fmla="*/ 7315200 w 8766928"/>
              <a:gd name="connsiteY187" fmla="*/ 1483480 h 3768311"/>
              <a:gd name="connsiteX188" fmla="*/ 7334054 w 8766928"/>
              <a:gd name="connsiteY188" fmla="*/ 1540041 h 3768311"/>
              <a:gd name="connsiteX189" fmla="*/ 7362334 w 8766928"/>
              <a:gd name="connsiteY189" fmla="*/ 1728577 h 3768311"/>
              <a:gd name="connsiteX190" fmla="*/ 7400042 w 8766928"/>
              <a:gd name="connsiteY190" fmla="*/ 1879406 h 3768311"/>
              <a:gd name="connsiteX191" fmla="*/ 7447176 w 8766928"/>
              <a:gd name="connsiteY191" fmla="*/ 2020808 h 3768311"/>
              <a:gd name="connsiteX192" fmla="*/ 7484883 w 8766928"/>
              <a:gd name="connsiteY192" fmla="*/ 2152783 h 3768311"/>
              <a:gd name="connsiteX193" fmla="*/ 7503736 w 8766928"/>
              <a:gd name="connsiteY193" fmla="*/ 2209344 h 3768311"/>
              <a:gd name="connsiteX194" fmla="*/ 7541444 w 8766928"/>
              <a:gd name="connsiteY194" fmla="*/ 2265905 h 3768311"/>
              <a:gd name="connsiteX195" fmla="*/ 7569724 w 8766928"/>
              <a:gd name="connsiteY195" fmla="*/ 2369600 h 3768311"/>
              <a:gd name="connsiteX196" fmla="*/ 7598005 w 8766928"/>
              <a:gd name="connsiteY196" fmla="*/ 2463868 h 3768311"/>
              <a:gd name="connsiteX197" fmla="*/ 7635712 w 8766928"/>
              <a:gd name="connsiteY197" fmla="*/ 2567563 h 3768311"/>
              <a:gd name="connsiteX198" fmla="*/ 7673419 w 8766928"/>
              <a:gd name="connsiteY198" fmla="*/ 2605270 h 3768311"/>
              <a:gd name="connsiteX199" fmla="*/ 7711126 w 8766928"/>
              <a:gd name="connsiteY199" fmla="*/ 2708965 h 3768311"/>
              <a:gd name="connsiteX200" fmla="*/ 7758260 w 8766928"/>
              <a:gd name="connsiteY200" fmla="*/ 2746672 h 3768311"/>
              <a:gd name="connsiteX201" fmla="*/ 7795967 w 8766928"/>
              <a:gd name="connsiteY201" fmla="*/ 2850367 h 3768311"/>
              <a:gd name="connsiteX202" fmla="*/ 7814821 w 8766928"/>
              <a:gd name="connsiteY202" fmla="*/ 2888074 h 3768311"/>
              <a:gd name="connsiteX203" fmla="*/ 7833675 w 8766928"/>
              <a:gd name="connsiteY203" fmla="*/ 2954062 h 3768311"/>
              <a:gd name="connsiteX204" fmla="*/ 7871382 w 8766928"/>
              <a:gd name="connsiteY204" fmla="*/ 2991769 h 3768311"/>
              <a:gd name="connsiteX205" fmla="*/ 7918516 w 8766928"/>
              <a:gd name="connsiteY205" fmla="*/ 3095464 h 3768311"/>
              <a:gd name="connsiteX206" fmla="*/ 7975077 w 8766928"/>
              <a:gd name="connsiteY206" fmla="*/ 3170878 h 3768311"/>
              <a:gd name="connsiteX207" fmla="*/ 7993930 w 8766928"/>
              <a:gd name="connsiteY207" fmla="*/ 3199158 h 3768311"/>
              <a:gd name="connsiteX208" fmla="*/ 8041064 w 8766928"/>
              <a:gd name="connsiteY208" fmla="*/ 3236866 h 3768311"/>
              <a:gd name="connsiteX209" fmla="*/ 8125906 w 8766928"/>
              <a:gd name="connsiteY209" fmla="*/ 3378268 h 3768311"/>
              <a:gd name="connsiteX210" fmla="*/ 8144759 w 8766928"/>
              <a:gd name="connsiteY210" fmla="*/ 3415975 h 3768311"/>
              <a:gd name="connsiteX211" fmla="*/ 8182466 w 8766928"/>
              <a:gd name="connsiteY211" fmla="*/ 3444255 h 3768311"/>
              <a:gd name="connsiteX212" fmla="*/ 8210747 w 8766928"/>
              <a:gd name="connsiteY212" fmla="*/ 3472536 h 3768311"/>
              <a:gd name="connsiteX213" fmla="*/ 8342722 w 8766928"/>
              <a:gd name="connsiteY213" fmla="*/ 3491389 h 3768311"/>
              <a:gd name="connsiteX214" fmla="*/ 8465270 w 8766928"/>
              <a:gd name="connsiteY214" fmla="*/ 3529097 h 3768311"/>
              <a:gd name="connsiteX215" fmla="*/ 8512405 w 8766928"/>
              <a:gd name="connsiteY215" fmla="*/ 3547950 h 3768311"/>
              <a:gd name="connsiteX216" fmla="*/ 8766928 w 8766928"/>
              <a:gd name="connsiteY216" fmla="*/ 3576231 h 37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8766928" h="3768311">
                <a:moveTo>
                  <a:pt x="0" y="2690111"/>
                </a:moveTo>
                <a:cubicBezTo>
                  <a:pt x="3142" y="2642977"/>
                  <a:pt x="-2595" y="2594392"/>
                  <a:pt x="9427" y="2548709"/>
                </a:cubicBezTo>
                <a:cubicBezTo>
                  <a:pt x="13951" y="2531519"/>
                  <a:pt x="35566" y="2524498"/>
                  <a:pt x="47134" y="2511002"/>
                </a:cubicBezTo>
                <a:cubicBezTo>
                  <a:pt x="54507" y="2502400"/>
                  <a:pt x="59703" y="2492148"/>
                  <a:pt x="65988" y="2482721"/>
                </a:cubicBezTo>
                <a:cubicBezTo>
                  <a:pt x="69130" y="2463867"/>
                  <a:pt x="68704" y="2444057"/>
                  <a:pt x="75415" y="2426160"/>
                </a:cubicBezTo>
                <a:cubicBezTo>
                  <a:pt x="87751" y="2393265"/>
                  <a:pt x="112898" y="2365672"/>
                  <a:pt x="122549" y="2331892"/>
                </a:cubicBezTo>
                <a:cubicBezTo>
                  <a:pt x="128833" y="2309896"/>
                  <a:pt x="133584" y="2287404"/>
                  <a:pt x="141402" y="2265905"/>
                </a:cubicBezTo>
                <a:cubicBezTo>
                  <a:pt x="158751" y="2218196"/>
                  <a:pt x="179109" y="2171637"/>
                  <a:pt x="197963" y="2124503"/>
                </a:cubicBezTo>
                <a:cubicBezTo>
                  <a:pt x="204248" y="2108792"/>
                  <a:pt x="209249" y="2092504"/>
                  <a:pt x="216817" y="2077369"/>
                </a:cubicBezTo>
                <a:cubicBezTo>
                  <a:pt x="229386" y="2052231"/>
                  <a:pt x="244086" y="2028049"/>
                  <a:pt x="254524" y="2001954"/>
                </a:cubicBezTo>
                <a:cubicBezTo>
                  <a:pt x="270014" y="1963230"/>
                  <a:pt x="271766" y="1947005"/>
                  <a:pt x="301658" y="1917113"/>
                </a:cubicBezTo>
                <a:cubicBezTo>
                  <a:pt x="312767" y="1906004"/>
                  <a:pt x="328256" y="1899942"/>
                  <a:pt x="339365" y="1888833"/>
                </a:cubicBezTo>
                <a:cubicBezTo>
                  <a:pt x="390729" y="1837469"/>
                  <a:pt x="341913" y="1859702"/>
                  <a:pt x="395926" y="1841699"/>
                </a:cubicBezTo>
                <a:cubicBezTo>
                  <a:pt x="519220" y="1718401"/>
                  <a:pt x="349621" y="1894102"/>
                  <a:pt x="461914" y="1756857"/>
                </a:cubicBezTo>
                <a:cubicBezTo>
                  <a:pt x="478798" y="1736221"/>
                  <a:pt x="501591" y="1720933"/>
                  <a:pt x="518475" y="1700297"/>
                </a:cubicBezTo>
                <a:cubicBezTo>
                  <a:pt x="575455" y="1630655"/>
                  <a:pt x="511277" y="1667354"/>
                  <a:pt x="593889" y="1634309"/>
                </a:cubicBezTo>
                <a:cubicBezTo>
                  <a:pt x="714660" y="1489384"/>
                  <a:pt x="567416" y="1650711"/>
                  <a:pt x="697584" y="1549468"/>
                </a:cubicBezTo>
                <a:cubicBezTo>
                  <a:pt x="709986" y="1539822"/>
                  <a:pt x="712293" y="1519677"/>
                  <a:pt x="725864" y="1511760"/>
                </a:cubicBezTo>
                <a:cubicBezTo>
                  <a:pt x="751614" y="1496739"/>
                  <a:pt x="810706" y="1483480"/>
                  <a:pt x="810706" y="1483480"/>
                </a:cubicBezTo>
                <a:cubicBezTo>
                  <a:pt x="820133" y="1470911"/>
                  <a:pt x="826201" y="1454905"/>
                  <a:pt x="838986" y="1445773"/>
                </a:cubicBezTo>
                <a:cubicBezTo>
                  <a:pt x="849529" y="1438243"/>
                  <a:pt x="864402" y="1440443"/>
                  <a:pt x="876693" y="1436346"/>
                </a:cubicBezTo>
                <a:cubicBezTo>
                  <a:pt x="892746" y="1430995"/>
                  <a:pt x="908116" y="1423777"/>
                  <a:pt x="923827" y="1417492"/>
                </a:cubicBezTo>
                <a:cubicBezTo>
                  <a:pt x="999241" y="1423777"/>
                  <a:pt x="1076996" y="1416672"/>
                  <a:pt x="1150070" y="1436346"/>
                </a:cubicBezTo>
                <a:cubicBezTo>
                  <a:pt x="1166410" y="1440745"/>
                  <a:pt x="1164275" y="1467209"/>
                  <a:pt x="1168924" y="1483480"/>
                </a:cubicBezTo>
                <a:cubicBezTo>
                  <a:pt x="1177360" y="1513006"/>
                  <a:pt x="1185248" y="1583381"/>
                  <a:pt x="1206631" y="1615455"/>
                </a:cubicBezTo>
                <a:cubicBezTo>
                  <a:pt x="1216491" y="1630245"/>
                  <a:pt x="1231770" y="1640594"/>
                  <a:pt x="1244339" y="1653163"/>
                </a:cubicBezTo>
                <a:cubicBezTo>
                  <a:pt x="1262945" y="1727594"/>
                  <a:pt x="1237696" y="1658111"/>
                  <a:pt x="1310326" y="1738004"/>
                </a:cubicBezTo>
                <a:cubicBezTo>
                  <a:pt x="1343177" y="1774141"/>
                  <a:pt x="1345745" y="1794216"/>
                  <a:pt x="1366887" y="1832272"/>
                </a:cubicBezTo>
                <a:cubicBezTo>
                  <a:pt x="1438111" y="1960475"/>
                  <a:pt x="1343280" y="1775632"/>
                  <a:pt x="1432875" y="1954820"/>
                </a:cubicBezTo>
                <a:cubicBezTo>
                  <a:pt x="1488883" y="2066835"/>
                  <a:pt x="1401144" y="1889518"/>
                  <a:pt x="1480009" y="2058515"/>
                </a:cubicBezTo>
                <a:cubicBezTo>
                  <a:pt x="1491894" y="2083984"/>
                  <a:pt x="1517716" y="2133930"/>
                  <a:pt x="1517716" y="2133930"/>
                </a:cubicBezTo>
                <a:cubicBezTo>
                  <a:pt x="1541082" y="2274118"/>
                  <a:pt x="1503383" y="2115507"/>
                  <a:pt x="1564850" y="2228198"/>
                </a:cubicBezTo>
                <a:cubicBezTo>
                  <a:pt x="1575804" y="2248281"/>
                  <a:pt x="1574826" y="2273102"/>
                  <a:pt x="1583703" y="2294185"/>
                </a:cubicBezTo>
                <a:cubicBezTo>
                  <a:pt x="1583712" y="2294206"/>
                  <a:pt x="1642355" y="2411490"/>
                  <a:pt x="1659118" y="2445014"/>
                </a:cubicBezTo>
                <a:cubicBezTo>
                  <a:pt x="1659122" y="2445023"/>
                  <a:pt x="1696822" y="2520420"/>
                  <a:pt x="1696825" y="2520429"/>
                </a:cubicBezTo>
                <a:cubicBezTo>
                  <a:pt x="1703110" y="2542425"/>
                  <a:pt x="1707183" y="2565176"/>
                  <a:pt x="1715679" y="2586416"/>
                </a:cubicBezTo>
                <a:cubicBezTo>
                  <a:pt x="1753423" y="2680777"/>
                  <a:pt x="1743940" y="2633505"/>
                  <a:pt x="1772240" y="2699538"/>
                </a:cubicBezTo>
                <a:cubicBezTo>
                  <a:pt x="1781667" y="2721534"/>
                  <a:pt x="1790617" y="2743739"/>
                  <a:pt x="1800520" y="2765525"/>
                </a:cubicBezTo>
                <a:cubicBezTo>
                  <a:pt x="1806335" y="2778318"/>
                  <a:pt x="1814572" y="2790026"/>
                  <a:pt x="1819374" y="2803233"/>
                </a:cubicBezTo>
                <a:cubicBezTo>
                  <a:pt x="1827192" y="2824732"/>
                  <a:pt x="1829731" y="2847980"/>
                  <a:pt x="1838227" y="2869220"/>
                </a:cubicBezTo>
                <a:cubicBezTo>
                  <a:pt x="1848665" y="2895315"/>
                  <a:pt x="1863365" y="2919497"/>
                  <a:pt x="1875934" y="2944635"/>
                </a:cubicBezTo>
                <a:cubicBezTo>
                  <a:pt x="1882219" y="2957204"/>
                  <a:pt x="1890927" y="2968830"/>
                  <a:pt x="1894788" y="2982342"/>
                </a:cubicBezTo>
                <a:cubicBezTo>
                  <a:pt x="1899080" y="2997366"/>
                  <a:pt x="1923801" y="3087502"/>
                  <a:pt x="1932495" y="3104890"/>
                </a:cubicBezTo>
                <a:cubicBezTo>
                  <a:pt x="1939521" y="3118943"/>
                  <a:pt x="1953750" y="3128545"/>
                  <a:pt x="1960776" y="3142598"/>
                </a:cubicBezTo>
                <a:cubicBezTo>
                  <a:pt x="1975911" y="3172868"/>
                  <a:pt x="1984595" y="3206004"/>
                  <a:pt x="1998483" y="3236866"/>
                </a:cubicBezTo>
                <a:cubicBezTo>
                  <a:pt x="2012900" y="3268903"/>
                  <a:pt x="2032241" y="3298649"/>
                  <a:pt x="2045617" y="3331134"/>
                </a:cubicBezTo>
                <a:cubicBezTo>
                  <a:pt x="2087156" y="3432016"/>
                  <a:pt x="2034460" y="3367111"/>
                  <a:pt x="2102178" y="3434829"/>
                </a:cubicBezTo>
                <a:cubicBezTo>
                  <a:pt x="2145273" y="3521020"/>
                  <a:pt x="2086589" y="3419242"/>
                  <a:pt x="2177592" y="3510243"/>
                </a:cubicBezTo>
                <a:cubicBezTo>
                  <a:pt x="2187529" y="3520180"/>
                  <a:pt x="2188014" y="3536708"/>
                  <a:pt x="2196446" y="3547950"/>
                </a:cubicBezTo>
                <a:cubicBezTo>
                  <a:pt x="2207111" y="3562170"/>
                  <a:pt x="2222448" y="3572280"/>
                  <a:pt x="2234153" y="3585657"/>
                </a:cubicBezTo>
                <a:cubicBezTo>
                  <a:pt x="2244499" y="3597481"/>
                  <a:pt x="2251323" y="3612255"/>
                  <a:pt x="2262433" y="3623365"/>
                </a:cubicBezTo>
                <a:cubicBezTo>
                  <a:pt x="2273543" y="3634475"/>
                  <a:pt x="2287356" y="3642513"/>
                  <a:pt x="2300141" y="3651645"/>
                </a:cubicBezTo>
                <a:cubicBezTo>
                  <a:pt x="2325688" y="3669893"/>
                  <a:pt x="2343012" y="3681216"/>
                  <a:pt x="2375555" y="3689352"/>
                </a:cubicBezTo>
                <a:cubicBezTo>
                  <a:pt x="2397111" y="3694741"/>
                  <a:pt x="2419547" y="3695637"/>
                  <a:pt x="2441543" y="3698779"/>
                </a:cubicBezTo>
                <a:cubicBezTo>
                  <a:pt x="2523242" y="3692494"/>
                  <a:pt x="2608905" y="3705837"/>
                  <a:pt x="2686640" y="3679925"/>
                </a:cubicBezTo>
                <a:cubicBezTo>
                  <a:pt x="2713303" y="3671037"/>
                  <a:pt x="2713909" y="3630606"/>
                  <a:pt x="2724347" y="3604511"/>
                </a:cubicBezTo>
                <a:cubicBezTo>
                  <a:pt x="2732514" y="3584093"/>
                  <a:pt x="2748841" y="3539490"/>
                  <a:pt x="2762054" y="3519670"/>
                </a:cubicBezTo>
                <a:cubicBezTo>
                  <a:pt x="2773215" y="3502929"/>
                  <a:pt x="2788600" y="3489277"/>
                  <a:pt x="2799761" y="3472536"/>
                </a:cubicBezTo>
                <a:cubicBezTo>
                  <a:pt x="2853368" y="3392126"/>
                  <a:pt x="2774775" y="3478671"/>
                  <a:pt x="2856322" y="3397121"/>
                </a:cubicBezTo>
                <a:cubicBezTo>
                  <a:pt x="2862607" y="3375125"/>
                  <a:pt x="2865710" y="3351959"/>
                  <a:pt x="2875176" y="3331134"/>
                </a:cubicBezTo>
                <a:cubicBezTo>
                  <a:pt x="2881677" y="3316831"/>
                  <a:pt x="2895021" y="3306681"/>
                  <a:pt x="2903456" y="3293426"/>
                </a:cubicBezTo>
                <a:cubicBezTo>
                  <a:pt x="2917057" y="3272053"/>
                  <a:pt x="2928594" y="3249435"/>
                  <a:pt x="2941163" y="3227439"/>
                </a:cubicBezTo>
                <a:cubicBezTo>
                  <a:pt x="2972188" y="3087829"/>
                  <a:pt x="2947901" y="3171410"/>
                  <a:pt x="3026005" y="2991769"/>
                </a:cubicBezTo>
                <a:cubicBezTo>
                  <a:pt x="3035547" y="2969823"/>
                  <a:pt x="3042412" y="2946559"/>
                  <a:pt x="3054285" y="2925781"/>
                </a:cubicBezTo>
                <a:cubicBezTo>
                  <a:pt x="3066854" y="2903785"/>
                  <a:pt x="3081376" y="2882795"/>
                  <a:pt x="3091992" y="2859793"/>
                </a:cubicBezTo>
                <a:cubicBezTo>
                  <a:pt x="3100320" y="2841749"/>
                  <a:pt x="3102880" y="2821440"/>
                  <a:pt x="3110846" y="2803233"/>
                </a:cubicBezTo>
                <a:cubicBezTo>
                  <a:pt x="3124928" y="2771047"/>
                  <a:pt x="3143899" y="2741151"/>
                  <a:pt x="3157980" y="2708965"/>
                </a:cubicBezTo>
                <a:cubicBezTo>
                  <a:pt x="3165946" y="2690758"/>
                  <a:pt x="3168867" y="2670611"/>
                  <a:pt x="3176833" y="2652404"/>
                </a:cubicBezTo>
                <a:cubicBezTo>
                  <a:pt x="3190914" y="2620218"/>
                  <a:pt x="3208256" y="2589559"/>
                  <a:pt x="3223967" y="2558136"/>
                </a:cubicBezTo>
                <a:cubicBezTo>
                  <a:pt x="3230252" y="2529855"/>
                  <a:pt x="3233304" y="2500657"/>
                  <a:pt x="3242821" y="2473294"/>
                </a:cubicBezTo>
                <a:cubicBezTo>
                  <a:pt x="3258545" y="2428089"/>
                  <a:pt x="3285785" y="2387209"/>
                  <a:pt x="3299382" y="2341319"/>
                </a:cubicBezTo>
                <a:cubicBezTo>
                  <a:pt x="3311123" y="2301692"/>
                  <a:pt x="3311440" y="2259539"/>
                  <a:pt x="3318235" y="2218771"/>
                </a:cubicBezTo>
                <a:cubicBezTo>
                  <a:pt x="3327153" y="2165265"/>
                  <a:pt x="3330929" y="2110471"/>
                  <a:pt x="3346516" y="2058515"/>
                </a:cubicBezTo>
                <a:cubicBezTo>
                  <a:pt x="3359444" y="2015422"/>
                  <a:pt x="3384223" y="1976816"/>
                  <a:pt x="3403077" y="1935967"/>
                </a:cubicBezTo>
                <a:cubicBezTo>
                  <a:pt x="3409361" y="1907686"/>
                  <a:pt x="3413289" y="1878777"/>
                  <a:pt x="3421930" y="1851125"/>
                </a:cubicBezTo>
                <a:cubicBezTo>
                  <a:pt x="3444754" y="1778089"/>
                  <a:pt x="3476324" y="1707884"/>
                  <a:pt x="3497345" y="1634309"/>
                </a:cubicBezTo>
                <a:cubicBezTo>
                  <a:pt x="3503629" y="1612313"/>
                  <a:pt x="3508380" y="1589820"/>
                  <a:pt x="3516198" y="1568321"/>
                </a:cubicBezTo>
                <a:cubicBezTo>
                  <a:pt x="3526214" y="1540776"/>
                  <a:pt x="3564437" y="1483647"/>
                  <a:pt x="3572759" y="1464626"/>
                </a:cubicBezTo>
                <a:cubicBezTo>
                  <a:pt x="3584708" y="1437315"/>
                  <a:pt x="3589091" y="1407096"/>
                  <a:pt x="3601040" y="1379785"/>
                </a:cubicBezTo>
                <a:cubicBezTo>
                  <a:pt x="3611194" y="1356576"/>
                  <a:pt x="3628131" y="1336800"/>
                  <a:pt x="3638747" y="1313798"/>
                </a:cubicBezTo>
                <a:cubicBezTo>
                  <a:pt x="3647075" y="1295754"/>
                  <a:pt x="3646203" y="1273518"/>
                  <a:pt x="3657600" y="1257237"/>
                </a:cubicBezTo>
                <a:cubicBezTo>
                  <a:pt x="3669138" y="1240754"/>
                  <a:pt x="3689023" y="1232099"/>
                  <a:pt x="3704734" y="1219530"/>
                </a:cubicBezTo>
                <a:cubicBezTo>
                  <a:pt x="3739140" y="1099110"/>
                  <a:pt x="3699122" y="1198733"/>
                  <a:pt x="3761295" y="1115835"/>
                </a:cubicBezTo>
                <a:cubicBezTo>
                  <a:pt x="3806544" y="1055503"/>
                  <a:pt x="3747470" y="1094466"/>
                  <a:pt x="3817856" y="1059274"/>
                </a:cubicBezTo>
                <a:cubicBezTo>
                  <a:pt x="3839852" y="1062416"/>
                  <a:pt x="3862765" y="1061675"/>
                  <a:pt x="3883844" y="1068701"/>
                </a:cubicBezTo>
                <a:cubicBezTo>
                  <a:pt x="3934906" y="1085721"/>
                  <a:pt x="3928999" y="1103821"/>
                  <a:pt x="3968685" y="1134688"/>
                </a:cubicBezTo>
                <a:cubicBezTo>
                  <a:pt x="3983148" y="1145937"/>
                  <a:pt x="4000108" y="1153542"/>
                  <a:pt x="4015819" y="1162969"/>
                </a:cubicBezTo>
                <a:cubicBezTo>
                  <a:pt x="4028388" y="1188107"/>
                  <a:pt x="4039066" y="1214283"/>
                  <a:pt x="4053526" y="1238383"/>
                </a:cubicBezTo>
                <a:cubicBezTo>
                  <a:pt x="4062953" y="1254094"/>
                  <a:pt x="4073120" y="1269385"/>
                  <a:pt x="4081807" y="1285517"/>
                </a:cubicBezTo>
                <a:cubicBezTo>
                  <a:pt x="4095132" y="1310263"/>
                  <a:pt x="4119514" y="1360932"/>
                  <a:pt x="4119514" y="1360932"/>
                </a:cubicBezTo>
                <a:cubicBezTo>
                  <a:pt x="4171952" y="1570689"/>
                  <a:pt x="4102502" y="1309897"/>
                  <a:pt x="4166648" y="1502334"/>
                </a:cubicBezTo>
                <a:cubicBezTo>
                  <a:pt x="4185802" y="1559797"/>
                  <a:pt x="4192010" y="1622804"/>
                  <a:pt x="4204355" y="1681443"/>
                </a:cubicBezTo>
                <a:cubicBezTo>
                  <a:pt x="4227662" y="1792151"/>
                  <a:pt x="4226058" y="1733942"/>
                  <a:pt x="4242062" y="1869979"/>
                </a:cubicBezTo>
                <a:cubicBezTo>
                  <a:pt x="4300851" y="2369689"/>
                  <a:pt x="4217209" y="1759421"/>
                  <a:pt x="4279769" y="2322466"/>
                </a:cubicBezTo>
                <a:cubicBezTo>
                  <a:pt x="4283308" y="2354315"/>
                  <a:pt x="4292534" y="2385273"/>
                  <a:pt x="4298623" y="2416734"/>
                </a:cubicBezTo>
                <a:cubicBezTo>
                  <a:pt x="4311388" y="2482684"/>
                  <a:pt x="4325286" y="2548437"/>
                  <a:pt x="4336330" y="2614697"/>
                </a:cubicBezTo>
                <a:cubicBezTo>
                  <a:pt x="4342615" y="2652404"/>
                  <a:pt x="4347309" y="2690411"/>
                  <a:pt x="4355184" y="2727818"/>
                </a:cubicBezTo>
                <a:cubicBezTo>
                  <a:pt x="4371625" y="2805909"/>
                  <a:pt x="4373644" y="2778190"/>
                  <a:pt x="4392891" y="2850367"/>
                </a:cubicBezTo>
                <a:cubicBezTo>
                  <a:pt x="4428929" y="2985511"/>
                  <a:pt x="4393093" y="2888576"/>
                  <a:pt x="4430598" y="2982342"/>
                </a:cubicBezTo>
                <a:cubicBezTo>
                  <a:pt x="4451828" y="3109718"/>
                  <a:pt x="4423530" y="2987648"/>
                  <a:pt x="4458879" y="3067183"/>
                </a:cubicBezTo>
                <a:cubicBezTo>
                  <a:pt x="4466950" y="3085344"/>
                  <a:pt x="4470351" y="3105292"/>
                  <a:pt x="4477732" y="3123744"/>
                </a:cubicBezTo>
                <a:cubicBezTo>
                  <a:pt x="4482951" y="3136792"/>
                  <a:pt x="4490879" y="3148610"/>
                  <a:pt x="4496586" y="3161451"/>
                </a:cubicBezTo>
                <a:cubicBezTo>
                  <a:pt x="4544742" y="3269800"/>
                  <a:pt x="4487873" y="3153449"/>
                  <a:pt x="4534293" y="3246292"/>
                </a:cubicBezTo>
                <a:cubicBezTo>
                  <a:pt x="4537435" y="3274573"/>
                  <a:pt x="4530094" y="3306154"/>
                  <a:pt x="4543720" y="3331134"/>
                </a:cubicBezTo>
                <a:cubicBezTo>
                  <a:pt x="4551823" y="3345989"/>
                  <a:pt x="4576505" y="3341019"/>
                  <a:pt x="4590854" y="3349987"/>
                </a:cubicBezTo>
                <a:cubicBezTo>
                  <a:pt x="4602159" y="3357053"/>
                  <a:pt x="4609101" y="3369489"/>
                  <a:pt x="4619134" y="3378268"/>
                </a:cubicBezTo>
                <a:cubicBezTo>
                  <a:pt x="4634276" y="3391517"/>
                  <a:pt x="4650557" y="3403406"/>
                  <a:pt x="4666268" y="3415975"/>
                </a:cubicBezTo>
                <a:cubicBezTo>
                  <a:pt x="4686789" y="3457015"/>
                  <a:pt x="4690980" y="3469295"/>
                  <a:pt x="4722829" y="3510243"/>
                </a:cubicBezTo>
                <a:cubicBezTo>
                  <a:pt x="4731014" y="3520766"/>
                  <a:pt x="4741683" y="3529096"/>
                  <a:pt x="4751110" y="3538523"/>
                </a:cubicBezTo>
                <a:cubicBezTo>
                  <a:pt x="4757394" y="3551092"/>
                  <a:pt x="4760818" y="3565561"/>
                  <a:pt x="4769963" y="3576231"/>
                </a:cubicBezTo>
                <a:cubicBezTo>
                  <a:pt x="4780188" y="3588160"/>
                  <a:pt x="4794885" y="3595379"/>
                  <a:pt x="4807670" y="3604511"/>
                </a:cubicBezTo>
                <a:cubicBezTo>
                  <a:pt x="4816889" y="3611096"/>
                  <a:pt x="4826732" y="3616780"/>
                  <a:pt x="4835951" y="3623365"/>
                </a:cubicBezTo>
                <a:cubicBezTo>
                  <a:pt x="4848736" y="3632497"/>
                  <a:pt x="4860873" y="3642513"/>
                  <a:pt x="4873658" y="3651645"/>
                </a:cubicBezTo>
                <a:cubicBezTo>
                  <a:pt x="4882877" y="3658230"/>
                  <a:pt x="4893235" y="3663246"/>
                  <a:pt x="4901939" y="3670499"/>
                </a:cubicBezTo>
                <a:cubicBezTo>
                  <a:pt x="4959265" y="3718271"/>
                  <a:pt x="4898152" y="3682745"/>
                  <a:pt x="4967926" y="3717633"/>
                </a:cubicBezTo>
                <a:cubicBezTo>
                  <a:pt x="4975749" y="3728063"/>
                  <a:pt x="5004245" y="3782569"/>
                  <a:pt x="5033914" y="3764767"/>
                </a:cubicBezTo>
                <a:cubicBezTo>
                  <a:pt x="5045024" y="3758101"/>
                  <a:pt x="5040199" y="3739628"/>
                  <a:pt x="5043341" y="3727059"/>
                </a:cubicBezTo>
                <a:cubicBezTo>
                  <a:pt x="5049625" y="3252577"/>
                  <a:pt x="5050260" y="2777986"/>
                  <a:pt x="5062194" y="2303612"/>
                </a:cubicBezTo>
                <a:cubicBezTo>
                  <a:pt x="5062846" y="2277708"/>
                  <a:pt x="5072193" y="2252550"/>
                  <a:pt x="5081048" y="2228198"/>
                </a:cubicBezTo>
                <a:cubicBezTo>
                  <a:pt x="5084920" y="2217550"/>
                  <a:pt x="5094280" y="2209754"/>
                  <a:pt x="5099901" y="2199917"/>
                </a:cubicBezTo>
                <a:cubicBezTo>
                  <a:pt x="5106873" y="2187716"/>
                  <a:pt x="5113710" y="2175326"/>
                  <a:pt x="5118755" y="2162210"/>
                </a:cubicBezTo>
                <a:cubicBezTo>
                  <a:pt x="5142888" y="2099465"/>
                  <a:pt x="5141355" y="2083391"/>
                  <a:pt x="5165889" y="2030235"/>
                </a:cubicBezTo>
                <a:cubicBezTo>
                  <a:pt x="5177667" y="2004716"/>
                  <a:pt x="5194708" y="1981483"/>
                  <a:pt x="5203596" y="1954820"/>
                </a:cubicBezTo>
                <a:cubicBezTo>
                  <a:pt x="5206738" y="1945393"/>
                  <a:pt x="5205997" y="1933566"/>
                  <a:pt x="5213023" y="1926540"/>
                </a:cubicBezTo>
                <a:cubicBezTo>
                  <a:pt x="5222960" y="1916603"/>
                  <a:pt x="5238161" y="1913971"/>
                  <a:pt x="5250730" y="1907686"/>
                </a:cubicBezTo>
                <a:cubicBezTo>
                  <a:pt x="5422426" y="1964918"/>
                  <a:pt x="5275530" y="1906162"/>
                  <a:pt x="5297864" y="2369600"/>
                </a:cubicBezTo>
                <a:cubicBezTo>
                  <a:pt x="5316057" y="2747110"/>
                  <a:pt x="5304002" y="2616888"/>
                  <a:pt x="5354425" y="2944635"/>
                </a:cubicBezTo>
                <a:cubicBezTo>
                  <a:pt x="5369744" y="3044210"/>
                  <a:pt x="5369879" y="3063010"/>
                  <a:pt x="5392132" y="3152024"/>
                </a:cubicBezTo>
                <a:cubicBezTo>
                  <a:pt x="5397058" y="3171729"/>
                  <a:pt x="5414645" y="3213020"/>
                  <a:pt x="5420413" y="3227439"/>
                </a:cubicBezTo>
                <a:cubicBezTo>
                  <a:pt x="5457295" y="3153674"/>
                  <a:pt x="5454217" y="3170286"/>
                  <a:pt x="5458120" y="3038903"/>
                </a:cubicBezTo>
                <a:cubicBezTo>
                  <a:pt x="5466051" y="2771909"/>
                  <a:pt x="5452221" y="2504295"/>
                  <a:pt x="5467547" y="2237624"/>
                </a:cubicBezTo>
                <a:cubicBezTo>
                  <a:pt x="5468353" y="2223595"/>
                  <a:pt x="5492685" y="2225055"/>
                  <a:pt x="5505254" y="2218771"/>
                </a:cubicBezTo>
                <a:cubicBezTo>
                  <a:pt x="5506756" y="2214264"/>
                  <a:pt x="5522289" y="2159399"/>
                  <a:pt x="5533534" y="2162210"/>
                </a:cubicBezTo>
                <a:cubicBezTo>
                  <a:pt x="5547167" y="2165618"/>
                  <a:pt x="5546103" y="2187348"/>
                  <a:pt x="5552388" y="2199917"/>
                </a:cubicBezTo>
                <a:cubicBezTo>
                  <a:pt x="5549246" y="2209344"/>
                  <a:pt x="5545576" y="2218611"/>
                  <a:pt x="5542961" y="2228198"/>
                </a:cubicBezTo>
                <a:cubicBezTo>
                  <a:pt x="5471633" y="2489737"/>
                  <a:pt x="5516289" y="2509375"/>
                  <a:pt x="5533534" y="2963488"/>
                </a:cubicBezTo>
                <a:cubicBezTo>
                  <a:pt x="5534633" y="2992438"/>
                  <a:pt x="5546103" y="3020049"/>
                  <a:pt x="5552388" y="3048330"/>
                </a:cubicBezTo>
                <a:cubicBezTo>
                  <a:pt x="5584170" y="3525048"/>
                  <a:pt x="5556251" y="3173917"/>
                  <a:pt x="5590095" y="2209344"/>
                </a:cubicBezTo>
                <a:cubicBezTo>
                  <a:pt x="5591202" y="2177784"/>
                  <a:pt x="5596380" y="2146499"/>
                  <a:pt x="5599522" y="2115076"/>
                </a:cubicBezTo>
                <a:cubicBezTo>
                  <a:pt x="5605807" y="2127645"/>
                  <a:pt x="5611404" y="2140582"/>
                  <a:pt x="5618376" y="2152783"/>
                </a:cubicBezTo>
                <a:cubicBezTo>
                  <a:pt x="5623997" y="2162620"/>
                  <a:pt x="5636815" y="2169742"/>
                  <a:pt x="5637229" y="2181064"/>
                </a:cubicBezTo>
                <a:cubicBezTo>
                  <a:pt x="5646701" y="2439978"/>
                  <a:pt x="5611639" y="2774930"/>
                  <a:pt x="5665510" y="3057756"/>
                </a:cubicBezTo>
                <a:cubicBezTo>
                  <a:pt x="5669790" y="3080228"/>
                  <a:pt x="5678079" y="3101748"/>
                  <a:pt x="5684363" y="3123744"/>
                </a:cubicBezTo>
                <a:cubicBezTo>
                  <a:pt x="5759390" y="2711104"/>
                  <a:pt x="5683902" y="3159399"/>
                  <a:pt x="5712644" y="2115076"/>
                </a:cubicBezTo>
                <a:cubicBezTo>
                  <a:pt x="5715177" y="2023033"/>
                  <a:pt x="5723882" y="2011564"/>
                  <a:pt x="5750351" y="1945393"/>
                </a:cubicBezTo>
                <a:cubicBezTo>
                  <a:pt x="5747209" y="1973674"/>
                  <a:pt x="5744314" y="2001983"/>
                  <a:pt x="5740924" y="2030235"/>
                </a:cubicBezTo>
                <a:cubicBezTo>
                  <a:pt x="5734887" y="2080542"/>
                  <a:pt x="5722680" y="2130400"/>
                  <a:pt x="5722070" y="2181064"/>
                </a:cubicBezTo>
                <a:cubicBezTo>
                  <a:pt x="5719533" y="2391604"/>
                  <a:pt x="5726168" y="2602171"/>
                  <a:pt x="5731497" y="2812659"/>
                </a:cubicBezTo>
                <a:cubicBezTo>
                  <a:pt x="5732954" y="2870201"/>
                  <a:pt x="5752538" y="3030273"/>
                  <a:pt x="5759778" y="3076610"/>
                </a:cubicBezTo>
                <a:cubicBezTo>
                  <a:pt x="5767675" y="3127149"/>
                  <a:pt x="5788058" y="3227439"/>
                  <a:pt x="5788058" y="3227439"/>
                </a:cubicBezTo>
                <a:cubicBezTo>
                  <a:pt x="5794343" y="3048330"/>
                  <a:pt x="5798681" y="2869141"/>
                  <a:pt x="5806912" y="2690111"/>
                </a:cubicBezTo>
                <a:cubicBezTo>
                  <a:pt x="5809801" y="2627282"/>
                  <a:pt x="5838257" y="2227009"/>
                  <a:pt x="5844619" y="2152783"/>
                </a:cubicBezTo>
                <a:cubicBezTo>
                  <a:pt x="5846783" y="2127542"/>
                  <a:pt x="5851681" y="2102592"/>
                  <a:pt x="5854046" y="2077369"/>
                </a:cubicBezTo>
                <a:cubicBezTo>
                  <a:pt x="5877146" y="1830960"/>
                  <a:pt x="5838483" y="1919955"/>
                  <a:pt x="5891753" y="1813418"/>
                </a:cubicBezTo>
                <a:cubicBezTo>
                  <a:pt x="6000358" y="2356430"/>
                  <a:pt x="5883155" y="1755408"/>
                  <a:pt x="5920033" y="3368841"/>
                </a:cubicBezTo>
                <a:cubicBezTo>
                  <a:pt x="5920907" y="3407086"/>
                  <a:pt x="5917150" y="3497932"/>
                  <a:pt x="5957741" y="3538523"/>
                </a:cubicBezTo>
                <a:cubicBezTo>
                  <a:pt x="5965752" y="3546534"/>
                  <a:pt x="5976594" y="3551092"/>
                  <a:pt x="5986021" y="3557377"/>
                </a:cubicBezTo>
                <a:cubicBezTo>
                  <a:pt x="6001732" y="3554235"/>
                  <a:pt x="6022604" y="3560008"/>
                  <a:pt x="6033155" y="3547950"/>
                </a:cubicBezTo>
                <a:cubicBezTo>
                  <a:pt x="6048219" y="3530734"/>
                  <a:pt x="6046770" y="3504231"/>
                  <a:pt x="6052009" y="3481963"/>
                </a:cubicBezTo>
                <a:cubicBezTo>
                  <a:pt x="6059349" y="3450770"/>
                  <a:pt x="6063522" y="3418887"/>
                  <a:pt x="6070862" y="3387694"/>
                </a:cubicBezTo>
                <a:cubicBezTo>
                  <a:pt x="6087063" y="3318841"/>
                  <a:pt x="6089013" y="3317767"/>
                  <a:pt x="6127423" y="3255719"/>
                </a:cubicBezTo>
                <a:cubicBezTo>
                  <a:pt x="6154950" y="3211252"/>
                  <a:pt x="6186752" y="3169397"/>
                  <a:pt x="6212264" y="3123744"/>
                </a:cubicBezTo>
                <a:cubicBezTo>
                  <a:pt x="6258000" y="3041900"/>
                  <a:pt x="6323732" y="2909945"/>
                  <a:pt x="6353666" y="2812659"/>
                </a:cubicBezTo>
                <a:cubicBezTo>
                  <a:pt x="6365995" y="2772590"/>
                  <a:pt x="6373041" y="2731077"/>
                  <a:pt x="6381947" y="2690111"/>
                </a:cubicBezTo>
                <a:cubicBezTo>
                  <a:pt x="6429854" y="2469740"/>
                  <a:pt x="6363359" y="2753557"/>
                  <a:pt x="6429081" y="2416734"/>
                </a:cubicBezTo>
                <a:cubicBezTo>
                  <a:pt x="6469597" y="2209092"/>
                  <a:pt x="6460840" y="2249319"/>
                  <a:pt x="6523349" y="2086796"/>
                </a:cubicBezTo>
                <a:cubicBezTo>
                  <a:pt x="6587019" y="1725992"/>
                  <a:pt x="6515145" y="2168835"/>
                  <a:pt x="6570483" y="1615455"/>
                </a:cubicBezTo>
                <a:cubicBezTo>
                  <a:pt x="6575880" y="1561480"/>
                  <a:pt x="6591267" y="1508923"/>
                  <a:pt x="6598763" y="1455200"/>
                </a:cubicBezTo>
                <a:cubicBezTo>
                  <a:pt x="6610128" y="1373748"/>
                  <a:pt x="6620214" y="1292060"/>
                  <a:pt x="6627044" y="1210103"/>
                </a:cubicBezTo>
                <a:cubicBezTo>
                  <a:pt x="6642215" y="1028049"/>
                  <a:pt x="6650182" y="845451"/>
                  <a:pt x="6664751" y="663348"/>
                </a:cubicBezTo>
                <a:cubicBezTo>
                  <a:pt x="6671036" y="584791"/>
                  <a:pt x="6672139" y="505647"/>
                  <a:pt x="6683605" y="427678"/>
                </a:cubicBezTo>
                <a:cubicBezTo>
                  <a:pt x="6687942" y="398185"/>
                  <a:pt x="6704299" y="371666"/>
                  <a:pt x="6711885" y="342837"/>
                </a:cubicBezTo>
                <a:cubicBezTo>
                  <a:pt x="6720040" y="311847"/>
                  <a:pt x="6722967" y="279657"/>
                  <a:pt x="6730739" y="248569"/>
                </a:cubicBezTo>
                <a:cubicBezTo>
                  <a:pt x="6747906" y="179900"/>
                  <a:pt x="6745038" y="208918"/>
                  <a:pt x="6768446" y="154301"/>
                </a:cubicBezTo>
                <a:cubicBezTo>
                  <a:pt x="6772360" y="145168"/>
                  <a:pt x="6770847" y="133046"/>
                  <a:pt x="6777873" y="126020"/>
                </a:cubicBezTo>
                <a:cubicBezTo>
                  <a:pt x="6787810" y="116083"/>
                  <a:pt x="6803011" y="113451"/>
                  <a:pt x="6815580" y="107167"/>
                </a:cubicBezTo>
                <a:cubicBezTo>
                  <a:pt x="6825007" y="97740"/>
                  <a:pt x="6835184" y="89008"/>
                  <a:pt x="6843860" y="78886"/>
                </a:cubicBezTo>
                <a:cubicBezTo>
                  <a:pt x="6854085" y="66957"/>
                  <a:pt x="6859356" y="50311"/>
                  <a:pt x="6872141" y="41179"/>
                </a:cubicBezTo>
                <a:cubicBezTo>
                  <a:pt x="6882684" y="33649"/>
                  <a:pt x="6897279" y="34894"/>
                  <a:pt x="6909848" y="31752"/>
                </a:cubicBezTo>
                <a:cubicBezTo>
                  <a:pt x="6964108" y="-4421"/>
                  <a:pt x="6972538" y="-19799"/>
                  <a:pt x="7070103" y="41179"/>
                </a:cubicBezTo>
                <a:cubicBezTo>
                  <a:pt x="7089502" y="53303"/>
                  <a:pt x="7081723" y="85465"/>
                  <a:pt x="7088957" y="107167"/>
                </a:cubicBezTo>
                <a:cubicBezTo>
                  <a:pt x="7115699" y="187392"/>
                  <a:pt x="7103984" y="122009"/>
                  <a:pt x="7126664" y="220288"/>
                </a:cubicBezTo>
                <a:cubicBezTo>
                  <a:pt x="7174517" y="427649"/>
                  <a:pt x="7135417" y="341487"/>
                  <a:pt x="7183225" y="437105"/>
                </a:cubicBezTo>
                <a:cubicBezTo>
                  <a:pt x="7189510" y="490523"/>
                  <a:pt x="7193237" y="544305"/>
                  <a:pt x="7202079" y="597360"/>
                </a:cubicBezTo>
                <a:cubicBezTo>
                  <a:pt x="7205840" y="619925"/>
                  <a:pt x="7215693" y="641080"/>
                  <a:pt x="7220932" y="663348"/>
                </a:cubicBezTo>
                <a:cubicBezTo>
                  <a:pt x="7228272" y="694541"/>
                  <a:pt x="7232580" y="726392"/>
                  <a:pt x="7239786" y="757616"/>
                </a:cubicBezTo>
                <a:cubicBezTo>
                  <a:pt x="7299221" y="1015167"/>
                  <a:pt x="7259269" y="808214"/>
                  <a:pt x="7296347" y="1012140"/>
                </a:cubicBezTo>
                <a:cubicBezTo>
                  <a:pt x="7302631" y="1169253"/>
                  <a:pt x="7303997" y="1326641"/>
                  <a:pt x="7315200" y="1483480"/>
                </a:cubicBezTo>
                <a:cubicBezTo>
                  <a:pt x="7316616" y="1503303"/>
                  <a:pt x="7330301" y="1520525"/>
                  <a:pt x="7334054" y="1540041"/>
                </a:cubicBezTo>
                <a:cubicBezTo>
                  <a:pt x="7346055" y="1602446"/>
                  <a:pt x="7351537" y="1665953"/>
                  <a:pt x="7362334" y="1728577"/>
                </a:cubicBezTo>
                <a:cubicBezTo>
                  <a:pt x="7378382" y="1821654"/>
                  <a:pt x="7379364" y="1796692"/>
                  <a:pt x="7400042" y="1879406"/>
                </a:cubicBezTo>
                <a:cubicBezTo>
                  <a:pt x="7429325" y="1996539"/>
                  <a:pt x="7401677" y="1929812"/>
                  <a:pt x="7447176" y="2020808"/>
                </a:cubicBezTo>
                <a:cubicBezTo>
                  <a:pt x="7476944" y="2154768"/>
                  <a:pt x="7451038" y="2059709"/>
                  <a:pt x="7484883" y="2152783"/>
                </a:cubicBezTo>
                <a:cubicBezTo>
                  <a:pt x="7491675" y="2171460"/>
                  <a:pt x="7494848" y="2191569"/>
                  <a:pt x="7503736" y="2209344"/>
                </a:cubicBezTo>
                <a:cubicBezTo>
                  <a:pt x="7513870" y="2229611"/>
                  <a:pt x="7528875" y="2247051"/>
                  <a:pt x="7541444" y="2265905"/>
                </a:cubicBezTo>
                <a:cubicBezTo>
                  <a:pt x="7564502" y="2335085"/>
                  <a:pt x="7534277" y="2241994"/>
                  <a:pt x="7569724" y="2369600"/>
                </a:cubicBezTo>
                <a:cubicBezTo>
                  <a:pt x="7578505" y="2401209"/>
                  <a:pt x="7587631" y="2432745"/>
                  <a:pt x="7598005" y="2463868"/>
                </a:cubicBezTo>
                <a:cubicBezTo>
                  <a:pt x="7609636" y="2498760"/>
                  <a:pt x="7618404" y="2535111"/>
                  <a:pt x="7635712" y="2567563"/>
                </a:cubicBezTo>
                <a:cubicBezTo>
                  <a:pt x="7644077" y="2583247"/>
                  <a:pt x="7662754" y="2591050"/>
                  <a:pt x="7673419" y="2605270"/>
                </a:cubicBezTo>
                <a:cubicBezTo>
                  <a:pt x="7734091" y="2686166"/>
                  <a:pt x="7636992" y="2592467"/>
                  <a:pt x="7711126" y="2708965"/>
                </a:cubicBezTo>
                <a:cubicBezTo>
                  <a:pt x="7721928" y="2725940"/>
                  <a:pt x="7742549" y="2734103"/>
                  <a:pt x="7758260" y="2746672"/>
                </a:cubicBezTo>
                <a:cubicBezTo>
                  <a:pt x="7801298" y="2832746"/>
                  <a:pt x="7750539" y="2725439"/>
                  <a:pt x="7795967" y="2850367"/>
                </a:cubicBezTo>
                <a:cubicBezTo>
                  <a:pt x="7800769" y="2863574"/>
                  <a:pt x="7810019" y="2874867"/>
                  <a:pt x="7814821" y="2888074"/>
                </a:cubicBezTo>
                <a:cubicBezTo>
                  <a:pt x="7822639" y="2909573"/>
                  <a:pt x="7822721" y="2933979"/>
                  <a:pt x="7833675" y="2954062"/>
                </a:cubicBezTo>
                <a:cubicBezTo>
                  <a:pt x="7842187" y="2969667"/>
                  <a:pt x="7858813" y="2979200"/>
                  <a:pt x="7871382" y="2991769"/>
                </a:cubicBezTo>
                <a:cubicBezTo>
                  <a:pt x="7887093" y="3026334"/>
                  <a:pt x="7899493" y="3062605"/>
                  <a:pt x="7918516" y="3095464"/>
                </a:cubicBezTo>
                <a:cubicBezTo>
                  <a:pt x="7934260" y="3122658"/>
                  <a:pt x="7956595" y="3145465"/>
                  <a:pt x="7975077" y="3170878"/>
                </a:cubicBezTo>
                <a:cubicBezTo>
                  <a:pt x="7981741" y="3180040"/>
                  <a:pt x="7985919" y="3191147"/>
                  <a:pt x="7993930" y="3199158"/>
                </a:cubicBezTo>
                <a:cubicBezTo>
                  <a:pt x="8008157" y="3213385"/>
                  <a:pt x="8025353" y="3224297"/>
                  <a:pt x="8041064" y="3236866"/>
                </a:cubicBezTo>
                <a:cubicBezTo>
                  <a:pt x="8112233" y="3396993"/>
                  <a:pt x="8040329" y="3256014"/>
                  <a:pt x="8125906" y="3378268"/>
                </a:cubicBezTo>
                <a:cubicBezTo>
                  <a:pt x="8133965" y="3389780"/>
                  <a:pt x="8135614" y="3405306"/>
                  <a:pt x="8144759" y="3415975"/>
                </a:cubicBezTo>
                <a:cubicBezTo>
                  <a:pt x="8154984" y="3427904"/>
                  <a:pt x="8170537" y="3434030"/>
                  <a:pt x="8182466" y="3444255"/>
                </a:cubicBezTo>
                <a:cubicBezTo>
                  <a:pt x="8192588" y="3452931"/>
                  <a:pt x="8197957" y="3468774"/>
                  <a:pt x="8210747" y="3472536"/>
                </a:cubicBezTo>
                <a:cubicBezTo>
                  <a:pt x="8253380" y="3485075"/>
                  <a:pt x="8298730" y="3485105"/>
                  <a:pt x="8342722" y="3491389"/>
                </a:cubicBezTo>
                <a:cubicBezTo>
                  <a:pt x="8392798" y="3505697"/>
                  <a:pt x="8417431" y="3511701"/>
                  <a:pt x="8465270" y="3529097"/>
                </a:cubicBezTo>
                <a:cubicBezTo>
                  <a:pt x="8481173" y="3534880"/>
                  <a:pt x="8495812" y="3544631"/>
                  <a:pt x="8512405" y="3547950"/>
                </a:cubicBezTo>
                <a:cubicBezTo>
                  <a:pt x="8670125" y="3579494"/>
                  <a:pt x="8655588" y="3576231"/>
                  <a:pt x="8766928" y="3576231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071D0-B65F-4090-A369-7DD3636D5B1D}"/>
              </a:ext>
            </a:extLst>
          </p:cNvPr>
          <p:cNvSpPr txBox="1"/>
          <p:nvPr/>
        </p:nvSpPr>
        <p:spPr>
          <a:xfrm>
            <a:off x="11207222" y="327412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FE11F-523E-49B9-B71D-ACF6B4ED147A}"/>
              </a:ext>
            </a:extLst>
          </p:cNvPr>
          <p:cNvSpPr txBox="1"/>
          <p:nvPr/>
        </p:nvSpPr>
        <p:spPr>
          <a:xfrm>
            <a:off x="5373601" y="6644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D1E31-3000-4935-9DCB-D2F00D3F93E0}"/>
              </a:ext>
            </a:extLst>
          </p:cNvPr>
          <p:cNvSpPr txBox="1"/>
          <p:nvPr/>
        </p:nvSpPr>
        <p:spPr>
          <a:xfrm>
            <a:off x="10133814" y="103380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f(x)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8B886-6838-47D2-9B2A-1322C7A20FFD}"/>
              </a:ext>
            </a:extLst>
          </p:cNvPr>
          <p:cNvSpPr txBox="1"/>
          <p:nvPr/>
        </p:nvSpPr>
        <p:spPr>
          <a:xfrm>
            <a:off x="8113163" y="449195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AC473F-7DA4-41C5-AD35-2EE0CB762CCE}"/>
              </a:ext>
            </a:extLst>
          </p:cNvPr>
          <p:cNvCxnSpPr/>
          <p:nvPr/>
        </p:nvCxnSpPr>
        <p:spPr>
          <a:xfrm>
            <a:off x="7616857" y="1925424"/>
            <a:ext cx="0" cy="300715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A318A7-EEA4-4C0C-8D42-ED3D9D3493FC}"/>
              </a:ext>
            </a:extLst>
          </p:cNvPr>
          <p:cNvCxnSpPr/>
          <p:nvPr/>
        </p:nvCxnSpPr>
        <p:spPr>
          <a:xfrm>
            <a:off x="8900474" y="1946471"/>
            <a:ext cx="0" cy="300715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4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F2D878-5A11-48EA-89DA-7EF9B2F9E053}"/>
              </a:ext>
            </a:extLst>
          </p:cNvPr>
          <p:cNvCxnSpPr/>
          <p:nvPr/>
        </p:nvCxnSpPr>
        <p:spPr>
          <a:xfrm>
            <a:off x="2168165" y="3214540"/>
            <a:ext cx="914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910DE6-D06A-4A4B-A939-31EA95E70C68}"/>
              </a:ext>
            </a:extLst>
          </p:cNvPr>
          <p:cNvCxnSpPr/>
          <p:nvPr/>
        </p:nvCxnSpPr>
        <p:spPr>
          <a:xfrm flipV="1">
            <a:off x="5231876" y="763571"/>
            <a:ext cx="0" cy="4703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1CBAC5-7A97-4A78-8263-BEC1BE009069}"/>
              </a:ext>
            </a:extLst>
          </p:cNvPr>
          <p:cNvSpPr/>
          <p:nvPr/>
        </p:nvSpPr>
        <p:spPr>
          <a:xfrm>
            <a:off x="2724346" y="486722"/>
            <a:ext cx="8766928" cy="3768311"/>
          </a:xfrm>
          <a:custGeom>
            <a:avLst/>
            <a:gdLst>
              <a:gd name="connsiteX0" fmla="*/ 0 w 8766928"/>
              <a:gd name="connsiteY0" fmla="*/ 2690111 h 3768311"/>
              <a:gd name="connsiteX1" fmla="*/ 9427 w 8766928"/>
              <a:gd name="connsiteY1" fmla="*/ 2548709 h 3768311"/>
              <a:gd name="connsiteX2" fmla="*/ 47134 w 8766928"/>
              <a:gd name="connsiteY2" fmla="*/ 2511002 h 3768311"/>
              <a:gd name="connsiteX3" fmla="*/ 65988 w 8766928"/>
              <a:gd name="connsiteY3" fmla="*/ 2482721 h 3768311"/>
              <a:gd name="connsiteX4" fmla="*/ 75415 w 8766928"/>
              <a:gd name="connsiteY4" fmla="*/ 2426160 h 3768311"/>
              <a:gd name="connsiteX5" fmla="*/ 122549 w 8766928"/>
              <a:gd name="connsiteY5" fmla="*/ 2331892 h 3768311"/>
              <a:gd name="connsiteX6" fmla="*/ 141402 w 8766928"/>
              <a:gd name="connsiteY6" fmla="*/ 2265905 h 3768311"/>
              <a:gd name="connsiteX7" fmla="*/ 197963 w 8766928"/>
              <a:gd name="connsiteY7" fmla="*/ 2124503 h 3768311"/>
              <a:gd name="connsiteX8" fmla="*/ 216817 w 8766928"/>
              <a:gd name="connsiteY8" fmla="*/ 2077369 h 3768311"/>
              <a:gd name="connsiteX9" fmla="*/ 254524 w 8766928"/>
              <a:gd name="connsiteY9" fmla="*/ 2001954 h 3768311"/>
              <a:gd name="connsiteX10" fmla="*/ 301658 w 8766928"/>
              <a:gd name="connsiteY10" fmla="*/ 1917113 h 3768311"/>
              <a:gd name="connsiteX11" fmla="*/ 339365 w 8766928"/>
              <a:gd name="connsiteY11" fmla="*/ 1888833 h 3768311"/>
              <a:gd name="connsiteX12" fmla="*/ 395926 w 8766928"/>
              <a:gd name="connsiteY12" fmla="*/ 1841699 h 3768311"/>
              <a:gd name="connsiteX13" fmla="*/ 461914 w 8766928"/>
              <a:gd name="connsiteY13" fmla="*/ 1756857 h 3768311"/>
              <a:gd name="connsiteX14" fmla="*/ 518475 w 8766928"/>
              <a:gd name="connsiteY14" fmla="*/ 1700297 h 3768311"/>
              <a:gd name="connsiteX15" fmla="*/ 593889 w 8766928"/>
              <a:gd name="connsiteY15" fmla="*/ 1634309 h 3768311"/>
              <a:gd name="connsiteX16" fmla="*/ 697584 w 8766928"/>
              <a:gd name="connsiteY16" fmla="*/ 1549468 h 3768311"/>
              <a:gd name="connsiteX17" fmla="*/ 725864 w 8766928"/>
              <a:gd name="connsiteY17" fmla="*/ 1511760 h 3768311"/>
              <a:gd name="connsiteX18" fmla="*/ 810706 w 8766928"/>
              <a:gd name="connsiteY18" fmla="*/ 1483480 h 3768311"/>
              <a:gd name="connsiteX19" fmla="*/ 838986 w 8766928"/>
              <a:gd name="connsiteY19" fmla="*/ 1445773 h 3768311"/>
              <a:gd name="connsiteX20" fmla="*/ 876693 w 8766928"/>
              <a:gd name="connsiteY20" fmla="*/ 1436346 h 3768311"/>
              <a:gd name="connsiteX21" fmla="*/ 923827 w 8766928"/>
              <a:gd name="connsiteY21" fmla="*/ 1417492 h 3768311"/>
              <a:gd name="connsiteX22" fmla="*/ 1150070 w 8766928"/>
              <a:gd name="connsiteY22" fmla="*/ 1436346 h 3768311"/>
              <a:gd name="connsiteX23" fmla="*/ 1168924 w 8766928"/>
              <a:gd name="connsiteY23" fmla="*/ 1483480 h 3768311"/>
              <a:gd name="connsiteX24" fmla="*/ 1206631 w 8766928"/>
              <a:gd name="connsiteY24" fmla="*/ 1615455 h 3768311"/>
              <a:gd name="connsiteX25" fmla="*/ 1244339 w 8766928"/>
              <a:gd name="connsiteY25" fmla="*/ 1653163 h 3768311"/>
              <a:gd name="connsiteX26" fmla="*/ 1310326 w 8766928"/>
              <a:gd name="connsiteY26" fmla="*/ 1738004 h 3768311"/>
              <a:gd name="connsiteX27" fmla="*/ 1366887 w 8766928"/>
              <a:gd name="connsiteY27" fmla="*/ 1832272 h 3768311"/>
              <a:gd name="connsiteX28" fmla="*/ 1432875 w 8766928"/>
              <a:gd name="connsiteY28" fmla="*/ 1954820 h 3768311"/>
              <a:gd name="connsiteX29" fmla="*/ 1480009 w 8766928"/>
              <a:gd name="connsiteY29" fmla="*/ 2058515 h 3768311"/>
              <a:gd name="connsiteX30" fmla="*/ 1517716 w 8766928"/>
              <a:gd name="connsiteY30" fmla="*/ 2133930 h 3768311"/>
              <a:gd name="connsiteX31" fmla="*/ 1564850 w 8766928"/>
              <a:gd name="connsiteY31" fmla="*/ 2228198 h 3768311"/>
              <a:gd name="connsiteX32" fmla="*/ 1583703 w 8766928"/>
              <a:gd name="connsiteY32" fmla="*/ 2294185 h 3768311"/>
              <a:gd name="connsiteX33" fmla="*/ 1659118 w 8766928"/>
              <a:gd name="connsiteY33" fmla="*/ 2445014 h 3768311"/>
              <a:gd name="connsiteX34" fmla="*/ 1696825 w 8766928"/>
              <a:gd name="connsiteY34" fmla="*/ 2520429 h 3768311"/>
              <a:gd name="connsiteX35" fmla="*/ 1715679 w 8766928"/>
              <a:gd name="connsiteY35" fmla="*/ 2586416 h 3768311"/>
              <a:gd name="connsiteX36" fmla="*/ 1772240 w 8766928"/>
              <a:gd name="connsiteY36" fmla="*/ 2699538 h 3768311"/>
              <a:gd name="connsiteX37" fmla="*/ 1800520 w 8766928"/>
              <a:gd name="connsiteY37" fmla="*/ 2765525 h 3768311"/>
              <a:gd name="connsiteX38" fmla="*/ 1819374 w 8766928"/>
              <a:gd name="connsiteY38" fmla="*/ 2803233 h 3768311"/>
              <a:gd name="connsiteX39" fmla="*/ 1838227 w 8766928"/>
              <a:gd name="connsiteY39" fmla="*/ 2869220 h 3768311"/>
              <a:gd name="connsiteX40" fmla="*/ 1875934 w 8766928"/>
              <a:gd name="connsiteY40" fmla="*/ 2944635 h 3768311"/>
              <a:gd name="connsiteX41" fmla="*/ 1894788 w 8766928"/>
              <a:gd name="connsiteY41" fmla="*/ 2982342 h 3768311"/>
              <a:gd name="connsiteX42" fmla="*/ 1932495 w 8766928"/>
              <a:gd name="connsiteY42" fmla="*/ 3104890 h 3768311"/>
              <a:gd name="connsiteX43" fmla="*/ 1960776 w 8766928"/>
              <a:gd name="connsiteY43" fmla="*/ 3142598 h 3768311"/>
              <a:gd name="connsiteX44" fmla="*/ 1998483 w 8766928"/>
              <a:gd name="connsiteY44" fmla="*/ 3236866 h 3768311"/>
              <a:gd name="connsiteX45" fmla="*/ 2045617 w 8766928"/>
              <a:gd name="connsiteY45" fmla="*/ 3331134 h 3768311"/>
              <a:gd name="connsiteX46" fmla="*/ 2102178 w 8766928"/>
              <a:gd name="connsiteY46" fmla="*/ 3434829 h 3768311"/>
              <a:gd name="connsiteX47" fmla="*/ 2177592 w 8766928"/>
              <a:gd name="connsiteY47" fmla="*/ 3510243 h 3768311"/>
              <a:gd name="connsiteX48" fmla="*/ 2196446 w 8766928"/>
              <a:gd name="connsiteY48" fmla="*/ 3547950 h 3768311"/>
              <a:gd name="connsiteX49" fmla="*/ 2234153 w 8766928"/>
              <a:gd name="connsiteY49" fmla="*/ 3585657 h 3768311"/>
              <a:gd name="connsiteX50" fmla="*/ 2262433 w 8766928"/>
              <a:gd name="connsiteY50" fmla="*/ 3623365 h 3768311"/>
              <a:gd name="connsiteX51" fmla="*/ 2300141 w 8766928"/>
              <a:gd name="connsiteY51" fmla="*/ 3651645 h 3768311"/>
              <a:gd name="connsiteX52" fmla="*/ 2375555 w 8766928"/>
              <a:gd name="connsiteY52" fmla="*/ 3689352 h 3768311"/>
              <a:gd name="connsiteX53" fmla="*/ 2441543 w 8766928"/>
              <a:gd name="connsiteY53" fmla="*/ 3698779 h 3768311"/>
              <a:gd name="connsiteX54" fmla="*/ 2686640 w 8766928"/>
              <a:gd name="connsiteY54" fmla="*/ 3679925 h 3768311"/>
              <a:gd name="connsiteX55" fmla="*/ 2724347 w 8766928"/>
              <a:gd name="connsiteY55" fmla="*/ 3604511 h 3768311"/>
              <a:gd name="connsiteX56" fmla="*/ 2762054 w 8766928"/>
              <a:gd name="connsiteY56" fmla="*/ 3519670 h 3768311"/>
              <a:gd name="connsiteX57" fmla="*/ 2799761 w 8766928"/>
              <a:gd name="connsiteY57" fmla="*/ 3472536 h 3768311"/>
              <a:gd name="connsiteX58" fmla="*/ 2856322 w 8766928"/>
              <a:gd name="connsiteY58" fmla="*/ 3397121 h 3768311"/>
              <a:gd name="connsiteX59" fmla="*/ 2875176 w 8766928"/>
              <a:gd name="connsiteY59" fmla="*/ 3331134 h 3768311"/>
              <a:gd name="connsiteX60" fmla="*/ 2903456 w 8766928"/>
              <a:gd name="connsiteY60" fmla="*/ 3293426 h 3768311"/>
              <a:gd name="connsiteX61" fmla="*/ 2941163 w 8766928"/>
              <a:gd name="connsiteY61" fmla="*/ 3227439 h 3768311"/>
              <a:gd name="connsiteX62" fmla="*/ 3026005 w 8766928"/>
              <a:gd name="connsiteY62" fmla="*/ 2991769 h 3768311"/>
              <a:gd name="connsiteX63" fmla="*/ 3054285 w 8766928"/>
              <a:gd name="connsiteY63" fmla="*/ 2925781 h 3768311"/>
              <a:gd name="connsiteX64" fmla="*/ 3091992 w 8766928"/>
              <a:gd name="connsiteY64" fmla="*/ 2859793 h 3768311"/>
              <a:gd name="connsiteX65" fmla="*/ 3110846 w 8766928"/>
              <a:gd name="connsiteY65" fmla="*/ 2803233 h 3768311"/>
              <a:gd name="connsiteX66" fmla="*/ 3157980 w 8766928"/>
              <a:gd name="connsiteY66" fmla="*/ 2708965 h 3768311"/>
              <a:gd name="connsiteX67" fmla="*/ 3176833 w 8766928"/>
              <a:gd name="connsiteY67" fmla="*/ 2652404 h 3768311"/>
              <a:gd name="connsiteX68" fmla="*/ 3223967 w 8766928"/>
              <a:gd name="connsiteY68" fmla="*/ 2558136 h 3768311"/>
              <a:gd name="connsiteX69" fmla="*/ 3242821 w 8766928"/>
              <a:gd name="connsiteY69" fmla="*/ 2473294 h 3768311"/>
              <a:gd name="connsiteX70" fmla="*/ 3299382 w 8766928"/>
              <a:gd name="connsiteY70" fmla="*/ 2341319 h 3768311"/>
              <a:gd name="connsiteX71" fmla="*/ 3318235 w 8766928"/>
              <a:gd name="connsiteY71" fmla="*/ 2218771 h 3768311"/>
              <a:gd name="connsiteX72" fmla="*/ 3346516 w 8766928"/>
              <a:gd name="connsiteY72" fmla="*/ 2058515 h 3768311"/>
              <a:gd name="connsiteX73" fmla="*/ 3403077 w 8766928"/>
              <a:gd name="connsiteY73" fmla="*/ 1935967 h 3768311"/>
              <a:gd name="connsiteX74" fmla="*/ 3421930 w 8766928"/>
              <a:gd name="connsiteY74" fmla="*/ 1851125 h 3768311"/>
              <a:gd name="connsiteX75" fmla="*/ 3497345 w 8766928"/>
              <a:gd name="connsiteY75" fmla="*/ 1634309 h 3768311"/>
              <a:gd name="connsiteX76" fmla="*/ 3516198 w 8766928"/>
              <a:gd name="connsiteY76" fmla="*/ 1568321 h 3768311"/>
              <a:gd name="connsiteX77" fmla="*/ 3572759 w 8766928"/>
              <a:gd name="connsiteY77" fmla="*/ 1464626 h 3768311"/>
              <a:gd name="connsiteX78" fmla="*/ 3601040 w 8766928"/>
              <a:gd name="connsiteY78" fmla="*/ 1379785 h 3768311"/>
              <a:gd name="connsiteX79" fmla="*/ 3638747 w 8766928"/>
              <a:gd name="connsiteY79" fmla="*/ 1313798 h 3768311"/>
              <a:gd name="connsiteX80" fmla="*/ 3657600 w 8766928"/>
              <a:gd name="connsiteY80" fmla="*/ 1257237 h 3768311"/>
              <a:gd name="connsiteX81" fmla="*/ 3704734 w 8766928"/>
              <a:gd name="connsiteY81" fmla="*/ 1219530 h 3768311"/>
              <a:gd name="connsiteX82" fmla="*/ 3761295 w 8766928"/>
              <a:gd name="connsiteY82" fmla="*/ 1115835 h 3768311"/>
              <a:gd name="connsiteX83" fmla="*/ 3817856 w 8766928"/>
              <a:gd name="connsiteY83" fmla="*/ 1059274 h 3768311"/>
              <a:gd name="connsiteX84" fmla="*/ 3883844 w 8766928"/>
              <a:gd name="connsiteY84" fmla="*/ 1068701 h 3768311"/>
              <a:gd name="connsiteX85" fmla="*/ 3968685 w 8766928"/>
              <a:gd name="connsiteY85" fmla="*/ 1134688 h 3768311"/>
              <a:gd name="connsiteX86" fmla="*/ 4015819 w 8766928"/>
              <a:gd name="connsiteY86" fmla="*/ 1162969 h 3768311"/>
              <a:gd name="connsiteX87" fmla="*/ 4053526 w 8766928"/>
              <a:gd name="connsiteY87" fmla="*/ 1238383 h 3768311"/>
              <a:gd name="connsiteX88" fmla="*/ 4081807 w 8766928"/>
              <a:gd name="connsiteY88" fmla="*/ 1285517 h 3768311"/>
              <a:gd name="connsiteX89" fmla="*/ 4119514 w 8766928"/>
              <a:gd name="connsiteY89" fmla="*/ 1360932 h 3768311"/>
              <a:gd name="connsiteX90" fmla="*/ 4166648 w 8766928"/>
              <a:gd name="connsiteY90" fmla="*/ 1502334 h 3768311"/>
              <a:gd name="connsiteX91" fmla="*/ 4204355 w 8766928"/>
              <a:gd name="connsiteY91" fmla="*/ 1681443 h 3768311"/>
              <a:gd name="connsiteX92" fmla="*/ 4242062 w 8766928"/>
              <a:gd name="connsiteY92" fmla="*/ 1869979 h 3768311"/>
              <a:gd name="connsiteX93" fmla="*/ 4279769 w 8766928"/>
              <a:gd name="connsiteY93" fmla="*/ 2322466 h 3768311"/>
              <a:gd name="connsiteX94" fmla="*/ 4298623 w 8766928"/>
              <a:gd name="connsiteY94" fmla="*/ 2416734 h 3768311"/>
              <a:gd name="connsiteX95" fmla="*/ 4336330 w 8766928"/>
              <a:gd name="connsiteY95" fmla="*/ 2614697 h 3768311"/>
              <a:gd name="connsiteX96" fmla="*/ 4355184 w 8766928"/>
              <a:gd name="connsiteY96" fmla="*/ 2727818 h 3768311"/>
              <a:gd name="connsiteX97" fmla="*/ 4392891 w 8766928"/>
              <a:gd name="connsiteY97" fmla="*/ 2850367 h 3768311"/>
              <a:gd name="connsiteX98" fmla="*/ 4430598 w 8766928"/>
              <a:gd name="connsiteY98" fmla="*/ 2982342 h 3768311"/>
              <a:gd name="connsiteX99" fmla="*/ 4458879 w 8766928"/>
              <a:gd name="connsiteY99" fmla="*/ 3067183 h 3768311"/>
              <a:gd name="connsiteX100" fmla="*/ 4477732 w 8766928"/>
              <a:gd name="connsiteY100" fmla="*/ 3123744 h 3768311"/>
              <a:gd name="connsiteX101" fmla="*/ 4496586 w 8766928"/>
              <a:gd name="connsiteY101" fmla="*/ 3161451 h 3768311"/>
              <a:gd name="connsiteX102" fmla="*/ 4534293 w 8766928"/>
              <a:gd name="connsiteY102" fmla="*/ 3246292 h 3768311"/>
              <a:gd name="connsiteX103" fmla="*/ 4543720 w 8766928"/>
              <a:gd name="connsiteY103" fmla="*/ 3331134 h 3768311"/>
              <a:gd name="connsiteX104" fmla="*/ 4590854 w 8766928"/>
              <a:gd name="connsiteY104" fmla="*/ 3349987 h 3768311"/>
              <a:gd name="connsiteX105" fmla="*/ 4619134 w 8766928"/>
              <a:gd name="connsiteY105" fmla="*/ 3378268 h 3768311"/>
              <a:gd name="connsiteX106" fmla="*/ 4666268 w 8766928"/>
              <a:gd name="connsiteY106" fmla="*/ 3415975 h 3768311"/>
              <a:gd name="connsiteX107" fmla="*/ 4722829 w 8766928"/>
              <a:gd name="connsiteY107" fmla="*/ 3510243 h 3768311"/>
              <a:gd name="connsiteX108" fmla="*/ 4751110 w 8766928"/>
              <a:gd name="connsiteY108" fmla="*/ 3538523 h 3768311"/>
              <a:gd name="connsiteX109" fmla="*/ 4769963 w 8766928"/>
              <a:gd name="connsiteY109" fmla="*/ 3576231 h 3768311"/>
              <a:gd name="connsiteX110" fmla="*/ 4807670 w 8766928"/>
              <a:gd name="connsiteY110" fmla="*/ 3604511 h 3768311"/>
              <a:gd name="connsiteX111" fmla="*/ 4835951 w 8766928"/>
              <a:gd name="connsiteY111" fmla="*/ 3623365 h 3768311"/>
              <a:gd name="connsiteX112" fmla="*/ 4873658 w 8766928"/>
              <a:gd name="connsiteY112" fmla="*/ 3651645 h 3768311"/>
              <a:gd name="connsiteX113" fmla="*/ 4901939 w 8766928"/>
              <a:gd name="connsiteY113" fmla="*/ 3670499 h 3768311"/>
              <a:gd name="connsiteX114" fmla="*/ 4967926 w 8766928"/>
              <a:gd name="connsiteY114" fmla="*/ 3717633 h 3768311"/>
              <a:gd name="connsiteX115" fmla="*/ 5033914 w 8766928"/>
              <a:gd name="connsiteY115" fmla="*/ 3764767 h 3768311"/>
              <a:gd name="connsiteX116" fmla="*/ 5043341 w 8766928"/>
              <a:gd name="connsiteY116" fmla="*/ 3727059 h 3768311"/>
              <a:gd name="connsiteX117" fmla="*/ 5062194 w 8766928"/>
              <a:gd name="connsiteY117" fmla="*/ 2303612 h 3768311"/>
              <a:gd name="connsiteX118" fmla="*/ 5081048 w 8766928"/>
              <a:gd name="connsiteY118" fmla="*/ 2228198 h 3768311"/>
              <a:gd name="connsiteX119" fmla="*/ 5099901 w 8766928"/>
              <a:gd name="connsiteY119" fmla="*/ 2199917 h 3768311"/>
              <a:gd name="connsiteX120" fmla="*/ 5118755 w 8766928"/>
              <a:gd name="connsiteY120" fmla="*/ 2162210 h 3768311"/>
              <a:gd name="connsiteX121" fmla="*/ 5165889 w 8766928"/>
              <a:gd name="connsiteY121" fmla="*/ 2030235 h 3768311"/>
              <a:gd name="connsiteX122" fmla="*/ 5203596 w 8766928"/>
              <a:gd name="connsiteY122" fmla="*/ 1954820 h 3768311"/>
              <a:gd name="connsiteX123" fmla="*/ 5213023 w 8766928"/>
              <a:gd name="connsiteY123" fmla="*/ 1926540 h 3768311"/>
              <a:gd name="connsiteX124" fmla="*/ 5250730 w 8766928"/>
              <a:gd name="connsiteY124" fmla="*/ 1907686 h 3768311"/>
              <a:gd name="connsiteX125" fmla="*/ 5297864 w 8766928"/>
              <a:gd name="connsiteY125" fmla="*/ 2369600 h 3768311"/>
              <a:gd name="connsiteX126" fmla="*/ 5354425 w 8766928"/>
              <a:gd name="connsiteY126" fmla="*/ 2944635 h 3768311"/>
              <a:gd name="connsiteX127" fmla="*/ 5392132 w 8766928"/>
              <a:gd name="connsiteY127" fmla="*/ 3152024 h 3768311"/>
              <a:gd name="connsiteX128" fmla="*/ 5420413 w 8766928"/>
              <a:gd name="connsiteY128" fmla="*/ 3227439 h 3768311"/>
              <a:gd name="connsiteX129" fmla="*/ 5458120 w 8766928"/>
              <a:gd name="connsiteY129" fmla="*/ 3038903 h 3768311"/>
              <a:gd name="connsiteX130" fmla="*/ 5467547 w 8766928"/>
              <a:gd name="connsiteY130" fmla="*/ 2237624 h 3768311"/>
              <a:gd name="connsiteX131" fmla="*/ 5505254 w 8766928"/>
              <a:gd name="connsiteY131" fmla="*/ 2218771 h 3768311"/>
              <a:gd name="connsiteX132" fmla="*/ 5533534 w 8766928"/>
              <a:gd name="connsiteY132" fmla="*/ 2162210 h 3768311"/>
              <a:gd name="connsiteX133" fmla="*/ 5552388 w 8766928"/>
              <a:gd name="connsiteY133" fmla="*/ 2199917 h 3768311"/>
              <a:gd name="connsiteX134" fmla="*/ 5542961 w 8766928"/>
              <a:gd name="connsiteY134" fmla="*/ 2228198 h 3768311"/>
              <a:gd name="connsiteX135" fmla="*/ 5533534 w 8766928"/>
              <a:gd name="connsiteY135" fmla="*/ 2963488 h 3768311"/>
              <a:gd name="connsiteX136" fmla="*/ 5552388 w 8766928"/>
              <a:gd name="connsiteY136" fmla="*/ 3048330 h 3768311"/>
              <a:gd name="connsiteX137" fmla="*/ 5590095 w 8766928"/>
              <a:gd name="connsiteY137" fmla="*/ 2209344 h 3768311"/>
              <a:gd name="connsiteX138" fmla="*/ 5599522 w 8766928"/>
              <a:gd name="connsiteY138" fmla="*/ 2115076 h 3768311"/>
              <a:gd name="connsiteX139" fmla="*/ 5618376 w 8766928"/>
              <a:gd name="connsiteY139" fmla="*/ 2152783 h 3768311"/>
              <a:gd name="connsiteX140" fmla="*/ 5637229 w 8766928"/>
              <a:gd name="connsiteY140" fmla="*/ 2181064 h 3768311"/>
              <a:gd name="connsiteX141" fmla="*/ 5665510 w 8766928"/>
              <a:gd name="connsiteY141" fmla="*/ 3057756 h 3768311"/>
              <a:gd name="connsiteX142" fmla="*/ 5684363 w 8766928"/>
              <a:gd name="connsiteY142" fmla="*/ 3123744 h 3768311"/>
              <a:gd name="connsiteX143" fmla="*/ 5712644 w 8766928"/>
              <a:gd name="connsiteY143" fmla="*/ 2115076 h 3768311"/>
              <a:gd name="connsiteX144" fmla="*/ 5750351 w 8766928"/>
              <a:gd name="connsiteY144" fmla="*/ 1945393 h 3768311"/>
              <a:gd name="connsiteX145" fmla="*/ 5740924 w 8766928"/>
              <a:gd name="connsiteY145" fmla="*/ 2030235 h 3768311"/>
              <a:gd name="connsiteX146" fmla="*/ 5722070 w 8766928"/>
              <a:gd name="connsiteY146" fmla="*/ 2181064 h 3768311"/>
              <a:gd name="connsiteX147" fmla="*/ 5731497 w 8766928"/>
              <a:gd name="connsiteY147" fmla="*/ 2812659 h 3768311"/>
              <a:gd name="connsiteX148" fmla="*/ 5759778 w 8766928"/>
              <a:gd name="connsiteY148" fmla="*/ 3076610 h 3768311"/>
              <a:gd name="connsiteX149" fmla="*/ 5788058 w 8766928"/>
              <a:gd name="connsiteY149" fmla="*/ 3227439 h 3768311"/>
              <a:gd name="connsiteX150" fmla="*/ 5806912 w 8766928"/>
              <a:gd name="connsiteY150" fmla="*/ 2690111 h 3768311"/>
              <a:gd name="connsiteX151" fmla="*/ 5844619 w 8766928"/>
              <a:gd name="connsiteY151" fmla="*/ 2152783 h 3768311"/>
              <a:gd name="connsiteX152" fmla="*/ 5854046 w 8766928"/>
              <a:gd name="connsiteY152" fmla="*/ 2077369 h 3768311"/>
              <a:gd name="connsiteX153" fmla="*/ 5891753 w 8766928"/>
              <a:gd name="connsiteY153" fmla="*/ 1813418 h 3768311"/>
              <a:gd name="connsiteX154" fmla="*/ 5920033 w 8766928"/>
              <a:gd name="connsiteY154" fmla="*/ 3368841 h 3768311"/>
              <a:gd name="connsiteX155" fmla="*/ 5957741 w 8766928"/>
              <a:gd name="connsiteY155" fmla="*/ 3538523 h 3768311"/>
              <a:gd name="connsiteX156" fmla="*/ 5986021 w 8766928"/>
              <a:gd name="connsiteY156" fmla="*/ 3557377 h 3768311"/>
              <a:gd name="connsiteX157" fmla="*/ 6033155 w 8766928"/>
              <a:gd name="connsiteY157" fmla="*/ 3547950 h 3768311"/>
              <a:gd name="connsiteX158" fmla="*/ 6052009 w 8766928"/>
              <a:gd name="connsiteY158" fmla="*/ 3481963 h 3768311"/>
              <a:gd name="connsiteX159" fmla="*/ 6070862 w 8766928"/>
              <a:gd name="connsiteY159" fmla="*/ 3387694 h 3768311"/>
              <a:gd name="connsiteX160" fmla="*/ 6127423 w 8766928"/>
              <a:gd name="connsiteY160" fmla="*/ 3255719 h 3768311"/>
              <a:gd name="connsiteX161" fmla="*/ 6212264 w 8766928"/>
              <a:gd name="connsiteY161" fmla="*/ 3123744 h 3768311"/>
              <a:gd name="connsiteX162" fmla="*/ 6353666 w 8766928"/>
              <a:gd name="connsiteY162" fmla="*/ 2812659 h 3768311"/>
              <a:gd name="connsiteX163" fmla="*/ 6381947 w 8766928"/>
              <a:gd name="connsiteY163" fmla="*/ 2690111 h 3768311"/>
              <a:gd name="connsiteX164" fmla="*/ 6429081 w 8766928"/>
              <a:gd name="connsiteY164" fmla="*/ 2416734 h 3768311"/>
              <a:gd name="connsiteX165" fmla="*/ 6523349 w 8766928"/>
              <a:gd name="connsiteY165" fmla="*/ 2086796 h 3768311"/>
              <a:gd name="connsiteX166" fmla="*/ 6570483 w 8766928"/>
              <a:gd name="connsiteY166" fmla="*/ 1615455 h 3768311"/>
              <a:gd name="connsiteX167" fmla="*/ 6598763 w 8766928"/>
              <a:gd name="connsiteY167" fmla="*/ 1455200 h 3768311"/>
              <a:gd name="connsiteX168" fmla="*/ 6627044 w 8766928"/>
              <a:gd name="connsiteY168" fmla="*/ 1210103 h 3768311"/>
              <a:gd name="connsiteX169" fmla="*/ 6664751 w 8766928"/>
              <a:gd name="connsiteY169" fmla="*/ 663348 h 3768311"/>
              <a:gd name="connsiteX170" fmla="*/ 6683605 w 8766928"/>
              <a:gd name="connsiteY170" fmla="*/ 427678 h 3768311"/>
              <a:gd name="connsiteX171" fmla="*/ 6711885 w 8766928"/>
              <a:gd name="connsiteY171" fmla="*/ 342837 h 3768311"/>
              <a:gd name="connsiteX172" fmla="*/ 6730739 w 8766928"/>
              <a:gd name="connsiteY172" fmla="*/ 248569 h 3768311"/>
              <a:gd name="connsiteX173" fmla="*/ 6768446 w 8766928"/>
              <a:gd name="connsiteY173" fmla="*/ 154301 h 3768311"/>
              <a:gd name="connsiteX174" fmla="*/ 6777873 w 8766928"/>
              <a:gd name="connsiteY174" fmla="*/ 126020 h 3768311"/>
              <a:gd name="connsiteX175" fmla="*/ 6815580 w 8766928"/>
              <a:gd name="connsiteY175" fmla="*/ 107167 h 3768311"/>
              <a:gd name="connsiteX176" fmla="*/ 6843860 w 8766928"/>
              <a:gd name="connsiteY176" fmla="*/ 78886 h 3768311"/>
              <a:gd name="connsiteX177" fmla="*/ 6872141 w 8766928"/>
              <a:gd name="connsiteY177" fmla="*/ 41179 h 3768311"/>
              <a:gd name="connsiteX178" fmla="*/ 6909848 w 8766928"/>
              <a:gd name="connsiteY178" fmla="*/ 31752 h 3768311"/>
              <a:gd name="connsiteX179" fmla="*/ 7070103 w 8766928"/>
              <a:gd name="connsiteY179" fmla="*/ 41179 h 3768311"/>
              <a:gd name="connsiteX180" fmla="*/ 7088957 w 8766928"/>
              <a:gd name="connsiteY180" fmla="*/ 107167 h 3768311"/>
              <a:gd name="connsiteX181" fmla="*/ 7126664 w 8766928"/>
              <a:gd name="connsiteY181" fmla="*/ 220288 h 3768311"/>
              <a:gd name="connsiteX182" fmla="*/ 7183225 w 8766928"/>
              <a:gd name="connsiteY182" fmla="*/ 437105 h 3768311"/>
              <a:gd name="connsiteX183" fmla="*/ 7202079 w 8766928"/>
              <a:gd name="connsiteY183" fmla="*/ 597360 h 3768311"/>
              <a:gd name="connsiteX184" fmla="*/ 7220932 w 8766928"/>
              <a:gd name="connsiteY184" fmla="*/ 663348 h 3768311"/>
              <a:gd name="connsiteX185" fmla="*/ 7239786 w 8766928"/>
              <a:gd name="connsiteY185" fmla="*/ 757616 h 3768311"/>
              <a:gd name="connsiteX186" fmla="*/ 7296347 w 8766928"/>
              <a:gd name="connsiteY186" fmla="*/ 1012140 h 3768311"/>
              <a:gd name="connsiteX187" fmla="*/ 7315200 w 8766928"/>
              <a:gd name="connsiteY187" fmla="*/ 1483480 h 3768311"/>
              <a:gd name="connsiteX188" fmla="*/ 7334054 w 8766928"/>
              <a:gd name="connsiteY188" fmla="*/ 1540041 h 3768311"/>
              <a:gd name="connsiteX189" fmla="*/ 7362334 w 8766928"/>
              <a:gd name="connsiteY189" fmla="*/ 1728577 h 3768311"/>
              <a:gd name="connsiteX190" fmla="*/ 7400042 w 8766928"/>
              <a:gd name="connsiteY190" fmla="*/ 1879406 h 3768311"/>
              <a:gd name="connsiteX191" fmla="*/ 7447176 w 8766928"/>
              <a:gd name="connsiteY191" fmla="*/ 2020808 h 3768311"/>
              <a:gd name="connsiteX192" fmla="*/ 7484883 w 8766928"/>
              <a:gd name="connsiteY192" fmla="*/ 2152783 h 3768311"/>
              <a:gd name="connsiteX193" fmla="*/ 7503736 w 8766928"/>
              <a:gd name="connsiteY193" fmla="*/ 2209344 h 3768311"/>
              <a:gd name="connsiteX194" fmla="*/ 7541444 w 8766928"/>
              <a:gd name="connsiteY194" fmla="*/ 2265905 h 3768311"/>
              <a:gd name="connsiteX195" fmla="*/ 7569724 w 8766928"/>
              <a:gd name="connsiteY195" fmla="*/ 2369600 h 3768311"/>
              <a:gd name="connsiteX196" fmla="*/ 7598005 w 8766928"/>
              <a:gd name="connsiteY196" fmla="*/ 2463868 h 3768311"/>
              <a:gd name="connsiteX197" fmla="*/ 7635712 w 8766928"/>
              <a:gd name="connsiteY197" fmla="*/ 2567563 h 3768311"/>
              <a:gd name="connsiteX198" fmla="*/ 7673419 w 8766928"/>
              <a:gd name="connsiteY198" fmla="*/ 2605270 h 3768311"/>
              <a:gd name="connsiteX199" fmla="*/ 7711126 w 8766928"/>
              <a:gd name="connsiteY199" fmla="*/ 2708965 h 3768311"/>
              <a:gd name="connsiteX200" fmla="*/ 7758260 w 8766928"/>
              <a:gd name="connsiteY200" fmla="*/ 2746672 h 3768311"/>
              <a:gd name="connsiteX201" fmla="*/ 7795967 w 8766928"/>
              <a:gd name="connsiteY201" fmla="*/ 2850367 h 3768311"/>
              <a:gd name="connsiteX202" fmla="*/ 7814821 w 8766928"/>
              <a:gd name="connsiteY202" fmla="*/ 2888074 h 3768311"/>
              <a:gd name="connsiteX203" fmla="*/ 7833675 w 8766928"/>
              <a:gd name="connsiteY203" fmla="*/ 2954062 h 3768311"/>
              <a:gd name="connsiteX204" fmla="*/ 7871382 w 8766928"/>
              <a:gd name="connsiteY204" fmla="*/ 2991769 h 3768311"/>
              <a:gd name="connsiteX205" fmla="*/ 7918516 w 8766928"/>
              <a:gd name="connsiteY205" fmla="*/ 3095464 h 3768311"/>
              <a:gd name="connsiteX206" fmla="*/ 7975077 w 8766928"/>
              <a:gd name="connsiteY206" fmla="*/ 3170878 h 3768311"/>
              <a:gd name="connsiteX207" fmla="*/ 7993930 w 8766928"/>
              <a:gd name="connsiteY207" fmla="*/ 3199158 h 3768311"/>
              <a:gd name="connsiteX208" fmla="*/ 8041064 w 8766928"/>
              <a:gd name="connsiteY208" fmla="*/ 3236866 h 3768311"/>
              <a:gd name="connsiteX209" fmla="*/ 8125906 w 8766928"/>
              <a:gd name="connsiteY209" fmla="*/ 3378268 h 3768311"/>
              <a:gd name="connsiteX210" fmla="*/ 8144759 w 8766928"/>
              <a:gd name="connsiteY210" fmla="*/ 3415975 h 3768311"/>
              <a:gd name="connsiteX211" fmla="*/ 8182466 w 8766928"/>
              <a:gd name="connsiteY211" fmla="*/ 3444255 h 3768311"/>
              <a:gd name="connsiteX212" fmla="*/ 8210747 w 8766928"/>
              <a:gd name="connsiteY212" fmla="*/ 3472536 h 3768311"/>
              <a:gd name="connsiteX213" fmla="*/ 8342722 w 8766928"/>
              <a:gd name="connsiteY213" fmla="*/ 3491389 h 3768311"/>
              <a:gd name="connsiteX214" fmla="*/ 8465270 w 8766928"/>
              <a:gd name="connsiteY214" fmla="*/ 3529097 h 3768311"/>
              <a:gd name="connsiteX215" fmla="*/ 8512405 w 8766928"/>
              <a:gd name="connsiteY215" fmla="*/ 3547950 h 3768311"/>
              <a:gd name="connsiteX216" fmla="*/ 8766928 w 8766928"/>
              <a:gd name="connsiteY216" fmla="*/ 3576231 h 37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8766928" h="3768311">
                <a:moveTo>
                  <a:pt x="0" y="2690111"/>
                </a:moveTo>
                <a:cubicBezTo>
                  <a:pt x="3142" y="2642977"/>
                  <a:pt x="-2595" y="2594392"/>
                  <a:pt x="9427" y="2548709"/>
                </a:cubicBezTo>
                <a:cubicBezTo>
                  <a:pt x="13951" y="2531519"/>
                  <a:pt x="35566" y="2524498"/>
                  <a:pt x="47134" y="2511002"/>
                </a:cubicBezTo>
                <a:cubicBezTo>
                  <a:pt x="54507" y="2502400"/>
                  <a:pt x="59703" y="2492148"/>
                  <a:pt x="65988" y="2482721"/>
                </a:cubicBezTo>
                <a:cubicBezTo>
                  <a:pt x="69130" y="2463867"/>
                  <a:pt x="68704" y="2444057"/>
                  <a:pt x="75415" y="2426160"/>
                </a:cubicBezTo>
                <a:cubicBezTo>
                  <a:pt x="87751" y="2393265"/>
                  <a:pt x="112898" y="2365672"/>
                  <a:pt x="122549" y="2331892"/>
                </a:cubicBezTo>
                <a:cubicBezTo>
                  <a:pt x="128833" y="2309896"/>
                  <a:pt x="133584" y="2287404"/>
                  <a:pt x="141402" y="2265905"/>
                </a:cubicBezTo>
                <a:cubicBezTo>
                  <a:pt x="158751" y="2218196"/>
                  <a:pt x="179109" y="2171637"/>
                  <a:pt x="197963" y="2124503"/>
                </a:cubicBezTo>
                <a:cubicBezTo>
                  <a:pt x="204248" y="2108792"/>
                  <a:pt x="209249" y="2092504"/>
                  <a:pt x="216817" y="2077369"/>
                </a:cubicBezTo>
                <a:cubicBezTo>
                  <a:pt x="229386" y="2052231"/>
                  <a:pt x="244086" y="2028049"/>
                  <a:pt x="254524" y="2001954"/>
                </a:cubicBezTo>
                <a:cubicBezTo>
                  <a:pt x="270014" y="1963230"/>
                  <a:pt x="271766" y="1947005"/>
                  <a:pt x="301658" y="1917113"/>
                </a:cubicBezTo>
                <a:cubicBezTo>
                  <a:pt x="312767" y="1906004"/>
                  <a:pt x="328256" y="1899942"/>
                  <a:pt x="339365" y="1888833"/>
                </a:cubicBezTo>
                <a:cubicBezTo>
                  <a:pt x="390729" y="1837469"/>
                  <a:pt x="341913" y="1859702"/>
                  <a:pt x="395926" y="1841699"/>
                </a:cubicBezTo>
                <a:cubicBezTo>
                  <a:pt x="519220" y="1718401"/>
                  <a:pt x="349621" y="1894102"/>
                  <a:pt x="461914" y="1756857"/>
                </a:cubicBezTo>
                <a:cubicBezTo>
                  <a:pt x="478798" y="1736221"/>
                  <a:pt x="501591" y="1720933"/>
                  <a:pt x="518475" y="1700297"/>
                </a:cubicBezTo>
                <a:cubicBezTo>
                  <a:pt x="575455" y="1630655"/>
                  <a:pt x="511277" y="1667354"/>
                  <a:pt x="593889" y="1634309"/>
                </a:cubicBezTo>
                <a:cubicBezTo>
                  <a:pt x="714660" y="1489384"/>
                  <a:pt x="567416" y="1650711"/>
                  <a:pt x="697584" y="1549468"/>
                </a:cubicBezTo>
                <a:cubicBezTo>
                  <a:pt x="709986" y="1539822"/>
                  <a:pt x="712293" y="1519677"/>
                  <a:pt x="725864" y="1511760"/>
                </a:cubicBezTo>
                <a:cubicBezTo>
                  <a:pt x="751614" y="1496739"/>
                  <a:pt x="810706" y="1483480"/>
                  <a:pt x="810706" y="1483480"/>
                </a:cubicBezTo>
                <a:cubicBezTo>
                  <a:pt x="820133" y="1470911"/>
                  <a:pt x="826201" y="1454905"/>
                  <a:pt x="838986" y="1445773"/>
                </a:cubicBezTo>
                <a:cubicBezTo>
                  <a:pt x="849529" y="1438243"/>
                  <a:pt x="864402" y="1440443"/>
                  <a:pt x="876693" y="1436346"/>
                </a:cubicBezTo>
                <a:cubicBezTo>
                  <a:pt x="892746" y="1430995"/>
                  <a:pt x="908116" y="1423777"/>
                  <a:pt x="923827" y="1417492"/>
                </a:cubicBezTo>
                <a:cubicBezTo>
                  <a:pt x="999241" y="1423777"/>
                  <a:pt x="1076996" y="1416672"/>
                  <a:pt x="1150070" y="1436346"/>
                </a:cubicBezTo>
                <a:cubicBezTo>
                  <a:pt x="1166410" y="1440745"/>
                  <a:pt x="1164275" y="1467209"/>
                  <a:pt x="1168924" y="1483480"/>
                </a:cubicBezTo>
                <a:cubicBezTo>
                  <a:pt x="1177360" y="1513006"/>
                  <a:pt x="1185248" y="1583381"/>
                  <a:pt x="1206631" y="1615455"/>
                </a:cubicBezTo>
                <a:cubicBezTo>
                  <a:pt x="1216491" y="1630245"/>
                  <a:pt x="1231770" y="1640594"/>
                  <a:pt x="1244339" y="1653163"/>
                </a:cubicBezTo>
                <a:cubicBezTo>
                  <a:pt x="1262945" y="1727594"/>
                  <a:pt x="1237696" y="1658111"/>
                  <a:pt x="1310326" y="1738004"/>
                </a:cubicBezTo>
                <a:cubicBezTo>
                  <a:pt x="1343177" y="1774141"/>
                  <a:pt x="1345745" y="1794216"/>
                  <a:pt x="1366887" y="1832272"/>
                </a:cubicBezTo>
                <a:cubicBezTo>
                  <a:pt x="1438111" y="1960475"/>
                  <a:pt x="1343280" y="1775632"/>
                  <a:pt x="1432875" y="1954820"/>
                </a:cubicBezTo>
                <a:cubicBezTo>
                  <a:pt x="1488883" y="2066835"/>
                  <a:pt x="1401144" y="1889518"/>
                  <a:pt x="1480009" y="2058515"/>
                </a:cubicBezTo>
                <a:cubicBezTo>
                  <a:pt x="1491894" y="2083984"/>
                  <a:pt x="1517716" y="2133930"/>
                  <a:pt x="1517716" y="2133930"/>
                </a:cubicBezTo>
                <a:cubicBezTo>
                  <a:pt x="1541082" y="2274118"/>
                  <a:pt x="1503383" y="2115507"/>
                  <a:pt x="1564850" y="2228198"/>
                </a:cubicBezTo>
                <a:cubicBezTo>
                  <a:pt x="1575804" y="2248281"/>
                  <a:pt x="1574826" y="2273102"/>
                  <a:pt x="1583703" y="2294185"/>
                </a:cubicBezTo>
                <a:cubicBezTo>
                  <a:pt x="1583712" y="2294206"/>
                  <a:pt x="1642355" y="2411490"/>
                  <a:pt x="1659118" y="2445014"/>
                </a:cubicBezTo>
                <a:cubicBezTo>
                  <a:pt x="1659122" y="2445023"/>
                  <a:pt x="1696822" y="2520420"/>
                  <a:pt x="1696825" y="2520429"/>
                </a:cubicBezTo>
                <a:cubicBezTo>
                  <a:pt x="1703110" y="2542425"/>
                  <a:pt x="1707183" y="2565176"/>
                  <a:pt x="1715679" y="2586416"/>
                </a:cubicBezTo>
                <a:cubicBezTo>
                  <a:pt x="1753423" y="2680777"/>
                  <a:pt x="1743940" y="2633505"/>
                  <a:pt x="1772240" y="2699538"/>
                </a:cubicBezTo>
                <a:cubicBezTo>
                  <a:pt x="1781667" y="2721534"/>
                  <a:pt x="1790617" y="2743739"/>
                  <a:pt x="1800520" y="2765525"/>
                </a:cubicBezTo>
                <a:cubicBezTo>
                  <a:pt x="1806335" y="2778318"/>
                  <a:pt x="1814572" y="2790026"/>
                  <a:pt x="1819374" y="2803233"/>
                </a:cubicBezTo>
                <a:cubicBezTo>
                  <a:pt x="1827192" y="2824732"/>
                  <a:pt x="1829731" y="2847980"/>
                  <a:pt x="1838227" y="2869220"/>
                </a:cubicBezTo>
                <a:cubicBezTo>
                  <a:pt x="1848665" y="2895315"/>
                  <a:pt x="1863365" y="2919497"/>
                  <a:pt x="1875934" y="2944635"/>
                </a:cubicBezTo>
                <a:cubicBezTo>
                  <a:pt x="1882219" y="2957204"/>
                  <a:pt x="1890927" y="2968830"/>
                  <a:pt x="1894788" y="2982342"/>
                </a:cubicBezTo>
                <a:cubicBezTo>
                  <a:pt x="1899080" y="2997366"/>
                  <a:pt x="1923801" y="3087502"/>
                  <a:pt x="1932495" y="3104890"/>
                </a:cubicBezTo>
                <a:cubicBezTo>
                  <a:pt x="1939521" y="3118943"/>
                  <a:pt x="1953750" y="3128545"/>
                  <a:pt x="1960776" y="3142598"/>
                </a:cubicBezTo>
                <a:cubicBezTo>
                  <a:pt x="1975911" y="3172868"/>
                  <a:pt x="1984595" y="3206004"/>
                  <a:pt x="1998483" y="3236866"/>
                </a:cubicBezTo>
                <a:cubicBezTo>
                  <a:pt x="2012900" y="3268903"/>
                  <a:pt x="2032241" y="3298649"/>
                  <a:pt x="2045617" y="3331134"/>
                </a:cubicBezTo>
                <a:cubicBezTo>
                  <a:pt x="2087156" y="3432016"/>
                  <a:pt x="2034460" y="3367111"/>
                  <a:pt x="2102178" y="3434829"/>
                </a:cubicBezTo>
                <a:cubicBezTo>
                  <a:pt x="2145273" y="3521020"/>
                  <a:pt x="2086589" y="3419242"/>
                  <a:pt x="2177592" y="3510243"/>
                </a:cubicBezTo>
                <a:cubicBezTo>
                  <a:pt x="2187529" y="3520180"/>
                  <a:pt x="2188014" y="3536708"/>
                  <a:pt x="2196446" y="3547950"/>
                </a:cubicBezTo>
                <a:cubicBezTo>
                  <a:pt x="2207111" y="3562170"/>
                  <a:pt x="2222448" y="3572280"/>
                  <a:pt x="2234153" y="3585657"/>
                </a:cubicBezTo>
                <a:cubicBezTo>
                  <a:pt x="2244499" y="3597481"/>
                  <a:pt x="2251323" y="3612255"/>
                  <a:pt x="2262433" y="3623365"/>
                </a:cubicBezTo>
                <a:cubicBezTo>
                  <a:pt x="2273543" y="3634475"/>
                  <a:pt x="2287356" y="3642513"/>
                  <a:pt x="2300141" y="3651645"/>
                </a:cubicBezTo>
                <a:cubicBezTo>
                  <a:pt x="2325688" y="3669893"/>
                  <a:pt x="2343012" y="3681216"/>
                  <a:pt x="2375555" y="3689352"/>
                </a:cubicBezTo>
                <a:cubicBezTo>
                  <a:pt x="2397111" y="3694741"/>
                  <a:pt x="2419547" y="3695637"/>
                  <a:pt x="2441543" y="3698779"/>
                </a:cubicBezTo>
                <a:cubicBezTo>
                  <a:pt x="2523242" y="3692494"/>
                  <a:pt x="2608905" y="3705837"/>
                  <a:pt x="2686640" y="3679925"/>
                </a:cubicBezTo>
                <a:cubicBezTo>
                  <a:pt x="2713303" y="3671037"/>
                  <a:pt x="2713909" y="3630606"/>
                  <a:pt x="2724347" y="3604511"/>
                </a:cubicBezTo>
                <a:cubicBezTo>
                  <a:pt x="2732514" y="3584093"/>
                  <a:pt x="2748841" y="3539490"/>
                  <a:pt x="2762054" y="3519670"/>
                </a:cubicBezTo>
                <a:cubicBezTo>
                  <a:pt x="2773215" y="3502929"/>
                  <a:pt x="2788600" y="3489277"/>
                  <a:pt x="2799761" y="3472536"/>
                </a:cubicBezTo>
                <a:cubicBezTo>
                  <a:pt x="2853368" y="3392126"/>
                  <a:pt x="2774775" y="3478671"/>
                  <a:pt x="2856322" y="3397121"/>
                </a:cubicBezTo>
                <a:cubicBezTo>
                  <a:pt x="2862607" y="3375125"/>
                  <a:pt x="2865710" y="3351959"/>
                  <a:pt x="2875176" y="3331134"/>
                </a:cubicBezTo>
                <a:cubicBezTo>
                  <a:pt x="2881677" y="3316831"/>
                  <a:pt x="2895021" y="3306681"/>
                  <a:pt x="2903456" y="3293426"/>
                </a:cubicBezTo>
                <a:cubicBezTo>
                  <a:pt x="2917057" y="3272053"/>
                  <a:pt x="2928594" y="3249435"/>
                  <a:pt x="2941163" y="3227439"/>
                </a:cubicBezTo>
                <a:cubicBezTo>
                  <a:pt x="2972188" y="3087829"/>
                  <a:pt x="2947901" y="3171410"/>
                  <a:pt x="3026005" y="2991769"/>
                </a:cubicBezTo>
                <a:cubicBezTo>
                  <a:pt x="3035547" y="2969823"/>
                  <a:pt x="3042412" y="2946559"/>
                  <a:pt x="3054285" y="2925781"/>
                </a:cubicBezTo>
                <a:cubicBezTo>
                  <a:pt x="3066854" y="2903785"/>
                  <a:pt x="3081376" y="2882795"/>
                  <a:pt x="3091992" y="2859793"/>
                </a:cubicBezTo>
                <a:cubicBezTo>
                  <a:pt x="3100320" y="2841749"/>
                  <a:pt x="3102880" y="2821440"/>
                  <a:pt x="3110846" y="2803233"/>
                </a:cubicBezTo>
                <a:cubicBezTo>
                  <a:pt x="3124928" y="2771047"/>
                  <a:pt x="3143899" y="2741151"/>
                  <a:pt x="3157980" y="2708965"/>
                </a:cubicBezTo>
                <a:cubicBezTo>
                  <a:pt x="3165946" y="2690758"/>
                  <a:pt x="3168867" y="2670611"/>
                  <a:pt x="3176833" y="2652404"/>
                </a:cubicBezTo>
                <a:cubicBezTo>
                  <a:pt x="3190914" y="2620218"/>
                  <a:pt x="3208256" y="2589559"/>
                  <a:pt x="3223967" y="2558136"/>
                </a:cubicBezTo>
                <a:cubicBezTo>
                  <a:pt x="3230252" y="2529855"/>
                  <a:pt x="3233304" y="2500657"/>
                  <a:pt x="3242821" y="2473294"/>
                </a:cubicBezTo>
                <a:cubicBezTo>
                  <a:pt x="3258545" y="2428089"/>
                  <a:pt x="3285785" y="2387209"/>
                  <a:pt x="3299382" y="2341319"/>
                </a:cubicBezTo>
                <a:cubicBezTo>
                  <a:pt x="3311123" y="2301692"/>
                  <a:pt x="3311440" y="2259539"/>
                  <a:pt x="3318235" y="2218771"/>
                </a:cubicBezTo>
                <a:cubicBezTo>
                  <a:pt x="3327153" y="2165265"/>
                  <a:pt x="3330929" y="2110471"/>
                  <a:pt x="3346516" y="2058515"/>
                </a:cubicBezTo>
                <a:cubicBezTo>
                  <a:pt x="3359444" y="2015422"/>
                  <a:pt x="3384223" y="1976816"/>
                  <a:pt x="3403077" y="1935967"/>
                </a:cubicBezTo>
                <a:cubicBezTo>
                  <a:pt x="3409361" y="1907686"/>
                  <a:pt x="3413289" y="1878777"/>
                  <a:pt x="3421930" y="1851125"/>
                </a:cubicBezTo>
                <a:cubicBezTo>
                  <a:pt x="3444754" y="1778089"/>
                  <a:pt x="3476324" y="1707884"/>
                  <a:pt x="3497345" y="1634309"/>
                </a:cubicBezTo>
                <a:cubicBezTo>
                  <a:pt x="3503629" y="1612313"/>
                  <a:pt x="3508380" y="1589820"/>
                  <a:pt x="3516198" y="1568321"/>
                </a:cubicBezTo>
                <a:cubicBezTo>
                  <a:pt x="3526214" y="1540776"/>
                  <a:pt x="3564437" y="1483647"/>
                  <a:pt x="3572759" y="1464626"/>
                </a:cubicBezTo>
                <a:cubicBezTo>
                  <a:pt x="3584708" y="1437315"/>
                  <a:pt x="3589091" y="1407096"/>
                  <a:pt x="3601040" y="1379785"/>
                </a:cubicBezTo>
                <a:cubicBezTo>
                  <a:pt x="3611194" y="1356576"/>
                  <a:pt x="3628131" y="1336800"/>
                  <a:pt x="3638747" y="1313798"/>
                </a:cubicBezTo>
                <a:cubicBezTo>
                  <a:pt x="3647075" y="1295754"/>
                  <a:pt x="3646203" y="1273518"/>
                  <a:pt x="3657600" y="1257237"/>
                </a:cubicBezTo>
                <a:cubicBezTo>
                  <a:pt x="3669138" y="1240754"/>
                  <a:pt x="3689023" y="1232099"/>
                  <a:pt x="3704734" y="1219530"/>
                </a:cubicBezTo>
                <a:cubicBezTo>
                  <a:pt x="3739140" y="1099110"/>
                  <a:pt x="3699122" y="1198733"/>
                  <a:pt x="3761295" y="1115835"/>
                </a:cubicBezTo>
                <a:cubicBezTo>
                  <a:pt x="3806544" y="1055503"/>
                  <a:pt x="3747470" y="1094466"/>
                  <a:pt x="3817856" y="1059274"/>
                </a:cubicBezTo>
                <a:cubicBezTo>
                  <a:pt x="3839852" y="1062416"/>
                  <a:pt x="3862765" y="1061675"/>
                  <a:pt x="3883844" y="1068701"/>
                </a:cubicBezTo>
                <a:cubicBezTo>
                  <a:pt x="3934906" y="1085721"/>
                  <a:pt x="3928999" y="1103821"/>
                  <a:pt x="3968685" y="1134688"/>
                </a:cubicBezTo>
                <a:cubicBezTo>
                  <a:pt x="3983148" y="1145937"/>
                  <a:pt x="4000108" y="1153542"/>
                  <a:pt x="4015819" y="1162969"/>
                </a:cubicBezTo>
                <a:cubicBezTo>
                  <a:pt x="4028388" y="1188107"/>
                  <a:pt x="4039066" y="1214283"/>
                  <a:pt x="4053526" y="1238383"/>
                </a:cubicBezTo>
                <a:cubicBezTo>
                  <a:pt x="4062953" y="1254094"/>
                  <a:pt x="4073120" y="1269385"/>
                  <a:pt x="4081807" y="1285517"/>
                </a:cubicBezTo>
                <a:cubicBezTo>
                  <a:pt x="4095132" y="1310263"/>
                  <a:pt x="4119514" y="1360932"/>
                  <a:pt x="4119514" y="1360932"/>
                </a:cubicBezTo>
                <a:cubicBezTo>
                  <a:pt x="4171952" y="1570689"/>
                  <a:pt x="4102502" y="1309897"/>
                  <a:pt x="4166648" y="1502334"/>
                </a:cubicBezTo>
                <a:cubicBezTo>
                  <a:pt x="4185802" y="1559797"/>
                  <a:pt x="4192010" y="1622804"/>
                  <a:pt x="4204355" y="1681443"/>
                </a:cubicBezTo>
                <a:cubicBezTo>
                  <a:pt x="4227662" y="1792151"/>
                  <a:pt x="4226058" y="1733942"/>
                  <a:pt x="4242062" y="1869979"/>
                </a:cubicBezTo>
                <a:cubicBezTo>
                  <a:pt x="4300851" y="2369689"/>
                  <a:pt x="4217209" y="1759421"/>
                  <a:pt x="4279769" y="2322466"/>
                </a:cubicBezTo>
                <a:cubicBezTo>
                  <a:pt x="4283308" y="2354315"/>
                  <a:pt x="4292534" y="2385273"/>
                  <a:pt x="4298623" y="2416734"/>
                </a:cubicBezTo>
                <a:cubicBezTo>
                  <a:pt x="4311388" y="2482684"/>
                  <a:pt x="4325286" y="2548437"/>
                  <a:pt x="4336330" y="2614697"/>
                </a:cubicBezTo>
                <a:cubicBezTo>
                  <a:pt x="4342615" y="2652404"/>
                  <a:pt x="4347309" y="2690411"/>
                  <a:pt x="4355184" y="2727818"/>
                </a:cubicBezTo>
                <a:cubicBezTo>
                  <a:pt x="4371625" y="2805909"/>
                  <a:pt x="4373644" y="2778190"/>
                  <a:pt x="4392891" y="2850367"/>
                </a:cubicBezTo>
                <a:cubicBezTo>
                  <a:pt x="4428929" y="2985511"/>
                  <a:pt x="4393093" y="2888576"/>
                  <a:pt x="4430598" y="2982342"/>
                </a:cubicBezTo>
                <a:cubicBezTo>
                  <a:pt x="4451828" y="3109718"/>
                  <a:pt x="4423530" y="2987648"/>
                  <a:pt x="4458879" y="3067183"/>
                </a:cubicBezTo>
                <a:cubicBezTo>
                  <a:pt x="4466950" y="3085344"/>
                  <a:pt x="4470351" y="3105292"/>
                  <a:pt x="4477732" y="3123744"/>
                </a:cubicBezTo>
                <a:cubicBezTo>
                  <a:pt x="4482951" y="3136792"/>
                  <a:pt x="4490879" y="3148610"/>
                  <a:pt x="4496586" y="3161451"/>
                </a:cubicBezTo>
                <a:cubicBezTo>
                  <a:pt x="4544742" y="3269800"/>
                  <a:pt x="4487873" y="3153449"/>
                  <a:pt x="4534293" y="3246292"/>
                </a:cubicBezTo>
                <a:cubicBezTo>
                  <a:pt x="4537435" y="3274573"/>
                  <a:pt x="4530094" y="3306154"/>
                  <a:pt x="4543720" y="3331134"/>
                </a:cubicBezTo>
                <a:cubicBezTo>
                  <a:pt x="4551823" y="3345989"/>
                  <a:pt x="4576505" y="3341019"/>
                  <a:pt x="4590854" y="3349987"/>
                </a:cubicBezTo>
                <a:cubicBezTo>
                  <a:pt x="4602159" y="3357053"/>
                  <a:pt x="4609101" y="3369489"/>
                  <a:pt x="4619134" y="3378268"/>
                </a:cubicBezTo>
                <a:cubicBezTo>
                  <a:pt x="4634276" y="3391517"/>
                  <a:pt x="4650557" y="3403406"/>
                  <a:pt x="4666268" y="3415975"/>
                </a:cubicBezTo>
                <a:cubicBezTo>
                  <a:pt x="4686789" y="3457015"/>
                  <a:pt x="4690980" y="3469295"/>
                  <a:pt x="4722829" y="3510243"/>
                </a:cubicBezTo>
                <a:cubicBezTo>
                  <a:pt x="4731014" y="3520766"/>
                  <a:pt x="4741683" y="3529096"/>
                  <a:pt x="4751110" y="3538523"/>
                </a:cubicBezTo>
                <a:cubicBezTo>
                  <a:pt x="4757394" y="3551092"/>
                  <a:pt x="4760818" y="3565561"/>
                  <a:pt x="4769963" y="3576231"/>
                </a:cubicBezTo>
                <a:cubicBezTo>
                  <a:pt x="4780188" y="3588160"/>
                  <a:pt x="4794885" y="3595379"/>
                  <a:pt x="4807670" y="3604511"/>
                </a:cubicBezTo>
                <a:cubicBezTo>
                  <a:pt x="4816889" y="3611096"/>
                  <a:pt x="4826732" y="3616780"/>
                  <a:pt x="4835951" y="3623365"/>
                </a:cubicBezTo>
                <a:cubicBezTo>
                  <a:pt x="4848736" y="3632497"/>
                  <a:pt x="4860873" y="3642513"/>
                  <a:pt x="4873658" y="3651645"/>
                </a:cubicBezTo>
                <a:cubicBezTo>
                  <a:pt x="4882877" y="3658230"/>
                  <a:pt x="4893235" y="3663246"/>
                  <a:pt x="4901939" y="3670499"/>
                </a:cubicBezTo>
                <a:cubicBezTo>
                  <a:pt x="4959265" y="3718271"/>
                  <a:pt x="4898152" y="3682745"/>
                  <a:pt x="4967926" y="3717633"/>
                </a:cubicBezTo>
                <a:cubicBezTo>
                  <a:pt x="4975749" y="3728063"/>
                  <a:pt x="5004245" y="3782569"/>
                  <a:pt x="5033914" y="3764767"/>
                </a:cubicBezTo>
                <a:cubicBezTo>
                  <a:pt x="5045024" y="3758101"/>
                  <a:pt x="5040199" y="3739628"/>
                  <a:pt x="5043341" y="3727059"/>
                </a:cubicBezTo>
                <a:cubicBezTo>
                  <a:pt x="5049625" y="3252577"/>
                  <a:pt x="5050260" y="2777986"/>
                  <a:pt x="5062194" y="2303612"/>
                </a:cubicBezTo>
                <a:cubicBezTo>
                  <a:pt x="5062846" y="2277708"/>
                  <a:pt x="5072193" y="2252550"/>
                  <a:pt x="5081048" y="2228198"/>
                </a:cubicBezTo>
                <a:cubicBezTo>
                  <a:pt x="5084920" y="2217550"/>
                  <a:pt x="5094280" y="2209754"/>
                  <a:pt x="5099901" y="2199917"/>
                </a:cubicBezTo>
                <a:cubicBezTo>
                  <a:pt x="5106873" y="2187716"/>
                  <a:pt x="5113710" y="2175326"/>
                  <a:pt x="5118755" y="2162210"/>
                </a:cubicBezTo>
                <a:cubicBezTo>
                  <a:pt x="5142888" y="2099465"/>
                  <a:pt x="5141355" y="2083391"/>
                  <a:pt x="5165889" y="2030235"/>
                </a:cubicBezTo>
                <a:cubicBezTo>
                  <a:pt x="5177667" y="2004716"/>
                  <a:pt x="5194708" y="1981483"/>
                  <a:pt x="5203596" y="1954820"/>
                </a:cubicBezTo>
                <a:cubicBezTo>
                  <a:pt x="5206738" y="1945393"/>
                  <a:pt x="5205997" y="1933566"/>
                  <a:pt x="5213023" y="1926540"/>
                </a:cubicBezTo>
                <a:cubicBezTo>
                  <a:pt x="5222960" y="1916603"/>
                  <a:pt x="5238161" y="1913971"/>
                  <a:pt x="5250730" y="1907686"/>
                </a:cubicBezTo>
                <a:cubicBezTo>
                  <a:pt x="5422426" y="1964918"/>
                  <a:pt x="5275530" y="1906162"/>
                  <a:pt x="5297864" y="2369600"/>
                </a:cubicBezTo>
                <a:cubicBezTo>
                  <a:pt x="5316057" y="2747110"/>
                  <a:pt x="5304002" y="2616888"/>
                  <a:pt x="5354425" y="2944635"/>
                </a:cubicBezTo>
                <a:cubicBezTo>
                  <a:pt x="5369744" y="3044210"/>
                  <a:pt x="5369879" y="3063010"/>
                  <a:pt x="5392132" y="3152024"/>
                </a:cubicBezTo>
                <a:cubicBezTo>
                  <a:pt x="5397058" y="3171729"/>
                  <a:pt x="5414645" y="3213020"/>
                  <a:pt x="5420413" y="3227439"/>
                </a:cubicBezTo>
                <a:cubicBezTo>
                  <a:pt x="5457295" y="3153674"/>
                  <a:pt x="5454217" y="3170286"/>
                  <a:pt x="5458120" y="3038903"/>
                </a:cubicBezTo>
                <a:cubicBezTo>
                  <a:pt x="5466051" y="2771909"/>
                  <a:pt x="5452221" y="2504295"/>
                  <a:pt x="5467547" y="2237624"/>
                </a:cubicBezTo>
                <a:cubicBezTo>
                  <a:pt x="5468353" y="2223595"/>
                  <a:pt x="5492685" y="2225055"/>
                  <a:pt x="5505254" y="2218771"/>
                </a:cubicBezTo>
                <a:cubicBezTo>
                  <a:pt x="5506756" y="2214264"/>
                  <a:pt x="5522289" y="2159399"/>
                  <a:pt x="5533534" y="2162210"/>
                </a:cubicBezTo>
                <a:cubicBezTo>
                  <a:pt x="5547167" y="2165618"/>
                  <a:pt x="5546103" y="2187348"/>
                  <a:pt x="5552388" y="2199917"/>
                </a:cubicBezTo>
                <a:cubicBezTo>
                  <a:pt x="5549246" y="2209344"/>
                  <a:pt x="5545576" y="2218611"/>
                  <a:pt x="5542961" y="2228198"/>
                </a:cubicBezTo>
                <a:cubicBezTo>
                  <a:pt x="5471633" y="2489737"/>
                  <a:pt x="5516289" y="2509375"/>
                  <a:pt x="5533534" y="2963488"/>
                </a:cubicBezTo>
                <a:cubicBezTo>
                  <a:pt x="5534633" y="2992438"/>
                  <a:pt x="5546103" y="3020049"/>
                  <a:pt x="5552388" y="3048330"/>
                </a:cubicBezTo>
                <a:cubicBezTo>
                  <a:pt x="5584170" y="3525048"/>
                  <a:pt x="5556251" y="3173917"/>
                  <a:pt x="5590095" y="2209344"/>
                </a:cubicBezTo>
                <a:cubicBezTo>
                  <a:pt x="5591202" y="2177784"/>
                  <a:pt x="5596380" y="2146499"/>
                  <a:pt x="5599522" y="2115076"/>
                </a:cubicBezTo>
                <a:cubicBezTo>
                  <a:pt x="5605807" y="2127645"/>
                  <a:pt x="5611404" y="2140582"/>
                  <a:pt x="5618376" y="2152783"/>
                </a:cubicBezTo>
                <a:cubicBezTo>
                  <a:pt x="5623997" y="2162620"/>
                  <a:pt x="5636815" y="2169742"/>
                  <a:pt x="5637229" y="2181064"/>
                </a:cubicBezTo>
                <a:cubicBezTo>
                  <a:pt x="5646701" y="2439978"/>
                  <a:pt x="5611639" y="2774930"/>
                  <a:pt x="5665510" y="3057756"/>
                </a:cubicBezTo>
                <a:cubicBezTo>
                  <a:pt x="5669790" y="3080228"/>
                  <a:pt x="5678079" y="3101748"/>
                  <a:pt x="5684363" y="3123744"/>
                </a:cubicBezTo>
                <a:cubicBezTo>
                  <a:pt x="5759390" y="2711104"/>
                  <a:pt x="5683902" y="3159399"/>
                  <a:pt x="5712644" y="2115076"/>
                </a:cubicBezTo>
                <a:cubicBezTo>
                  <a:pt x="5715177" y="2023033"/>
                  <a:pt x="5723882" y="2011564"/>
                  <a:pt x="5750351" y="1945393"/>
                </a:cubicBezTo>
                <a:cubicBezTo>
                  <a:pt x="5747209" y="1973674"/>
                  <a:pt x="5744314" y="2001983"/>
                  <a:pt x="5740924" y="2030235"/>
                </a:cubicBezTo>
                <a:cubicBezTo>
                  <a:pt x="5734887" y="2080542"/>
                  <a:pt x="5722680" y="2130400"/>
                  <a:pt x="5722070" y="2181064"/>
                </a:cubicBezTo>
                <a:cubicBezTo>
                  <a:pt x="5719533" y="2391604"/>
                  <a:pt x="5726168" y="2602171"/>
                  <a:pt x="5731497" y="2812659"/>
                </a:cubicBezTo>
                <a:cubicBezTo>
                  <a:pt x="5732954" y="2870201"/>
                  <a:pt x="5752538" y="3030273"/>
                  <a:pt x="5759778" y="3076610"/>
                </a:cubicBezTo>
                <a:cubicBezTo>
                  <a:pt x="5767675" y="3127149"/>
                  <a:pt x="5788058" y="3227439"/>
                  <a:pt x="5788058" y="3227439"/>
                </a:cubicBezTo>
                <a:cubicBezTo>
                  <a:pt x="5794343" y="3048330"/>
                  <a:pt x="5798681" y="2869141"/>
                  <a:pt x="5806912" y="2690111"/>
                </a:cubicBezTo>
                <a:cubicBezTo>
                  <a:pt x="5809801" y="2627282"/>
                  <a:pt x="5838257" y="2227009"/>
                  <a:pt x="5844619" y="2152783"/>
                </a:cubicBezTo>
                <a:cubicBezTo>
                  <a:pt x="5846783" y="2127542"/>
                  <a:pt x="5851681" y="2102592"/>
                  <a:pt x="5854046" y="2077369"/>
                </a:cubicBezTo>
                <a:cubicBezTo>
                  <a:pt x="5877146" y="1830960"/>
                  <a:pt x="5838483" y="1919955"/>
                  <a:pt x="5891753" y="1813418"/>
                </a:cubicBezTo>
                <a:cubicBezTo>
                  <a:pt x="6000358" y="2356430"/>
                  <a:pt x="5883155" y="1755408"/>
                  <a:pt x="5920033" y="3368841"/>
                </a:cubicBezTo>
                <a:cubicBezTo>
                  <a:pt x="5920907" y="3407086"/>
                  <a:pt x="5917150" y="3497932"/>
                  <a:pt x="5957741" y="3538523"/>
                </a:cubicBezTo>
                <a:cubicBezTo>
                  <a:pt x="5965752" y="3546534"/>
                  <a:pt x="5976594" y="3551092"/>
                  <a:pt x="5986021" y="3557377"/>
                </a:cubicBezTo>
                <a:cubicBezTo>
                  <a:pt x="6001732" y="3554235"/>
                  <a:pt x="6022604" y="3560008"/>
                  <a:pt x="6033155" y="3547950"/>
                </a:cubicBezTo>
                <a:cubicBezTo>
                  <a:pt x="6048219" y="3530734"/>
                  <a:pt x="6046770" y="3504231"/>
                  <a:pt x="6052009" y="3481963"/>
                </a:cubicBezTo>
                <a:cubicBezTo>
                  <a:pt x="6059349" y="3450770"/>
                  <a:pt x="6063522" y="3418887"/>
                  <a:pt x="6070862" y="3387694"/>
                </a:cubicBezTo>
                <a:cubicBezTo>
                  <a:pt x="6087063" y="3318841"/>
                  <a:pt x="6089013" y="3317767"/>
                  <a:pt x="6127423" y="3255719"/>
                </a:cubicBezTo>
                <a:cubicBezTo>
                  <a:pt x="6154950" y="3211252"/>
                  <a:pt x="6186752" y="3169397"/>
                  <a:pt x="6212264" y="3123744"/>
                </a:cubicBezTo>
                <a:cubicBezTo>
                  <a:pt x="6258000" y="3041900"/>
                  <a:pt x="6323732" y="2909945"/>
                  <a:pt x="6353666" y="2812659"/>
                </a:cubicBezTo>
                <a:cubicBezTo>
                  <a:pt x="6365995" y="2772590"/>
                  <a:pt x="6373041" y="2731077"/>
                  <a:pt x="6381947" y="2690111"/>
                </a:cubicBezTo>
                <a:cubicBezTo>
                  <a:pt x="6429854" y="2469740"/>
                  <a:pt x="6363359" y="2753557"/>
                  <a:pt x="6429081" y="2416734"/>
                </a:cubicBezTo>
                <a:cubicBezTo>
                  <a:pt x="6469597" y="2209092"/>
                  <a:pt x="6460840" y="2249319"/>
                  <a:pt x="6523349" y="2086796"/>
                </a:cubicBezTo>
                <a:cubicBezTo>
                  <a:pt x="6587019" y="1725992"/>
                  <a:pt x="6515145" y="2168835"/>
                  <a:pt x="6570483" y="1615455"/>
                </a:cubicBezTo>
                <a:cubicBezTo>
                  <a:pt x="6575880" y="1561480"/>
                  <a:pt x="6591267" y="1508923"/>
                  <a:pt x="6598763" y="1455200"/>
                </a:cubicBezTo>
                <a:cubicBezTo>
                  <a:pt x="6610128" y="1373748"/>
                  <a:pt x="6620214" y="1292060"/>
                  <a:pt x="6627044" y="1210103"/>
                </a:cubicBezTo>
                <a:cubicBezTo>
                  <a:pt x="6642215" y="1028049"/>
                  <a:pt x="6650182" y="845451"/>
                  <a:pt x="6664751" y="663348"/>
                </a:cubicBezTo>
                <a:cubicBezTo>
                  <a:pt x="6671036" y="584791"/>
                  <a:pt x="6672139" y="505647"/>
                  <a:pt x="6683605" y="427678"/>
                </a:cubicBezTo>
                <a:cubicBezTo>
                  <a:pt x="6687942" y="398185"/>
                  <a:pt x="6704299" y="371666"/>
                  <a:pt x="6711885" y="342837"/>
                </a:cubicBezTo>
                <a:cubicBezTo>
                  <a:pt x="6720040" y="311847"/>
                  <a:pt x="6722967" y="279657"/>
                  <a:pt x="6730739" y="248569"/>
                </a:cubicBezTo>
                <a:cubicBezTo>
                  <a:pt x="6747906" y="179900"/>
                  <a:pt x="6745038" y="208918"/>
                  <a:pt x="6768446" y="154301"/>
                </a:cubicBezTo>
                <a:cubicBezTo>
                  <a:pt x="6772360" y="145168"/>
                  <a:pt x="6770847" y="133046"/>
                  <a:pt x="6777873" y="126020"/>
                </a:cubicBezTo>
                <a:cubicBezTo>
                  <a:pt x="6787810" y="116083"/>
                  <a:pt x="6803011" y="113451"/>
                  <a:pt x="6815580" y="107167"/>
                </a:cubicBezTo>
                <a:cubicBezTo>
                  <a:pt x="6825007" y="97740"/>
                  <a:pt x="6835184" y="89008"/>
                  <a:pt x="6843860" y="78886"/>
                </a:cubicBezTo>
                <a:cubicBezTo>
                  <a:pt x="6854085" y="66957"/>
                  <a:pt x="6859356" y="50311"/>
                  <a:pt x="6872141" y="41179"/>
                </a:cubicBezTo>
                <a:cubicBezTo>
                  <a:pt x="6882684" y="33649"/>
                  <a:pt x="6897279" y="34894"/>
                  <a:pt x="6909848" y="31752"/>
                </a:cubicBezTo>
                <a:cubicBezTo>
                  <a:pt x="6964108" y="-4421"/>
                  <a:pt x="6972538" y="-19799"/>
                  <a:pt x="7070103" y="41179"/>
                </a:cubicBezTo>
                <a:cubicBezTo>
                  <a:pt x="7089502" y="53303"/>
                  <a:pt x="7081723" y="85465"/>
                  <a:pt x="7088957" y="107167"/>
                </a:cubicBezTo>
                <a:cubicBezTo>
                  <a:pt x="7115699" y="187392"/>
                  <a:pt x="7103984" y="122009"/>
                  <a:pt x="7126664" y="220288"/>
                </a:cubicBezTo>
                <a:cubicBezTo>
                  <a:pt x="7174517" y="427649"/>
                  <a:pt x="7135417" y="341487"/>
                  <a:pt x="7183225" y="437105"/>
                </a:cubicBezTo>
                <a:cubicBezTo>
                  <a:pt x="7189510" y="490523"/>
                  <a:pt x="7193237" y="544305"/>
                  <a:pt x="7202079" y="597360"/>
                </a:cubicBezTo>
                <a:cubicBezTo>
                  <a:pt x="7205840" y="619925"/>
                  <a:pt x="7215693" y="641080"/>
                  <a:pt x="7220932" y="663348"/>
                </a:cubicBezTo>
                <a:cubicBezTo>
                  <a:pt x="7228272" y="694541"/>
                  <a:pt x="7232580" y="726392"/>
                  <a:pt x="7239786" y="757616"/>
                </a:cubicBezTo>
                <a:cubicBezTo>
                  <a:pt x="7299221" y="1015167"/>
                  <a:pt x="7259269" y="808214"/>
                  <a:pt x="7296347" y="1012140"/>
                </a:cubicBezTo>
                <a:cubicBezTo>
                  <a:pt x="7302631" y="1169253"/>
                  <a:pt x="7303997" y="1326641"/>
                  <a:pt x="7315200" y="1483480"/>
                </a:cubicBezTo>
                <a:cubicBezTo>
                  <a:pt x="7316616" y="1503303"/>
                  <a:pt x="7330301" y="1520525"/>
                  <a:pt x="7334054" y="1540041"/>
                </a:cubicBezTo>
                <a:cubicBezTo>
                  <a:pt x="7346055" y="1602446"/>
                  <a:pt x="7351537" y="1665953"/>
                  <a:pt x="7362334" y="1728577"/>
                </a:cubicBezTo>
                <a:cubicBezTo>
                  <a:pt x="7378382" y="1821654"/>
                  <a:pt x="7379364" y="1796692"/>
                  <a:pt x="7400042" y="1879406"/>
                </a:cubicBezTo>
                <a:cubicBezTo>
                  <a:pt x="7429325" y="1996539"/>
                  <a:pt x="7401677" y="1929812"/>
                  <a:pt x="7447176" y="2020808"/>
                </a:cubicBezTo>
                <a:cubicBezTo>
                  <a:pt x="7476944" y="2154768"/>
                  <a:pt x="7451038" y="2059709"/>
                  <a:pt x="7484883" y="2152783"/>
                </a:cubicBezTo>
                <a:cubicBezTo>
                  <a:pt x="7491675" y="2171460"/>
                  <a:pt x="7494848" y="2191569"/>
                  <a:pt x="7503736" y="2209344"/>
                </a:cubicBezTo>
                <a:cubicBezTo>
                  <a:pt x="7513870" y="2229611"/>
                  <a:pt x="7528875" y="2247051"/>
                  <a:pt x="7541444" y="2265905"/>
                </a:cubicBezTo>
                <a:cubicBezTo>
                  <a:pt x="7564502" y="2335085"/>
                  <a:pt x="7534277" y="2241994"/>
                  <a:pt x="7569724" y="2369600"/>
                </a:cubicBezTo>
                <a:cubicBezTo>
                  <a:pt x="7578505" y="2401209"/>
                  <a:pt x="7587631" y="2432745"/>
                  <a:pt x="7598005" y="2463868"/>
                </a:cubicBezTo>
                <a:cubicBezTo>
                  <a:pt x="7609636" y="2498760"/>
                  <a:pt x="7618404" y="2535111"/>
                  <a:pt x="7635712" y="2567563"/>
                </a:cubicBezTo>
                <a:cubicBezTo>
                  <a:pt x="7644077" y="2583247"/>
                  <a:pt x="7662754" y="2591050"/>
                  <a:pt x="7673419" y="2605270"/>
                </a:cubicBezTo>
                <a:cubicBezTo>
                  <a:pt x="7734091" y="2686166"/>
                  <a:pt x="7636992" y="2592467"/>
                  <a:pt x="7711126" y="2708965"/>
                </a:cubicBezTo>
                <a:cubicBezTo>
                  <a:pt x="7721928" y="2725940"/>
                  <a:pt x="7742549" y="2734103"/>
                  <a:pt x="7758260" y="2746672"/>
                </a:cubicBezTo>
                <a:cubicBezTo>
                  <a:pt x="7801298" y="2832746"/>
                  <a:pt x="7750539" y="2725439"/>
                  <a:pt x="7795967" y="2850367"/>
                </a:cubicBezTo>
                <a:cubicBezTo>
                  <a:pt x="7800769" y="2863574"/>
                  <a:pt x="7810019" y="2874867"/>
                  <a:pt x="7814821" y="2888074"/>
                </a:cubicBezTo>
                <a:cubicBezTo>
                  <a:pt x="7822639" y="2909573"/>
                  <a:pt x="7822721" y="2933979"/>
                  <a:pt x="7833675" y="2954062"/>
                </a:cubicBezTo>
                <a:cubicBezTo>
                  <a:pt x="7842187" y="2969667"/>
                  <a:pt x="7858813" y="2979200"/>
                  <a:pt x="7871382" y="2991769"/>
                </a:cubicBezTo>
                <a:cubicBezTo>
                  <a:pt x="7887093" y="3026334"/>
                  <a:pt x="7899493" y="3062605"/>
                  <a:pt x="7918516" y="3095464"/>
                </a:cubicBezTo>
                <a:cubicBezTo>
                  <a:pt x="7934260" y="3122658"/>
                  <a:pt x="7956595" y="3145465"/>
                  <a:pt x="7975077" y="3170878"/>
                </a:cubicBezTo>
                <a:cubicBezTo>
                  <a:pt x="7981741" y="3180040"/>
                  <a:pt x="7985919" y="3191147"/>
                  <a:pt x="7993930" y="3199158"/>
                </a:cubicBezTo>
                <a:cubicBezTo>
                  <a:pt x="8008157" y="3213385"/>
                  <a:pt x="8025353" y="3224297"/>
                  <a:pt x="8041064" y="3236866"/>
                </a:cubicBezTo>
                <a:cubicBezTo>
                  <a:pt x="8112233" y="3396993"/>
                  <a:pt x="8040329" y="3256014"/>
                  <a:pt x="8125906" y="3378268"/>
                </a:cubicBezTo>
                <a:cubicBezTo>
                  <a:pt x="8133965" y="3389780"/>
                  <a:pt x="8135614" y="3405306"/>
                  <a:pt x="8144759" y="3415975"/>
                </a:cubicBezTo>
                <a:cubicBezTo>
                  <a:pt x="8154984" y="3427904"/>
                  <a:pt x="8170537" y="3434030"/>
                  <a:pt x="8182466" y="3444255"/>
                </a:cubicBezTo>
                <a:cubicBezTo>
                  <a:pt x="8192588" y="3452931"/>
                  <a:pt x="8197957" y="3468774"/>
                  <a:pt x="8210747" y="3472536"/>
                </a:cubicBezTo>
                <a:cubicBezTo>
                  <a:pt x="8253380" y="3485075"/>
                  <a:pt x="8298730" y="3485105"/>
                  <a:pt x="8342722" y="3491389"/>
                </a:cubicBezTo>
                <a:cubicBezTo>
                  <a:pt x="8392798" y="3505697"/>
                  <a:pt x="8417431" y="3511701"/>
                  <a:pt x="8465270" y="3529097"/>
                </a:cubicBezTo>
                <a:cubicBezTo>
                  <a:pt x="8481173" y="3534880"/>
                  <a:pt x="8495812" y="3544631"/>
                  <a:pt x="8512405" y="3547950"/>
                </a:cubicBezTo>
                <a:cubicBezTo>
                  <a:pt x="8670125" y="3579494"/>
                  <a:pt x="8655588" y="3576231"/>
                  <a:pt x="8766928" y="3576231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071D0-B65F-4090-A369-7DD3636D5B1D}"/>
              </a:ext>
            </a:extLst>
          </p:cNvPr>
          <p:cNvSpPr txBox="1"/>
          <p:nvPr/>
        </p:nvSpPr>
        <p:spPr>
          <a:xfrm>
            <a:off x="11207222" y="327412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FE11F-523E-49B9-B71D-ACF6B4ED147A}"/>
              </a:ext>
            </a:extLst>
          </p:cNvPr>
          <p:cNvSpPr txBox="1"/>
          <p:nvPr/>
        </p:nvSpPr>
        <p:spPr>
          <a:xfrm>
            <a:off x="5373601" y="6644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D1E31-3000-4935-9DCB-D2F00D3F93E0}"/>
              </a:ext>
            </a:extLst>
          </p:cNvPr>
          <p:cNvSpPr txBox="1"/>
          <p:nvPr/>
        </p:nvSpPr>
        <p:spPr>
          <a:xfrm>
            <a:off x="10133814" y="103380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f(x)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8B886-6838-47D2-9B2A-1322C7A20FFD}"/>
              </a:ext>
            </a:extLst>
          </p:cNvPr>
          <p:cNvSpPr txBox="1"/>
          <p:nvPr/>
        </p:nvSpPr>
        <p:spPr>
          <a:xfrm>
            <a:off x="8113163" y="449195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AC473F-7DA4-41C5-AD35-2EE0CB762CCE}"/>
              </a:ext>
            </a:extLst>
          </p:cNvPr>
          <p:cNvCxnSpPr/>
          <p:nvPr/>
        </p:nvCxnSpPr>
        <p:spPr>
          <a:xfrm>
            <a:off x="7616857" y="1925424"/>
            <a:ext cx="0" cy="300715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A318A7-EEA4-4C0C-8D42-ED3D9D3493FC}"/>
              </a:ext>
            </a:extLst>
          </p:cNvPr>
          <p:cNvCxnSpPr/>
          <p:nvPr/>
        </p:nvCxnSpPr>
        <p:spPr>
          <a:xfrm>
            <a:off x="8900474" y="1946471"/>
            <a:ext cx="0" cy="300715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miley Face 2">
            <a:extLst>
              <a:ext uri="{FF2B5EF4-FFF2-40B4-BE49-F238E27FC236}">
                <a16:creationId xmlns:a16="http://schemas.microsoft.com/office/drawing/2014/main" id="{E0815779-7D44-4064-A4FC-E2A5D905994B}"/>
              </a:ext>
            </a:extLst>
          </p:cNvPr>
          <p:cNvSpPr/>
          <p:nvPr/>
        </p:nvSpPr>
        <p:spPr>
          <a:xfrm>
            <a:off x="2724346" y="3101419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7930B0F5-815A-4A4D-9F0B-FC4875897235}"/>
              </a:ext>
            </a:extLst>
          </p:cNvPr>
          <p:cNvSpPr/>
          <p:nvPr/>
        </p:nvSpPr>
        <p:spPr>
          <a:xfrm>
            <a:off x="3349835" y="3101419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83828756-5E9E-4BD7-94CA-B1E84718DB9A}"/>
              </a:ext>
            </a:extLst>
          </p:cNvPr>
          <p:cNvSpPr/>
          <p:nvPr/>
        </p:nvSpPr>
        <p:spPr>
          <a:xfrm>
            <a:off x="4023359" y="3115558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221ACA2E-7448-45DA-9045-6041699C8FC5}"/>
              </a:ext>
            </a:extLst>
          </p:cNvPr>
          <p:cNvSpPr/>
          <p:nvPr/>
        </p:nvSpPr>
        <p:spPr>
          <a:xfrm>
            <a:off x="4849626" y="3101419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3B058480-3C51-4F55-85B0-CF3E2319E628}"/>
              </a:ext>
            </a:extLst>
          </p:cNvPr>
          <p:cNvSpPr/>
          <p:nvPr/>
        </p:nvSpPr>
        <p:spPr>
          <a:xfrm>
            <a:off x="5753655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212EF494-B28B-4EB2-ADEC-438F755BAC4C}"/>
              </a:ext>
            </a:extLst>
          </p:cNvPr>
          <p:cNvSpPr/>
          <p:nvPr/>
        </p:nvSpPr>
        <p:spPr>
          <a:xfrm>
            <a:off x="6639320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06A8F7D5-A925-4DB1-B85C-02E9F5CE4F7B}"/>
              </a:ext>
            </a:extLst>
          </p:cNvPr>
          <p:cNvSpPr/>
          <p:nvPr/>
        </p:nvSpPr>
        <p:spPr>
          <a:xfrm>
            <a:off x="7264809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DCECF089-1093-4C4E-9E2D-2CE07F7D26FC}"/>
              </a:ext>
            </a:extLst>
          </p:cNvPr>
          <p:cNvSpPr/>
          <p:nvPr/>
        </p:nvSpPr>
        <p:spPr>
          <a:xfrm>
            <a:off x="7938333" y="3129696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05ED17A8-989B-4BF3-AB20-476E2735170C}"/>
              </a:ext>
            </a:extLst>
          </p:cNvPr>
          <p:cNvSpPr/>
          <p:nvPr/>
        </p:nvSpPr>
        <p:spPr>
          <a:xfrm>
            <a:off x="8764600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E80F728A-C520-488F-969C-64981B9E8CCA}"/>
              </a:ext>
            </a:extLst>
          </p:cNvPr>
          <p:cNvSpPr/>
          <p:nvPr/>
        </p:nvSpPr>
        <p:spPr>
          <a:xfrm>
            <a:off x="9668629" y="31296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F2D878-5A11-48EA-89DA-7EF9B2F9E053}"/>
              </a:ext>
            </a:extLst>
          </p:cNvPr>
          <p:cNvCxnSpPr/>
          <p:nvPr/>
        </p:nvCxnSpPr>
        <p:spPr>
          <a:xfrm>
            <a:off x="2168165" y="3214540"/>
            <a:ext cx="914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910DE6-D06A-4A4B-A939-31EA95E70C68}"/>
              </a:ext>
            </a:extLst>
          </p:cNvPr>
          <p:cNvCxnSpPr/>
          <p:nvPr/>
        </p:nvCxnSpPr>
        <p:spPr>
          <a:xfrm flipV="1">
            <a:off x="5231876" y="763571"/>
            <a:ext cx="0" cy="4703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1CBAC5-7A97-4A78-8263-BEC1BE009069}"/>
              </a:ext>
            </a:extLst>
          </p:cNvPr>
          <p:cNvSpPr/>
          <p:nvPr/>
        </p:nvSpPr>
        <p:spPr>
          <a:xfrm>
            <a:off x="2724346" y="486722"/>
            <a:ext cx="8766928" cy="3768311"/>
          </a:xfrm>
          <a:custGeom>
            <a:avLst/>
            <a:gdLst>
              <a:gd name="connsiteX0" fmla="*/ 0 w 8766928"/>
              <a:gd name="connsiteY0" fmla="*/ 2690111 h 3768311"/>
              <a:gd name="connsiteX1" fmla="*/ 9427 w 8766928"/>
              <a:gd name="connsiteY1" fmla="*/ 2548709 h 3768311"/>
              <a:gd name="connsiteX2" fmla="*/ 47134 w 8766928"/>
              <a:gd name="connsiteY2" fmla="*/ 2511002 h 3768311"/>
              <a:gd name="connsiteX3" fmla="*/ 65988 w 8766928"/>
              <a:gd name="connsiteY3" fmla="*/ 2482721 h 3768311"/>
              <a:gd name="connsiteX4" fmla="*/ 75415 w 8766928"/>
              <a:gd name="connsiteY4" fmla="*/ 2426160 h 3768311"/>
              <a:gd name="connsiteX5" fmla="*/ 122549 w 8766928"/>
              <a:gd name="connsiteY5" fmla="*/ 2331892 h 3768311"/>
              <a:gd name="connsiteX6" fmla="*/ 141402 w 8766928"/>
              <a:gd name="connsiteY6" fmla="*/ 2265905 h 3768311"/>
              <a:gd name="connsiteX7" fmla="*/ 197963 w 8766928"/>
              <a:gd name="connsiteY7" fmla="*/ 2124503 h 3768311"/>
              <a:gd name="connsiteX8" fmla="*/ 216817 w 8766928"/>
              <a:gd name="connsiteY8" fmla="*/ 2077369 h 3768311"/>
              <a:gd name="connsiteX9" fmla="*/ 254524 w 8766928"/>
              <a:gd name="connsiteY9" fmla="*/ 2001954 h 3768311"/>
              <a:gd name="connsiteX10" fmla="*/ 301658 w 8766928"/>
              <a:gd name="connsiteY10" fmla="*/ 1917113 h 3768311"/>
              <a:gd name="connsiteX11" fmla="*/ 339365 w 8766928"/>
              <a:gd name="connsiteY11" fmla="*/ 1888833 h 3768311"/>
              <a:gd name="connsiteX12" fmla="*/ 395926 w 8766928"/>
              <a:gd name="connsiteY12" fmla="*/ 1841699 h 3768311"/>
              <a:gd name="connsiteX13" fmla="*/ 461914 w 8766928"/>
              <a:gd name="connsiteY13" fmla="*/ 1756857 h 3768311"/>
              <a:gd name="connsiteX14" fmla="*/ 518475 w 8766928"/>
              <a:gd name="connsiteY14" fmla="*/ 1700297 h 3768311"/>
              <a:gd name="connsiteX15" fmla="*/ 593889 w 8766928"/>
              <a:gd name="connsiteY15" fmla="*/ 1634309 h 3768311"/>
              <a:gd name="connsiteX16" fmla="*/ 697584 w 8766928"/>
              <a:gd name="connsiteY16" fmla="*/ 1549468 h 3768311"/>
              <a:gd name="connsiteX17" fmla="*/ 725864 w 8766928"/>
              <a:gd name="connsiteY17" fmla="*/ 1511760 h 3768311"/>
              <a:gd name="connsiteX18" fmla="*/ 810706 w 8766928"/>
              <a:gd name="connsiteY18" fmla="*/ 1483480 h 3768311"/>
              <a:gd name="connsiteX19" fmla="*/ 838986 w 8766928"/>
              <a:gd name="connsiteY19" fmla="*/ 1445773 h 3768311"/>
              <a:gd name="connsiteX20" fmla="*/ 876693 w 8766928"/>
              <a:gd name="connsiteY20" fmla="*/ 1436346 h 3768311"/>
              <a:gd name="connsiteX21" fmla="*/ 923827 w 8766928"/>
              <a:gd name="connsiteY21" fmla="*/ 1417492 h 3768311"/>
              <a:gd name="connsiteX22" fmla="*/ 1150070 w 8766928"/>
              <a:gd name="connsiteY22" fmla="*/ 1436346 h 3768311"/>
              <a:gd name="connsiteX23" fmla="*/ 1168924 w 8766928"/>
              <a:gd name="connsiteY23" fmla="*/ 1483480 h 3768311"/>
              <a:gd name="connsiteX24" fmla="*/ 1206631 w 8766928"/>
              <a:gd name="connsiteY24" fmla="*/ 1615455 h 3768311"/>
              <a:gd name="connsiteX25" fmla="*/ 1244339 w 8766928"/>
              <a:gd name="connsiteY25" fmla="*/ 1653163 h 3768311"/>
              <a:gd name="connsiteX26" fmla="*/ 1310326 w 8766928"/>
              <a:gd name="connsiteY26" fmla="*/ 1738004 h 3768311"/>
              <a:gd name="connsiteX27" fmla="*/ 1366887 w 8766928"/>
              <a:gd name="connsiteY27" fmla="*/ 1832272 h 3768311"/>
              <a:gd name="connsiteX28" fmla="*/ 1432875 w 8766928"/>
              <a:gd name="connsiteY28" fmla="*/ 1954820 h 3768311"/>
              <a:gd name="connsiteX29" fmla="*/ 1480009 w 8766928"/>
              <a:gd name="connsiteY29" fmla="*/ 2058515 h 3768311"/>
              <a:gd name="connsiteX30" fmla="*/ 1517716 w 8766928"/>
              <a:gd name="connsiteY30" fmla="*/ 2133930 h 3768311"/>
              <a:gd name="connsiteX31" fmla="*/ 1564850 w 8766928"/>
              <a:gd name="connsiteY31" fmla="*/ 2228198 h 3768311"/>
              <a:gd name="connsiteX32" fmla="*/ 1583703 w 8766928"/>
              <a:gd name="connsiteY32" fmla="*/ 2294185 h 3768311"/>
              <a:gd name="connsiteX33" fmla="*/ 1659118 w 8766928"/>
              <a:gd name="connsiteY33" fmla="*/ 2445014 h 3768311"/>
              <a:gd name="connsiteX34" fmla="*/ 1696825 w 8766928"/>
              <a:gd name="connsiteY34" fmla="*/ 2520429 h 3768311"/>
              <a:gd name="connsiteX35" fmla="*/ 1715679 w 8766928"/>
              <a:gd name="connsiteY35" fmla="*/ 2586416 h 3768311"/>
              <a:gd name="connsiteX36" fmla="*/ 1772240 w 8766928"/>
              <a:gd name="connsiteY36" fmla="*/ 2699538 h 3768311"/>
              <a:gd name="connsiteX37" fmla="*/ 1800520 w 8766928"/>
              <a:gd name="connsiteY37" fmla="*/ 2765525 h 3768311"/>
              <a:gd name="connsiteX38" fmla="*/ 1819374 w 8766928"/>
              <a:gd name="connsiteY38" fmla="*/ 2803233 h 3768311"/>
              <a:gd name="connsiteX39" fmla="*/ 1838227 w 8766928"/>
              <a:gd name="connsiteY39" fmla="*/ 2869220 h 3768311"/>
              <a:gd name="connsiteX40" fmla="*/ 1875934 w 8766928"/>
              <a:gd name="connsiteY40" fmla="*/ 2944635 h 3768311"/>
              <a:gd name="connsiteX41" fmla="*/ 1894788 w 8766928"/>
              <a:gd name="connsiteY41" fmla="*/ 2982342 h 3768311"/>
              <a:gd name="connsiteX42" fmla="*/ 1932495 w 8766928"/>
              <a:gd name="connsiteY42" fmla="*/ 3104890 h 3768311"/>
              <a:gd name="connsiteX43" fmla="*/ 1960776 w 8766928"/>
              <a:gd name="connsiteY43" fmla="*/ 3142598 h 3768311"/>
              <a:gd name="connsiteX44" fmla="*/ 1998483 w 8766928"/>
              <a:gd name="connsiteY44" fmla="*/ 3236866 h 3768311"/>
              <a:gd name="connsiteX45" fmla="*/ 2045617 w 8766928"/>
              <a:gd name="connsiteY45" fmla="*/ 3331134 h 3768311"/>
              <a:gd name="connsiteX46" fmla="*/ 2102178 w 8766928"/>
              <a:gd name="connsiteY46" fmla="*/ 3434829 h 3768311"/>
              <a:gd name="connsiteX47" fmla="*/ 2177592 w 8766928"/>
              <a:gd name="connsiteY47" fmla="*/ 3510243 h 3768311"/>
              <a:gd name="connsiteX48" fmla="*/ 2196446 w 8766928"/>
              <a:gd name="connsiteY48" fmla="*/ 3547950 h 3768311"/>
              <a:gd name="connsiteX49" fmla="*/ 2234153 w 8766928"/>
              <a:gd name="connsiteY49" fmla="*/ 3585657 h 3768311"/>
              <a:gd name="connsiteX50" fmla="*/ 2262433 w 8766928"/>
              <a:gd name="connsiteY50" fmla="*/ 3623365 h 3768311"/>
              <a:gd name="connsiteX51" fmla="*/ 2300141 w 8766928"/>
              <a:gd name="connsiteY51" fmla="*/ 3651645 h 3768311"/>
              <a:gd name="connsiteX52" fmla="*/ 2375555 w 8766928"/>
              <a:gd name="connsiteY52" fmla="*/ 3689352 h 3768311"/>
              <a:gd name="connsiteX53" fmla="*/ 2441543 w 8766928"/>
              <a:gd name="connsiteY53" fmla="*/ 3698779 h 3768311"/>
              <a:gd name="connsiteX54" fmla="*/ 2686640 w 8766928"/>
              <a:gd name="connsiteY54" fmla="*/ 3679925 h 3768311"/>
              <a:gd name="connsiteX55" fmla="*/ 2724347 w 8766928"/>
              <a:gd name="connsiteY55" fmla="*/ 3604511 h 3768311"/>
              <a:gd name="connsiteX56" fmla="*/ 2762054 w 8766928"/>
              <a:gd name="connsiteY56" fmla="*/ 3519670 h 3768311"/>
              <a:gd name="connsiteX57" fmla="*/ 2799761 w 8766928"/>
              <a:gd name="connsiteY57" fmla="*/ 3472536 h 3768311"/>
              <a:gd name="connsiteX58" fmla="*/ 2856322 w 8766928"/>
              <a:gd name="connsiteY58" fmla="*/ 3397121 h 3768311"/>
              <a:gd name="connsiteX59" fmla="*/ 2875176 w 8766928"/>
              <a:gd name="connsiteY59" fmla="*/ 3331134 h 3768311"/>
              <a:gd name="connsiteX60" fmla="*/ 2903456 w 8766928"/>
              <a:gd name="connsiteY60" fmla="*/ 3293426 h 3768311"/>
              <a:gd name="connsiteX61" fmla="*/ 2941163 w 8766928"/>
              <a:gd name="connsiteY61" fmla="*/ 3227439 h 3768311"/>
              <a:gd name="connsiteX62" fmla="*/ 3026005 w 8766928"/>
              <a:gd name="connsiteY62" fmla="*/ 2991769 h 3768311"/>
              <a:gd name="connsiteX63" fmla="*/ 3054285 w 8766928"/>
              <a:gd name="connsiteY63" fmla="*/ 2925781 h 3768311"/>
              <a:gd name="connsiteX64" fmla="*/ 3091992 w 8766928"/>
              <a:gd name="connsiteY64" fmla="*/ 2859793 h 3768311"/>
              <a:gd name="connsiteX65" fmla="*/ 3110846 w 8766928"/>
              <a:gd name="connsiteY65" fmla="*/ 2803233 h 3768311"/>
              <a:gd name="connsiteX66" fmla="*/ 3157980 w 8766928"/>
              <a:gd name="connsiteY66" fmla="*/ 2708965 h 3768311"/>
              <a:gd name="connsiteX67" fmla="*/ 3176833 w 8766928"/>
              <a:gd name="connsiteY67" fmla="*/ 2652404 h 3768311"/>
              <a:gd name="connsiteX68" fmla="*/ 3223967 w 8766928"/>
              <a:gd name="connsiteY68" fmla="*/ 2558136 h 3768311"/>
              <a:gd name="connsiteX69" fmla="*/ 3242821 w 8766928"/>
              <a:gd name="connsiteY69" fmla="*/ 2473294 h 3768311"/>
              <a:gd name="connsiteX70" fmla="*/ 3299382 w 8766928"/>
              <a:gd name="connsiteY70" fmla="*/ 2341319 h 3768311"/>
              <a:gd name="connsiteX71" fmla="*/ 3318235 w 8766928"/>
              <a:gd name="connsiteY71" fmla="*/ 2218771 h 3768311"/>
              <a:gd name="connsiteX72" fmla="*/ 3346516 w 8766928"/>
              <a:gd name="connsiteY72" fmla="*/ 2058515 h 3768311"/>
              <a:gd name="connsiteX73" fmla="*/ 3403077 w 8766928"/>
              <a:gd name="connsiteY73" fmla="*/ 1935967 h 3768311"/>
              <a:gd name="connsiteX74" fmla="*/ 3421930 w 8766928"/>
              <a:gd name="connsiteY74" fmla="*/ 1851125 h 3768311"/>
              <a:gd name="connsiteX75" fmla="*/ 3497345 w 8766928"/>
              <a:gd name="connsiteY75" fmla="*/ 1634309 h 3768311"/>
              <a:gd name="connsiteX76" fmla="*/ 3516198 w 8766928"/>
              <a:gd name="connsiteY76" fmla="*/ 1568321 h 3768311"/>
              <a:gd name="connsiteX77" fmla="*/ 3572759 w 8766928"/>
              <a:gd name="connsiteY77" fmla="*/ 1464626 h 3768311"/>
              <a:gd name="connsiteX78" fmla="*/ 3601040 w 8766928"/>
              <a:gd name="connsiteY78" fmla="*/ 1379785 h 3768311"/>
              <a:gd name="connsiteX79" fmla="*/ 3638747 w 8766928"/>
              <a:gd name="connsiteY79" fmla="*/ 1313798 h 3768311"/>
              <a:gd name="connsiteX80" fmla="*/ 3657600 w 8766928"/>
              <a:gd name="connsiteY80" fmla="*/ 1257237 h 3768311"/>
              <a:gd name="connsiteX81" fmla="*/ 3704734 w 8766928"/>
              <a:gd name="connsiteY81" fmla="*/ 1219530 h 3768311"/>
              <a:gd name="connsiteX82" fmla="*/ 3761295 w 8766928"/>
              <a:gd name="connsiteY82" fmla="*/ 1115835 h 3768311"/>
              <a:gd name="connsiteX83" fmla="*/ 3817856 w 8766928"/>
              <a:gd name="connsiteY83" fmla="*/ 1059274 h 3768311"/>
              <a:gd name="connsiteX84" fmla="*/ 3883844 w 8766928"/>
              <a:gd name="connsiteY84" fmla="*/ 1068701 h 3768311"/>
              <a:gd name="connsiteX85" fmla="*/ 3968685 w 8766928"/>
              <a:gd name="connsiteY85" fmla="*/ 1134688 h 3768311"/>
              <a:gd name="connsiteX86" fmla="*/ 4015819 w 8766928"/>
              <a:gd name="connsiteY86" fmla="*/ 1162969 h 3768311"/>
              <a:gd name="connsiteX87" fmla="*/ 4053526 w 8766928"/>
              <a:gd name="connsiteY87" fmla="*/ 1238383 h 3768311"/>
              <a:gd name="connsiteX88" fmla="*/ 4081807 w 8766928"/>
              <a:gd name="connsiteY88" fmla="*/ 1285517 h 3768311"/>
              <a:gd name="connsiteX89" fmla="*/ 4119514 w 8766928"/>
              <a:gd name="connsiteY89" fmla="*/ 1360932 h 3768311"/>
              <a:gd name="connsiteX90" fmla="*/ 4166648 w 8766928"/>
              <a:gd name="connsiteY90" fmla="*/ 1502334 h 3768311"/>
              <a:gd name="connsiteX91" fmla="*/ 4204355 w 8766928"/>
              <a:gd name="connsiteY91" fmla="*/ 1681443 h 3768311"/>
              <a:gd name="connsiteX92" fmla="*/ 4242062 w 8766928"/>
              <a:gd name="connsiteY92" fmla="*/ 1869979 h 3768311"/>
              <a:gd name="connsiteX93" fmla="*/ 4279769 w 8766928"/>
              <a:gd name="connsiteY93" fmla="*/ 2322466 h 3768311"/>
              <a:gd name="connsiteX94" fmla="*/ 4298623 w 8766928"/>
              <a:gd name="connsiteY94" fmla="*/ 2416734 h 3768311"/>
              <a:gd name="connsiteX95" fmla="*/ 4336330 w 8766928"/>
              <a:gd name="connsiteY95" fmla="*/ 2614697 h 3768311"/>
              <a:gd name="connsiteX96" fmla="*/ 4355184 w 8766928"/>
              <a:gd name="connsiteY96" fmla="*/ 2727818 h 3768311"/>
              <a:gd name="connsiteX97" fmla="*/ 4392891 w 8766928"/>
              <a:gd name="connsiteY97" fmla="*/ 2850367 h 3768311"/>
              <a:gd name="connsiteX98" fmla="*/ 4430598 w 8766928"/>
              <a:gd name="connsiteY98" fmla="*/ 2982342 h 3768311"/>
              <a:gd name="connsiteX99" fmla="*/ 4458879 w 8766928"/>
              <a:gd name="connsiteY99" fmla="*/ 3067183 h 3768311"/>
              <a:gd name="connsiteX100" fmla="*/ 4477732 w 8766928"/>
              <a:gd name="connsiteY100" fmla="*/ 3123744 h 3768311"/>
              <a:gd name="connsiteX101" fmla="*/ 4496586 w 8766928"/>
              <a:gd name="connsiteY101" fmla="*/ 3161451 h 3768311"/>
              <a:gd name="connsiteX102" fmla="*/ 4534293 w 8766928"/>
              <a:gd name="connsiteY102" fmla="*/ 3246292 h 3768311"/>
              <a:gd name="connsiteX103" fmla="*/ 4543720 w 8766928"/>
              <a:gd name="connsiteY103" fmla="*/ 3331134 h 3768311"/>
              <a:gd name="connsiteX104" fmla="*/ 4590854 w 8766928"/>
              <a:gd name="connsiteY104" fmla="*/ 3349987 h 3768311"/>
              <a:gd name="connsiteX105" fmla="*/ 4619134 w 8766928"/>
              <a:gd name="connsiteY105" fmla="*/ 3378268 h 3768311"/>
              <a:gd name="connsiteX106" fmla="*/ 4666268 w 8766928"/>
              <a:gd name="connsiteY106" fmla="*/ 3415975 h 3768311"/>
              <a:gd name="connsiteX107" fmla="*/ 4722829 w 8766928"/>
              <a:gd name="connsiteY107" fmla="*/ 3510243 h 3768311"/>
              <a:gd name="connsiteX108" fmla="*/ 4751110 w 8766928"/>
              <a:gd name="connsiteY108" fmla="*/ 3538523 h 3768311"/>
              <a:gd name="connsiteX109" fmla="*/ 4769963 w 8766928"/>
              <a:gd name="connsiteY109" fmla="*/ 3576231 h 3768311"/>
              <a:gd name="connsiteX110" fmla="*/ 4807670 w 8766928"/>
              <a:gd name="connsiteY110" fmla="*/ 3604511 h 3768311"/>
              <a:gd name="connsiteX111" fmla="*/ 4835951 w 8766928"/>
              <a:gd name="connsiteY111" fmla="*/ 3623365 h 3768311"/>
              <a:gd name="connsiteX112" fmla="*/ 4873658 w 8766928"/>
              <a:gd name="connsiteY112" fmla="*/ 3651645 h 3768311"/>
              <a:gd name="connsiteX113" fmla="*/ 4901939 w 8766928"/>
              <a:gd name="connsiteY113" fmla="*/ 3670499 h 3768311"/>
              <a:gd name="connsiteX114" fmla="*/ 4967926 w 8766928"/>
              <a:gd name="connsiteY114" fmla="*/ 3717633 h 3768311"/>
              <a:gd name="connsiteX115" fmla="*/ 5033914 w 8766928"/>
              <a:gd name="connsiteY115" fmla="*/ 3764767 h 3768311"/>
              <a:gd name="connsiteX116" fmla="*/ 5043341 w 8766928"/>
              <a:gd name="connsiteY116" fmla="*/ 3727059 h 3768311"/>
              <a:gd name="connsiteX117" fmla="*/ 5062194 w 8766928"/>
              <a:gd name="connsiteY117" fmla="*/ 2303612 h 3768311"/>
              <a:gd name="connsiteX118" fmla="*/ 5081048 w 8766928"/>
              <a:gd name="connsiteY118" fmla="*/ 2228198 h 3768311"/>
              <a:gd name="connsiteX119" fmla="*/ 5099901 w 8766928"/>
              <a:gd name="connsiteY119" fmla="*/ 2199917 h 3768311"/>
              <a:gd name="connsiteX120" fmla="*/ 5118755 w 8766928"/>
              <a:gd name="connsiteY120" fmla="*/ 2162210 h 3768311"/>
              <a:gd name="connsiteX121" fmla="*/ 5165889 w 8766928"/>
              <a:gd name="connsiteY121" fmla="*/ 2030235 h 3768311"/>
              <a:gd name="connsiteX122" fmla="*/ 5203596 w 8766928"/>
              <a:gd name="connsiteY122" fmla="*/ 1954820 h 3768311"/>
              <a:gd name="connsiteX123" fmla="*/ 5213023 w 8766928"/>
              <a:gd name="connsiteY123" fmla="*/ 1926540 h 3768311"/>
              <a:gd name="connsiteX124" fmla="*/ 5250730 w 8766928"/>
              <a:gd name="connsiteY124" fmla="*/ 1907686 h 3768311"/>
              <a:gd name="connsiteX125" fmla="*/ 5297864 w 8766928"/>
              <a:gd name="connsiteY125" fmla="*/ 2369600 h 3768311"/>
              <a:gd name="connsiteX126" fmla="*/ 5354425 w 8766928"/>
              <a:gd name="connsiteY126" fmla="*/ 2944635 h 3768311"/>
              <a:gd name="connsiteX127" fmla="*/ 5392132 w 8766928"/>
              <a:gd name="connsiteY127" fmla="*/ 3152024 h 3768311"/>
              <a:gd name="connsiteX128" fmla="*/ 5420413 w 8766928"/>
              <a:gd name="connsiteY128" fmla="*/ 3227439 h 3768311"/>
              <a:gd name="connsiteX129" fmla="*/ 5458120 w 8766928"/>
              <a:gd name="connsiteY129" fmla="*/ 3038903 h 3768311"/>
              <a:gd name="connsiteX130" fmla="*/ 5467547 w 8766928"/>
              <a:gd name="connsiteY130" fmla="*/ 2237624 h 3768311"/>
              <a:gd name="connsiteX131" fmla="*/ 5505254 w 8766928"/>
              <a:gd name="connsiteY131" fmla="*/ 2218771 h 3768311"/>
              <a:gd name="connsiteX132" fmla="*/ 5533534 w 8766928"/>
              <a:gd name="connsiteY132" fmla="*/ 2162210 h 3768311"/>
              <a:gd name="connsiteX133" fmla="*/ 5552388 w 8766928"/>
              <a:gd name="connsiteY133" fmla="*/ 2199917 h 3768311"/>
              <a:gd name="connsiteX134" fmla="*/ 5542961 w 8766928"/>
              <a:gd name="connsiteY134" fmla="*/ 2228198 h 3768311"/>
              <a:gd name="connsiteX135" fmla="*/ 5533534 w 8766928"/>
              <a:gd name="connsiteY135" fmla="*/ 2963488 h 3768311"/>
              <a:gd name="connsiteX136" fmla="*/ 5552388 w 8766928"/>
              <a:gd name="connsiteY136" fmla="*/ 3048330 h 3768311"/>
              <a:gd name="connsiteX137" fmla="*/ 5590095 w 8766928"/>
              <a:gd name="connsiteY137" fmla="*/ 2209344 h 3768311"/>
              <a:gd name="connsiteX138" fmla="*/ 5599522 w 8766928"/>
              <a:gd name="connsiteY138" fmla="*/ 2115076 h 3768311"/>
              <a:gd name="connsiteX139" fmla="*/ 5618376 w 8766928"/>
              <a:gd name="connsiteY139" fmla="*/ 2152783 h 3768311"/>
              <a:gd name="connsiteX140" fmla="*/ 5637229 w 8766928"/>
              <a:gd name="connsiteY140" fmla="*/ 2181064 h 3768311"/>
              <a:gd name="connsiteX141" fmla="*/ 5665510 w 8766928"/>
              <a:gd name="connsiteY141" fmla="*/ 3057756 h 3768311"/>
              <a:gd name="connsiteX142" fmla="*/ 5684363 w 8766928"/>
              <a:gd name="connsiteY142" fmla="*/ 3123744 h 3768311"/>
              <a:gd name="connsiteX143" fmla="*/ 5712644 w 8766928"/>
              <a:gd name="connsiteY143" fmla="*/ 2115076 h 3768311"/>
              <a:gd name="connsiteX144" fmla="*/ 5750351 w 8766928"/>
              <a:gd name="connsiteY144" fmla="*/ 1945393 h 3768311"/>
              <a:gd name="connsiteX145" fmla="*/ 5740924 w 8766928"/>
              <a:gd name="connsiteY145" fmla="*/ 2030235 h 3768311"/>
              <a:gd name="connsiteX146" fmla="*/ 5722070 w 8766928"/>
              <a:gd name="connsiteY146" fmla="*/ 2181064 h 3768311"/>
              <a:gd name="connsiteX147" fmla="*/ 5731497 w 8766928"/>
              <a:gd name="connsiteY147" fmla="*/ 2812659 h 3768311"/>
              <a:gd name="connsiteX148" fmla="*/ 5759778 w 8766928"/>
              <a:gd name="connsiteY148" fmla="*/ 3076610 h 3768311"/>
              <a:gd name="connsiteX149" fmla="*/ 5788058 w 8766928"/>
              <a:gd name="connsiteY149" fmla="*/ 3227439 h 3768311"/>
              <a:gd name="connsiteX150" fmla="*/ 5806912 w 8766928"/>
              <a:gd name="connsiteY150" fmla="*/ 2690111 h 3768311"/>
              <a:gd name="connsiteX151" fmla="*/ 5844619 w 8766928"/>
              <a:gd name="connsiteY151" fmla="*/ 2152783 h 3768311"/>
              <a:gd name="connsiteX152" fmla="*/ 5854046 w 8766928"/>
              <a:gd name="connsiteY152" fmla="*/ 2077369 h 3768311"/>
              <a:gd name="connsiteX153" fmla="*/ 5891753 w 8766928"/>
              <a:gd name="connsiteY153" fmla="*/ 1813418 h 3768311"/>
              <a:gd name="connsiteX154" fmla="*/ 5920033 w 8766928"/>
              <a:gd name="connsiteY154" fmla="*/ 3368841 h 3768311"/>
              <a:gd name="connsiteX155" fmla="*/ 5957741 w 8766928"/>
              <a:gd name="connsiteY155" fmla="*/ 3538523 h 3768311"/>
              <a:gd name="connsiteX156" fmla="*/ 5986021 w 8766928"/>
              <a:gd name="connsiteY156" fmla="*/ 3557377 h 3768311"/>
              <a:gd name="connsiteX157" fmla="*/ 6033155 w 8766928"/>
              <a:gd name="connsiteY157" fmla="*/ 3547950 h 3768311"/>
              <a:gd name="connsiteX158" fmla="*/ 6052009 w 8766928"/>
              <a:gd name="connsiteY158" fmla="*/ 3481963 h 3768311"/>
              <a:gd name="connsiteX159" fmla="*/ 6070862 w 8766928"/>
              <a:gd name="connsiteY159" fmla="*/ 3387694 h 3768311"/>
              <a:gd name="connsiteX160" fmla="*/ 6127423 w 8766928"/>
              <a:gd name="connsiteY160" fmla="*/ 3255719 h 3768311"/>
              <a:gd name="connsiteX161" fmla="*/ 6212264 w 8766928"/>
              <a:gd name="connsiteY161" fmla="*/ 3123744 h 3768311"/>
              <a:gd name="connsiteX162" fmla="*/ 6353666 w 8766928"/>
              <a:gd name="connsiteY162" fmla="*/ 2812659 h 3768311"/>
              <a:gd name="connsiteX163" fmla="*/ 6381947 w 8766928"/>
              <a:gd name="connsiteY163" fmla="*/ 2690111 h 3768311"/>
              <a:gd name="connsiteX164" fmla="*/ 6429081 w 8766928"/>
              <a:gd name="connsiteY164" fmla="*/ 2416734 h 3768311"/>
              <a:gd name="connsiteX165" fmla="*/ 6523349 w 8766928"/>
              <a:gd name="connsiteY165" fmla="*/ 2086796 h 3768311"/>
              <a:gd name="connsiteX166" fmla="*/ 6570483 w 8766928"/>
              <a:gd name="connsiteY166" fmla="*/ 1615455 h 3768311"/>
              <a:gd name="connsiteX167" fmla="*/ 6598763 w 8766928"/>
              <a:gd name="connsiteY167" fmla="*/ 1455200 h 3768311"/>
              <a:gd name="connsiteX168" fmla="*/ 6627044 w 8766928"/>
              <a:gd name="connsiteY168" fmla="*/ 1210103 h 3768311"/>
              <a:gd name="connsiteX169" fmla="*/ 6664751 w 8766928"/>
              <a:gd name="connsiteY169" fmla="*/ 663348 h 3768311"/>
              <a:gd name="connsiteX170" fmla="*/ 6683605 w 8766928"/>
              <a:gd name="connsiteY170" fmla="*/ 427678 h 3768311"/>
              <a:gd name="connsiteX171" fmla="*/ 6711885 w 8766928"/>
              <a:gd name="connsiteY171" fmla="*/ 342837 h 3768311"/>
              <a:gd name="connsiteX172" fmla="*/ 6730739 w 8766928"/>
              <a:gd name="connsiteY172" fmla="*/ 248569 h 3768311"/>
              <a:gd name="connsiteX173" fmla="*/ 6768446 w 8766928"/>
              <a:gd name="connsiteY173" fmla="*/ 154301 h 3768311"/>
              <a:gd name="connsiteX174" fmla="*/ 6777873 w 8766928"/>
              <a:gd name="connsiteY174" fmla="*/ 126020 h 3768311"/>
              <a:gd name="connsiteX175" fmla="*/ 6815580 w 8766928"/>
              <a:gd name="connsiteY175" fmla="*/ 107167 h 3768311"/>
              <a:gd name="connsiteX176" fmla="*/ 6843860 w 8766928"/>
              <a:gd name="connsiteY176" fmla="*/ 78886 h 3768311"/>
              <a:gd name="connsiteX177" fmla="*/ 6872141 w 8766928"/>
              <a:gd name="connsiteY177" fmla="*/ 41179 h 3768311"/>
              <a:gd name="connsiteX178" fmla="*/ 6909848 w 8766928"/>
              <a:gd name="connsiteY178" fmla="*/ 31752 h 3768311"/>
              <a:gd name="connsiteX179" fmla="*/ 7070103 w 8766928"/>
              <a:gd name="connsiteY179" fmla="*/ 41179 h 3768311"/>
              <a:gd name="connsiteX180" fmla="*/ 7088957 w 8766928"/>
              <a:gd name="connsiteY180" fmla="*/ 107167 h 3768311"/>
              <a:gd name="connsiteX181" fmla="*/ 7126664 w 8766928"/>
              <a:gd name="connsiteY181" fmla="*/ 220288 h 3768311"/>
              <a:gd name="connsiteX182" fmla="*/ 7183225 w 8766928"/>
              <a:gd name="connsiteY182" fmla="*/ 437105 h 3768311"/>
              <a:gd name="connsiteX183" fmla="*/ 7202079 w 8766928"/>
              <a:gd name="connsiteY183" fmla="*/ 597360 h 3768311"/>
              <a:gd name="connsiteX184" fmla="*/ 7220932 w 8766928"/>
              <a:gd name="connsiteY184" fmla="*/ 663348 h 3768311"/>
              <a:gd name="connsiteX185" fmla="*/ 7239786 w 8766928"/>
              <a:gd name="connsiteY185" fmla="*/ 757616 h 3768311"/>
              <a:gd name="connsiteX186" fmla="*/ 7296347 w 8766928"/>
              <a:gd name="connsiteY186" fmla="*/ 1012140 h 3768311"/>
              <a:gd name="connsiteX187" fmla="*/ 7315200 w 8766928"/>
              <a:gd name="connsiteY187" fmla="*/ 1483480 h 3768311"/>
              <a:gd name="connsiteX188" fmla="*/ 7334054 w 8766928"/>
              <a:gd name="connsiteY188" fmla="*/ 1540041 h 3768311"/>
              <a:gd name="connsiteX189" fmla="*/ 7362334 w 8766928"/>
              <a:gd name="connsiteY189" fmla="*/ 1728577 h 3768311"/>
              <a:gd name="connsiteX190" fmla="*/ 7400042 w 8766928"/>
              <a:gd name="connsiteY190" fmla="*/ 1879406 h 3768311"/>
              <a:gd name="connsiteX191" fmla="*/ 7447176 w 8766928"/>
              <a:gd name="connsiteY191" fmla="*/ 2020808 h 3768311"/>
              <a:gd name="connsiteX192" fmla="*/ 7484883 w 8766928"/>
              <a:gd name="connsiteY192" fmla="*/ 2152783 h 3768311"/>
              <a:gd name="connsiteX193" fmla="*/ 7503736 w 8766928"/>
              <a:gd name="connsiteY193" fmla="*/ 2209344 h 3768311"/>
              <a:gd name="connsiteX194" fmla="*/ 7541444 w 8766928"/>
              <a:gd name="connsiteY194" fmla="*/ 2265905 h 3768311"/>
              <a:gd name="connsiteX195" fmla="*/ 7569724 w 8766928"/>
              <a:gd name="connsiteY195" fmla="*/ 2369600 h 3768311"/>
              <a:gd name="connsiteX196" fmla="*/ 7598005 w 8766928"/>
              <a:gd name="connsiteY196" fmla="*/ 2463868 h 3768311"/>
              <a:gd name="connsiteX197" fmla="*/ 7635712 w 8766928"/>
              <a:gd name="connsiteY197" fmla="*/ 2567563 h 3768311"/>
              <a:gd name="connsiteX198" fmla="*/ 7673419 w 8766928"/>
              <a:gd name="connsiteY198" fmla="*/ 2605270 h 3768311"/>
              <a:gd name="connsiteX199" fmla="*/ 7711126 w 8766928"/>
              <a:gd name="connsiteY199" fmla="*/ 2708965 h 3768311"/>
              <a:gd name="connsiteX200" fmla="*/ 7758260 w 8766928"/>
              <a:gd name="connsiteY200" fmla="*/ 2746672 h 3768311"/>
              <a:gd name="connsiteX201" fmla="*/ 7795967 w 8766928"/>
              <a:gd name="connsiteY201" fmla="*/ 2850367 h 3768311"/>
              <a:gd name="connsiteX202" fmla="*/ 7814821 w 8766928"/>
              <a:gd name="connsiteY202" fmla="*/ 2888074 h 3768311"/>
              <a:gd name="connsiteX203" fmla="*/ 7833675 w 8766928"/>
              <a:gd name="connsiteY203" fmla="*/ 2954062 h 3768311"/>
              <a:gd name="connsiteX204" fmla="*/ 7871382 w 8766928"/>
              <a:gd name="connsiteY204" fmla="*/ 2991769 h 3768311"/>
              <a:gd name="connsiteX205" fmla="*/ 7918516 w 8766928"/>
              <a:gd name="connsiteY205" fmla="*/ 3095464 h 3768311"/>
              <a:gd name="connsiteX206" fmla="*/ 7975077 w 8766928"/>
              <a:gd name="connsiteY206" fmla="*/ 3170878 h 3768311"/>
              <a:gd name="connsiteX207" fmla="*/ 7993930 w 8766928"/>
              <a:gd name="connsiteY207" fmla="*/ 3199158 h 3768311"/>
              <a:gd name="connsiteX208" fmla="*/ 8041064 w 8766928"/>
              <a:gd name="connsiteY208" fmla="*/ 3236866 h 3768311"/>
              <a:gd name="connsiteX209" fmla="*/ 8125906 w 8766928"/>
              <a:gd name="connsiteY209" fmla="*/ 3378268 h 3768311"/>
              <a:gd name="connsiteX210" fmla="*/ 8144759 w 8766928"/>
              <a:gd name="connsiteY210" fmla="*/ 3415975 h 3768311"/>
              <a:gd name="connsiteX211" fmla="*/ 8182466 w 8766928"/>
              <a:gd name="connsiteY211" fmla="*/ 3444255 h 3768311"/>
              <a:gd name="connsiteX212" fmla="*/ 8210747 w 8766928"/>
              <a:gd name="connsiteY212" fmla="*/ 3472536 h 3768311"/>
              <a:gd name="connsiteX213" fmla="*/ 8342722 w 8766928"/>
              <a:gd name="connsiteY213" fmla="*/ 3491389 h 3768311"/>
              <a:gd name="connsiteX214" fmla="*/ 8465270 w 8766928"/>
              <a:gd name="connsiteY214" fmla="*/ 3529097 h 3768311"/>
              <a:gd name="connsiteX215" fmla="*/ 8512405 w 8766928"/>
              <a:gd name="connsiteY215" fmla="*/ 3547950 h 3768311"/>
              <a:gd name="connsiteX216" fmla="*/ 8766928 w 8766928"/>
              <a:gd name="connsiteY216" fmla="*/ 3576231 h 37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8766928" h="3768311">
                <a:moveTo>
                  <a:pt x="0" y="2690111"/>
                </a:moveTo>
                <a:cubicBezTo>
                  <a:pt x="3142" y="2642977"/>
                  <a:pt x="-2595" y="2594392"/>
                  <a:pt x="9427" y="2548709"/>
                </a:cubicBezTo>
                <a:cubicBezTo>
                  <a:pt x="13951" y="2531519"/>
                  <a:pt x="35566" y="2524498"/>
                  <a:pt x="47134" y="2511002"/>
                </a:cubicBezTo>
                <a:cubicBezTo>
                  <a:pt x="54507" y="2502400"/>
                  <a:pt x="59703" y="2492148"/>
                  <a:pt x="65988" y="2482721"/>
                </a:cubicBezTo>
                <a:cubicBezTo>
                  <a:pt x="69130" y="2463867"/>
                  <a:pt x="68704" y="2444057"/>
                  <a:pt x="75415" y="2426160"/>
                </a:cubicBezTo>
                <a:cubicBezTo>
                  <a:pt x="87751" y="2393265"/>
                  <a:pt x="112898" y="2365672"/>
                  <a:pt x="122549" y="2331892"/>
                </a:cubicBezTo>
                <a:cubicBezTo>
                  <a:pt x="128833" y="2309896"/>
                  <a:pt x="133584" y="2287404"/>
                  <a:pt x="141402" y="2265905"/>
                </a:cubicBezTo>
                <a:cubicBezTo>
                  <a:pt x="158751" y="2218196"/>
                  <a:pt x="179109" y="2171637"/>
                  <a:pt x="197963" y="2124503"/>
                </a:cubicBezTo>
                <a:cubicBezTo>
                  <a:pt x="204248" y="2108792"/>
                  <a:pt x="209249" y="2092504"/>
                  <a:pt x="216817" y="2077369"/>
                </a:cubicBezTo>
                <a:cubicBezTo>
                  <a:pt x="229386" y="2052231"/>
                  <a:pt x="244086" y="2028049"/>
                  <a:pt x="254524" y="2001954"/>
                </a:cubicBezTo>
                <a:cubicBezTo>
                  <a:pt x="270014" y="1963230"/>
                  <a:pt x="271766" y="1947005"/>
                  <a:pt x="301658" y="1917113"/>
                </a:cubicBezTo>
                <a:cubicBezTo>
                  <a:pt x="312767" y="1906004"/>
                  <a:pt x="328256" y="1899942"/>
                  <a:pt x="339365" y="1888833"/>
                </a:cubicBezTo>
                <a:cubicBezTo>
                  <a:pt x="390729" y="1837469"/>
                  <a:pt x="341913" y="1859702"/>
                  <a:pt x="395926" y="1841699"/>
                </a:cubicBezTo>
                <a:cubicBezTo>
                  <a:pt x="519220" y="1718401"/>
                  <a:pt x="349621" y="1894102"/>
                  <a:pt x="461914" y="1756857"/>
                </a:cubicBezTo>
                <a:cubicBezTo>
                  <a:pt x="478798" y="1736221"/>
                  <a:pt x="501591" y="1720933"/>
                  <a:pt x="518475" y="1700297"/>
                </a:cubicBezTo>
                <a:cubicBezTo>
                  <a:pt x="575455" y="1630655"/>
                  <a:pt x="511277" y="1667354"/>
                  <a:pt x="593889" y="1634309"/>
                </a:cubicBezTo>
                <a:cubicBezTo>
                  <a:pt x="714660" y="1489384"/>
                  <a:pt x="567416" y="1650711"/>
                  <a:pt x="697584" y="1549468"/>
                </a:cubicBezTo>
                <a:cubicBezTo>
                  <a:pt x="709986" y="1539822"/>
                  <a:pt x="712293" y="1519677"/>
                  <a:pt x="725864" y="1511760"/>
                </a:cubicBezTo>
                <a:cubicBezTo>
                  <a:pt x="751614" y="1496739"/>
                  <a:pt x="810706" y="1483480"/>
                  <a:pt x="810706" y="1483480"/>
                </a:cubicBezTo>
                <a:cubicBezTo>
                  <a:pt x="820133" y="1470911"/>
                  <a:pt x="826201" y="1454905"/>
                  <a:pt x="838986" y="1445773"/>
                </a:cubicBezTo>
                <a:cubicBezTo>
                  <a:pt x="849529" y="1438243"/>
                  <a:pt x="864402" y="1440443"/>
                  <a:pt x="876693" y="1436346"/>
                </a:cubicBezTo>
                <a:cubicBezTo>
                  <a:pt x="892746" y="1430995"/>
                  <a:pt x="908116" y="1423777"/>
                  <a:pt x="923827" y="1417492"/>
                </a:cubicBezTo>
                <a:cubicBezTo>
                  <a:pt x="999241" y="1423777"/>
                  <a:pt x="1076996" y="1416672"/>
                  <a:pt x="1150070" y="1436346"/>
                </a:cubicBezTo>
                <a:cubicBezTo>
                  <a:pt x="1166410" y="1440745"/>
                  <a:pt x="1164275" y="1467209"/>
                  <a:pt x="1168924" y="1483480"/>
                </a:cubicBezTo>
                <a:cubicBezTo>
                  <a:pt x="1177360" y="1513006"/>
                  <a:pt x="1185248" y="1583381"/>
                  <a:pt x="1206631" y="1615455"/>
                </a:cubicBezTo>
                <a:cubicBezTo>
                  <a:pt x="1216491" y="1630245"/>
                  <a:pt x="1231770" y="1640594"/>
                  <a:pt x="1244339" y="1653163"/>
                </a:cubicBezTo>
                <a:cubicBezTo>
                  <a:pt x="1262945" y="1727594"/>
                  <a:pt x="1237696" y="1658111"/>
                  <a:pt x="1310326" y="1738004"/>
                </a:cubicBezTo>
                <a:cubicBezTo>
                  <a:pt x="1343177" y="1774141"/>
                  <a:pt x="1345745" y="1794216"/>
                  <a:pt x="1366887" y="1832272"/>
                </a:cubicBezTo>
                <a:cubicBezTo>
                  <a:pt x="1438111" y="1960475"/>
                  <a:pt x="1343280" y="1775632"/>
                  <a:pt x="1432875" y="1954820"/>
                </a:cubicBezTo>
                <a:cubicBezTo>
                  <a:pt x="1488883" y="2066835"/>
                  <a:pt x="1401144" y="1889518"/>
                  <a:pt x="1480009" y="2058515"/>
                </a:cubicBezTo>
                <a:cubicBezTo>
                  <a:pt x="1491894" y="2083984"/>
                  <a:pt x="1517716" y="2133930"/>
                  <a:pt x="1517716" y="2133930"/>
                </a:cubicBezTo>
                <a:cubicBezTo>
                  <a:pt x="1541082" y="2274118"/>
                  <a:pt x="1503383" y="2115507"/>
                  <a:pt x="1564850" y="2228198"/>
                </a:cubicBezTo>
                <a:cubicBezTo>
                  <a:pt x="1575804" y="2248281"/>
                  <a:pt x="1574826" y="2273102"/>
                  <a:pt x="1583703" y="2294185"/>
                </a:cubicBezTo>
                <a:cubicBezTo>
                  <a:pt x="1583712" y="2294206"/>
                  <a:pt x="1642355" y="2411490"/>
                  <a:pt x="1659118" y="2445014"/>
                </a:cubicBezTo>
                <a:cubicBezTo>
                  <a:pt x="1659122" y="2445023"/>
                  <a:pt x="1696822" y="2520420"/>
                  <a:pt x="1696825" y="2520429"/>
                </a:cubicBezTo>
                <a:cubicBezTo>
                  <a:pt x="1703110" y="2542425"/>
                  <a:pt x="1707183" y="2565176"/>
                  <a:pt x="1715679" y="2586416"/>
                </a:cubicBezTo>
                <a:cubicBezTo>
                  <a:pt x="1753423" y="2680777"/>
                  <a:pt x="1743940" y="2633505"/>
                  <a:pt x="1772240" y="2699538"/>
                </a:cubicBezTo>
                <a:cubicBezTo>
                  <a:pt x="1781667" y="2721534"/>
                  <a:pt x="1790617" y="2743739"/>
                  <a:pt x="1800520" y="2765525"/>
                </a:cubicBezTo>
                <a:cubicBezTo>
                  <a:pt x="1806335" y="2778318"/>
                  <a:pt x="1814572" y="2790026"/>
                  <a:pt x="1819374" y="2803233"/>
                </a:cubicBezTo>
                <a:cubicBezTo>
                  <a:pt x="1827192" y="2824732"/>
                  <a:pt x="1829731" y="2847980"/>
                  <a:pt x="1838227" y="2869220"/>
                </a:cubicBezTo>
                <a:cubicBezTo>
                  <a:pt x="1848665" y="2895315"/>
                  <a:pt x="1863365" y="2919497"/>
                  <a:pt x="1875934" y="2944635"/>
                </a:cubicBezTo>
                <a:cubicBezTo>
                  <a:pt x="1882219" y="2957204"/>
                  <a:pt x="1890927" y="2968830"/>
                  <a:pt x="1894788" y="2982342"/>
                </a:cubicBezTo>
                <a:cubicBezTo>
                  <a:pt x="1899080" y="2997366"/>
                  <a:pt x="1923801" y="3087502"/>
                  <a:pt x="1932495" y="3104890"/>
                </a:cubicBezTo>
                <a:cubicBezTo>
                  <a:pt x="1939521" y="3118943"/>
                  <a:pt x="1953750" y="3128545"/>
                  <a:pt x="1960776" y="3142598"/>
                </a:cubicBezTo>
                <a:cubicBezTo>
                  <a:pt x="1975911" y="3172868"/>
                  <a:pt x="1984595" y="3206004"/>
                  <a:pt x="1998483" y="3236866"/>
                </a:cubicBezTo>
                <a:cubicBezTo>
                  <a:pt x="2012900" y="3268903"/>
                  <a:pt x="2032241" y="3298649"/>
                  <a:pt x="2045617" y="3331134"/>
                </a:cubicBezTo>
                <a:cubicBezTo>
                  <a:pt x="2087156" y="3432016"/>
                  <a:pt x="2034460" y="3367111"/>
                  <a:pt x="2102178" y="3434829"/>
                </a:cubicBezTo>
                <a:cubicBezTo>
                  <a:pt x="2145273" y="3521020"/>
                  <a:pt x="2086589" y="3419242"/>
                  <a:pt x="2177592" y="3510243"/>
                </a:cubicBezTo>
                <a:cubicBezTo>
                  <a:pt x="2187529" y="3520180"/>
                  <a:pt x="2188014" y="3536708"/>
                  <a:pt x="2196446" y="3547950"/>
                </a:cubicBezTo>
                <a:cubicBezTo>
                  <a:pt x="2207111" y="3562170"/>
                  <a:pt x="2222448" y="3572280"/>
                  <a:pt x="2234153" y="3585657"/>
                </a:cubicBezTo>
                <a:cubicBezTo>
                  <a:pt x="2244499" y="3597481"/>
                  <a:pt x="2251323" y="3612255"/>
                  <a:pt x="2262433" y="3623365"/>
                </a:cubicBezTo>
                <a:cubicBezTo>
                  <a:pt x="2273543" y="3634475"/>
                  <a:pt x="2287356" y="3642513"/>
                  <a:pt x="2300141" y="3651645"/>
                </a:cubicBezTo>
                <a:cubicBezTo>
                  <a:pt x="2325688" y="3669893"/>
                  <a:pt x="2343012" y="3681216"/>
                  <a:pt x="2375555" y="3689352"/>
                </a:cubicBezTo>
                <a:cubicBezTo>
                  <a:pt x="2397111" y="3694741"/>
                  <a:pt x="2419547" y="3695637"/>
                  <a:pt x="2441543" y="3698779"/>
                </a:cubicBezTo>
                <a:cubicBezTo>
                  <a:pt x="2523242" y="3692494"/>
                  <a:pt x="2608905" y="3705837"/>
                  <a:pt x="2686640" y="3679925"/>
                </a:cubicBezTo>
                <a:cubicBezTo>
                  <a:pt x="2713303" y="3671037"/>
                  <a:pt x="2713909" y="3630606"/>
                  <a:pt x="2724347" y="3604511"/>
                </a:cubicBezTo>
                <a:cubicBezTo>
                  <a:pt x="2732514" y="3584093"/>
                  <a:pt x="2748841" y="3539490"/>
                  <a:pt x="2762054" y="3519670"/>
                </a:cubicBezTo>
                <a:cubicBezTo>
                  <a:pt x="2773215" y="3502929"/>
                  <a:pt x="2788600" y="3489277"/>
                  <a:pt x="2799761" y="3472536"/>
                </a:cubicBezTo>
                <a:cubicBezTo>
                  <a:pt x="2853368" y="3392126"/>
                  <a:pt x="2774775" y="3478671"/>
                  <a:pt x="2856322" y="3397121"/>
                </a:cubicBezTo>
                <a:cubicBezTo>
                  <a:pt x="2862607" y="3375125"/>
                  <a:pt x="2865710" y="3351959"/>
                  <a:pt x="2875176" y="3331134"/>
                </a:cubicBezTo>
                <a:cubicBezTo>
                  <a:pt x="2881677" y="3316831"/>
                  <a:pt x="2895021" y="3306681"/>
                  <a:pt x="2903456" y="3293426"/>
                </a:cubicBezTo>
                <a:cubicBezTo>
                  <a:pt x="2917057" y="3272053"/>
                  <a:pt x="2928594" y="3249435"/>
                  <a:pt x="2941163" y="3227439"/>
                </a:cubicBezTo>
                <a:cubicBezTo>
                  <a:pt x="2972188" y="3087829"/>
                  <a:pt x="2947901" y="3171410"/>
                  <a:pt x="3026005" y="2991769"/>
                </a:cubicBezTo>
                <a:cubicBezTo>
                  <a:pt x="3035547" y="2969823"/>
                  <a:pt x="3042412" y="2946559"/>
                  <a:pt x="3054285" y="2925781"/>
                </a:cubicBezTo>
                <a:cubicBezTo>
                  <a:pt x="3066854" y="2903785"/>
                  <a:pt x="3081376" y="2882795"/>
                  <a:pt x="3091992" y="2859793"/>
                </a:cubicBezTo>
                <a:cubicBezTo>
                  <a:pt x="3100320" y="2841749"/>
                  <a:pt x="3102880" y="2821440"/>
                  <a:pt x="3110846" y="2803233"/>
                </a:cubicBezTo>
                <a:cubicBezTo>
                  <a:pt x="3124928" y="2771047"/>
                  <a:pt x="3143899" y="2741151"/>
                  <a:pt x="3157980" y="2708965"/>
                </a:cubicBezTo>
                <a:cubicBezTo>
                  <a:pt x="3165946" y="2690758"/>
                  <a:pt x="3168867" y="2670611"/>
                  <a:pt x="3176833" y="2652404"/>
                </a:cubicBezTo>
                <a:cubicBezTo>
                  <a:pt x="3190914" y="2620218"/>
                  <a:pt x="3208256" y="2589559"/>
                  <a:pt x="3223967" y="2558136"/>
                </a:cubicBezTo>
                <a:cubicBezTo>
                  <a:pt x="3230252" y="2529855"/>
                  <a:pt x="3233304" y="2500657"/>
                  <a:pt x="3242821" y="2473294"/>
                </a:cubicBezTo>
                <a:cubicBezTo>
                  <a:pt x="3258545" y="2428089"/>
                  <a:pt x="3285785" y="2387209"/>
                  <a:pt x="3299382" y="2341319"/>
                </a:cubicBezTo>
                <a:cubicBezTo>
                  <a:pt x="3311123" y="2301692"/>
                  <a:pt x="3311440" y="2259539"/>
                  <a:pt x="3318235" y="2218771"/>
                </a:cubicBezTo>
                <a:cubicBezTo>
                  <a:pt x="3327153" y="2165265"/>
                  <a:pt x="3330929" y="2110471"/>
                  <a:pt x="3346516" y="2058515"/>
                </a:cubicBezTo>
                <a:cubicBezTo>
                  <a:pt x="3359444" y="2015422"/>
                  <a:pt x="3384223" y="1976816"/>
                  <a:pt x="3403077" y="1935967"/>
                </a:cubicBezTo>
                <a:cubicBezTo>
                  <a:pt x="3409361" y="1907686"/>
                  <a:pt x="3413289" y="1878777"/>
                  <a:pt x="3421930" y="1851125"/>
                </a:cubicBezTo>
                <a:cubicBezTo>
                  <a:pt x="3444754" y="1778089"/>
                  <a:pt x="3476324" y="1707884"/>
                  <a:pt x="3497345" y="1634309"/>
                </a:cubicBezTo>
                <a:cubicBezTo>
                  <a:pt x="3503629" y="1612313"/>
                  <a:pt x="3508380" y="1589820"/>
                  <a:pt x="3516198" y="1568321"/>
                </a:cubicBezTo>
                <a:cubicBezTo>
                  <a:pt x="3526214" y="1540776"/>
                  <a:pt x="3564437" y="1483647"/>
                  <a:pt x="3572759" y="1464626"/>
                </a:cubicBezTo>
                <a:cubicBezTo>
                  <a:pt x="3584708" y="1437315"/>
                  <a:pt x="3589091" y="1407096"/>
                  <a:pt x="3601040" y="1379785"/>
                </a:cubicBezTo>
                <a:cubicBezTo>
                  <a:pt x="3611194" y="1356576"/>
                  <a:pt x="3628131" y="1336800"/>
                  <a:pt x="3638747" y="1313798"/>
                </a:cubicBezTo>
                <a:cubicBezTo>
                  <a:pt x="3647075" y="1295754"/>
                  <a:pt x="3646203" y="1273518"/>
                  <a:pt x="3657600" y="1257237"/>
                </a:cubicBezTo>
                <a:cubicBezTo>
                  <a:pt x="3669138" y="1240754"/>
                  <a:pt x="3689023" y="1232099"/>
                  <a:pt x="3704734" y="1219530"/>
                </a:cubicBezTo>
                <a:cubicBezTo>
                  <a:pt x="3739140" y="1099110"/>
                  <a:pt x="3699122" y="1198733"/>
                  <a:pt x="3761295" y="1115835"/>
                </a:cubicBezTo>
                <a:cubicBezTo>
                  <a:pt x="3806544" y="1055503"/>
                  <a:pt x="3747470" y="1094466"/>
                  <a:pt x="3817856" y="1059274"/>
                </a:cubicBezTo>
                <a:cubicBezTo>
                  <a:pt x="3839852" y="1062416"/>
                  <a:pt x="3862765" y="1061675"/>
                  <a:pt x="3883844" y="1068701"/>
                </a:cubicBezTo>
                <a:cubicBezTo>
                  <a:pt x="3934906" y="1085721"/>
                  <a:pt x="3928999" y="1103821"/>
                  <a:pt x="3968685" y="1134688"/>
                </a:cubicBezTo>
                <a:cubicBezTo>
                  <a:pt x="3983148" y="1145937"/>
                  <a:pt x="4000108" y="1153542"/>
                  <a:pt x="4015819" y="1162969"/>
                </a:cubicBezTo>
                <a:cubicBezTo>
                  <a:pt x="4028388" y="1188107"/>
                  <a:pt x="4039066" y="1214283"/>
                  <a:pt x="4053526" y="1238383"/>
                </a:cubicBezTo>
                <a:cubicBezTo>
                  <a:pt x="4062953" y="1254094"/>
                  <a:pt x="4073120" y="1269385"/>
                  <a:pt x="4081807" y="1285517"/>
                </a:cubicBezTo>
                <a:cubicBezTo>
                  <a:pt x="4095132" y="1310263"/>
                  <a:pt x="4119514" y="1360932"/>
                  <a:pt x="4119514" y="1360932"/>
                </a:cubicBezTo>
                <a:cubicBezTo>
                  <a:pt x="4171952" y="1570689"/>
                  <a:pt x="4102502" y="1309897"/>
                  <a:pt x="4166648" y="1502334"/>
                </a:cubicBezTo>
                <a:cubicBezTo>
                  <a:pt x="4185802" y="1559797"/>
                  <a:pt x="4192010" y="1622804"/>
                  <a:pt x="4204355" y="1681443"/>
                </a:cubicBezTo>
                <a:cubicBezTo>
                  <a:pt x="4227662" y="1792151"/>
                  <a:pt x="4226058" y="1733942"/>
                  <a:pt x="4242062" y="1869979"/>
                </a:cubicBezTo>
                <a:cubicBezTo>
                  <a:pt x="4300851" y="2369689"/>
                  <a:pt x="4217209" y="1759421"/>
                  <a:pt x="4279769" y="2322466"/>
                </a:cubicBezTo>
                <a:cubicBezTo>
                  <a:pt x="4283308" y="2354315"/>
                  <a:pt x="4292534" y="2385273"/>
                  <a:pt x="4298623" y="2416734"/>
                </a:cubicBezTo>
                <a:cubicBezTo>
                  <a:pt x="4311388" y="2482684"/>
                  <a:pt x="4325286" y="2548437"/>
                  <a:pt x="4336330" y="2614697"/>
                </a:cubicBezTo>
                <a:cubicBezTo>
                  <a:pt x="4342615" y="2652404"/>
                  <a:pt x="4347309" y="2690411"/>
                  <a:pt x="4355184" y="2727818"/>
                </a:cubicBezTo>
                <a:cubicBezTo>
                  <a:pt x="4371625" y="2805909"/>
                  <a:pt x="4373644" y="2778190"/>
                  <a:pt x="4392891" y="2850367"/>
                </a:cubicBezTo>
                <a:cubicBezTo>
                  <a:pt x="4428929" y="2985511"/>
                  <a:pt x="4393093" y="2888576"/>
                  <a:pt x="4430598" y="2982342"/>
                </a:cubicBezTo>
                <a:cubicBezTo>
                  <a:pt x="4451828" y="3109718"/>
                  <a:pt x="4423530" y="2987648"/>
                  <a:pt x="4458879" y="3067183"/>
                </a:cubicBezTo>
                <a:cubicBezTo>
                  <a:pt x="4466950" y="3085344"/>
                  <a:pt x="4470351" y="3105292"/>
                  <a:pt x="4477732" y="3123744"/>
                </a:cubicBezTo>
                <a:cubicBezTo>
                  <a:pt x="4482951" y="3136792"/>
                  <a:pt x="4490879" y="3148610"/>
                  <a:pt x="4496586" y="3161451"/>
                </a:cubicBezTo>
                <a:cubicBezTo>
                  <a:pt x="4544742" y="3269800"/>
                  <a:pt x="4487873" y="3153449"/>
                  <a:pt x="4534293" y="3246292"/>
                </a:cubicBezTo>
                <a:cubicBezTo>
                  <a:pt x="4537435" y="3274573"/>
                  <a:pt x="4530094" y="3306154"/>
                  <a:pt x="4543720" y="3331134"/>
                </a:cubicBezTo>
                <a:cubicBezTo>
                  <a:pt x="4551823" y="3345989"/>
                  <a:pt x="4576505" y="3341019"/>
                  <a:pt x="4590854" y="3349987"/>
                </a:cubicBezTo>
                <a:cubicBezTo>
                  <a:pt x="4602159" y="3357053"/>
                  <a:pt x="4609101" y="3369489"/>
                  <a:pt x="4619134" y="3378268"/>
                </a:cubicBezTo>
                <a:cubicBezTo>
                  <a:pt x="4634276" y="3391517"/>
                  <a:pt x="4650557" y="3403406"/>
                  <a:pt x="4666268" y="3415975"/>
                </a:cubicBezTo>
                <a:cubicBezTo>
                  <a:pt x="4686789" y="3457015"/>
                  <a:pt x="4690980" y="3469295"/>
                  <a:pt x="4722829" y="3510243"/>
                </a:cubicBezTo>
                <a:cubicBezTo>
                  <a:pt x="4731014" y="3520766"/>
                  <a:pt x="4741683" y="3529096"/>
                  <a:pt x="4751110" y="3538523"/>
                </a:cubicBezTo>
                <a:cubicBezTo>
                  <a:pt x="4757394" y="3551092"/>
                  <a:pt x="4760818" y="3565561"/>
                  <a:pt x="4769963" y="3576231"/>
                </a:cubicBezTo>
                <a:cubicBezTo>
                  <a:pt x="4780188" y="3588160"/>
                  <a:pt x="4794885" y="3595379"/>
                  <a:pt x="4807670" y="3604511"/>
                </a:cubicBezTo>
                <a:cubicBezTo>
                  <a:pt x="4816889" y="3611096"/>
                  <a:pt x="4826732" y="3616780"/>
                  <a:pt x="4835951" y="3623365"/>
                </a:cubicBezTo>
                <a:cubicBezTo>
                  <a:pt x="4848736" y="3632497"/>
                  <a:pt x="4860873" y="3642513"/>
                  <a:pt x="4873658" y="3651645"/>
                </a:cubicBezTo>
                <a:cubicBezTo>
                  <a:pt x="4882877" y="3658230"/>
                  <a:pt x="4893235" y="3663246"/>
                  <a:pt x="4901939" y="3670499"/>
                </a:cubicBezTo>
                <a:cubicBezTo>
                  <a:pt x="4959265" y="3718271"/>
                  <a:pt x="4898152" y="3682745"/>
                  <a:pt x="4967926" y="3717633"/>
                </a:cubicBezTo>
                <a:cubicBezTo>
                  <a:pt x="4975749" y="3728063"/>
                  <a:pt x="5004245" y="3782569"/>
                  <a:pt x="5033914" y="3764767"/>
                </a:cubicBezTo>
                <a:cubicBezTo>
                  <a:pt x="5045024" y="3758101"/>
                  <a:pt x="5040199" y="3739628"/>
                  <a:pt x="5043341" y="3727059"/>
                </a:cubicBezTo>
                <a:cubicBezTo>
                  <a:pt x="5049625" y="3252577"/>
                  <a:pt x="5050260" y="2777986"/>
                  <a:pt x="5062194" y="2303612"/>
                </a:cubicBezTo>
                <a:cubicBezTo>
                  <a:pt x="5062846" y="2277708"/>
                  <a:pt x="5072193" y="2252550"/>
                  <a:pt x="5081048" y="2228198"/>
                </a:cubicBezTo>
                <a:cubicBezTo>
                  <a:pt x="5084920" y="2217550"/>
                  <a:pt x="5094280" y="2209754"/>
                  <a:pt x="5099901" y="2199917"/>
                </a:cubicBezTo>
                <a:cubicBezTo>
                  <a:pt x="5106873" y="2187716"/>
                  <a:pt x="5113710" y="2175326"/>
                  <a:pt x="5118755" y="2162210"/>
                </a:cubicBezTo>
                <a:cubicBezTo>
                  <a:pt x="5142888" y="2099465"/>
                  <a:pt x="5141355" y="2083391"/>
                  <a:pt x="5165889" y="2030235"/>
                </a:cubicBezTo>
                <a:cubicBezTo>
                  <a:pt x="5177667" y="2004716"/>
                  <a:pt x="5194708" y="1981483"/>
                  <a:pt x="5203596" y="1954820"/>
                </a:cubicBezTo>
                <a:cubicBezTo>
                  <a:pt x="5206738" y="1945393"/>
                  <a:pt x="5205997" y="1933566"/>
                  <a:pt x="5213023" y="1926540"/>
                </a:cubicBezTo>
                <a:cubicBezTo>
                  <a:pt x="5222960" y="1916603"/>
                  <a:pt x="5238161" y="1913971"/>
                  <a:pt x="5250730" y="1907686"/>
                </a:cubicBezTo>
                <a:cubicBezTo>
                  <a:pt x="5422426" y="1964918"/>
                  <a:pt x="5275530" y="1906162"/>
                  <a:pt x="5297864" y="2369600"/>
                </a:cubicBezTo>
                <a:cubicBezTo>
                  <a:pt x="5316057" y="2747110"/>
                  <a:pt x="5304002" y="2616888"/>
                  <a:pt x="5354425" y="2944635"/>
                </a:cubicBezTo>
                <a:cubicBezTo>
                  <a:pt x="5369744" y="3044210"/>
                  <a:pt x="5369879" y="3063010"/>
                  <a:pt x="5392132" y="3152024"/>
                </a:cubicBezTo>
                <a:cubicBezTo>
                  <a:pt x="5397058" y="3171729"/>
                  <a:pt x="5414645" y="3213020"/>
                  <a:pt x="5420413" y="3227439"/>
                </a:cubicBezTo>
                <a:cubicBezTo>
                  <a:pt x="5457295" y="3153674"/>
                  <a:pt x="5454217" y="3170286"/>
                  <a:pt x="5458120" y="3038903"/>
                </a:cubicBezTo>
                <a:cubicBezTo>
                  <a:pt x="5466051" y="2771909"/>
                  <a:pt x="5452221" y="2504295"/>
                  <a:pt x="5467547" y="2237624"/>
                </a:cubicBezTo>
                <a:cubicBezTo>
                  <a:pt x="5468353" y="2223595"/>
                  <a:pt x="5492685" y="2225055"/>
                  <a:pt x="5505254" y="2218771"/>
                </a:cubicBezTo>
                <a:cubicBezTo>
                  <a:pt x="5506756" y="2214264"/>
                  <a:pt x="5522289" y="2159399"/>
                  <a:pt x="5533534" y="2162210"/>
                </a:cubicBezTo>
                <a:cubicBezTo>
                  <a:pt x="5547167" y="2165618"/>
                  <a:pt x="5546103" y="2187348"/>
                  <a:pt x="5552388" y="2199917"/>
                </a:cubicBezTo>
                <a:cubicBezTo>
                  <a:pt x="5549246" y="2209344"/>
                  <a:pt x="5545576" y="2218611"/>
                  <a:pt x="5542961" y="2228198"/>
                </a:cubicBezTo>
                <a:cubicBezTo>
                  <a:pt x="5471633" y="2489737"/>
                  <a:pt x="5516289" y="2509375"/>
                  <a:pt x="5533534" y="2963488"/>
                </a:cubicBezTo>
                <a:cubicBezTo>
                  <a:pt x="5534633" y="2992438"/>
                  <a:pt x="5546103" y="3020049"/>
                  <a:pt x="5552388" y="3048330"/>
                </a:cubicBezTo>
                <a:cubicBezTo>
                  <a:pt x="5584170" y="3525048"/>
                  <a:pt x="5556251" y="3173917"/>
                  <a:pt x="5590095" y="2209344"/>
                </a:cubicBezTo>
                <a:cubicBezTo>
                  <a:pt x="5591202" y="2177784"/>
                  <a:pt x="5596380" y="2146499"/>
                  <a:pt x="5599522" y="2115076"/>
                </a:cubicBezTo>
                <a:cubicBezTo>
                  <a:pt x="5605807" y="2127645"/>
                  <a:pt x="5611404" y="2140582"/>
                  <a:pt x="5618376" y="2152783"/>
                </a:cubicBezTo>
                <a:cubicBezTo>
                  <a:pt x="5623997" y="2162620"/>
                  <a:pt x="5636815" y="2169742"/>
                  <a:pt x="5637229" y="2181064"/>
                </a:cubicBezTo>
                <a:cubicBezTo>
                  <a:pt x="5646701" y="2439978"/>
                  <a:pt x="5611639" y="2774930"/>
                  <a:pt x="5665510" y="3057756"/>
                </a:cubicBezTo>
                <a:cubicBezTo>
                  <a:pt x="5669790" y="3080228"/>
                  <a:pt x="5678079" y="3101748"/>
                  <a:pt x="5684363" y="3123744"/>
                </a:cubicBezTo>
                <a:cubicBezTo>
                  <a:pt x="5759390" y="2711104"/>
                  <a:pt x="5683902" y="3159399"/>
                  <a:pt x="5712644" y="2115076"/>
                </a:cubicBezTo>
                <a:cubicBezTo>
                  <a:pt x="5715177" y="2023033"/>
                  <a:pt x="5723882" y="2011564"/>
                  <a:pt x="5750351" y="1945393"/>
                </a:cubicBezTo>
                <a:cubicBezTo>
                  <a:pt x="5747209" y="1973674"/>
                  <a:pt x="5744314" y="2001983"/>
                  <a:pt x="5740924" y="2030235"/>
                </a:cubicBezTo>
                <a:cubicBezTo>
                  <a:pt x="5734887" y="2080542"/>
                  <a:pt x="5722680" y="2130400"/>
                  <a:pt x="5722070" y="2181064"/>
                </a:cubicBezTo>
                <a:cubicBezTo>
                  <a:pt x="5719533" y="2391604"/>
                  <a:pt x="5726168" y="2602171"/>
                  <a:pt x="5731497" y="2812659"/>
                </a:cubicBezTo>
                <a:cubicBezTo>
                  <a:pt x="5732954" y="2870201"/>
                  <a:pt x="5752538" y="3030273"/>
                  <a:pt x="5759778" y="3076610"/>
                </a:cubicBezTo>
                <a:cubicBezTo>
                  <a:pt x="5767675" y="3127149"/>
                  <a:pt x="5788058" y="3227439"/>
                  <a:pt x="5788058" y="3227439"/>
                </a:cubicBezTo>
                <a:cubicBezTo>
                  <a:pt x="5794343" y="3048330"/>
                  <a:pt x="5798681" y="2869141"/>
                  <a:pt x="5806912" y="2690111"/>
                </a:cubicBezTo>
                <a:cubicBezTo>
                  <a:pt x="5809801" y="2627282"/>
                  <a:pt x="5838257" y="2227009"/>
                  <a:pt x="5844619" y="2152783"/>
                </a:cubicBezTo>
                <a:cubicBezTo>
                  <a:pt x="5846783" y="2127542"/>
                  <a:pt x="5851681" y="2102592"/>
                  <a:pt x="5854046" y="2077369"/>
                </a:cubicBezTo>
                <a:cubicBezTo>
                  <a:pt x="5877146" y="1830960"/>
                  <a:pt x="5838483" y="1919955"/>
                  <a:pt x="5891753" y="1813418"/>
                </a:cubicBezTo>
                <a:cubicBezTo>
                  <a:pt x="6000358" y="2356430"/>
                  <a:pt x="5883155" y="1755408"/>
                  <a:pt x="5920033" y="3368841"/>
                </a:cubicBezTo>
                <a:cubicBezTo>
                  <a:pt x="5920907" y="3407086"/>
                  <a:pt x="5917150" y="3497932"/>
                  <a:pt x="5957741" y="3538523"/>
                </a:cubicBezTo>
                <a:cubicBezTo>
                  <a:pt x="5965752" y="3546534"/>
                  <a:pt x="5976594" y="3551092"/>
                  <a:pt x="5986021" y="3557377"/>
                </a:cubicBezTo>
                <a:cubicBezTo>
                  <a:pt x="6001732" y="3554235"/>
                  <a:pt x="6022604" y="3560008"/>
                  <a:pt x="6033155" y="3547950"/>
                </a:cubicBezTo>
                <a:cubicBezTo>
                  <a:pt x="6048219" y="3530734"/>
                  <a:pt x="6046770" y="3504231"/>
                  <a:pt x="6052009" y="3481963"/>
                </a:cubicBezTo>
                <a:cubicBezTo>
                  <a:pt x="6059349" y="3450770"/>
                  <a:pt x="6063522" y="3418887"/>
                  <a:pt x="6070862" y="3387694"/>
                </a:cubicBezTo>
                <a:cubicBezTo>
                  <a:pt x="6087063" y="3318841"/>
                  <a:pt x="6089013" y="3317767"/>
                  <a:pt x="6127423" y="3255719"/>
                </a:cubicBezTo>
                <a:cubicBezTo>
                  <a:pt x="6154950" y="3211252"/>
                  <a:pt x="6186752" y="3169397"/>
                  <a:pt x="6212264" y="3123744"/>
                </a:cubicBezTo>
                <a:cubicBezTo>
                  <a:pt x="6258000" y="3041900"/>
                  <a:pt x="6323732" y="2909945"/>
                  <a:pt x="6353666" y="2812659"/>
                </a:cubicBezTo>
                <a:cubicBezTo>
                  <a:pt x="6365995" y="2772590"/>
                  <a:pt x="6373041" y="2731077"/>
                  <a:pt x="6381947" y="2690111"/>
                </a:cubicBezTo>
                <a:cubicBezTo>
                  <a:pt x="6429854" y="2469740"/>
                  <a:pt x="6363359" y="2753557"/>
                  <a:pt x="6429081" y="2416734"/>
                </a:cubicBezTo>
                <a:cubicBezTo>
                  <a:pt x="6469597" y="2209092"/>
                  <a:pt x="6460840" y="2249319"/>
                  <a:pt x="6523349" y="2086796"/>
                </a:cubicBezTo>
                <a:cubicBezTo>
                  <a:pt x="6587019" y="1725992"/>
                  <a:pt x="6515145" y="2168835"/>
                  <a:pt x="6570483" y="1615455"/>
                </a:cubicBezTo>
                <a:cubicBezTo>
                  <a:pt x="6575880" y="1561480"/>
                  <a:pt x="6591267" y="1508923"/>
                  <a:pt x="6598763" y="1455200"/>
                </a:cubicBezTo>
                <a:cubicBezTo>
                  <a:pt x="6610128" y="1373748"/>
                  <a:pt x="6620214" y="1292060"/>
                  <a:pt x="6627044" y="1210103"/>
                </a:cubicBezTo>
                <a:cubicBezTo>
                  <a:pt x="6642215" y="1028049"/>
                  <a:pt x="6650182" y="845451"/>
                  <a:pt x="6664751" y="663348"/>
                </a:cubicBezTo>
                <a:cubicBezTo>
                  <a:pt x="6671036" y="584791"/>
                  <a:pt x="6672139" y="505647"/>
                  <a:pt x="6683605" y="427678"/>
                </a:cubicBezTo>
                <a:cubicBezTo>
                  <a:pt x="6687942" y="398185"/>
                  <a:pt x="6704299" y="371666"/>
                  <a:pt x="6711885" y="342837"/>
                </a:cubicBezTo>
                <a:cubicBezTo>
                  <a:pt x="6720040" y="311847"/>
                  <a:pt x="6722967" y="279657"/>
                  <a:pt x="6730739" y="248569"/>
                </a:cubicBezTo>
                <a:cubicBezTo>
                  <a:pt x="6747906" y="179900"/>
                  <a:pt x="6745038" y="208918"/>
                  <a:pt x="6768446" y="154301"/>
                </a:cubicBezTo>
                <a:cubicBezTo>
                  <a:pt x="6772360" y="145168"/>
                  <a:pt x="6770847" y="133046"/>
                  <a:pt x="6777873" y="126020"/>
                </a:cubicBezTo>
                <a:cubicBezTo>
                  <a:pt x="6787810" y="116083"/>
                  <a:pt x="6803011" y="113451"/>
                  <a:pt x="6815580" y="107167"/>
                </a:cubicBezTo>
                <a:cubicBezTo>
                  <a:pt x="6825007" y="97740"/>
                  <a:pt x="6835184" y="89008"/>
                  <a:pt x="6843860" y="78886"/>
                </a:cubicBezTo>
                <a:cubicBezTo>
                  <a:pt x="6854085" y="66957"/>
                  <a:pt x="6859356" y="50311"/>
                  <a:pt x="6872141" y="41179"/>
                </a:cubicBezTo>
                <a:cubicBezTo>
                  <a:pt x="6882684" y="33649"/>
                  <a:pt x="6897279" y="34894"/>
                  <a:pt x="6909848" y="31752"/>
                </a:cubicBezTo>
                <a:cubicBezTo>
                  <a:pt x="6964108" y="-4421"/>
                  <a:pt x="6972538" y="-19799"/>
                  <a:pt x="7070103" y="41179"/>
                </a:cubicBezTo>
                <a:cubicBezTo>
                  <a:pt x="7089502" y="53303"/>
                  <a:pt x="7081723" y="85465"/>
                  <a:pt x="7088957" y="107167"/>
                </a:cubicBezTo>
                <a:cubicBezTo>
                  <a:pt x="7115699" y="187392"/>
                  <a:pt x="7103984" y="122009"/>
                  <a:pt x="7126664" y="220288"/>
                </a:cubicBezTo>
                <a:cubicBezTo>
                  <a:pt x="7174517" y="427649"/>
                  <a:pt x="7135417" y="341487"/>
                  <a:pt x="7183225" y="437105"/>
                </a:cubicBezTo>
                <a:cubicBezTo>
                  <a:pt x="7189510" y="490523"/>
                  <a:pt x="7193237" y="544305"/>
                  <a:pt x="7202079" y="597360"/>
                </a:cubicBezTo>
                <a:cubicBezTo>
                  <a:pt x="7205840" y="619925"/>
                  <a:pt x="7215693" y="641080"/>
                  <a:pt x="7220932" y="663348"/>
                </a:cubicBezTo>
                <a:cubicBezTo>
                  <a:pt x="7228272" y="694541"/>
                  <a:pt x="7232580" y="726392"/>
                  <a:pt x="7239786" y="757616"/>
                </a:cubicBezTo>
                <a:cubicBezTo>
                  <a:pt x="7299221" y="1015167"/>
                  <a:pt x="7259269" y="808214"/>
                  <a:pt x="7296347" y="1012140"/>
                </a:cubicBezTo>
                <a:cubicBezTo>
                  <a:pt x="7302631" y="1169253"/>
                  <a:pt x="7303997" y="1326641"/>
                  <a:pt x="7315200" y="1483480"/>
                </a:cubicBezTo>
                <a:cubicBezTo>
                  <a:pt x="7316616" y="1503303"/>
                  <a:pt x="7330301" y="1520525"/>
                  <a:pt x="7334054" y="1540041"/>
                </a:cubicBezTo>
                <a:cubicBezTo>
                  <a:pt x="7346055" y="1602446"/>
                  <a:pt x="7351537" y="1665953"/>
                  <a:pt x="7362334" y="1728577"/>
                </a:cubicBezTo>
                <a:cubicBezTo>
                  <a:pt x="7378382" y="1821654"/>
                  <a:pt x="7379364" y="1796692"/>
                  <a:pt x="7400042" y="1879406"/>
                </a:cubicBezTo>
                <a:cubicBezTo>
                  <a:pt x="7429325" y="1996539"/>
                  <a:pt x="7401677" y="1929812"/>
                  <a:pt x="7447176" y="2020808"/>
                </a:cubicBezTo>
                <a:cubicBezTo>
                  <a:pt x="7476944" y="2154768"/>
                  <a:pt x="7451038" y="2059709"/>
                  <a:pt x="7484883" y="2152783"/>
                </a:cubicBezTo>
                <a:cubicBezTo>
                  <a:pt x="7491675" y="2171460"/>
                  <a:pt x="7494848" y="2191569"/>
                  <a:pt x="7503736" y="2209344"/>
                </a:cubicBezTo>
                <a:cubicBezTo>
                  <a:pt x="7513870" y="2229611"/>
                  <a:pt x="7528875" y="2247051"/>
                  <a:pt x="7541444" y="2265905"/>
                </a:cubicBezTo>
                <a:cubicBezTo>
                  <a:pt x="7564502" y="2335085"/>
                  <a:pt x="7534277" y="2241994"/>
                  <a:pt x="7569724" y="2369600"/>
                </a:cubicBezTo>
                <a:cubicBezTo>
                  <a:pt x="7578505" y="2401209"/>
                  <a:pt x="7587631" y="2432745"/>
                  <a:pt x="7598005" y="2463868"/>
                </a:cubicBezTo>
                <a:cubicBezTo>
                  <a:pt x="7609636" y="2498760"/>
                  <a:pt x="7618404" y="2535111"/>
                  <a:pt x="7635712" y="2567563"/>
                </a:cubicBezTo>
                <a:cubicBezTo>
                  <a:pt x="7644077" y="2583247"/>
                  <a:pt x="7662754" y="2591050"/>
                  <a:pt x="7673419" y="2605270"/>
                </a:cubicBezTo>
                <a:cubicBezTo>
                  <a:pt x="7734091" y="2686166"/>
                  <a:pt x="7636992" y="2592467"/>
                  <a:pt x="7711126" y="2708965"/>
                </a:cubicBezTo>
                <a:cubicBezTo>
                  <a:pt x="7721928" y="2725940"/>
                  <a:pt x="7742549" y="2734103"/>
                  <a:pt x="7758260" y="2746672"/>
                </a:cubicBezTo>
                <a:cubicBezTo>
                  <a:pt x="7801298" y="2832746"/>
                  <a:pt x="7750539" y="2725439"/>
                  <a:pt x="7795967" y="2850367"/>
                </a:cubicBezTo>
                <a:cubicBezTo>
                  <a:pt x="7800769" y="2863574"/>
                  <a:pt x="7810019" y="2874867"/>
                  <a:pt x="7814821" y="2888074"/>
                </a:cubicBezTo>
                <a:cubicBezTo>
                  <a:pt x="7822639" y="2909573"/>
                  <a:pt x="7822721" y="2933979"/>
                  <a:pt x="7833675" y="2954062"/>
                </a:cubicBezTo>
                <a:cubicBezTo>
                  <a:pt x="7842187" y="2969667"/>
                  <a:pt x="7858813" y="2979200"/>
                  <a:pt x="7871382" y="2991769"/>
                </a:cubicBezTo>
                <a:cubicBezTo>
                  <a:pt x="7887093" y="3026334"/>
                  <a:pt x="7899493" y="3062605"/>
                  <a:pt x="7918516" y="3095464"/>
                </a:cubicBezTo>
                <a:cubicBezTo>
                  <a:pt x="7934260" y="3122658"/>
                  <a:pt x="7956595" y="3145465"/>
                  <a:pt x="7975077" y="3170878"/>
                </a:cubicBezTo>
                <a:cubicBezTo>
                  <a:pt x="7981741" y="3180040"/>
                  <a:pt x="7985919" y="3191147"/>
                  <a:pt x="7993930" y="3199158"/>
                </a:cubicBezTo>
                <a:cubicBezTo>
                  <a:pt x="8008157" y="3213385"/>
                  <a:pt x="8025353" y="3224297"/>
                  <a:pt x="8041064" y="3236866"/>
                </a:cubicBezTo>
                <a:cubicBezTo>
                  <a:pt x="8112233" y="3396993"/>
                  <a:pt x="8040329" y="3256014"/>
                  <a:pt x="8125906" y="3378268"/>
                </a:cubicBezTo>
                <a:cubicBezTo>
                  <a:pt x="8133965" y="3389780"/>
                  <a:pt x="8135614" y="3405306"/>
                  <a:pt x="8144759" y="3415975"/>
                </a:cubicBezTo>
                <a:cubicBezTo>
                  <a:pt x="8154984" y="3427904"/>
                  <a:pt x="8170537" y="3434030"/>
                  <a:pt x="8182466" y="3444255"/>
                </a:cubicBezTo>
                <a:cubicBezTo>
                  <a:pt x="8192588" y="3452931"/>
                  <a:pt x="8197957" y="3468774"/>
                  <a:pt x="8210747" y="3472536"/>
                </a:cubicBezTo>
                <a:cubicBezTo>
                  <a:pt x="8253380" y="3485075"/>
                  <a:pt x="8298730" y="3485105"/>
                  <a:pt x="8342722" y="3491389"/>
                </a:cubicBezTo>
                <a:cubicBezTo>
                  <a:pt x="8392798" y="3505697"/>
                  <a:pt x="8417431" y="3511701"/>
                  <a:pt x="8465270" y="3529097"/>
                </a:cubicBezTo>
                <a:cubicBezTo>
                  <a:pt x="8481173" y="3534880"/>
                  <a:pt x="8495812" y="3544631"/>
                  <a:pt x="8512405" y="3547950"/>
                </a:cubicBezTo>
                <a:cubicBezTo>
                  <a:pt x="8670125" y="3579494"/>
                  <a:pt x="8655588" y="3576231"/>
                  <a:pt x="8766928" y="3576231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071D0-B65F-4090-A369-7DD3636D5B1D}"/>
              </a:ext>
            </a:extLst>
          </p:cNvPr>
          <p:cNvSpPr txBox="1"/>
          <p:nvPr/>
        </p:nvSpPr>
        <p:spPr>
          <a:xfrm>
            <a:off x="11207222" y="327412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FE11F-523E-49B9-B71D-ACF6B4ED147A}"/>
              </a:ext>
            </a:extLst>
          </p:cNvPr>
          <p:cNvSpPr txBox="1"/>
          <p:nvPr/>
        </p:nvSpPr>
        <p:spPr>
          <a:xfrm>
            <a:off x="5373601" y="6644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D1E31-3000-4935-9DCB-D2F00D3F93E0}"/>
              </a:ext>
            </a:extLst>
          </p:cNvPr>
          <p:cNvSpPr txBox="1"/>
          <p:nvPr/>
        </p:nvSpPr>
        <p:spPr>
          <a:xfrm>
            <a:off x="10133814" y="103380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f(x)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8B886-6838-47D2-9B2A-1322C7A20FFD}"/>
              </a:ext>
            </a:extLst>
          </p:cNvPr>
          <p:cNvSpPr txBox="1"/>
          <p:nvPr/>
        </p:nvSpPr>
        <p:spPr>
          <a:xfrm>
            <a:off x="8113163" y="449195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AC473F-7DA4-41C5-AD35-2EE0CB762CCE}"/>
              </a:ext>
            </a:extLst>
          </p:cNvPr>
          <p:cNvCxnSpPr/>
          <p:nvPr/>
        </p:nvCxnSpPr>
        <p:spPr>
          <a:xfrm>
            <a:off x="7616857" y="1925424"/>
            <a:ext cx="0" cy="300715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A318A7-EEA4-4C0C-8D42-ED3D9D3493FC}"/>
              </a:ext>
            </a:extLst>
          </p:cNvPr>
          <p:cNvCxnSpPr/>
          <p:nvPr/>
        </p:nvCxnSpPr>
        <p:spPr>
          <a:xfrm>
            <a:off x="8900474" y="1946471"/>
            <a:ext cx="0" cy="300715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miley Face 2">
            <a:extLst>
              <a:ext uri="{FF2B5EF4-FFF2-40B4-BE49-F238E27FC236}">
                <a16:creationId xmlns:a16="http://schemas.microsoft.com/office/drawing/2014/main" id="{E0815779-7D44-4064-A4FC-E2A5D905994B}"/>
              </a:ext>
            </a:extLst>
          </p:cNvPr>
          <p:cNvSpPr/>
          <p:nvPr/>
        </p:nvSpPr>
        <p:spPr>
          <a:xfrm>
            <a:off x="2724346" y="3101419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7930B0F5-815A-4A4D-9F0B-FC4875897235}"/>
              </a:ext>
            </a:extLst>
          </p:cNvPr>
          <p:cNvSpPr/>
          <p:nvPr/>
        </p:nvSpPr>
        <p:spPr>
          <a:xfrm>
            <a:off x="3349835" y="3101419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83828756-5E9E-4BD7-94CA-B1E84718DB9A}"/>
              </a:ext>
            </a:extLst>
          </p:cNvPr>
          <p:cNvSpPr/>
          <p:nvPr/>
        </p:nvSpPr>
        <p:spPr>
          <a:xfrm>
            <a:off x="4023359" y="3115558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221ACA2E-7448-45DA-9045-6041699C8FC5}"/>
              </a:ext>
            </a:extLst>
          </p:cNvPr>
          <p:cNvSpPr/>
          <p:nvPr/>
        </p:nvSpPr>
        <p:spPr>
          <a:xfrm>
            <a:off x="4849626" y="3101419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3B058480-3C51-4F55-85B0-CF3E2319E628}"/>
              </a:ext>
            </a:extLst>
          </p:cNvPr>
          <p:cNvSpPr/>
          <p:nvPr/>
        </p:nvSpPr>
        <p:spPr>
          <a:xfrm>
            <a:off x="5753655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212EF494-B28B-4EB2-ADEC-438F755BAC4C}"/>
              </a:ext>
            </a:extLst>
          </p:cNvPr>
          <p:cNvSpPr/>
          <p:nvPr/>
        </p:nvSpPr>
        <p:spPr>
          <a:xfrm>
            <a:off x="6639320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06A8F7D5-A925-4DB1-B85C-02E9F5CE4F7B}"/>
              </a:ext>
            </a:extLst>
          </p:cNvPr>
          <p:cNvSpPr/>
          <p:nvPr/>
        </p:nvSpPr>
        <p:spPr>
          <a:xfrm>
            <a:off x="7264809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DCECF089-1093-4C4E-9E2D-2CE07F7D26FC}"/>
              </a:ext>
            </a:extLst>
          </p:cNvPr>
          <p:cNvSpPr/>
          <p:nvPr/>
        </p:nvSpPr>
        <p:spPr>
          <a:xfrm>
            <a:off x="7938333" y="3129696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05ED17A8-989B-4BF3-AB20-476E2735170C}"/>
              </a:ext>
            </a:extLst>
          </p:cNvPr>
          <p:cNvSpPr/>
          <p:nvPr/>
        </p:nvSpPr>
        <p:spPr>
          <a:xfrm>
            <a:off x="8764600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E80F728A-C520-488F-969C-64981B9E8CCA}"/>
              </a:ext>
            </a:extLst>
          </p:cNvPr>
          <p:cNvSpPr/>
          <p:nvPr/>
        </p:nvSpPr>
        <p:spPr>
          <a:xfrm>
            <a:off x="9668629" y="31296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645381F7-BBE2-4086-8221-2CB166C8E2FD}"/>
              </a:ext>
            </a:extLst>
          </p:cNvPr>
          <p:cNvSpPr/>
          <p:nvPr/>
        </p:nvSpPr>
        <p:spPr>
          <a:xfrm>
            <a:off x="2824735" y="3101419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99914FE4-8ED4-4333-B836-42019578AC70}"/>
              </a:ext>
            </a:extLst>
          </p:cNvPr>
          <p:cNvSpPr/>
          <p:nvPr/>
        </p:nvSpPr>
        <p:spPr>
          <a:xfrm>
            <a:off x="3450224" y="3101419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314BB7A6-EA09-4BFB-A8CA-5122DAACAA8D}"/>
              </a:ext>
            </a:extLst>
          </p:cNvPr>
          <p:cNvSpPr/>
          <p:nvPr/>
        </p:nvSpPr>
        <p:spPr>
          <a:xfrm>
            <a:off x="4123748" y="3115558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FC71F4C5-16A5-4E13-8011-6B43C3C489DA}"/>
              </a:ext>
            </a:extLst>
          </p:cNvPr>
          <p:cNvSpPr/>
          <p:nvPr/>
        </p:nvSpPr>
        <p:spPr>
          <a:xfrm>
            <a:off x="4950015" y="3101419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0A60EB51-22F7-4CC6-BAF6-DCBC73EC164D}"/>
              </a:ext>
            </a:extLst>
          </p:cNvPr>
          <p:cNvSpPr/>
          <p:nvPr/>
        </p:nvSpPr>
        <p:spPr>
          <a:xfrm>
            <a:off x="5854044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BA30DE49-E7A4-43B9-B9EE-65A54064B738}"/>
              </a:ext>
            </a:extLst>
          </p:cNvPr>
          <p:cNvSpPr/>
          <p:nvPr/>
        </p:nvSpPr>
        <p:spPr>
          <a:xfrm>
            <a:off x="6739709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E98AC2A2-2356-4AA4-87A1-0953233BD81E}"/>
              </a:ext>
            </a:extLst>
          </p:cNvPr>
          <p:cNvSpPr/>
          <p:nvPr/>
        </p:nvSpPr>
        <p:spPr>
          <a:xfrm>
            <a:off x="7365198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E8E52E14-866A-452D-A80C-FA03429C525E}"/>
              </a:ext>
            </a:extLst>
          </p:cNvPr>
          <p:cNvSpPr/>
          <p:nvPr/>
        </p:nvSpPr>
        <p:spPr>
          <a:xfrm>
            <a:off x="8038722" y="3129696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>
            <a:extLst>
              <a:ext uri="{FF2B5EF4-FFF2-40B4-BE49-F238E27FC236}">
                <a16:creationId xmlns:a16="http://schemas.microsoft.com/office/drawing/2014/main" id="{5746FFF1-57FF-40B1-8BAC-3555C047373E}"/>
              </a:ext>
            </a:extLst>
          </p:cNvPr>
          <p:cNvSpPr/>
          <p:nvPr/>
        </p:nvSpPr>
        <p:spPr>
          <a:xfrm>
            <a:off x="8864989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>
            <a:extLst>
              <a:ext uri="{FF2B5EF4-FFF2-40B4-BE49-F238E27FC236}">
                <a16:creationId xmlns:a16="http://schemas.microsoft.com/office/drawing/2014/main" id="{E1B6BD57-64E9-410D-82D9-100C03A44DE0}"/>
              </a:ext>
            </a:extLst>
          </p:cNvPr>
          <p:cNvSpPr/>
          <p:nvPr/>
        </p:nvSpPr>
        <p:spPr>
          <a:xfrm>
            <a:off x="9769018" y="31296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0E9254CE-0005-4937-8A31-9936BE2CE1C2}"/>
              </a:ext>
            </a:extLst>
          </p:cNvPr>
          <p:cNvSpPr/>
          <p:nvPr/>
        </p:nvSpPr>
        <p:spPr>
          <a:xfrm>
            <a:off x="2925124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>
            <a:extLst>
              <a:ext uri="{FF2B5EF4-FFF2-40B4-BE49-F238E27FC236}">
                <a16:creationId xmlns:a16="http://schemas.microsoft.com/office/drawing/2014/main" id="{C424B263-3B07-4907-BA6A-E9AC531EF3B0}"/>
              </a:ext>
            </a:extLst>
          </p:cNvPr>
          <p:cNvSpPr/>
          <p:nvPr/>
        </p:nvSpPr>
        <p:spPr>
          <a:xfrm>
            <a:off x="3550613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FFB36B53-2F40-4F0F-B079-E4A1A459CADF}"/>
              </a:ext>
            </a:extLst>
          </p:cNvPr>
          <p:cNvSpPr/>
          <p:nvPr/>
        </p:nvSpPr>
        <p:spPr>
          <a:xfrm>
            <a:off x="4224137" y="3129696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BFD86DC8-E67A-4F5A-A9E7-A0DE485878D3}"/>
              </a:ext>
            </a:extLst>
          </p:cNvPr>
          <p:cNvSpPr/>
          <p:nvPr/>
        </p:nvSpPr>
        <p:spPr>
          <a:xfrm>
            <a:off x="5050404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612BE4AF-BDD9-4E92-9C7D-64E5A3335084}"/>
              </a:ext>
            </a:extLst>
          </p:cNvPr>
          <p:cNvSpPr/>
          <p:nvPr/>
        </p:nvSpPr>
        <p:spPr>
          <a:xfrm>
            <a:off x="5954433" y="31296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D028C233-329C-4E36-B569-A76D616C0330}"/>
              </a:ext>
            </a:extLst>
          </p:cNvPr>
          <p:cNvSpPr/>
          <p:nvPr/>
        </p:nvSpPr>
        <p:spPr>
          <a:xfrm>
            <a:off x="6840098" y="31296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FE44C97C-C490-41C9-BA75-C21A1AB7D826}"/>
              </a:ext>
            </a:extLst>
          </p:cNvPr>
          <p:cNvSpPr/>
          <p:nvPr/>
        </p:nvSpPr>
        <p:spPr>
          <a:xfrm>
            <a:off x="7465587" y="31296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E444B78E-195A-4073-B3A8-D07AAE9A3D55}"/>
              </a:ext>
            </a:extLst>
          </p:cNvPr>
          <p:cNvSpPr/>
          <p:nvPr/>
        </p:nvSpPr>
        <p:spPr>
          <a:xfrm>
            <a:off x="8139111" y="3143834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>
            <a:extLst>
              <a:ext uri="{FF2B5EF4-FFF2-40B4-BE49-F238E27FC236}">
                <a16:creationId xmlns:a16="http://schemas.microsoft.com/office/drawing/2014/main" id="{5DF46EB4-7C57-4630-BECD-43D9FBF5E4EA}"/>
              </a:ext>
            </a:extLst>
          </p:cNvPr>
          <p:cNvSpPr/>
          <p:nvPr/>
        </p:nvSpPr>
        <p:spPr>
          <a:xfrm>
            <a:off x="8965378" y="31296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>
            <a:extLst>
              <a:ext uri="{FF2B5EF4-FFF2-40B4-BE49-F238E27FC236}">
                <a16:creationId xmlns:a16="http://schemas.microsoft.com/office/drawing/2014/main" id="{37E24F46-2C55-4631-BC72-596E360DA43E}"/>
              </a:ext>
            </a:extLst>
          </p:cNvPr>
          <p:cNvSpPr/>
          <p:nvPr/>
        </p:nvSpPr>
        <p:spPr>
          <a:xfrm>
            <a:off x="9869407" y="3143833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iley Face 42">
            <a:extLst>
              <a:ext uri="{FF2B5EF4-FFF2-40B4-BE49-F238E27FC236}">
                <a16:creationId xmlns:a16="http://schemas.microsoft.com/office/drawing/2014/main" id="{47E8EDA3-29A0-47C7-A475-F20E3CDEC4CB}"/>
              </a:ext>
            </a:extLst>
          </p:cNvPr>
          <p:cNvSpPr/>
          <p:nvPr/>
        </p:nvSpPr>
        <p:spPr>
          <a:xfrm>
            <a:off x="3025513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iley Face 43">
            <a:extLst>
              <a:ext uri="{FF2B5EF4-FFF2-40B4-BE49-F238E27FC236}">
                <a16:creationId xmlns:a16="http://schemas.microsoft.com/office/drawing/2014/main" id="{1567D8A1-D78E-4D4E-9C2A-C4E83F988119}"/>
              </a:ext>
            </a:extLst>
          </p:cNvPr>
          <p:cNvSpPr/>
          <p:nvPr/>
        </p:nvSpPr>
        <p:spPr>
          <a:xfrm>
            <a:off x="3651002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A4782444-8112-4DD8-AF19-311FAEA7F476}"/>
              </a:ext>
            </a:extLst>
          </p:cNvPr>
          <p:cNvSpPr/>
          <p:nvPr/>
        </p:nvSpPr>
        <p:spPr>
          <a:xfrm>
            <a:off x="4324526" y="3129696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miley Face 45">
            <a:extLst>
              <a:ext uri="{FF2B5EF4-FFF2-40B4-BE49-F238E27FC236}">
                <a16:creationId xmlns:a16="http://schemas.microsoft.com/office/drawing/2014/main" id="{7DA41E1A-92EB-463F-9441-53CBA0A3D2AD}"/>
              </a:ext>
            </a:extLst>
          </p:cNvPr>
          <p:cNvSpPr/>
          <p:nvPr/>
        </p:nvSpPr>
        <p:spPr>
          <a:xfrm>
            <a:off x="5150793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miley Face 46">
            <a:extLst>
              <a:ext uri="{FF2B5EF4-FFF2-40B4-BE49-F238E27FC236}">
                <a16:creationId xmlns:a16="http://schemas.microsoft.com/office/drawing/2014/main" id="{DF5E50EA-CD47-4E85-80CD-20D0CCCEC34D}"/>
              </a:ext>
            </a:extLst>
          </p:cNvPr>
          <p:cNvSpPr/>
          <p:nvPr/>
        </p:nvSpPr>
        <p:spPr>
          <a:xfrm>
            <a:off x="6054822" y="31296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iley Face 47">
            <a:extLst>
              <a:ext uri="{FF2B5EF4-FFF2-40B4-BE49-F238E27FC236}">
                <a16:creationId xmlns:a16="http://schemas.microsoft.com/office/drawing/2014/main" id="{D65E2FC6-B9E5-44B5-9180-BF426CA2E151}"/>
              </a:ext>
            </a:extLst>
          </p:cNvPr>
          <p:cNvSpPr/>
          <p:nvPr/>
        </p:nvSpPr>
        <p:spPr>
          <a:xfrm>
            <a:off x="6940487" y="31296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miley Face 48">
            <a:extLst>
              <a:ext uri="{FF2B5EF4-FFF2-40B4-BE49-F238E27FC236}">
                <a16:creationId xmlns:a16="http://schemas.microsoft.com/office/drawing/2014/main" id="{2B1A7F89-FD50-4FAB-BE12-91FAD7CF63E1}"/>
              </a:ext>
            </a:extLst>
          </p:cNvPr>
          <p:cNvSpPr/>
          <p:nvPr/>
        </p:nvSpPr>
        <p:spPr>
          <a:xfrm>
            <a:off x="7565976" y="31296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miley Face 49">
            <a:extLst>
              <a:ext uri="{FF2B5EF4-FFF2-40B4-BE49-F238E27FC236}">
                <a16:creationId xmlns:a16="http://schemas.microsoft.com/office/drawing/2014/main" id="{573C4DC9-4C41-410E-85E2-D09285C15CB3}"/>
              </a:ext>
            </a:extLst>
          </p:cNvPr>
          <p:cNvSpPr/>
          <p:nvPr/>
        </p:nvSpPr>
        <p:spPr>
          <a:xfrm>
            <a:off x="8239500" y="3143834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iley Face 50">
            <a:extLst>
              <a:ext uri="{FF2B5EF4-FFF2-40B4-BE49-F238E27FC236}">
                <a16:creationId xmlns:a16="http://schemas.microsoft.com/office/drawing/2014/main" id="{FB11A6E3-9C7B-42C8-B067-4CA59EDC224C}"/>
              </a:ext>
            </a:extLst>
          </p:cNvPr>
          <p:cNvSpPr/>
          <p:nvPr/>
        </p:nvSpPr>
        <p:spPr>
          <a:xfrm>
            <a:off x="9065767" y="31296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miley Face 51">
            <a:extLst>
              <a:ext uri="{FF2B5EF4-FFF2-40B4-BE49-F238E27FC236}">
                <a16:creationId xmlns:a16="http://schemas.microsoft.com/office/drawing/2014/main" id="{F42281D7-0C7F-4D91-8959-4870FA8E425F}"/>
              </a:ext>
            </a:extLst>
          </p:cNvPr>
          <p:cNvSpPr/>
          <p:nvPr/>
        </p:nvSpPr>
        <p:spPr>
          <a:xfrm>
            <a:off x="9969796" y="3143833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miley Face 52">
            <a:extLst>
              <a:ext uri="{FF2B5EF4-FFF2-40B4-BE49-F238E27FC236}">
                <a16:creationId xmlns:a16="http://schemas.microsoft.com/office/drawing/2014/main" id="{4E9A7FC4-5B49-407A-AB2C-FEF97509160E}"/>
              </a:ext>
            </a:extLst>
          </p:cNvPr>
          <p:cNvSpPr/>
          <p:nvPr/>
        </p:nvSpPr>
        <p:spPr>
          <a:xfrm>
            <a:off x="3125902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iley Face 53">
            <a:extLst>
              <a:ext uri="{FF2B5EF4-FFF2-40B4-BE49-F238E27FC236}">
                <a16:creationId xmlns:a16="http://schemas.microsoft.com/office/drawing/2014/main" id="{F9000C05-D55D-4EE8-A321-BC2C69695B32}"/>
              </a:ext>
            </a:extLst>
          </p:cNvPr>
          <p:cNvSpPr/>
          <p:nvPr/>
        </p:nvSpPr>
        <p:spPr>
          <a:xfrm>
            <a:off x="3751391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miley Face 54">
            <a:extLst>
              <a:ext uri="{FF2B5EF4-FFF2-40B4-BE49-F238E27FC236}">
                <a16:creationId xmlns:a16="http://schemas.microsoft.com/office/drawing/2014/main" id="{F5C2C5E1-F9ED-49C7-A279-FF0062343790}"/>
              </a:ext>
            </a:extLst>
          </p:cNvPr>
          <p:cNvSpPr/>
          <p:nvPr/>
        </p:nvSpPr>
        <p:spPr>
          <a:xfrm>
            <a:off x="4424915" y="3129696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iley Face 55">
            <a:extLst>
              <a:ext uri="{FF2B5EF4-FFF2-40B4-BE49-F238E27FC236}">
                <a16:creationId xmlns:a16="http://schemas.microsoft.com/office/drawing/2014/main" id="{22F8A148-D5BD-4EC3-B38D-5F2F1A47F6F4}"/>
              </a:ext>
            </a:extLst>
          </p:cNvPr>
          <p:cNvSpPr/>
          <p:nvPr/>
        </p:nvSpPr>
        <p:spPr>
          <a:xfrm>
            <a:off x="5251182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miley Face 56">
            <a:extLst>
              <a:ext uri="{FF2B5EF4-FFF2-40B4-BE49-F238E27FC236}">
                <a16:creationId xmlns:a16="http://schemas.microsoft.com/office/drawing/2014/main" id="{5AB5D97B-53AE-498B-81A8-2269363A798B}"/>
              </a:ext>
            </a:extLst>
          </p:cNvPr>
          <p:cNvSpPr/>
          <p:nvPr/>
        </p:nvSpPr>
        <p:spPr>
          <a:xfrm>
            <a:off x="6155211" y="31296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iley Face 57">
            <a:extLst>
              <a:ext uri="{FF2B5EF4-FFF2-40B4-BE49-F238E27FC236}">
                <a16:creationId xmlns:a16="http://schemas.microsoft.com/office/drawing/2014/main" id="{D5AA5768-43AD-4F05-93D9-687D27772CBB}"/>
              </a:ext>
            </a:extLst>
          </p:cNvPr>
          <p:cNvSpPr/>
          <p:nvPr/>
        </p:nvSpPr>
        <p:spPr>
          <a:xfrm>
            <a:off x="7040876" y="31296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miley Face 58">
            <a:extLst>
              <a:ext uri="{FF2B5EF4-FFF2-40B4-BE49-F238E27FC236}">
                <a16:creationId xmlns:a16="http://schemas.microsoft.com/office/drawing/2014/main" id="{FAFB10DC-864A-4359-AE29-C8FE8758A467}"/>
              </a:ext>
            </a:extLst>
          </p:cNvPr>
          <p:cNvSpPr/>
          <p:nvPr/>
        </p:nvSpPr>
        <p:spPr>
          <a:xfrm>
            <a:off x="7666365" y="31296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miley Face 59">
            <a:extLst>
              <a:ext uri="{FF2B5EF4-FFF2-40B4-BE49-F238E27FC236}">
                <a16:creationId xmlns:a16="http://schemas.microsoft.com/office/drawing/2014/main" id="{626ABC27-A648-4851-9D6C-5A9177021D93}"/>
              </a:ext>
            </a:extLst>
          </p:cNvPr>
          <p:cNvSpPr/>
          <p:nvPr/>
        </p:nvSpPr>
        <p:spPr>
          <a:xfrm>
            <a:off x="8339889" y="3143834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miley Face 60">
            <a:extLst>
              <a:ext uri="{FF2B5EF4-FFF2-40B4-BE49-F238E27FC236}">
                <a16:creationId xmlns:a16="http://schemas.microsoft.com/office/drawing/2014/main" id="{E422E576-CDD6-4D8E-A135-845C72BA6CF0}"/>
              </a:ext>
            </a:extLst>
          </p:cNvPr>
          <p:cNvSpPr/>
          <p:nvPr/>
        </p:nvSpPr>
        <p:spPr>
          <a:xfrm>
            <a:off x="9166156" y="31296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miley Face 61">
            <a:extLst>
              <a:ext uri="{FF2B5EF4-FFF2-40B4-BE49-F238E27FC236}">
                <a16:creationId xmlns:a16="http://schemas.microsoft.com/office/drawing/2014/main" id="{47E3C199-454E-4E16-8E8C-18310B3DCC2A}"/>
              </a:ext>
            </a:extLst>
          </p:cNvPr>
          <p:cNvSpPr/>
          <p:nvPr/>
        </p:nvSpPr>
        <p:spPr>
          <a:xfrm>
            <a:off x="10070185" y="3143833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miley Face 62">
            <a:extLst>
              <a:ext uri="{FF2B5EF4-FFF2-40B4-BE49-F238E27FC236}">
                <a16:creationId xmlns:a16="http://schemas.microsoft.com/office/drawing/2014/main" id="{9095FB83-37EE-4585-9E4C-6C5B4A6F1E72}"/>
              </a:ext>
            </a:extLst>
          </p:cNvPr>
          <p:cNvSpPr/>
          <p:nvPr/>
        </p:nvSpPr>
        <p:spPr>
          <a:xfrm>
            <a:off x="3226291" y="30958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miley Face 63">
            <a:extLst>
              <a:ext uri="{FF2B5EF4-FFF2-40B4-BE49-F238E27FC236}">
                <a16:creationId xmlns:a16="http://schemas.microsoft.com/office/drawing/2014/main" id="{8839BBC0-FCD1-4AA9-AC66-46A6C9210FE1}"/>
              </a:ext>
            </a:extLst>
          </p:cNvPr>
          <p:cNvSpPr/>
          <p:nvPr/>
        </p:nvSpPr>
        <p:spPr>
          <a:xfrm>
            <a:off x="3851780" y="30958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miley Face 64">
            <a:extLst>
              <a:ext uri="{FF2B5EF4-FFF2-40B4-BE49-F238E27FC236}">
                <a16:creationId xmlns:a16="http://schemas.microsoft.com/office/drawing/2014/main" id="{0D93AF3C-7D08-41F7-915E-AF1166B28DA4}"/>
              </a:ext>
            </a:extLst>
          </p:cNvPr>
          <p:cNvSpPr/>
          <p:nvPr/>
        </p:nvSpPr>
        <p:spPr>
          <a:xfrm>
            <a:off x="4525304" y="3109996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miley Face 65">
            <a:extLst>
              <a:ext uri="{FF2B5EF4-FFF2-40B4-BE49-F238E27FC236}">
                <a16:creationId xmlns:a16="http://schemas.microsoft.com/office/drawing/2014/main" id="{8ADFD275-6DBB-433F-BB82-71D3FB83435C}"/>
              </a:ext>
            </a:extLst>
          </p:cNvPr>
          <p:cNvSpPr/>
          <p:nvPr/>
        </p:nvSpPr>
        <p:spPr>
          <a:xfrm>
            <a:off x="5351571" y="30958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miley Face 66">
            <a:extLst>
              <a:ext uri="{FF2B5EF4-FFF2-40B4-BE49-F238E27FC236}">
                <a16:creationId xmlns:a16="http://schemas.microsoft.com/office/drawing/2014/main" id="{0E57055B-C555-4F83-9CE7-F00A30495A95}"/>
              </a:ext>
            </a:extLst>
          </p:cNvPr>
          <p:cNvSpPr/>
          <p:nvPr/>
        </p:nvSpPr>
        <p:spPr>
          <a:xfrm>
            <a:off x="6255600" y="31099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miley Face 67">
            <a:extLst>
              <a:ext uri="{FF2B5EF4-FFF2-40B4-BE49-F238E27FC236}">
                <a16:creationId xmlns:a16="http://schemas.microsoft.com/office/drawing/2014/main" id="{A99CF786-851D-412B-8221-0CE942E0A60B}"/>
              </a:ext>
            </a:extLst>
          </p:cNvPr>
          <p:cNvSpPr/>
          <p:nvPr/>
        </p:nvSpPr>
        <p:spPr>
          <a:xfrm>
            <a:off x="7141265" y="31099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>
            <a:extLst>
              <a:ext uri="{FF2B5EF4-FFF2-40B4-BE49-F238E27FC236}">
                <a16:creationId xmlns:a16="http://schemas.microsoft.com/office/drawing/2014/main" id="{7244256B-60C8-44DA-9B4C-0549CFE784F4}"/>
              </a:ext>
            </a:extLst>
          </p:cNvPr>
          <p:cNvSpPr/>
          <p:nvPr/>
        </p:nvSpPr>
        <p:spPr>
          <a:xfrm>
            <a:off x="7766754" y="31099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miley Face 69">
            <a:extLst>
              <a:ext uri="{FF2B5EF4-FFF2-40B4-BE49-F238E27FC236}">
                <a16:creationId xmlns:a16="http://schemas.microsoft.com/office/drawing/2014/main" id="{0B57FB8D-FDBC-4589-9205-B1312C2F855F}"/>
              </a:ext>
            </a:extLst>
          </p:cNvPr>
          <p:cNvSpPr/>
          <p:nvPr/>
        </p:nvSpPr>
        <p:spPr>
          <a:xfrm>
            <a:off x="8440278" y="3124134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miley Face 70">
            <a:extLst>
              <a:ext uri="{FF2B5EF4-FFF2-40B4-BE49-F238E27FC236}">
                <a16:creationId xmlns:a16="http://schemas.microsoft.com/office/drawing/2014/main" id="{485CE98E-602D-4393-8198-E07A0B608000}"/>
              </a:ext>
            </a:extLst>
          </p:cNvPr>
          <p:cNvSpPr/>
          <p:nvPr/>
        </p:nvSpPr>
        <p:spPr>
          <a:xfrm>
            <a:off x="9266545" y="3109995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>
            <a:extLst>
              <a:ext uri="{FF2B5EF4-FFF2-40B4-BE49-F238E27FC236}">
                <a16:creationId xmlns:a16="http://schemas.microsoft.com/office/drawing/2014/main" id="{C4319A8D-5BCD-4254-A3E8-51A87CB7D00B}"/>
              </a:ext>
            </a:extLst>
          </p:cNvPr>
          <p:cNvSpPr/>
          <p:nvPr/>
        </p:nvSpPr>
        <p:spPr>
          <a:xfrm>
            <a:off x="10170574" y="3124133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>
            <a:extLst>
              <a:ext uri="{FF2B5EF4-FFF2-40B4-BE49-F238E27FC236}">
                <a16:creationId xmlns:a16="http://schemas.microsoft.com/office/drawing/2014/main" id="{924EEEBF-9F98-4F1A-93D4-F86AF048717E}"/>
              </a:ext>
            </a:extLst>
          </p:cNvPr>
          <p:cNvSpPr/>
          <p:nvPr/>
        </p:nvSpPr>
        <p:spPr>
          <a:xfrm>
            <a:off x="4628747" y="3101419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>
            <a:extLst>
              <a:ext uri="{FF2B5EF4-FFF2-40B4-BE49-F238E27FC236}">
                <a16:creationId xmlns:a16="http://schemas.microsoft.com/office/drawing/2014/main" id="{70F0A5E4-8325-48F4-B484-6261DCDDB3E2}"/>
              </a:ext>
            </a:extLst>
          </p:cNvPr>
          <p:cNvSpPr/>
          <p:nvPr/>
        </p:nvSpPr>
        <p:spPr>
          <a:xfrm>
            <a:off x="5481687" y="3109994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miley Face 74">
            <a:extLst>
              <a:ext uri="{FF2B5EF4-FFF2-40B4-BE49-F238E27FC236}">
                <a16:creationId xmlns:a16="http://schemas.microsoft.com/office/drawing/2014/main" id="{DD592FFB-E4D0-47DE-8A75-201EA1C3AA19}"/>
              </a:ext>
            </a:extLst>
          </p:cNvPr>
          <p:cNvSpPr/>
          <p:nvPr/>
        </p:nvSpPr>
        <p:spPr>
          <a:xfrm>
            <a:off x="5583488" y="3129503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miley Face 75">
            <a:extLst>
              <a:ext uri="{FF2B5EF4-FFF2-40B4-BE49-F238E27FC236}">
                <a16:creationId xmlns:a16="http://schemas.microsoft.com/office/drawing/2014/main" id="{ACC5F9D3-29BE-4A4C-897D-4AB2367691AC}"/>
              </a:ext>
            </a:extLst>
          </p:cNvPr>
          <p:cNvSpPr/>
          <p:nvPr/>
        </p:nvSpPr>
        <p:spPr>
          <a:xfrm>
            <a:off x="6340905" y="3109994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miley Face 76">
            <a:extLst>
              <a:ext uri="{FF2B5EF4-FFF2-40B4-BE49-F238E27FC236}">
                <a16:creationId xmlns:a16="http://schemas.microsoft.com/office/drawing/2014/main" id="{D06CB38B-5EF2-44B5-B17A-33B85C3D9D4E}"/>
              </a:ext>
            </a:extLst>
          </p:cNvPr>
          <p:cNvSpPr/>
          <p:nvPr/>
        </p:nvSpPr>
        <p:spPr>
          <a:xfrm>
            <a:off x="6452871" y="3109994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miley Face 77">
            <a:extLst>
              <a:ext uri="{FF2B5EF4-FFF2-40B4-BE49-F238E27FC236}">
                <a16:creationId xmlns:a16="http://schemas.microsoft.com/office/drawing/2014/main" id="{DB1FDE3F-FDF3-4564-A695-D2BB24A3E276}"/>
              </a:ext>
            </a:extLst>
          </p:cNvPr>
          <p:cNvSpPr/>
          <p:nvPr/>
        </p:nvSpPr>
        <p:spPr>
          <a:xfrm>
            <a:off x="8582369" y="311555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miley Face 78">
            <a:extLst>
              <a:ext uri="{FF2B5EF4-FFF2-40B4-BE49-F238E27FC236}">
                <a16:creationId xmlns:a16="http://schemas.microsoft.com/office/drawing/2014/main" id="{345AB05E-F671-49CE-A04C-C32A620F7C0B}"/>
              </a:ext>
            </a:extLst>
          </p:cNvPr>
          <p:cNvSpPr/>
          <p:nvPr/>
        </p:nvSpPr>
        <p:spPr>
          <a:xfrm>
            <a:off x="6594962" y="310141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miley Face 79">
            <a:extLst>
              <a:ext uri="{FF2B5EF4-FFF2-40B4-BE49-F238E27FC236}">
                <a16:creationId xmlns:a16="http://schemas.microsoft.com/office/drawing/2014/main" id="{88A1C206-6FA6-4E79-BC63-87AE8AB7011D}"/>
              </a:ext>
            </a:extLst>
          </p:cNvPr>
          <p:cNvSpPr/>
          <p:nvPr/>
        </p:nvSpPr>
        <p:spPr>
          <a:xfrm>
            <a:off x="9399149" y="3109994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miley Face 80">
            <a:extLst>
              <a:ext uri="{FF2B5EF4-FFF2-40B4-BE49-F238E27FC236}">
                <a16:creationId xmlns:a16="http://schemas.microsoft.com/office/drawing/2014/main" id="{F05D3B2A-EFFB-4D3A-9806-87D133937F7D}"/>
              </a:ext>
            </a:extLst>
          </p:cNvPr>
          <p:cNvSpPr/>
          <p:nvPr/>
        </p:nvSpPr>
        <p:spPr>
          <a:xfrm>
            <a:off x="8714973" y="3115556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miley Face 81">
            <a:extLst>
              <a:ext uri="{FF2B5EF4-FFF2-40B4-BE49-F238E27FC236}">
                <a16:creationId xmlns:a16="http://schemas.microsoft.com/office/drawing/2014/main" id="{05E535D7-8A92-4833-B4EB-33168002E17D}"/>
              </a:ext>
            </a:extLst>
          </p:cNvPr>
          <p:cNvSpPr/>
          <p:nvPr/>
        </p:nvSpPr>
        <p:spPr>
          <a:xfrm>
            <a:off x="6727566" y="3101416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miley Face 82">
            <a:extLst>
              <a:ext uri="{FF2B5EF4-FFF2-40B4-BE49-F238E27FC236}">
                <a16:creationId xmlns:a16="http://schemas.microsoft.com/office/drawing/2014/main" id="{01244622-7A13-44E9-93E2-C2D2E80A95EA}"/>
              </a:ext>
            </a:extLst>
          </p:cNvPr>
          <p:cNvSpPr/>
          <p:nvPr/>
        </p:nvSpPr>
        <p:spPr>
          <a:xfrm>
            <a:off x="9492836" y="3121116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45A72FB7-2A25-4839-B7CF-94D63205DEA6}"/>
              </a:ext>
            </a:extLst>
          </p:cNvPr>
          <p:cNvSpPr/>
          <p:nvPr/>
        </p:nvSpPr>
        <p:spPr>
          <a:xfrm>
            <a:off x="8808660" y="3126678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miley Face 84">
            <a:extLst>
              <a:ext uri="{FF2B5EF4-FFF2-40B4-BE49-F238E27FC236}">
                <a16:creationId xmlns:a16="http://schemas.microsoft.com/office/drawing/2014/main" id="{B1D8AFB5-95DA-427B-B81C-16AB2489B000}"/>
              </a:ext>
            </a:extLst>
          </p:cNvPr>
          <p:cNvSpPr/>
          <p:nvPr/>
        </p:nvSpPr>
        <p:spPr>
          <a:xfrm>
            <a:off x="6821253" y="3112538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miley Face 85">
            <a:extLst>
              <a:ext uri="{FF2B5EF4-FFF2-40B4-BE49-F238E27FC236}">
                <a16:creationId xmlns:a16="http://schemas.microsoft.com/office/drawing/2014/main" id="{F335480A-2B69-4266-B56A-EBF42323004A}"/>
              </a:ext>
            </a:extLst>
          </p:cNvPr>
          <p:cNvSpPr/>
          <p:nvPr/>
        </p:nvSpPr>
        <p:spPr>
          <a:xfrm>
            <a:off x="4778763" y="3105707"/>
            <a:ext cx="200778" cy="172697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6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kengyangyao</dc:creator>
  <cp:lastModifiedBy>kengyangyao</cp:lastModifiedBy>
  <cp:revision>9</cp:revision>
  <dcterms:created xsi:type="dcterms:W3CDTF">2019-08-16T21:53:52Z</dcterms:created>
  <dcterms:modified xsi:type="dcterms:W3CDTF">2019-08-16T22:26:28Z</dcterms:modified>
</cp:coreProperties>
</file>