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80" r:id="rId2"/>
  </p:sldMasterIdLst>
  <p:notesMasterIdLst>
    <p:notesMasterId r:id="rId20"/>
  </p:notesMasterIdLst>
  <p:sldIdLst>
    <p:sldId id="282" r:id="rId3"/>
    <p:sldId id="257" r:id="rId4"/>
    <p:sldId id="277" r:id="rId5"/>
    <p:sldId id="265" r:id="rId6"/>
    <p:sldId id="259" r:id="rId7"/>
    <p:sldId id="278" r:id="rId8"/>
    <p:sldId id="279" r:id="rId9"/>
    <p:sldId id="268" r:id="rId10"/>
    <p:sldId id="269" r:id="rId11"/>
    <p:sldId id="267" r:id="rId12"/>
    <p:sldId id="280" r:id="rId13"/>
    <p:sldId id="271" r:id="rId14"/>
    <p:sldId id="272" r:id="rId15"/>
    <p:sldId id="273" r:id="rId16"/>
    <p:sldId id="264" r:id="rId17"/>
    <p:sldId id="270" r:id="rId18"/>
    <p:sldId id="28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5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E9759-3024-4038-B36A-3AC3D6E241F9}" type="datetimeFigureOut">
              <a:rPr lang="zh-CN" altLang="en-US" smtClean="0"/>
              <a:t>2018/6/12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70C3-0E48-4E18-AE54-5CCCC072DC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92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3" name="椭圆 2"/>
          <p:cNvSpPr/>
          <p:nvPr userDrawn="1"/>
        </p:nvSpPr>
        <p:spPr>
          <a:xfrm>
            <a:off x="-1539240" y="-1295678"/>
            <a:ext cx="4094480" cy="4094480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椭圆 4"/>
          <p:cNvSpPr/>
          <p:nvPr userDrawn="1"/>
        </p:nvSpPr>
        <p:spPr>
          <a:xfrm>
            <a:off x="10856516" y="5344438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6" name="椭圆 5"/>
          <p:cNvSpPr/>
          <p:nvPr userDrawn="1"/>
        </p:nvSpPr>
        <p:spPr>
          <a:xfrm>
            <a:off x="11417578" y="-1966238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椭圆 6"/>
          <p:cNvSpPr/>
          <p:nvPr userDrawn="1"/>
        </p:nvSpPr>
        <p:spPr>
          <a:xfrm>
            <a:off x="-2252702" y="5982110"/>
            <a:ext cx="3027124" cy="3027124"/>
          </a:xfrm>
          <a:prstGeom prst="ellipse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椭圆 7"/>
          <p:cNvSpPr/>
          <p:nvPr userDrawn="1"/>
        </p:nvSpPr>
        <p:spPr>
          <a:xfrm>
            <a:off x="1794368" y="3113547"/>
            <a:ext cx="760872" cy="760872"/>
          </a:xfrm>
          <a:prstGeom prst="ellipse">
            <a:avLst/>
          </a:prstGeom>
          <a:ln w="19050">
            <a:noFill/>
          </a:ln>
          <a:effectLst>
            <a:innerShdw blurRad="114300">
              <a:prstClr val="black">
                <a:alpha val="2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9" name="椭圆 8"/>
          <p:cNvSpPr/>
          <p:nvPr userDrawn="1"/>
        </p:nvSpPr>
        <p:spPr>
          <a:xfrm>
            <a:off x="5239955" y="4954822"/>
            <a:ext cx="1027288" cy="1027288"/>
          </a:xfrm>
          <a:prstGeom prst="ellipse">
            <a:avLst/>
          </a:prstGeom>
          <a:ln w="19050">
            <a:noFill/>
          </a:ln>
          <a:effectLst>
            <a:outerShdw blurRad="6477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0" name="椭圆 9"/>
          <p:cNvSpPr/>
          <p:nvPr userDrawn="1"/>
        </p:nvSpPr>
        <p:spPr>
          <a:xfrm>
            <a:off x="4766517" y="958354"/>
            <a:ext cx="473438" cy="473438"/>
          </a:xfrm>
          <a:prstGeom prst="ellipse">
            <a:avLst/>
          </a:prstGeom>
          <a:ln w="19050">
            <a:noFill/>
          </a:ln>
          <a:effectLst>
            <a:innerShdw blurRad="381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1" name="椭圆 10"/>
          <p:cNvSpPr/>
          <p:nvPr userDrawn="1"/>
        </p:nvSpPr>
        <p:spPr>
          <a:xfrm>
            <a:off x="10209105" y="4007623"/>
            <a:ext cx="1027288" cy="1027288"/>
          </a:xfrm>
          <a:prstGeom prst="ellipse">
            <a:avLst/>
          </a:prstGeom>
          <a:ln w="19050">
            <a:noFill/>
          </a:ln>
          <a:effectLst>
            <a:outerShdw blurRad="50800" dist="38100" dir="5400000" algn="t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12" name="椭圆 11"/>
          <p:cNvSpPr/>
          <p:nvPr userDrawn="1"/>
        </p:nvSpPr>
        <p:spPr>
          <a:xfrm>
            <a:off x="9460437" y="2325364"/>
            <a:ext cx="473438" cy="473438"/>
          </a:xfrm>
          <a:prstGeom prst="ellipse">
            <a:avLst/>
          </a:prstGeom>
          <a:ln w="19050">
            <a:noFill/>
          </a:ln>
          <a:effectLst>
            <a:outerShdw blurRad="457200" dist="508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4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9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45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26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0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32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05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占位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122744" y="1578670"/>
            <a:ext cx="5451094" cy="363468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8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2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图片占位符 8"/>
          <p:cNvSpPr>
            <a:spLocks noGrp="1"/>
          </p:cNvSpPr>
          <p:nvPr>
            <p:ph type="pic" sz="quarter" idx="12"/>
          </p:nvPr>
        </p:nvSpPr>
        <p:spPr>
          <a:xfrm>
            <a:off x="8191658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图片占位符 8"/>
          <p:cNvSpPr>
            <a:spLocks noGrp="1"/>
          </p:cNvSpPr>
          <p:nvPr>
            <p:ph type="pic" sz="quarter" idx="11"/>
          </p:nvPr>
        </p:nvSpPr>
        <p:spPr>
          <a:xfrm>
            <a:off x="4391819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91979" y="2011045"/>
            <a:ext cx="3408364" cy="191720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1163638" y="1016000"/>
            <a:ext cx="98647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8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6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9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7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4" r:id="rId3"/>
    <p:sldLayoutId id="2147483669" r:id="rId4"/>
    <p:sldLayoutId id="214748367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2018/6/12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0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129280" y="462280"/>
            <a:ext cx="5933440" cy="593344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256280" y="589280"/>
            <a:ext cx="5679440" cy="567944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2204" y="2456279"/>
            <a:ext cx="626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毛玻璃背景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3586480" y="3204210"/>
            <a:ext cx="5019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952044" y="374361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52044" y="409215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每一次演示，都用心为你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76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096000" y="1551008"/>
            <a:ext cx="0" cy="4155311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0100" y="5990456"/>
            <a:ext cx="1131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urna.Nunc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viverra imperdiet enim. Fusce est. Vivamus a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tellus.Pellentesque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habitant morbi tristique senectus et netus et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malesuada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89226" y="1551008"/>
            <a:ext cx="4358640" cy="10668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544135" y="1551008"/>
            <a:ext cx="4358640" cy="10668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89226" y="2892299"/>
            <a:ext cx="4358640" cy="28140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544135" y="2892299"/>
            <a:ext cx="4358640" cy="2814019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181798" y="1699687"/>
            <a:ext cx="257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输入标题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436707" y="1699687"/>
            <a:ext cx="257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输入标题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903055" y="3011471"/>
            <a:ext cx="313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157964" y="3011471"/>
            <a:ext cx="31309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  <a:endParaRPr lang="en-US" altLang="zh-CN" sz="3600" dirty="0">
              <a:solidFill>
                <a:schemeClr val="bg1"/>
              </a:solidFill>
              <a:latin typeface="+mn-ea"/>
            </a:endParaRP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输入关键词</a:t>
            </a:r>
          </a:p>
        </p:txBody>
      </p:sp>
    </p:spTree>
    <p:extLst>
      <p:ext uri="{BB962C8B-B14F-4D97-AF65-F5344CB8AC3E}">
        <p14:creationId xmlns:p14="http://schemas.microsoft.com/office/powerpoint/2010/main" val="207537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3524"/>
            <a:ext cx="214467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+mn-ea"/>
              </a:rPr>
              <a:t>03</a:t>
            </a:r>
            <a:endParaRPr lang="zh-CN" altLang="en-US" sz="9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2204" y="2378460"/>
            <a:ext cx="6267592" cy="2101080"/>
            <a:chOff x="2962204" y="2967335"/>
            <a:chExt cx="6267592" cy="2101080"/>
          </a:xfrm>
        </p:grpSpPr>
        <p:sp>
          <p:nvSpPr>
            <p:cNvPr id="4" name="文本框 3"/>
            <p:cNvSpPr txBox="1"/>
            <p:nvPr/>
          </p:nvSpPr>
          <p:spPr>
            <a:xfrm>
              <a:off x="2962204" y="2967335"/>
              <a:ext cx="6267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+mn-ea"/>
                </a:rPr>
                <a:t>在此输入你的标题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32480" y="3895745"/>
              <a:ext cx="5527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332480" y="3991197"/>
              <a:ext cx="5527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46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sp>
        <p:nvSpPr>
          <p:cNvPr id="3" name="椭圆 2"/>
          <p:cNvSpPr/>
          <p:nvPr/>
        </p:nvSpPr>
        <p:spPr>
          <a:xfrm>
            <a:off x="1848091" y="2395960"/>
            <a:ext cx="787078" cy="78707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556831" y="2395960"/>
            <a:ext cx="787078" cy="78707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11616" y="2395960"/>
            <a:ext cx="787078" cy="78707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93307" y="2395960"/>
            <a:ext cx="787078" cy="78707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63252" y="2156751"/>
            <a:ext cx="1265496" cy="126549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3" idx="6"/>
            <a:endCxn id="6" idx="2"/>
          </p:cNvCxnSpPr>
          <p:nvPr/>
        </p:nvCxnSpPr>
        <p:spPr>
          <a:xfrm>
            <a:off x="2635169" y="2789499"/>
            <a:ext cx="10764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6"/>
            <a:endCxn id="9" idx="2"/>
          </p:cNvCxnSpPr>
          <p:nvPr/>
        </p:nvCxnSpPr>
        <p:spPr>
          <a:xfrm>
            <a:off x="4498694" y="2789499"/>
            <a:ext cx="9645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6"/>
            <a:endCxn id="7" idx="2"/>
          </p:cNvCxnSpPr>
          <p:nvPr/>
        </p:nvCxnSpPr>
        <p:spPr>
          <a:xfrm>
            <a:off x="6728748" y="2789499"/>
            <a:ext cx="96455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6"/>
            <a:endCxn id="4" idx="2"/>
          </p:cNvCxnSpPr>
          <p:nvPr/>
        </p:nvCxnSpPr>
        <p:spPr>
          <a:xfrm>
            <a:off x="8480385" y="2789499"/>
            <a:ext cx="107644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2036374" y="2584338"/>
            <a:ext cx="410512" cy="410322"/>
          </a:xfrm>
          <a:custGeom>
            <a:avLst/>
            <a:gdLst>
              <a:gd name="T0" fmla="*/ 2720 w 4318"/>
              <a:gd name="T1" fmla="*/ 682 h 4316"/>
              <a:gd name="T2" fmla="*/ 3175 w 4318"/>
              <a:gd name="T3" fmla="*/ 776 h 4316"/>
              <a:gd name="T4" fmla="*/ 3506 w 4318"/>
              <a:gd name="T5" fmla="*/ 1357 h 4316"/>
              <a:gd name="T6" fmla="*/ 3669 w 4318"/>
              <a:gd name="T7" fmla="*/ 1767 h 4316"/>
              <a:gd name="T8" fmla="*/ 3656 w 4318"/>
              <a:gd name="T9" fmla="*/ 2543 h 4316"/>
              <a:gd name="T10" fmla="*/ 3417 w 4318"/>
              <a:gd name="T11" fmla="*/ 3049 h 4316"/>
              <a:gd name="T12" fmla="*/ 3046 w 4318"/>
              <a:gd name="T13" fmla="*/ 3411 h 4316"/>
              <a:gd name="T14" fmla="*/ 2547 w 4318"/>
              <a:gd name="T15" fmla="*/ 3633 h 4316"/>
              <a:gd name="T16" fmla="*/ 1771 w 4318"/>
              <a:gd name="T17" fmla="*/ 3633 h 4316"/>
              <a:gd name="T18" fmla="*/ 1272 w 4318"/>
              <a:gd name="T19" fmla="*/ 3411 h 4316"/>
              <a:gd name="T20" fmla="*/ 901 w 4318"/>
              <a:gd name="T21" fmla="*/ 3049 h 4316"/>
              <a:gd name="T22" fmla="*/ 662 w 4318"/>
              <a:gd name="T23" fmla="*/ 2543 h 4316"/>
              <a:gd name="T24" fmla="*/ 649 w 4318"/>
              <a:gd name="T25" fmla="*/ 1767 h 4316"/>
              <a:gd name="T26" fmla="*/ 810 w 4318"/>
              <a:gd name="T27" fmla="*/ 1357 h 4316"/>
              <a:gd name="T28" fmla="*/ 1143 w 4318"/>
              <a:gd name="T29" fmla="*/ 776 h 4316"/>
              <a:gd name="T30" fmla="*/ 1598 w 4318"/>
              <a:gd name="T31" fmla="*/ 682 h 4316"/>
              <a:gd name="T32" fmla="*/ 2418 w 4318"/>
              <a:gd name="T33" fmla="*/ 173 h 4316"/>
              <a:gd name="T34" fmla="*/ 2461 w 4318"/>
              <a:gd name="T35" fmla="*/ 2873 h 4316"/>
              <a:gd name="T36" fmla="*/ 2758 w 4318"/>
              <a:gd name="T37" fmla="*/ 2652 h 4316"/>
              <a:gd name="T38" fmla="*/ 2921 w 4318"/>
              <a:gd name="T39" fmla="*/ 2314 h 4316"/>
              <a:gd name="T40" fmla="*/ 2901 w 4318"/>
              <a:gd name="T41" fmla="*/ 1927 h 4316"/>
              <a:gd name="T42" fmla="*/ 2708 w 4318"/>
              <a:gd name="T43" fmla="*/ 1609 h 4316"/>
              <a:gd name="T44" fmla="*/ 2390 w 4318"/>
              <a:gd name="T45" fmla="*/ 1416 h 4316"/>
              <a:gd name="T46" fmla="*/ 2002 w 4318"/>
              <a:gd name="T47" fmla="*/ 1397 h 4316"/>
              <a:gd name="T48" fmla="*/ 1665 w 4318"/>
              <a:gd name="T49" fmla="*/ 1559 h 4316"/>
              <a:gd name="T50" fmla="*/ 1443 w 4318"/>
              <a:gd name="T51" fmla="*/ 1856 h 4316"/>
              <a:gd name="T52" fmla="*/ 1386 w 4318"/>
              <a:gd name="T53" fmla="*/ 2237 h 4316"/>
              <a:gd name="T54" fmla="*/ 1514 w 4318"/>
              <a:gd name="T55" fmla="*/ 2592 h 4316"/>
              <a:gd name="T56" fmla="*/ 1789 w 4318"/>
              <a:gd name="T57" fmla="*/ 2841 h 4316"/>
              <a:gd name="T58" fmla="*/ 2158 w 4318"/>
              <a:gd name="T59" fmla="*/ 2935 h 4316"/>
              <a:gd name="T60" fmla="*/ 1534 w 4318"/>
              <a:gd name="T61" fmla="*/ 522 h 4316"/>
              <a:gd name="T62" fmla="*/ 327 w 4318"/>
              <a:gd name="T63" fmla="*/ 937 h 4316"/>
              <a:gd name="T64" fmla="*/ 507 w 4318"/>
              <a:gd name="T65" fmla="*/ 1631 h 4316"/>
              <a:gd name="T66" fmla="*/ 524 w 4318"/>
              <a:gd name="T67" fmla="*/ 2681 h 4316"/>
              <a:gd name="T68" fmla="*/ 327 w 4318"/>
              <a:gd name="T69" fmla="*/ 3379 h 4316"/>
              <a:gd name="T70" fmla="*/ 1549 w 4318"/>
              <a:gd name="T71" fmla="*/ 3744 h 4316"/>
              <a:gd name="T72" fmla="*/ 2591 w 4318"/>
              <a:gd name="T73" fmla="*/ 3799 h 4316"/>
              <a:gd name="T74" fmla="*/ 3018 w 4318"/>
              <a:gd name="T75" fmla="*/ 3626 h 4316"/>
              <a:gd name="T76" fmla="*/ 3724 w 4318"/>
              <a:gd name="T77" fmla="*/ 2858 h 4316"/>
              <a:gd name="T78" fmla="*/ 4318 w 4318"/>
              <a:gd name="T79" fmla="*/ 1727 h 4316"/>
              <a:gd name="T80" fmla="*/ 3703 w 4318"/>
              <a:gd name="T81" fmla="*/ 1357 h 4316"/>
              <a:gd name="T82" fmla="*/ 2967 w 4318"/>
              <a:gd name="T83" fmla="*/ 605 h 4316"/>
              <a:gd name="T84" fmla="*/ 2591 w 4318"/>
              <a:gd name="T85" fmla="*/ 0 h 4316"/>
              <a:gd name="T86" fmla="*/ 1892 w 4318"/>
              <a:gd name="T87" fmla="*/ 2701 h 4316"/>
              <a:gd name="T88" fmla="*/ 1649 w 4318"/>
              <a:gd name="T89" fmla="*/ 2482 h 4316"/>
              <a:gd name="T90" fmla="*/ 1554 w 4318"/>
              <a:gd name="T91" fmla="*/ 2159 h 4316"/>
              <a:gd name="T92" fmla="*/ 1649 w 4318"/>
              <a:gd name="T93" fmla="*/ 1834 h 4316"/>
              <a:gd name="T94" fmla="*/ 1892 w 4318"/>
              <a:gd name="T95" fmla="*/ 1615 h 4316"/>
              <a:gd name="T96" fmla="*/ 2229 w 4318"/>
              <a:gd name="T97" fmla="*/ 1558 h 4316"/>
              <a:gd name="T98" fmla="*/ 2537 w 4318"/>
              <a:gd name="T99" fmla="*/ 1686 h 4316"/>
              <a:gd name="T100" fmla="*/ 2728 w 4318"/>
              <a:gd name="T101" fmla="*/ 1954 h 4316"/>
              <a:gd name="T102" fmla="*/ 2748 w 4318"/>
              <a:gd name="T103" fmla="*/ 2296 h 4316"/>
              <a:gd name="T104" fmla="*/ 2587 w 4318"/>
              <a:gd name="T105" fmla="*/ 2585 h 4316"/>
              <a:gd name="T106" fmla="*/ 2297 w 4318"/>
              <a:gd name="T107" fmla="*/ 274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8" h="4316">
                <a:moveTo>
                  <a:pt x="2418" y="173"/>
                </a:moveTo>
                <a:lnTo>
                  <a:pt x="2418" y="593"/>
                </a:lnTo>
                <a:lnTo>
                  <a:pt x="2547" y="627"/>
                </a:lnTo>
                <a:lnTo>
                  <a:pt x="2635" y="652"/>
                </a:lnTo>
                <a:lnTo>
                  <a:pt x="2720" y="682"/>
                </a:lnTo>
                <a:lnTo>
                  <a:pt x="2803" y="717"/>
                </a:lnTo>
                <a:lnTo>
                  <a:pt x="2884" y="758"/>
                </a:lnTo>
                <a:lnTo>
                  <a:pt x="2963" y="802"/>
                </a:lnTo>
                <a:lnTo>
                  <a:pt x="3079" y="872"/>
                </a:lnTo>
                <a:lnTo>
                  <a:pt x="3175" y="776"/>
                </a:lnTo>
                <a:lnTo>
                  <a:pt x="3380" y="571"/>
                </a:lnTo>
                <a:lnTo>
                  <a:pt x="3747" y="937"/>
                </a:lnTo>
                <a:lnTo>
                  <a:pt x="3534" y="1149"/>
                </a:lnTo>
                <a:lnTo>
                  <a:pt x="3441" y="1244"/>
                </a:lnTo>
                <a:lnTo>
                  <a:pt x="3506" y="1357"/>
                </a:lnTo>
                <a:lnTo>
                  <a:pt x="3548" y="1435"/>
                </a:lnTo>
                <a:lnTo>
                  <a:pt x="3585" y="1515"/>
                </a:lnTo>
                <a:lnTo>
                  <a:pt x="3618" y="1597"/>
                </a:lnTo>
                <a:lnTo>
                  <a:pt x="3646" y="1681"/>
                </a:lnTo>
                <a:lnTo>
                  <a:pt x="3669" y="1767"/>
                </a:lnTo>
                <a:lnTo>
                  <a:pt x="3701" y="1899"/>
                </a:lnTo>
                <a:lnTo>
                  <a:pt x="4145" y="1899"/>
                </a:lnTo>
                <a:lnTo>
                  <a:pt x="4145" y="2417"/>
                </a:lnTo>
                <a:lnTo>
                  <a:pt x="3691" y="2417"/>
                </a:lnTo>
                <a:lnTo>
                  <a:pt x="3656" y="2543"/>
                </a:lnTo>
                <a:lnTo>
                  <a:pt x="3624" y="2646"/>
                </a:lnTo>
                <a:lnTo>
                  <a:pt x="3585" y="2744"/>
                </a:lnTo>
                <a:lnTo>
                  <a:pt x="3539" y="2841"/>
                </a:lnTo>
                <a:lnTo>
                  <a:pt x="3488" y="2934"/>
                </a:lnTo>
                <a:lnTo>
                  <a:pt x="3417" y="3049"/>
                </a:lnTo>
                <a:lnTo>
                  <a:pt x="3513" y="3144"/>
                </a:lnTo>
                <a:lnTo>
                  <a:pt x="3747" y="3379"/>
                </a:lnTo>
                <a:lnTo>
                  <a:pt x="3380" y="3745"/>
                </a:lnTo>
                <a:lnTo>
                  <a:pt x="3139" y="3504"/>
                </a:lnTo>
                <a:lnTo>
                  <a:pt x="3046" y="3411"/>
                </a:lnTo>
                <a:lnTo>
                  <a:pt x="2931" y="3477"/>
                </a:lnTo>
                <a:lnTo>
                  <a:pt x="2841" y="3525"/>
                </a:lnTo>
                <a:lnTo>
                  <a:pt x="2745" y="3567"/>
                </a:lnTo>
                <a:lnTo>
                  <a:pt x="2648" y="3603"/>
                </a:lnTo>
                <a:lnTo>
                  <a:pt x="2547" y="3633"/>
                </a:lnTo>
                <a:lnTo>
                  <a:pt x="2418" y="3665"/>
                </a:lnTo>
                <a:lnTo>
                  <a:pt x="2418" y="4143"/>
                </a:lnTo>
                <a:lnTo>
                  <a:pt x="1900" y="4143"/>
                </a:lnTo>
                <a:lnTo>
                  <a:pt x="1900" y="3665"/>
                </a:lnTo>
                <a:lnTo>
                  <a:pt x="1771" y="3633"/>
                </a:lnTo>
                <a:lnTo>
                  <a:pt x="1670" y="3603"/>
                </a:lnTo>
                <a:lnTo>
                  <a:pt x="1572" y="3567"/>
                </a:lnTo>
                <a:lnTo>
                  <a:pt x="1477" y="3525"/>
                </a:lnTo>
                <a:lnTo>
                  <a:pt x="1387" y="3477"/>
                </a:lnTo>
                <a:lnTo>
                  <a:pt x="1272" y="3411"/>
                </a:lnTo>
                <a:lnTo>
                  <a:pt x="1179" y="3504"/>
                </a:lnTo>
                <a:lnTo>
                  <a:pt x="938" y="3745"/>
                </a:lnTo>
                <a:lnTo>
                  <a:pt x="571" y="3379"/>
                </a:lnTo>
                <a:lnTo>
                  <a:pt x="805" y="3144"/>
                </a:lnTo>
                <a:lnTo>
                  <a:pt x="901" y="3049"/>
                </a:lnTo>
                <a:lnTo>
                  <a:pt x="830" y="2934"/>
                </a:lnTo>
                <a:lnTo>
                  <a:pt x="778" y="2841"/>
                </a:lnTo>
                <a:lnTo>
                  <a:pt x="733" y="2744"/>
                </a:lnTo>
                <a:lnTo>
                  <a:pt x="694" y="2646"/>
                </a:lnTo>
                <a:lnTo>
                  <a:pt x="662" y="2543"/>
                </a:lnTo>
                <a:lnTo>
                  <a:pt x="627" y="2417"/>
                </a:lnTo>
                <a:lnTo>
                  <a:pt x="173" y="2417"/>
                </a:lnTo>
                <a:lnTo>
                  <a:pt x="173" y="1899"/>
                </a:lnTo>
                <a:lnTo>
                  <a:pt x="617" y="1899"/>
                </a:lnTo>
                <a:lnTo>
                  <a:pt x="649" y="1767"/>
                </a:lnTo>
                <a:lnTo>
                  <a:pt x="672" y="1681"/>
                </a:lnTo>
                <a:lnTo>
                  <a:pt x="700" y="1597"/>
                </a:lnTo>
                <a:lnTo>
                  <a:pt x="732" y="1515"/>
                </a:lnTo>
                <a:lnTo>
                  <a:pt x="770" y="1435"/>
                </a:lnTo>
                <a:lnTo>
                  <a:pt x="810" y="1357"/>
                </a:lnTo>
                <a:lnTo>
                  <a:pt x="877" y="1244"/>
                </a:lnTo>
                <a:lnTo>
                  <a:pt x="783" y="1149"/>
                </a:lnTo>
                <a:lnTo>
                  <a:pt x="571" y="937"/>
                </a:lnTo>
                <a:lnTo>
                  <a:pt x="938" y="571"/>
                </a:lnTo>
                <a:lnTo>
                  <a:pt x="1143" y="776"/>
                </a:lnTo>
                <a:lnTo>
                  <a:pt x="1239" y="872"/>
                </a:lnTo>
                <a:lnTo>
                  <a:pt x="1354" y="802"/>
                </a:lnTo>
                <a:lnTo>
                  <a:pt x="1434" y="758"/>
                </a:lnTo>
                <a:lnTo>
                  <a:pt x="1514" y="717"/>
                </a:lnTo>
                <a:lnTo>
                  <a:pt x="1598" y="682"/>
                </a:lnTo>
                <a:lnTo>
                  <a:pt x="1683" y="652"/>
                </a:lnTo>
                <a:lnTo>
                  <a:pt x="1771" y="627"/>
                </a:lnTo>
                <a:lnTo>
                  <a:pt x="1900" y="593"/>
                </a:lnTo>
                <a:lnTo>
                  <a:pt x="1900" y="173"/>
                </a:lnTo>
                <a:lnTo>
                  <a:pt x="2418" y="173"/>
                </a:lnTo>
                <a:close/>
                <a:moveTo>
                  <a:pt x="2158" y="2935"/>
                </a:moveTo>
                <a:lnTo>
                  <a:pt x="2238" y="2931"/>
                </a:lnTo>
                <a:lnTo>
                  <a:pt x="2316" y="2919"/>
                </a:lnTo>
                <a:lnTo>
                  <a:pt x="2390" y="2900"/>
                </a:lnTo>
                <a:lnTo>
                  <a:pt x="2461" y="2873"/>
                </a:lnTo>
                <a:lnTo>
                  <a:pt x="2529" y="2841"/>
                </a:lnTo>
                <a:lnTo>
                  <a:pt x="2593" y="2803"/>
                </a:lnTo>
                <a:lnTo>
                  <a:pt x="2653" y="2757"/>
                </a:lnTo>
                <a:lnTo>
                  <a:pt x="2708" y="2707"/>
                </a:lnTo>
                <a:lnTo>
                  <a:pt x="2758" y="2652"/>
                </a:lnTo>
                <a:lnTo>
                  <a:pt x="2803" y="2592"/>
                </a:lnTo>
                <a:lnTo>
                  <a:pt x="2842" y="2528"/>
                </a:lnTo>
                <a:lnTo>
                  <a:pt x="2875" y="2460"/>
                </a:lnTo>
                <a:lnTo>
                  <a:pt x="2901" y="2389"/>
                </a:lnTo>
                <a:lnTo>
                  <a:pt x="2921" y="2314"/>
                </a:lnTo>
                <a:lnTo>
                  <a:pt x="2932" y="2237"/>
                </a:lnTo>
                <a:lnTo>
                  <a:pt x="2936" y="2159"/>
                </a:lnTo>
                <a:lnTo>
                  <a:pt x="2932" y="2079"/>
                </a:lnTo>
                <a:lnTo>
                  <a:pt x="2921" y="2002"/>
                </a:lnTo>
                <a:lnTo>
                  <a:pt x="2901" y="1927"/>
                </a:lnTo>
                <a:lnTo>
                  <a:pt x="2875" y="1856"/>
                </a:lnTo>
                <a:lnTo>
                  <a:pt x="2842" y="1788"/>
                </a:lnTo>
                <a:lnTo>
                  <a:pt x="2803" y="1724"/>
                </a:lnTo>
                <a:lnTo>
                  <a:pt x="2758" y="1664"/>
                </a:lnTo>
                <a:lnTo>
                  <a:pt x="2708" y="1609"/>
                </a:lnTo>
                <a:lnTo>
                  <a:pt x="2653" y="1559"/>
                </a:lnTo>
                <a:lnTo>
                  <a:pt x="2593" y="1515"/>
                </a:lnTo>
                <a:lnTo>
                  <a:pt x="2529" y="1475"/>
                </a:lnTo>
                <a:lnTo>
                  <a:pt x="2461" y="1443"/>
                </a:lnTo>
                <a:lnTo>
                  <a:pt x="2390" y="1416"/>
                </a:lnTo>
                <a:lnTo>
                  <a:pt x="2316" y="1397"/>
                </a:lnTo>
                <a:lnTo>
                  <a:pt x="2238" y="1385"/>
                </a:lnTo>
                <a:lnTo>
                  <a:pt x="2158" y="1381"/>
                </a:lnTo>
                <a:lnTo>
                  <a:pt x="2080" y="1385"/>
                </a:lnTo>
                <a:lnTo>
                  <a:pt x="2002" y="1397"/>
                </a:lnTo>
                <a:lnTo>
                  <a:pt x="1928" y="1416"/>
                </a:lnTo>
                <a:lnTo>
                  <a:pt x="1857" y="1443"/>
                </a:lnTo>
                <a:lnTo>
                  <a:pt x="1789" y="1475"/>
                </a:lnTo>
                <a:lnTo>
                  <a:pt x="1725" y="1515"/>
                </a:lnTo>
                <a:lnTo>
                  <a:pt x="1665" y="1559"/>
                </a:lnTo>
                <a:lnTo>
                  <a:pt x="1610" y="1609"/>
                </a:lnTo>
                <a:lnTo>
                  <a:pt x="1560" y="1664"/>
                </a:lnTo>
                <a:lnTo>
                  <a:pt x="1514" y="1724"/>
                </a:lnTo>
                <a:lnTo>
                  <a:pt x="1476" y="1788"/>
                </a:lnTo>
                <a:lnTo>
                  <a:pt x="1443" y="1856"/>
                </a:lnTo>
                <a:lnTo>
                  <a:pt x="1417" y="1927"/>
                </a:lnTo>
                <a:lnTo>
                  <a:pt x="1397" y="2002"/>
                </a:lnTo>
                <a:lnTo>
                  <a:pt x="1386" y="2079"/>
                </a:lnTo>
                <a:lnTo>
                  <a:pt x="1382" y="2159"/>
                </a:lnTo>
                <a:lnTo>
                  <a:pt x="1386" y="2237"/>
                </a:lnTo>
                <a:lnTo>
                  <a:pt x="1397" y="2314"/>
                </a:lnTo>
                <a:lnTo>
                  <a:pt x="1417" y="2389"/>
                </a:lnTo>
                <a:lnTo>
                  <a:pt x="1443" y="2460"/>
                </a:lnTo>
                <a:lnTo>
                  <a:pt x="1476" y="2528"/>
                </a:lnTo>
                <a:lnTo>
                  <a:pt x="1514" y="2592"/>
                </a:lnTo>
                <a:lnTo>
                  <a:pt x="1560" y="2652"/>
                </a:lnTo>
                <a:lnTo>
                  <a:pt x="1610" y="2707"/>
                </a:lnTo>
                <a:lnTo>
                  <a:pt x="1665" y="2757"/>
                </a:lnTo>
                <a:lnTo>
                  <a:pt x="1725" y="2803"/>
                </a:lnTo>
                <a:lnTo>
                  <a:pt x="1789" y="2841"/>
                </a:lnTo>
                <a:lnTo>
                  <a:pt x="1857" y="2873"/>
                </a:lnTo>
                <a:lnTo>
                  <a:pt x="1928" y="2900"/>
                </a:lnTo>
                <a:lnTo>
                  <a:pt x="2002" y="2919"/>
                </a:lnTo>
                <a:lnTo>
                  <a:pt x="2080" y="2931"/>
                </a:lnTo>
                <a:lnTo>
                  <a:pt x="2158" y="2935"/>
                </a:lnTo>
                <a:close/>
                <a:moveTo>
                  <a:pt x="2591" y="0"/>
                </a:moveTo>
                <a:lnTo>
                  <a:pt x="1727" y="0"/>
                </a:lnTo>
                <a:lnTo>
                  <a:pt x="1727" y="459"/>
                </a:lnTo>
                <a:lnTo>
                  <a:pt x="1629" y="488"/>
                </a:lnTo>
                <a:lnTo>
                  <a:pt x="1534" y="522"/>
                </a:lnTo>
                <a:lnTo>
                  <a:pt x="1442" y="562"/>
                </a:lnTo>
                <a:lnTo>
                  <a:pt x="1351" y="605"/>
                </a:lnTo>
                <a:lnTo>
                  <a:pt x="1265" y="654"/>
                </a:lnTo>
                <a:lnTo>
                  <a:pt x="938" y="327"/>
                </a:lnTo>
                <a:lnTo>
                  <a:pt x="327" y="937"/>
                </a:lnTo>
                <a:lnTo>
                  <a:pt x="661" y="1272"/>
                </a:lnTo>
                <a:lnTo>
                  <a:pt x="615" y="1357"/>
                </a:lnTo>
                <a:lnTo>
                  <a:pt x="573" y="1446"/>
                </a:lnTo>
                <a:lnTo>
                  <a:pt x="538" y="1537"/>
                </a:lnTo>
                <a:lnTo>
                  <a:pt x="507" y="1631"/>
                </a:lnTo>
                <a:lnTo>
                  <a:pt x="480" y="1727"/>
                </a:lnTo>
                <a:lnTo>
                  <a:pt x="0" y="1727"/>
                </a:lnTo>
                <a:lnTo>
                  <a:pt x="0" y="2589"/>
                </a:lnTo>
                <a:lnTo>
                  <a:pt x="495" y="2589"/>
                </a:lnTo>
                <a:lnTo>
                  <a:pt x="524" y="2681"/>
                </a:lnTo>
                <a:lnTo>
                  <a:pt x="556" y="2770"/>
                </a:lnTo>
                <a:lnTo>
                  <a:pt x="594" y="2858"/>
                </a:lnTo>
                <a:lnTo>
                  <a:pt x="636" y="2941"/>
                </a:lnTo>
                <a:lnTo>
                  <a:pt x="683" y="3023"/>
                </a:lnTo>
                <a:lnTo>
                  <a:pt x="327" y="3379"/>
                </a:lnTo>
                <a:lnTo>
                  <a:pt x="938" y="3989"/>
                </a:lnTo>
                <a:lnTo>
                  <a:pt x="1300" y="3626"/>
                </a:lnTo>
                <a:lnTo>
                  <a:pt x="1382" y="3669"/>
                </a:lnTo>
                <a:lnTo>
                  <a:pt x="1464" y="3709"/>
                </a:lnTo>
                <a:lnTo>
                  <a:pt x="1549" y="3744"/>
                </a:lnTo>
                <a:lnTo>
                  <a:pt x="1637" y="3774"/>
                </a:lnTo>
                <a:lnTo>
                  <a:pt x="1727" y="3799"/>
                </a:lnTo>
                <a:lnTo>
                  <a:pt x="1727" y="4316"/>
                </a:lnTo>
                <a:lnTo>
                  <a:pt x="2591" y="4316"/>
                </a:lnTo>
                <a:lnTo>
                  <a:pt x="2591" y="3799"/>
                </a:lnTo>
                <a:lnTo>
                  <a:pt x="2681" y="3774"/>
                </a:lnTo>
                <a:lnTo>
                  <a:pt x="2769" y="3744"/>
                </a:lnTo>
                <a:lnTo>
                  <a:pt x="2854" y="3709"/>
                </a:lnTo>
                <a:lnTo>
                  <a:pt x="2936" y="3669"/>
                </a:lnTo>
                <a:lnTo>
                  <a:pt x="3018" y="3626"/>
                </a:lnTo>
                <a:lnTo>
                  <a:pt x="3380" y="3989"/>
                </a:lnTo>
                <a:lnTo>
                  <a:pt x="3991" y="3379"/>
                </a:lnTo>
                <a:lnTo>
                  <a:pt x="3635" y="3023"/>
                </a:lnTo>
                <a:lnTo>
                  <a:pt x="3682" y="2941"/>
                </a:lnTo>
                <a:lnTo>
                  <a:pt x="3724" y="2858"/>
                </a:lnTo>
                <a:lnTo>
                  <a:pt x="3762" y="2770"/>
                </a:lnTo>
                <a:lnTo>
                  <a:pt x="3794" y="2681"/>
                </a:lnTo>
                <a:lnTo>
                  <a:pt x="3822" y="2589"/>
                </a:lnTo>
                <a:lnTo>
                  <a:pt x="4318" y="2589"/>
                </a:lnTo>
                <a:lnTo>
                  <a:pt x="4318" y="1727"/>
                </a:lnTo>
                <a:lnTo>
                  <a:pt x="3838" y="1727"/>
                </a:lnTo>
                <a:lnTo>
                  <a:pt x="3811" y="1631"/>
                </a:lnTo>
                <a:lnTo>
                  <a:pt x="3780" y="1537"/>
                </a:lnTo>
                <a:lnTo>
                  <a:pt x="3743" y="1446"/>
                </a:lnTo>
                <a:lnTo>
                  <a:pt x="3703" y="1357"/>
                </a:lnTo>
                <a:lnTo>
                  <a:pt x="3657" y="1272"/>
                </a:lnTo>
                <a:lnTo>
                  <a:pt x="3991" y="937"/>
                </a:lnTo>
                <a:lnTo>
                  <a:pt x="3380" y="327"/>
                </a:lnTo>
                <a:lnTo>
                  <a:pt x="3053" y="654"/>
                </a:lnTo>
                <a:lnTo>
                  <a:pt x="2967" y="605"/>
                </a:lnTo>
                <a:lnTo>
                  <a:pt x="2876" y="562"/>
                </a:lnTo>
                <a:lnTo>
                  <a:pt x="2783" y="522"/>
                </a:lnTo>
                <a:lnTo>
                  <a:pt x="2689" y="488"/>
                </a:lnTo>
                <a:lnTo>
                  <a:pt x="2591" y="459"/>
                </a:lnTo>
                <a:lnTo>
                  <a:pt x="2591" y="0"/>
                </a:lnTo>
                <a:close/>
                <a:moveTo>
                  <a:pt x="2158" y="2762"/>
                </a:moveTo>
                <a:lnTo>
                  <a:pt x="2089" y="2758"/>
                </a:lnTo>
                <a:lnTo>
                  <a:pt x="2021" y="2746"/>
                </a:lnTo>
                <a:lnTo>
                  <a:pt x="1955" y="2727"/>
                </a:lnTo>
                <a:lnTo>
                  <a:pt x="1892" y="2701"/>
                </a:lnTo>
                <a:lnTo>
                  <a:pt x="1835" y="2668"/>
                </a:lnTo>
                <a:lnTo>
                  <a:pt x="1781" y="2630"/>
                </a:lnTo>
                <a:lnTo>
                  <a:pt x="1731" y="2585"/>
                </a:lnTo>
                <a:lnTo>
                  <a:pt x="1687" y="2536"/>
                </a:lnTo>
                <a:lnTo>
                  <a:pt x="1649" y="2482"/>
                </a:lnTo>
                <a:lnTo>
                  <a:pt x="1616" y="2424"/>
                </a:lnTo>
                <a:lnTo>
                  <a:pt x="1590" y="2362"/>
                </a:lnTo>
                <a:lnTo>
                  <a:pt x="1570" y="2296"/>
                </a:lnTo>
                <a:lnTo>
                  <a:pt x="1558" y="2228"/>
                </a:lnTo>
                <a:lnTo>
                  <a:pt x="1554" y="2159"/>
                </a:lnTo>
                <a:lnTo>
                  <a:pt x="1558" y="2088"/>
                </a:lnTo>
                <a:lnTo>
                  <a:pt x="1570" y="2020"/>
                </a:lnTo>
                <a:lnTo>
                  <a:pt x="1590" y="1954"/>
                </a:lnTo>
                <a:lnTo>
                  <a:pt x="1616" y="1893"/>
                </a:lnTo>
                <a:lnTo>
                  <a:pt x="1649" y="1834"/>
                </a:lnTo>
                <a:lnTo>
                  <a:pt x="1687" y="1780"/>
                </a:lnTo>
                <a:lnTo>
                  <a:pt x="1731" y="1731"/>
                </a:lnTo>
                <a:lnTo>
                  <a:pt x="1781" y="1686"/>
                </a:lnTo>
                <a:lnTo>
                  <a:pt x="1835" y="1648"/>
                </a:lnTo>
                <a:lnTo>
                  <a:pt x="1892" y="1615"/>
                </a:lnTo>
                <a:lnTo>
                  <a:pt x="1955" y="1589"/>
                </a:lnTo>
                <a:lnTo>
                  <a:pt x="2021" y="1570"/>
                </a:lnTo>
                <a:lnTo>
                  <a:pt x="2089" y="1558"/>
                </a:lnTo>
                <a:lnTo>
                  <a:pt x="2158" y="1554"/>
                </a:lnTo>
                <a:lnTo>
                  <a:pt x="2229" y="1558"/>
                </a:lnTo>
                <a:lnTo>
                  <a:pt x="2297" y="1570"/>
                </a:lnTo>
                <a:lnTo>
                  <a:pt x="2363" y="1589"/>
                </a:lnTo>
                <a:lnTo>
                  <a:pt x="2424" y="1615"/>
                </a:lnTo>
                <a:lnTo>
                  <a:pt x="2483" y="1648"/>
                </a:lnTo>
                <a:lnTo>
                  <a:pt x="2537" y="1686"/>
                </a:lnTo>
                <a:lnTo>
                  <a:pt x="2587" y="1731"/>
                </a:lnTo>
                <a:lnTo>
                  <a:pt x="2631" y="1780"/>
                </a:lnTo>
                <a:lnTo>
                  <a:pt x="2669" y="1834"/>
                </a:lnTo>
                <a:lnTo>
                  <a:pt x="2702" y="1893"/>
                </a:lnTo>
                <a:lnTo>
                  <a:pt x="2728" y="1954"/>
                </a:lnTo>
                <a:lnTo>
                  <a:pt x="2748" y="2020"/>
                </a:lnTo>
                <a:lnTo>
                  <a:pt x="2760" y="2088"/>
                </a:lnTo>
                <a:lnTo>
                  <a:pt x="2764" y="2159"/>
                </a:lnTo>
                <a:lnTo>
                  <a:pt x="2760" y="2228"/>
                </a:lnTo>
                <a:lnTo>
                  <a:pt x="2748" y="2296"/>
                </a:lnTo>
                <a:lnTo>
                  <a:pt x="2728" y="2362"/>
                </a:lnTo>
                <a:lnTo>
                  <a:pt x="2702" y="2424"/>
                </a:lnTo>
                <a:lnTo>
                  <a:pt x="2669" y="2482"/>
                </a:lnTo>
                <a:lnTo>
                  <a:pt x="2631" y="2536"/>
                </a:lnTo>
                <a:lnTo>
                  <a:pt x="2587" y="2585"/>
                </a:lnTo>
                <a:lnTo>
                  <a:pt x="2537" y="2630"/>
                </a:lnTo>
                <a:lnTo>
                  <a:pt x="2483" y="2668"/>
                </a:lnTo>
                <a:lnTo>
                  <a:pt x="2424" y="2701"/>
                </a:lnTo>
                <a:lnTo>
                  <a:pt x="2363" y="2727"/>
                </a:lnTo>
                <a:lnTo>
                  <a:pt x="2297" y="2746"/>
                </a:lnTo>
                <a:lnTo>
                  <a:pt x="2229" y="2758"/>
                </a:lnTo>
                <a:lnTo>
                  <a:pt x="2158" y="276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37"/>
          <p:cNvSpPr>
            <a:spLocks noEditPoints="1"/>
          </p:cNvSpPr>
          <p:nvPr/>
        </p:nvSpPr>
        <p:spPr bwMode="auto">
          <a:xfrm>
            <a:off x="3973590" y="2570428"/>
            <a:ext cx="263130" cy="438142"/>
          </a:xfrm>
          <a:custGeom>
            <a:avLst/>
            <a:gdLst>
              <a:gd name="T0" fmla="*/ 897 w 2592"/>
              <a:gd name="T1" fmla="*/ 2435 h 4316"/>
              <a:gd name="T2" fmla="*/ 1078 w 2592"/>
              <a:gd name="T3" fmla="*/ 2639 h 4316"/>
              <a:gd name="T4" fmla="*/ 1355 w 2592"/>
              <a:gd name="T5" fmla="*/ 2694 h 4316"/>
              <a:gd name="T6" fmla="*/ 1601 w 2592"/>
              <a:gd name="T7" fmla="*/ 2571 h 4316"/>
              <a:gd name="T8" fmla="*/ 1724 w 2592"/>
              <a:gd name="T9" fmla="*/ 2325 h 4316"/>
              <a:gd name="T10" fmla="*/ 1694 w 2592"/>
              <a:gd name="T11" fmla="*/ 588 h 4316"/>
              <a:gd name="T12" fmla="*/ 1513 w 2592"/>
              <a:gd name="T13" fmla="*/ 382 h 4316"/>
              <a:gd name="T14" fmla="*/ 1237 w 2592"/>
              <a:gd name="T15" fmla="*/ 327 h 4316"/>
              <a:gd name="T16" fmla="*/ 990 w 2592"/>
              <a:gd name="T17" fmla="*/ 450 h 4316"/>
              <a:gd name="T18" fmla="*/ 867 w 2592"/>
              <a:gd name="T19" fmla="*/ 696 h 4316"/>
              <a:gd name="T20" fmla="*/ 2534 w 2592"/>
              <a:gd name="T21" fmla="*/ 2650 h 4316"/>
              <a:gd name="T22" fmla="*/ 2302 w 2592"/>
              <a:gd name="T23" fmla="*/ 3082 h 4316"/>
              <a:gd name="T24" fmla="*/ 1931 w 2592"/>
              <a:gd name="T25" fmla="*/ 3394 h 4316"/>
              <a:gd name="T26" fmla="*/ 1458 w 2592"/>
              <a:gd name="T27" fmla="*/ 3550 h 4316"/>
              <a:gd name="T28" fmla="*/ 2088 w 2592"/>
              <a:gd name="T29" fmla="*/ 4020 h 4316"/>
              <a:gd name="T30" fmla="*/ 2159 w 2592"/>
              <a:gd name="T31" fmla="*/ 4154 h 4316"/>
              <a:gd name="T32" fmla="*/ 2088 w 2592"/>
              <a:gd name="T33" fmla="*/ 4289 h 4316"/>
              <a:gd name="T34" fmla="*/ 562 w 2592"/>
              <a:gd name="T35" fmla="*/ 4313 h 4316"/>
              <a:gd name="T36" fmla="*/ 444 w 2592"/>
              <a:gd name="T37" fmla="*/ 4218 h 4316"/>
              <a:gd name="T38" fmla="*/ 460 w 2592"/>
              <a:gd name="T39" fmla="*/ 4063 h 4316"/>
              <a:gd name="T40" fmla="*/ 595 w 2592"/>
              <a:gd name="T41" fmla="*/ 3993 h 4316"/>
              <a:gd name="T42" fmla="*/ 840 w 2592"/>
              <a:gd name="T43" fmla="*/ 3478 h 4316"/>
              <a:gd name="T44" fmla="*/ 423 w 2592"/>
              <a:gd name="T45" fmla="*/ 3223 h 4316"/>
              <a:gd name="T46" fmla="*/ 131 w 2592"/>
              <a:gd name="T47" fmla="*/ 2834 h 4316"/>
              <a:gd name="T48" fmla="*/ 2 w 2592"/>
              <a:gd name="T49" fmla="*/ 2350 h 4316"/>
              <a:gd name="T50" fmla="*/ 27 w 2592"/>
              <a:gd name="T51" fmla="*/ 1690 h 4316"/>
              <a:gd name="T52" fmla="*/ 162 w 2592"/>
              <a:gd name="T53" fmla="*/ 1619 h 4316"/>
              <a:gd name="T54" fmla="*/ 296 w 2592"/>
              <a:gd name="T55" fmla="*/ 1690 h 4316"/>
              <a:gd name="T56" fmla="*/ 327 w 2592"/>
              <a:gd name="T57" fmla="*/ 2354 h 4316"/>
              <a:gd name="T58" fmla="*/ 457 w 2592"/>
              <a:gd name="T59" fmla="*/ 2756 h 4316"/>
              <a:gd name="T60" fmla="*/ 735 w 2592"/>
              <a:gd name="T61" fmla="*/ 3059 h 4316"/>
              <a:gd name="T62" fmla="*/ 1121 w 2592"/>
              <a:gd name="T63" fmla="*/ 3222 h 4316"/>
              <a:gd name="T64" fmla="*/ 1554 w 2592"/>
              <a:gd name="T65" fmla="*/ 3202 h 4316"/>
              <a:gd name="T66" fmla="*/ 1922 w 2592"/>
              <a:gd name="T67" fmla="*/ 3008 h 4316"/>
              <a:gd name="T68" fmla="*/ 2174 w 2592"/>
              <a:gd name="T69" fmla="*/ 2682 h 4316"/>
              <a:gd name="T70" fmla="*/ 2268 w 2592"/>
              <a:gd name="T71" fmla="*/ 2265 h 4316"/>
              <a:gd name="T72" fmla="*/ 2315 w 2592"/>
              <a:gd name="T73" fmla="*/ 1666 h 4316"/>
              <a:gd name="T74" fmla="*/ 2462 w 2592"/>
              <a:gd name="T75" fmla="*/ 1622 h 4316"/>
              <a:gd name="T76" fmla="*/ 2579 w 2592"/>
              <a:gd name="T77" fmla="*/ 1717 h 4316"/>
              <a:gd name="T78" fmla="*/ 540 w 2592"/>
              <a:gd name="T79" fmla="*/ 755 h 4316"/>
              <a:gd name="T80" fmla="*/ 631 w 2592"/>
              <a:gd name="T81" fmla="*/ 395 h 4316"/>
              <a:gd name="T82" fmla="*/ 874 w 2592"/>
              <a:gd name="T83" fmla="*/ 130 h 4316"/>
              <a:gd name="T84" fmla="*/ 1218 w 2592"/>
              <a:gd name="T85" fmla="*/ 4 h 4316"/>
              <a:gd name="T86" fmla="*/ 1590 w 2592"/>
              <a:gd name="T87" fmla="*/ 60 h 4316"/>
              <a:gd name="T88" fmla="*/ 1879 w 2592"/>
              <a:gd name="T89" fmla="*/ 275 h 4316"/>
              <a:gd name="T90" fmla="*/ 2036 w 2592"/>
              <a:gd name="T91" fmla="*/ 602 h 4316"/>
              <a:gd name="T92" fmla="*/ 2036 w 2592"/>
              <a:gd name="T93" fmla="*/ 2419 h 4316"/>
              <a:gd name="T94" fmla="*/ 1879 w 2592"/>
              <a:gd name="T95" fmla="*/ 2746 h 4316"/>
              <a:gd name="T96" fmla="*/ 1589 w 2592"/>
              <a:gd name="T97" fmla="*/ 2962 h 4316"/>
              <a:gd name="T98" fmla="*/ 1218 w 2592"/>
              <a:gd name="T99" fmla="*/ 3017 h 4316"/>
              <a:gd name="T100" fmla="*/ 872 w 2592"/>
              <a:gd name="T101" fmla="*/ 2893 h 4316"/>
              <a:gd name="T102" fmla="*/ 631 w 2592"/>
              <a:gd name="T103" fmla="*/ 2626 h 4316"/>
              <a:gd name="T104" fmla="*/ 540 w 2592"/>
              <a:gd name="T105" fmla="*/ 2267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92" h="4316">
                <a:moveTo>
                  <a:pt x="863" y="755"/>
                </a:moveTo>
                <a:lnTo>
                  <a:pt x="863" y="2267"/>
                </a:lnTo>
                <a:lnTo>
                  <a:pt x="867" y="2325"/>
                </a:lnTo>
                <a:lnTo>
                  <a:pt x="879" y="2381"/>
                </a:lnTo>
                <a:lnTo>
                  <a:pt x="897" y="2435"/>
                </a:lnTo>
                <a:lnTo>
                  <a:pt x="922" y="2485"/>
                </a:lnTo>
                <a:lnTo>
                  <a:pt x="954" y="2530"/>
                </a:lnTo>
                <a:lnTo>
                  <a:pt x="990" y="2571"/>
                </a:lnTo>
                <a:lnTo>
                  <a:pt x="1032" y="2608"/>
                </a:lnTo>
                <a:lnTo>
                  <a:pt x="1078" y="2639"/>
                </a:lnTo>
                <a:lnTo>
                  <a:pt x="1128" y="2664"/>
                </a:lnTo>
                <a:lnTo>
                  <a:pt x="1180" y="2682"/>
                </a:lnTo>
                <a:lnTo>
                  <a:pt x="1237" y="2694"/>
                </a:lnTo>
                <a:lnTo>
                  <a:pt x="1296" y="2698"/>
                </a:lnTo>
                <a:lnTo>
                  <a:pt x="1355" y="2694"/>
                </a:lnTo>
                <a:lnTo>
                  <a:pt x="1411" y="2682"/>
                </a:lnTo>
                <a:lnTo>
                  <a:pt x="1463" y="2664"/>
                </a:lnTo>
                <a:lnTo>
                  <a:pt x="1513" y="2639"/>
                </a:lnTo>
                <a:lnTo>
                  <a:pt x="1559" y="2608"/>
                </a:lnTo>
                <a:lnTo>
                  <a:pt x="1601" y="2571"/>
                </a:lnTo>
                <a:lnTo>
                  <a:pt x="1638" y="2530"/>
                </a:lnTo>
                <a:lnTo>
                  <a:pt x="1669" y="2485"/>
                </a:lnTo>
                <a:lnTo>
                  <a:pt x="1694" y="2435"/>
                </a:lnTo>
                <a:lnTo>
                  <a:pt x="1712" y="2381"/>
                </a:lnTo>
                <a:lnTo>
                  <a:pt x="1724" y="2325"/>
                </a:lnTo>
                <a:lnTo>
                  <a:pt x="1728" y="2267"/>
                </a:lnTo>
                <a:lnTo>
                  <a:pt x="1728" y="755"/>
                </a:lnTo>
                <a:lnTo>
                  <a:pt x="1724" y="696"/>
                </a:lnTo>
                <a:lnTo>
                  <a:pt x="1712" y="640"/>
                </a:lnTo>
                <a:lnTo>
                  <a:pt x="1694" y="588"/>
                </a:lnTo>
                <a:lnTo>
                  <a:pt x="1669" y="538"/>
                </a:lnTo>
                <a:lnTo>
                  <a:pt x="1638" y="491"/>
                </a:lnTo>
                <a:lnTo>
                  <a:pt x="1601" y="450"/>
                </a:lnTo>
                <a:lnTo>
                  <a:pt x="1560" y="414"/>
                </a:lnTo>
                <a:lnTo>
                  <a:pt x="1513" y="382"/>
                </a:lnTo>
                <a:lnTo>
                  <a:pt x="1463" y="357"/>
                </a:lnTo>
                <a:lnTo>
                  <a:pt x="1411" y="339"/>
                </a:lnTo>
                <a:lnTo>
                  <a:pt x="1355" y="327"/>
                </a:lnTo>
                <a:lnTo>
                  <a:pt x="1296" y="323"/>
                </a:lnTo>
                <a:lnTo>
                  <a:pt x="1237" y="327"/>
                </a:lnTo>
                <a:lnTo>
                  <a:pt x="1182" y="339"/>
                </a:lnTo>
                <a:lnTo>
                  <a:pt x="1128" y="357"/>
                </a:lnTo>
                <a:lnTo>
                  <a:pt x="1078" y="382"/>
                </a:lnTo>
                <a:lnTo>
                  <a:pt x="1032" y="414"/>
                </a:lnTo>
                <a:lnTo>
                  <a:pt x="990" y="450"/>
                </a:lnTo>
                <a:lnTo>
                  <a:pt x="954" y="492"/>
                </a:lnTo>
                <a:lnTo>
                  <a:pt x="922" y="538"/>
                </a:lnTo>
                <a:lnTo>
                  <a:pt x="897" y="588"/>
                </a:lnTo>
                <a:lnTo>
                  <a:pt x="879" y="640"/>
                </a:lnTo>
                <a:lnTo>
                  <a:pt x="867" y="696"/>
                </a:lnTo>
                <a:lnTo>
                  <a:pt x="863" y="755"/>
                </a:lnTo>
                <a:close/>
                <a:moveTo>
                  <a:pt x="2589" y="2348"/>
                </a:moveTo>
                <a:lnTo>
                  <a:pt x="2579" y="2452"/>
                </a:lnTo>
                <a:lnTo>
                  <a:pt x="2560" y="2551"/>
                </a:lnTo>
                <a:lnTo>
                  <a:pt x="2534" y="2650"/>
                </a:lnTo>
                <a:lnTo>
                  <a:pt x="2501" y="2742"/>
                </a:lnTo>
                <a:lnTo>
                  <a:pt x="2461" y="2834"/>
                </a:lnTo>
                <a:lnTo>
                  <a:pt x="2415" y="2921"/>
                </a:lnTo>
                <a:lnTo>
                  <a:pt x="2361" y="3003"/>
                </a:lnTo>
                <a:lnTo>
                  <a:pt x="2302" y="3082"/>
                </a:lnTo>
                <a:lnTo>
                  <a:pt x="2238" y="3155"/>
                </a:lnTo>
                <a:lnTo>
                  <a:pt x="2168" y="3223"/>
                </a:lnTo>
                <a:lnTo>
                  <a:pt x="2094" y="3286"/>
                </a:lnTo>
                <a:lnTo>
                  <a:pt x="2014" y="3343"/>
                </a:lnTo>
                <a:lnTo>
                  <a:pt x="1931" y="3394"/>
                </a:lnTo>
                <a:lnTo>
                  <a:pt x="1843" y="3440"/>
                </a:lnTo>
                <a:lnTo>
                  <a:pt x="1752" y="3478"/>
                </a:lnTo>
                <a:lnTo>
                  <a:pt x="1656" y="3510"/>
                </a:lnTo>
                <a:lnTo>
                  <a:pt x="1559" y="3534"/>
                </a:lnTo>
                <a:lnTo>
                  <a:pt x="1458" y="3550"/>
                </a:lnTo>
                <a:lnTo>
                  <a:pt x="1458" y="3993"/>
                </a:lnTo>
                <a:lnTo>
                  <a:pt x="1997" y="3993"/>
                </a:lnTo>
                <a:lnTo>
                  <a:pt x="2029" y="3995"/>
                </a:lnTo>
                <a:lnTo>
                  <a:pt x="2061" y="4004"/>
                </a:lnTo>
                <a:lnTo>
                  <a:pt x="2088" y="4020"/>
                </a:lnTo>
                <a:lnTo>
                  <a:pt x="2112" y="4040"/>
                </a:lnTo>
                <a:lnTo>
                  <a:pt x="2132" y="4063"/>
                </a:lnTo>
                <a:lnTo>
                  <a:pt x="2147" y="4091"/>
                </a:lnTo>
                <a:lnTo>
                  <a:pt x="2157" y="4121"/>
                </a:lnTo>
                <a:lnTo>
                  <a:pt x="2159" y="4154"/>
                </a:lnTo>
                <a:lnTo>
                  <a:pt x="2157" y="4186"/>
                </a:lnTo>
                <a:lnTo>
                  <a:pt x="2147" y="4217"/>
                </a:lnTo>
                <a:lnTo>
                  <a:pt x="2132" y="4244"/>
                </a:lnTo>
                <a:lnTo>
                  <a:pt x="2112" y="4269"/>
                </a:lnTo>
                <a:lnTo>
                  <a:pt x="2088" y="4289"/>
                </a:lnTo>
                <a:lnTo>
                  <a:pt x="2061" y="4303"/>
                </a:lnTo>
                <a:lnTo>
                  <a:pt x="2031" y="4312"/>
                </a:lnTo>
                <a:lnTo>
                  <a:pt x="1997" y="4316"/>
                </a:lnTo>
                <a:lnTo>
                  <a:pt x="595" y="4316"/>
                </a:lnTo>
                <a:lnTo>
                  <a:pt x="562" y="4313"/>
                </a:lnTo>
                <a:lnTo>
                  <a:pt x="530" y="4303"/>
                </a:lnTo>
                <a:lnTo>
                  <a:pt x="503" y="4289"/>
                </a:lnTo>
                <a:lnTo>
                  <a:pt x="479" y="4269"/>
                </a:lnTo>
                <a:lnTo>
                  <a:pt x="460" y="4245"/>
                </a:lnTo>
                <a:lnTo>
                  <a:pt x="444" y="4218"/>
                </a:lnTo>
                <a:lnTo>
                  <a:pt x="435" y="4186"/>
                </a:lnTo>
                <a:lnTo>
                  <a:pt x="432" y="4154"/>
                </a:lnTo>
                <a:lnTo>
                  <a:pt x="435" y="4121"/>
                </a:lnTo>
                <a:lnTo>
                  <a:pt x="444" y="4091"/>
                </a:lnTo>
                <a:lnTo>
                  <a:pt x="460" y="4063"/>
                </a:lnTo>
                <a:lnTo>
                  <a:pt x="479" y="4040"/>
                </a:lnTo>
                <a:lnTo>
                  <a:pt x="503" y="4020"/>
                </a:lnTo>
                <a:lnTo>
                  <a:pt x="530" y="4004"/>
                </a:lnTo>
                <a:lnTo>
                  <a:pt x="562" y="3995"/>
                </a:lnTo>
                <a:lnTo>
                  <a:pt x="595" y="3993"/>
                </a:lnTo>
                <a:lnTo>
                  <a:pt x="1133" y="3993"/>
                </a:lnTo>
                <a:lnTo>
                  <a:pt x="1133" y="3550"/>
                </a:lnTo>
                <a:lnTo>
                  <a:pt x="1034" y="3534"/>
                </a:lnTo>
                <a:lnTo>
                  <a:pt x="935" y="3510"/>
                </a:lnTo>
                <a:lnTo>
                  <a:pt x="840" y="3478"/>
                </a:lnTo>
                <a:lnTo>
                  <a:pt x="749" y="3440"/>
                </a:lnTo>
                <a:lnTo>
                  <a:pt x="661" y="3394"/>
                </a:lnTo>
                <a:lnTo>
                  <a:pt x="578" y="3343"/>
                </a:lnTo>
                <a:lnTo>
                  <a:pt x="498" y="3286"/>
                </a:lnTo>
                <a:lnTo>
                  <a:pt x="423" y="3223"/>
                </a:lnTo>
                <a:lnTo>
                  <a:pt x="353" y="3155"/>
                </a:lnTo>
                <a:lnTo>
                  <a:pt x="289" y="3082"/>
                </a:lnTo>
                <a:lnTo>
                  <a:pt x="230" y="3003"/>
                </a:lnTo>
                <a:lnTo>
                  <a:pt x="178" y="2921"/>
                </a:lnTo>
                <a:lnTo>
                  <a:pt x="131" y="2834"/>
                </a:lnTo>
                <a:lnTo>
                  <a:pt x="90" y="2742"/>
                </a:lnTo>
                <a:lnTo>
                  <a:pt x="57" y="2650"/>
                </a:lnTo>
                <a:lnTo>
                  <a:pt x="31" y="2551"/>
                </a:lnTo>
                <a:lnTo>
                  <a:pt x="13" y="2452"/>
                </a:lnTo>
                <a:lnTo>
                  <a:pt x="2" y="2350"/>
                </a:lnTo>
                <a:lnTo>
                  <a:pt x="0" y="2320"/>
                </a:lnTo>
                <a:lnTo>
                  <a:pt x="0" y="1782"/>
                </a:lnTo>
                <a:lnTo>
                  <a:pt x="4" y="1749"/>
                </a:lnTo>
                <a:lnTo>
                  <a:pt x="13" y="1717"/>
                </a:lnTo>
                <a:lnTo>
                  <a:pt x="27" y="1690"/>
                </a:lnTo>
                <a:lnTo>
                  <a:pt x="47" y="1666"/>
                </a:lnTo>
                <a:lnTo>
                  <a:pt x="70" y="1647"/>
                </a:lnTo>
                <a:lnTo>
                  <a:pt x="98" y="1631"/>
                </a:lnTo>
                <a:lnTo>
                  <a:pt x="129" y="1622"/>
                </a:lnTo>
                <a:lnTo>
                  <a:pt x="162" y="1619"/>
                </a:lnTo>
                <a:lnTo>
                  <a:pt x="195" y="1622"/>
                </a:lnTo>
                <a:lnTo>
                  <a:pt x="225" y="1631"/>
                </a:lnTo>
                <a:lnTo>
                  <a:pt x="253" y="1647"/>
                </a:lnTo>
                <a:lnTo>
                  <a:pt x="276" y="1666"/>
                </a:lnTo>
                <a:lnTo>
                  <a:pt x="296" y="1690"/>
                </a:lnTo>
                <a:lnTo>
                  <a:pt x="312" y="1717"/>
                </a:lnTo>
                <a:lnTo>
                  <a:pt x="321" y="1748"/>
                </a:lnTo>
                <a:lnTo>
                  <a:pt x="323" y="1782"/>
                </a:lnTo>
                <a:lnTo>
                  <a:pt x="323" y="2265"/>
                </a:lnTo>
                <a:lnTo>
                  <a:pt x="327" y="2354"/>
                </a:lnTo>
                <a:lnTo>
                  <a:pt x="339" y="2440"/>
                </a:lnTo>
                <a:lnTo>
                  <a:pt x="359" y="2524"/>
                </a:lnTo>
                <a:lnTo>
                  <a:pt x="385" y="2605"/>
                </a:lnTo>
                <a:lnTo>
                  <a:pt x="418" y="2682"/>
                </a:lnTo>
                <a:lnTo>
                  <a:pt x="457" y="2756"/>
                </a:lnTo>
                <a:lnTo>
                  <a:pt x="502" y="2826"/>
                </a:lnTo>
                <a:lnTo>
                  <a:pt x="553" y="2892"/>
                </a:lnTo>
                <a:lnTo>
                  <a:pt x="609" y="2952"/>
                </a:lnTo>
                <a:lnTo>
                  <a:pt x="669" y="3008"/>
                </a:lnTo>
                <a:lnTo>
                  <a:pt x="735" y="3059"/>
                </a:lnTo>
                <a:lnTo>
                  <a:pt x="806" y="3104"/>
                </a:lnTo>
                <a:lnTo>
                  <a:pt x="879" y="3143"/>
                </a:lnTo>
                <a:lnTo>
                  <a:pt x="956" y="3176"/>
                </a:lnTo>
                <a:lnTo>
                  <a:pt x="1038" y="3202"/>
                </a:lnTo>
                <a:lnTo>
                  <a:pt x="1121" y="3222"/>
                </a:lnTo>
                <a:lnTo>
                  <a:pt x="1208" y="3233"/>
                </a:lnTo>
                <a:lnTo>
                  <a:pt x="1296" y="3237"/>
                </a:lnTo>
                <a:lnTo>
                  <a:pt x="1385" y="3233"/>
                </a:lnTo>
                <a:lnTo>
                  <a:pt x="1470" y="3222"/>
                </a:lnTo>
                <a:lnTo>
                  <a:pt x="1554" y="3202"/>
                </a:lnTo>
                <a:lnTo>
                  <a:pt x="1635" y="3176"/>
                </a:lnTo>
                <a:lnTo>
                  <a:pt x="1712" y="3143"/>
                </a:lnTo>
                <a:lnTo>
                  <a:pt x="1786" y="3104"/>
                </a:lnTo>
                <a:lnTo>
                  <a:pt x="1856" y="3059"/>
                </a:lnTo>
                <a:lnTo>
                  <a:pt x="1922" y="3008"/>
                </a:lnTo>
                <a:lnTo>
                  <a:pt x="1984" y="2952"/>
                </a:lnTo>
                <a:lnTo>
                  <a:pt x="2039" y="2892"/>
                </a:lnTo>
                <a:lnTo>
                  <a:pt x="2090" y="2826"/>
                </a:lnTo>
                <a:lnTo>
                  <a:pt x="2136" y="2756"/>
                </a:lnTo>
                <a:lnTo>
                  <a:pt x="2174" y="2682"/>
                </a:lnTo>
                <a:lnTo>
                  <a:pt x="2206" y="2605"/>
                </a:lnTo>
                <a:lnTo>
                  <a:pt x="2233" y="2524"/>
                </a:lnTo>
                <a:lnTo>
                  <a:pt x="2252" y="2440"/>
                </a:lnTo>
                <a:lnTo>
                  <a:pt x="2264" y="2354"/>
                </a:lnTo>
                <a:lnTo>
                  <a:pt x="2268" y="2265"/>
                </a:lnTo>
                <a:lnTo>
                  <a:pt x="2268" y="1782"/>
                </a:lnTo>
                <a:lnTo>
                  <a:pt x="2271" y="1749"/>
                </a:lnTo>
                <a:lnTo>
                  <a:pt x="2280" y="1717"/>
                </a:lnTo>
                <a:lnTo>
                  <a:pt x="2295" y="1690"/>
                </a:lnTo>
                <a:lnTo>
                  <a:pt x="2315" y="1666"/>
                </a:lnTo>
                <a:lnTo>
                  <a:pt x="2339" y="1647"/>
                </a:lnTo>
                <a:lnTo>
                  <a:pt x="2366" y="1631"/>
                </a:lnTo>
                <a:lnTo>
                  <a:pt x="2396" y="1622"/>
                </a:lnTo>
                <a:lnTo>
                  <a:pt x="2429" y="1619"/>
                </a:lnTo>
                <a:lnTo>
                  <a:pt x="2462" y="1622"/>
                </a:lnTo>
                <a:lnTo>
                  <a:pt x="2493" y="1631"/>
                </a:lnTo>
                <a:lnTo>
                  <a:pt x="2521" y="1647"/>
                </a:lnTo>
                <a:lnTo>
                  <a:pt x="2544" y="1666"/>
                </a:lnTo>
                <a:lnTo>
                  <a:pt x="2564" y="1690"/>
                </a:lnTo>
                <a:lnTo>
                  <a:pt x="2579" y="1717"/>
                </a:lnTo>
                <a:lnTo>
                  <a:pt x="2589" y="1748"/>
                </a:lnTo>
                <a:lnTo>
                  <a:pt x="2592" y="1782"/>
                </a:lnTo>
                <a:lnTo>
                  <a:pt x="2592" y="2320"/>
                </a:lnTo>
                <a:lnTo>
                  <a:pt x="2589" y="2348"/>
                </a:lnTo>
                <a:close/>
                <a:moveTo>
                  <a:pt x="540" y="755"/>
                </a:moveTo>
                <a:lnTo>
                  <a:pt x="543" y="678"/>
                </a:lnTo>
                <a:lnTo>
                  <a:pt x="555" y="602"/>
                </a:lnTo>
                <a:lnTo>
                  <a:pt x="574" y="530"/>
                </a:lnTo>
                <a:lnTo>
                  <a:pt x="600" y="461"/>
                </a:lnTo>
                <a:lnTo>
                  <a:pt x="631" y="395"/>
                </a:lnTo>
                <a:lnTo>
                  <a:pt x="669" y="332"/>
                </a:lnTo>
                <a:lnTo>
                  <a:pt x="713" y="275"/>
                </a:lnTo>
                <a:lnTo>
                  <a:pt x="761" y="221"/>
                </a:lnTo>
                <a:lnTo>
                  <a:pt x="815" y="173"/>
                </a:lnTo>
                <a:lnTo>
                  <a:pt x="874" y="130"/>
                </a:lnTo>
                <a:lnTo>
                  <a:pt x="935" y="92"/>
                </a:lnTo>
                <a:lnTo>
                  <a:pt x="1002" y="60"/>
                </a:lnTo>
                <a:lnTo>
                  <a:pt x="1072" y="34"/>
                </a:lnTo>
                <a:lnTo>
                  <a:pt x="1144" y="16"/>
                </a:lnTo>
                <a:lnTo>
                  <a:pt x="1218" y="4"/>
                </a:lnTo>
                <a:lnTo>
                  <a:pt x="1296" y="0"/>
                </a:lnTo>
                <a:lnTo>
                  <a:pt x="1373" y="4"/>
                </a:lnTo>
                <a:lnTo>
                  <a:pt x="1448" y="16"/>
                </a:lnTo>
                <a:lnTo>
                  <a:pt x="1521" y="34"/>
                </a:lnTo>
                <a:lnTo>
                  <a:pt x="1590" y="60"/>
                </a:lnTo>
                <a:lnTo>
                  <a:pt x="1656" y="92"/>
                </a:lnTo>
                <a:lnTo>
                  <a:pt x="1719" y="130"/>
                </a:lnTo>
                <a:lnTo>
                  <a:pt x="1777" y="173"/>
                </a:lnTo>
                <a:lnTo>
                  <a:pt x="1830" y="221"/>
                </a:lnTo>
                <a:lnTo>
                  <a:pt x="1879" y="275"/>
                </a:lnTo>
                <a:lnTo>
                  <a:pt x="1922" y="332"/>
                </a:lnTo>
                <a:lnTo>
                  <a:pt x="1960" y="395"/>
                </a:lnTo>
                <a:lnTo>
                  <a:pt x="1993" y="461"/>
                </a:lnTo>
                <a:lnTo>
                  <a:pt x="2018" y="530"/>
                </a:lnTo>
                <a:lnTo>
                  <a:pt x="2036" y="602"/>
                </a:lnTo>
                <a:lnTo>
                  <a:pt x="2048" y="678"/>
                </a:lnTo>
                <a:lnTo>
                  <a:pt x="2052" y="755"/>
                </a:lnTo>
                <a:lnTo>
                  <a:pt x="2052" y="2267"/>
                </a:lnTo>
                <a:lnTo>
                  <a:pt x="2048" y="2345"/>
                </a:lnTo>
                <a:lnTo>
                  <a:pt x="2036" y="2419"/>
                </a:lnTo>
                <a:lnTo>
                  <a:pt x="2018" y="2491"/>
                </a:lnTo>
                <a:lnTo>
                  <a:pt x="1993" y="2561"/>
                </a:lnTo>
                <a:lnTo>
                  <a:pt x="1960" y="2626"/>
                </a:lnTo>
                <a:lnTo>
                  <a:pt x="1922" y="2689"/>
                </a:lnTo>
                <a:lnTo>
                  <a:pt x="1879" y="2746"/>
                </a:lnTo>
                <a:lnTo>
                  <a:pt x="1830" y="2800"/>
                </a:lnTo>
                <a:lnTo>
                  <a:pt x="1777" y="2849"/>
                </a:lnTo>
                <a:lnTo>
                  <a:pt x="1718" y="2893"/>
                </a:lnTo>
                <a:lnTo>
                  <a:pt x="1656" y="2930"/>
                </a:lnTo>
                <a:lnTo>
                  <a:pt x="1589" y="2962"/>
                </a:lnTo>
                <a:lnTo>
                  <a:pt x="1520" y="2987"/>
                </a:lnTo>
                <a:lnTo>
                  <a:pt x="1448" y="3006"/>
                </a:lnTo>
                <a:lnTo>
                  <a:pt x="1373" y="3017"/>
                </a:lnTo>
                <a:lnTo>
                  <a:pt x="1296" y="3021"/>
                </a:lnTo>
                <a:lnTo>
                  <a:pt x="1218" y="3017"/>
                </a:lnTo>
                <a:lnTo>
                  <a:pt x="1144" y="3006"/>
                </a:lnTo>
                <a:lnTo>
                  <a:pt x="1070" y="2987"/>
                </a:lnTo>
                <a:lnTo>
                  <a:pt x="1001" y="2962"/>
                </a:lnTo>
                <a:lnTo>
                  <a:pt x="935" y="2930"/>
                </a:lnTo>
                <a:lnTo>
                  <a:pt x="872" y="2893"/>
                </a:lnTo>
                <a:lnTo>
                  <a:pt x="815" y="2849"/>
                </a:lnTo>
                <a:lnTo>
                  <a:pt x="761" y="2800"/>
                </a:lnTo>
                <a:lnTo>
                  <a:pt x="713" y="2746"/>
                </a:lnTo>
                <a:lnTo>
                  <a:pt x="669" y="2689"/>
                </a:lnTo>
                <a:lnTo>
                  <a:pt x="631" y="2626"/>
                </a:lnTo>
                <a:lnTo>
                  <a:pt x="599" y="2561"/>
                </a:lnTo>
                <a:lnTo>
                  <a:pt x="574" y="2491"/>
                </a:lnTo>
                <a:lnTo>
                  <a:pt x="555" y="2419"/>
                </a:lnTo>
                <a:lnTo>
                  <a:pt x="543" y="2345"/>
                </a:lnTo>
                <a:lnTo>
                  <a:pt x="540" y="2267"/>
                </a:lnTo>
                <a:lnTo>
                  <a:pt x="540" y="7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42"/>
          <p:cNvSpPr>
            <a:spLocks noEditPoints="1"/>
          </p:cNvSpPr>
          <p:nvPr/>
        </p:nvSpPr>
        <p:spPr bwMode="auto">
          <a:xfrm flipV="1">
            <a:off x="5676120" y="2359719"/>
            <a:ext cx="751690" cy="859560"/>
          </a:xfrm>
          <a:custGeom>
            <a:avLst/>
            <a:gdLst>
              <a:gd name="T0" fmla="*/ 2774 w 3777"/>
              <a:gd name="T1" fmla="*/ 3076 h 4319"/>
              <a:gd name="T2" fmla="*/ 1332 w 3777"/>
              <a:gd name="T3" fmla="*/ 2264 h 4319"/>
              <a:gd name="T4" fmla="*/ 1296 w 3777"/>
              <a:gd name="T5" fmla="*/ 1902 h 4319"/>
              <a:gd name="T6" fmla="*/ 2906 w 3777"/>
              <a:gd name="T7" fmla="*/ 1301 h 4319"/>
              <a:gd name="T8" fmla="*/ 3317 w 3777"/>
              <a:gd name="T9" fmla="*/ 1295 h 4319"/>
              <a:gd name="T10" fmla="*/ 3647 w 3777"/>
              <a:gd name="T11" fmla="*/ 1057 h 4319"/>
              <a:gd name="T12" fmla="*/ 3777 w 3777"/>
              <a:gd name="T13" fmla="*/ 666 h 4319"/>
              <a:gd name="T14" fmla="*/ 3647 w 3777"/>
              <a:gd name="T15" fmla="*/ 273 h 4319"/>
              <a:gd name="T16" fmla="*/ 3317 w 3777"/>
              <a:gd name="T17" fmla="*/ 34 h 4319"/>
              <a:gd name="T18" fmla="*/ 2893 w 3777"/>
              <a:gd name="T19" fmla="*/ 34 h 4319"/>
              <a:gd name="T20" fmla="*/ 2563 w 3777"/>
              <a:gd name="T21" fmla="*/ 273 h 4319"/>
              <a:gd name="T22" fmla="*/ 2433 w 3777"/>
              <a:gd name="T23" fmla="*/ 666 h 4319"/>
              <a:gd name="T24" fmla="*/ 1100 w 3777"/>
              <a:gd name="T25" fmla="*/ 1632 h 4319"/>
              <a:gd name="T26" fmla="*/ 740 w 3777"/>
              <a:gd name="T27" fmla="*/ 1481 h 4319"/>
              <a:gd name="T28" fmla="*/ 333 w 3777"/>
              <a:gd name="T29" fmla="*/ 1569 h 4319"/>
              <a:gd name="T30" fmla="*/ 60 w 3777"/>
              <a:gd name="T31" fmla="*/ 1869 h 4319"/>
              <a:gd name="T32" fmla="*/ 16 w 3777"/>
              <a:gd name="T33" fmla="*/ 2285 h 4319"/>
              <a:gd name="T34" fmla="*/ 221 w 3777"/>
              <a:gd name="T35" fmla="*/ 2636 h 4319"/>
              <a:gd name="T36" fmla="*/ 598 w 3777"/>
              <a:gd name="T37" fmla="*/ 2804 h 4319"/>
              <a:gd name="T38" fmla="*/ 997 w 3777"/>
              <a:gd name="T39" fmla="*/ 2724 h 4319"/>
              <a:gd name="T40" fmla="*/ 2444 w 3777"/>
              <a:gd name="T41" fmla="*/ 3539 h 4319"/>
              <a:gd name="T42" fmla="*/ 2493 w 3777"/>
              <a:gd name="T43" fmla="*/ 3929 h 4319"/>
              <a:gd name="T44" fmla="*/ 2766 w 3777"/>
              <a:gd name="T45" fmla="*/ 4229 h 4319"/>
              <a:gd name="T46" fmla="*/ 3178 w 3777"/>
              <a:gd name="T47" fmla="*/ 4315 h 4319"/>
              <a:gd name="T48" fmla="*/ 3554 w 3777"/>
              <a:gd name="T49" fmla="*/ 4147 h 4319"/>
              <a:gd name="T50" fmla="*/ 3761 w 3777"/>
              <a:gd name="T51" fmla="*/ 3797 h 4319"/>
              <a:gd name="T52" fmla="*/ 3716 w 3777"/>
              <a:gd name="T53" fmla="*/ 3380 h 4319"/>
              <a:gd name="T54" fmla="*/ 3443 w 3777"/>
              <a:gd name="T55" fmla="*/ 3080 h 4319"/>
              <a:gd name="T56" fmla="*/ 3105 w 3777"/>
              <a:gd name="T57" fmla="*/ 2990 h 4319"/>
              <a:gd name="T58" fmla="*/ 3348 w 3777"/>
              <a:gd name="T59" fmla="*/ 353 h 4319"/>
              <a:gd name="T60" fmla="*/ 3500 w 3777"/>
              <a:gd name="T61" fmla="*/ 612 h 4319"/>
              <a:gd name="T62" fmla="*/ 3420 w 3777"/>
              <a:gd name="T63" fmla="*/ 906 h 4319"/>
              <a:gd name="T64" fmla="*/ 3159 w 3777"/>
              <a:gd name="T65" fmla="*/ 1057 h 4319"/>
              <a:gd name="T66" fmla="*/ 2861 w 3777"/>
              <a:gd name="T67" fmla="*/ 977 h 4319"/>
              <a:gd name="T68" fmla="*/ 2709 w 3777"/>
              <a:gd name="T69" fmla="*/ 719 h 4319"/>
              <a:gd name="T70" fmla="*/ 2789 w 3777"/>
              <a:gd name="T71" fmla="*/ 425 h 4319"/>
              <a:gd name="T72" fmla="*/ 3050 w 3777"/>
              <a:gd name="T73" fmla="*/ 274 h 4319"/>
              <a:gd name="T74" fmla="*/ 470 w 3777"/>
              <a:gd name="T75" fmla="*/ 2484 h 4319"/>
              <a:gd name="T76" fmla="*/ 287 w 3777"/>
              <a:gd name="T77" fmla="*/ 2247 h 4319"/>
              <a:gd name="T78" fmla="*/ 327 w 3777"/>
              <a:gd name="T79" fmla="*/ 1944 h 4319"/>
              <a:gd name="T80" fmla="*/ 566 w 3777"/>
              <a:gd name="T81" fmla="*/ 1762 h 4319"/>
              <a:gd name="T82" fmla="*/ 868 w 3777"/>
              <a:gd name="T83" fmla="*/ 1800 h 4319"/>
              <a:gd name="T84" fmla="*/ 1020 w 3777"/>
              <a:gd name="T85" fmla="*/ 1953 h 4319"/>
              <a:gd name="T86" fmla="*/ 1055 w 3777"/>
              <a:gd name="T87" fmla="*/ 2247 h 4319"/>
              <a:gd name="T88" fmla="*/ 965 w 3777"/>
              <a:gd name="T89" fmla="*/ 2408 h 4319"/>
              <a:gd name="T90" fmla="*/ 672 w 3777"/>
              <a:gd name="T91" fmla="*/ 2538 h 4319"/>
              <a:gd name="T92" fmla="*/ 2861 w 3777"/>
              <a:gd name="T93" fmla="*/ 3967 h 4319"/>
              <a:gd name="T94" fmla="*/ 2709 w 3777"/>
              <a:gd name="T95" fmla="*/ 3707 h 4319"/>
              <a:gd name="T96" fmla="*/ 2759 w 3777"/>
              <a:gd name="T97" fmla="*/ 3460 h 4319"/>
              <a:gd name="T98" fmla="*/ 2941 w 3777"/>
              <a:gd name="T99" fmla="*/ 3294 h 4319"/>
              <a:gd name="T100" fmla="*/ 3259 w 3777"/>
              <a:gd name="T101" fmla="*/ 3290 h 4319"/>
              <a:gd name="T102" fmla="*/ 3472 w 3777"/>
              <a:gd name="T103" fmla="*/ 3501 h 4319"/>
              <a:gd name="T104" fmla="*/ 3472 w 3777"/>
              <a:gd name="T105" fmla="*/ 3808 h 4319"/>
              <a:gd name="T106" fmla="*/ 3259 w 3777"/>
              <a:gd name="T107" fmla="*/ 4018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77" h="4319">
                <a:moveTo>
                  <a:pt x="3105" y="2990"/>
                </a:moveTo>
                <a:lnTo>
                  <a:pt x="3033" y="2992"/>
                </a:lnTo>
                <a:lnTo>
                  <a:pt x="2965" y="3004"/>
                </a:lnTo>
                <a:lnTo>
                  <a:pt x="2898" y="3021"/>
                </a:lnTo>
                <a:lnTo>
                  <a:pt x="2834" y="3046"/>
                </a:lnTo>
                <a:lnTo>
                  <a:pt x="2774" y="3076"/>
                </a:lnTo>
                <a:lnTo>
                  <a:pt x="2717" y="3112"/>
                </a:lnTo>
                <a:lnTo>
                  <a:pt x="2664" y="3154"/>
                </a:lnTo>
                <a:lnTo>
                  <a:pt x="2615" y="3199"/>
                </a:lnTo>
                <a:lnTo>
                  <a:pt x="1299" y="2377"/>
                </a:lnTo>
                <a:lnTo>
                  <a:pt x="1317" y="2322"/>
                </a:lnTo>
                <a:lnTo>
                  <a:pt x="1332" y="2264"/>
                </a:lnTo>
                <a:lnTo>
                  <a:pt x="1340" y="2204"/>
                </a:lnTo>
                <a:lnTo>
                  <a:pt x="1342" y="2143"/>
                </a:lnTo>
                <a:lnTo>
                  <a:pt x="1340" y="2080"/>
                </a:lnTo>
                <a:lnTo>
                  <a:pt x="1330" y="2018"/>
                </a:lnTo>
                <a:lnTo>
                  <a:pt x="1316" y="1959"/>
                </a:lnTo>
                <a:lnTo>
                  <a:pt x="1296" y="1902"/>
                </a:lnTo>
                <a:lnTo>
                  <a:pt x="2631" y="1136"/>
                </a:lnTo>
                <a:lnTo>
                  <a:pt x="2678" y="1179"/>
                </a:lnTo>
                <a:lnTo>
                  <a:pt x="2730" y="1217"/>
                </a:lnTo>
                <a:lnTo>
                  <a:pt x="2785" y="1250"/>
                </a:lnTo>
                <a:lnTo>
                  <a:pt x="2844" y="1278"/>
                </a:lnTo>
                <a:lnTo>
                  <a:pt x="2906" y="1301"/>
                </a:lnTo>
                <a:lnTo>
                  <a:pt x="2970" y="1316"/>
                </a:lnTo>
                <a:lnTo>
                  <a:pt x="3035" y="1327"/>
                </a:lnTo>
                <a:lnTo>
                  <a:pt x="3105" y="1329"/>
                </a:lnTo>
                <a:lnTo>
                  <a:pt x="3178" y="1326"/>
                </a:lnTo>
                <a:lnTo>
                  <a:pt x="3249" y="1315"/>
                </a:lnTo>
                <a:lnTo>
                  <a:pt x="3317" y="1295"/>
                </a:lnTo>
                <a:lnTo>
                  <a:pt x="3381" y="1271"/>
                </a:lnTo>
                <a:lnTo>
                  <a:pt x="3443" y="1239"/>
                </a:lnTo>
                <a:lnTo>
                  <a:pt x="3500" y="1201"/>
                </a:lnTo>
                <a:lnTo>
                  <a:pt x="3554" y="1158"/>
                </a:lnTo>
                <a:lnTo>
                  <a:pt x="3602" y="1111"/>
                </a:lnTo>
                <a:lnTo>
                  <a:pt x="3647" y="1057"/>
                </a:lnTo>
                <a:lnTo>
                  <a:pt x="3684" y="1001"/>
                </a:lnTo>
                <a:lnTo>
                  <a:pt x="3716" y="939"/>
                </a:lnTo>
                <a:lnTo>
                  <a:pt x="3741" y="875"/>
                </a:lnTo>
                <a:lnTo>
                  <a:pt x="3761" y="807"/>
                </a:lnTo>
                <a:lnTo>
                  <a:pt x="3773" y="738"/>
                </a:lnTo>
                <a:lnTo>
                  <a:pt x="3777" y="666"/>
                </a:lnTo>
                <a:lnTo>
                  <a:pt x="3773" y="592"/>
                </a:lnTo>
                <a:lnTo>
                  <a:pt x="3761" y="523"/>
                </a:lnTo>
                <a:lnTo>
                  <a:pt x="3741" y="455"/>
                </a:lnTo>
                <a:lnTo>
                  <a:pt x="3716" y="391"/>
                </a:lnTo>
                <a:lnTo>
                  <a:pt x="3684" y="330"/>
                </a:lnTo>
                <a:lnTo>
                  <a:pt x="3647" y="273"/>
                </a:lnTo>
                <a:lnTo>
                  <a:pt x="3602" y="220"/>
                </a:lnTo>
                <a:lnTo>
                  <a:pt x="3554" y="172"/>
                </a:lnTo>
                <a:lnTo>
                  <a:pt x="3500" y="129"/>
                </a:lnTo>
                <a:lnTo>
                  <a:pt x="3443" y="91"/>
                </a:lnTo>
                <a:lnTo>
                  <a:pt x="3381" y="59"/>
                </a:lnTo>
                <a:lnTo>
                  <a:pt x="3317" y="34"/>
                </a:lnTo>
                <a:lnTo>
                  <a:pt x="3249" y="16"/>
                </a:lnTo>
                <a:lnTo>
                  <a:pt x="3178" y="4"/>
                </a:lnTo>
                <a:lnTo>
                  <a:pt x="3105" y="0"/>
                </a:lnTo>
                <a:lnTo>
                  <a:pt x="3032" y="4"/>
                </a:lnTo>
                <a:lnTo>
                  <a:pt x="2961" y="16"/>
                </a:lnTo>
                <a:lnTo>
                  <a:pt x="2893" y="34"/>
                </a:lnTo>
                <a:lnTo>
                  <a:pt x="2827" y="59"/>
                </a:lnTo>
                <a:lnTo>
                  <a:pt x="2766" y="91"/>
                </a:lnTo>
                <a:lnTo>
                  <a:pt x="2708" y="129"/>
                </a:lnTo>
                <a:lnTo>
                  <a:pt x="2654" y="172"/>
                </a:lnTo>
                <a:lnTo>
                  <a:pt x="2606" y="220"/>
                </a:lnTo>
                <a:lnTo>
                  <a:pt x="2563" y="273"/>
                </a:lnTo>
                <a:lnTo>
                  <a:pt x="2525" y="330"/>
                </a:lnTo>
                <a:lnTo>
                  <a:pt x="2493" y="391"/>
                </a:lnTo>
                <a:lnTo>
                  <a:pt x="2467" y="455"/>
                </a:lnTo>
                <a:lnTo>
                  <a:pt x="2449" y="523"/>
                </a:lnTo>
                <a:lnTo>
                  <a:pt x="2437" y="592"/>
                </a:lnTo>
                <a:lnTo>
                  <a:pt x="2433" y="666"/>
                </a:lnTo>
                <a:lnTo>
                  <a:pt x="2436" y="730"/>
                </a:lnTo>
                <a:lnTo>
                  <a:pt x="2445" y="791"/>
                </a:lnTo>
                <a:lnTo>
                  <a:pt x="2461" y="851"/>
                </a:lnTo>
                <a:lnTo>
                  <a:pt x="2480" y="909"/>
                </a:lnTo>
                <a:lnTo>
                  <a:pt x="1147" y="1675"/>
                </a:lnTo>
                <a:lnTo>
                  <a:pt x="1100" y="1632"/>
                </a:lnTo>
                <a:lnTo>
                  <a:pt x="1048" y="1593"/>
                </a:lnTo>
                <a:lnTo>
                  <a:pt x="993" y="1559"/>
                </a:lnTo>
                <a:lnTo>
                  <a:pt x="934" y="1531"/>
                </a:lnTo>
                <a:lnTo>
                  <a:pt x="872" y="1509"/>
                </a:lnTo>
                <a:lnTo>
                  <a:pt x="807" y="1492"/>
                </a:lnTo>
                <a:lnTo>
                  <a:pt x="740" y="1481"/>
                </a:lnTo>
                <a:lnTo>
                  <a:pt x="672" y="1479"/>
                </a:lnTo>
                <a:lnTo>
                  <a:pt x="598" y="1481"/>
                </a:lnTo>
                <a:lnTo>
                  <a:pt x="528" y="1493"/>
                </a:lnTo>
                <a:lnTo>
                  <a:pt x="460" y="1511"/>
                </a:lnTo>
                <a:lnTo>
                  <a:pt x="394" y="1538"/>
                </a:lnTo>
                <a:lnTo>
                  <a:pt x="333" y="1569"/>
                </a:lnTo>
                <a:lnTo>
                  <a:pt x="275" y="1607"/>
                </a:lnTo>
                <a:lnTo>
                  <a:pt x="221" y="1649"/>
                </a:lnTo>
                <a:lnTo>
                  <a:pt x="173" y="1697"/>
                </a:lnTo>
                <a:lnTo>
                  <a:pt x="130" y="1751"/>
                </a:lnTo>
                <a:lnTo>
                  <a:pt x="92" y="1807"/>
                </a:lnTo>
                <a:lnTo>
                  <a:pt x="60" y="1869"/>
                </a:lnTo>
                <a:lnTo>
                  <a:pt x="34" y="1933"/>
                </a:lnTo>
                <a:lnTo>
                  <a:pt x="16" y="2000"/>
                </a:lnTo>
                <a:lnTo>
                  <a:pt x="4" y="2071"/>
                </a:lnTo>
                <a:lnTo>
                  <a:pt x="0" y="2143"/>
                </a:lnTo>
                <a:lnTo>
                  <a:pt x="4" y="2215"/>
                </a:lnTo>
                <a:lnTo>
                  <a:pt x="16" y="2285"/>
                </a:lnTo>
                <a:lnTo>
                  <a:pt x="34" y="2353"/>
                </a:lnTo>
                <a:lnTo>
                  <a:pt x="60" y="2418"/>
                </a:lnTo>
                <a:lnTo>
                  <a:pt x="92" y="2478"/>
                </a:lnTo>
                <a:lnTo>
                  <a:pt x="130" y="2535"/>
                </a:lnTo>
                <a:lnTo>
                  <a:pt x="173" y="2588"/>
                </a:lnTo>
                <a:lnTo>
                  <a:pt x="221" y="2636"/>
                </a:lnTo>
                <a:lnTo>
                  <a:pt x="275" y="2680"/>
                </a:lnTo>
                <a:lnTo>
                  <a:pt x="333" y="2717"/>
                </a:lnTo>
                <a:lnTo>
                  <a:pt x="394" y="2749"/>
                </a:lnTo>
                <a:lnTo>
                  <a:pt x="460" y="2774"/>
                </a:lnTo>
                <a:lnTo>
                  <a:pt x="528" y="2792"/>
                </a:lnTo>
                <a:lnTo>
                  <a:pt x="598" y="2804"/>
                </a:lnTo>
                <a:lnTo>
                  <a:pt x="672" y="2808"/>
                </a:lnTo>
                <a:lnTo>
                  <a:pt x="741" y="2804"/>
                </a:lnTo>
                <a:lnTo>
                  <a:pt x="809" y="2793"/>
                </a:lnTo>
                <a:lnTo>
                  <a:pt x="875" y="2776"/>
                </a:lnTo>
                <a:lnTo>
                  <a:pt x="938" y="2753"/>
                </a:lnTo>
                <a:lnTo>
                  <a:pt x="997" y="2724"/>
                </a:lnTo>
                <a:lnTo>
                  <a:pt x="1053" y="2690"/>
                </a:lnTo>
                <a:lnTo>
                  <a:pt x="1105" y="2649"/>
                </a:lnTo>
                <a:lnTo>
                  <a:pt x="1154" y="2605"/>
                </a:lnTo>
                <a:lnTo>
                  <a:pt x="2472" y="3429"/>
                </a:lnTo>
                <a:lnTo>
                  <a:pt x="2455" y="3482"/>
                </a:lnTo>
                <a:lnTo>
                  <a:pt x="2444" y="3539"/>
                </a:lnTo>
                <a:lnTo>
                  <a:pt x="2436" y="3596"/>
                </a:lnTo>
                <a:lnTo>
                  <a:pt x="2433" y="3654"/>
                </a:lnTo>
                <a:lnTo>
                  <a:pt x="2437" y="3727"/>
                </a:lnTo>
                <a:lnTo>
                  <a:pt x="2449" y="3797"/>
                </a:lnTo>
                <a:lnTo>
                  <a:pt x="2467" y="3865"/>
                </a:lnTo>
                <a:lnTo>
                  <a:pt x="2493" y="3929"/>
                </a:lnTo>
                <a:lnTo>
                  <a:pt x="2525" y="3989"/>
                </a:lnTo>
                <a:lnTo>
                  <a:pt x="2563" y="4047"/>
                </a:lnTo>
                <a:lnTo>
                  <a:pt x="2606" y="4099"/>
                </a:lnTo>
                <a:lnTo>
                  <a:pt x="2654" y="4147"/>
                </a:lnTo>
                <a:lnTo>
                  <a:pt x="2708" y="4191"/>
                </a:lnTo>
                <a:lnTo>
                  <a:pt x="2766" y="4229"/>
                </a:lnTo>
                <a:lnTo>
                  <a:pt x="2827" y="4260"/>
                </a:lnTo>
                <a:lnTo>
                  <a:pt x="2893" y="4285"/>
                </a:lnTo>
                <a:lnTo>
                  <a:pt x="2961" y="4303"/>
                </a:lnTo>
                <a:lnTo>
                  <a:pt x="3032" y="4315"/>
                </a:lnTo>
                <a:lnTo>
                  <a:pt x="3105" y="4319"/>
                </a:lnTo>
                <a:lnTo>
                  <a:pt x="3178" y="4315"/>
                </a:lnTo>
                <a:lnTo>
                  <a:pt x="3249" y="4303"/>
                </a:lnTo>
                <a:lnTo>
                  <a:pt x="3317" y="4285"/>
                </a:lnTo>
                <a:lnTo>
                  <a:pt x="3381" y="4260"/>
                </a:lnTo>
                <a:lnTo>
                  <a:pt x="3443" y="4229"/>
                </a:lnTo>
                <a:lnTo>
                  <a:pt x="3500" y="4191"/>
                </a:lnTo>
                <a:lnTo>
                  <a:pt x="3554" y="4147"/>
                </a:lnTo>
                <a:lnTo>
                  <a:pt x="3602" y="4099"/>
                </a:lnTo>
                <a:lnTo>
                  <a:pt x="3647" y="4047"/>
                </a:lnTo>
                <a:lnTo>
                  <a:pt x="3684" y="3989"/>
                </a:lnTo>
                <a:lnTo>
                  <a:pt x="3716" y="3929"/>
                </a:lnTo>
                <a:lnTo>
                  <a:pt x="3741" y="3865"/>
                </a:lnTo>
                <a:lnTo>
                  <a:pt x="3761" y="3797"/>
                </a:lnTo>
                <a:lnTo>
                  <a:pt x="3773" y="3727"/>
                </a:lnTo>
                <a:lnTo>
                  <a:pt x="3777" y="3654"/>
                </a:lnTo>
                <a:lnTo>
                  <a:pt x="3773" y="3582"/>
                </a:lnTo>
                <a:lnTo>
                  <a:pt x="3761" y="3511"/>
                </a:lnTo>
                <a:lnTo>
                  <a:pt x="3741" y="3444"/>
                </a:lnTo>
                <a:lnTo>
                  <a:pt x="3716" y="3380"/>
                </a:lnTo>
                <a:lnTo>
                  <a:pt x="3684" y="3319"/>
                </a:lnTo>
                <a:lnTo>
                  <a:pt x="3647" y="3262"/>
                </a:lnTo>
                <a:lnTo>
                  <a:pt x="3602" y="3209"/>
                </a:lnTo>
                <a:lnTo>
                  <a:pt x="3554" y="3161"/>
                </a:lnTo>
                <a:lnTo>
                  <a:pt x="3500" y="3118"/>
                </a:lnTo>
                <a:lnTo>
                  <a:pt x="3443" y="3080"/>
                </a:lnTo>
                <a:lnTo>
                  <a:pt x="3381" y="3049"/>
                </a:lnTo>
                <a:lnTo>
                  <a:pt x="3317" y="3024"/>
                </a:lnTo>
                <a:lnTo>
                  <a:pt x="3249" y="3004"/>
                </a:lnTo>
                <a:lnTo>
                  <a:pt x="3178" y="2994"/>
                </a:lnTo>
                <a:lnTo>
                  <a:pt x="3105" y="2990"/>
                </a:lnTo>
                <a:lnTo>
                  <a:pt x="3105" y="2990"/>
                </a:lnTo>
                <a:close/>
                <a:moveTo>
                  <a:pt x="3105" y="270"/>
                </a:moveTo>
                <a:lnTo>
                  <a:pt x="3159" y="274"/>
                </a:lnTo>
                <a:lnTo>
                  <a:pt x="3211" y="284"/>
                </a:lnTo>
                <a:lnTo>
                  <a:pt x="3259" y="301"/>
                </a:lnTo>
                <a:lnTo>
                  <a:pt x="3305" y="324"/>
                </a:lnTo>
                <a:lnTo>
                  <a:pt x="3348" y="353"/>
                </a:lnTo>
                <a:lnTo>
                  <a:pt x="3386" y="387"/>
                </a:lnTo>
                <a:lnTo>
                  <a:pt x="3420" y="425"/>
                </a:lnTo>
                <a:lnTo>
                  <a:pt x="3449" y="466"/>
                </a:lnTo>
                <a:lnTo>
                  <a:pt x="3472" y="511"/>
                </a:lnTo>
                <a:lnTo>
                  <a:pt x="3489" y="561"/>
                </a:lnTo>
                <a:lnTo>
                  <a:pt x="3500" y="612"/>
                </a:lnTo>
                <a:lnTo>
                  <a:pt x="3503" y="666"/>
                </a:lnTo>
                <a:lnTo>
                  <a:pt x="3500" y="719"/>
                </a:lnTo>
                <a:lnTo>
                  <a:pt x="3489" y="770"/>
                </a:lnTo>
                <a:lnTo>
                  <a:pt x="3472" y="819"/>
                </a:lnTo>
                <a:lnTo>
                  <a:pt x="3449" y="865"/>
                </a:lnTo>
                <a:lnTo>
                  <a:pt x="3420" y="906"/>
                </a:lnTo>
                <a:lnTo>
                  <a:pt x="3386" y="944"/>
                </a:lnTo>
                <a:lnTo>
                  <a:pt x="3348" y="977"/>
                </a:lnTo>
                <a:lnTo>
                  <a:pt x="3305" y="1006"/>
                </a:lnTo>
                <a:lnTo>
                  <a:pt x="3259" y="1030"/>
                </a:lnTo>
                <a:lnTo>
                  <a:pt x="3211" y="1047"/>
                </a:lnTo>
                <a:lnTo>
                  <a:pt x="3159" y="1057"/>
                </a:lnTo>
                <a:lnTo>
                  <a:pt x="3105" y="1060"/>
                </a:lnTo>
                <a:lnTo>
                  <a:pt x="3050" y="1057"/>
                </a:lnTo>
                <a:lnTo>
                  <a:pt x="2999" y="1047"/>
                </a:lnTo>
                <a:lnTo>
                  <a:pt x="2949" y="1030"/>
                </a:lnTo>
                <a:lnTo>
                  <a:pt x="2903" y="1006"/>
                </a:lnTo>
                <a:lnTo>
                  <a:pt x="2861" y="977"/>
                </a:lnTo>
                <a:lnTo>
                  <a:pt x="2822" y="944"/>
                </a:lnTo>
                <a:lnTo>
                  <a:pt x="2789" y="906"/>
                </a:lnTo>
                <a:lnTo>
                  <a:pt x="2760" y="865"/>
                </a:lnTo>
                <a:lnTo>
                  <a:pt x="2737" y="819"/>
                </a:lnTo>
                <a:lnTo>
                  <a:pt x="2720" y="770"/>
                </a:lnTo>
                <a:lnTo>
                  <a:pt x="2709" y="719"/>
                </a:lnTo>
                <a:lnTo>
                  <a:pt x="2705" y="666"/>
                </a:lnTo>
                <a:lnTo>
                  <a:pt x="2709" y="612"/>
                </a:lnTo>
                <a:lnTo>
                  <a:pt x="2720" y="561"/>
                </a:lnTo>
                <a:lnTo>
                  <a:pt x="2737" y="511"/>
                </a:lnTo>
                <a:lnTo>
                  <a:pt x="2760" y="466"/>
                </a:lnTo>
                <a:lnTo>
                  <a:pt x="2789" y="425"/>
                </a:lnTo>
                <a:lnTo>
                  <a:pt x="2822" y="387"/>
                </a:lnTo>
                <a:lnTo>
                  <a:pt x="2861" y="353"/>
                </a:lnTo>
                <a:lnTo>
                  <a:pt x="2903" y="324"/>
                </a:lnTo>
                <a:lnTo>
                  <a:pt x="2949" y="301"/>
                </a:lnTo>
                <a:lnTo>
                  <a:pt x="2999" y="284"/>
                </a:lnTo>
                <a:lnTo>
                  <a:pt x="3050" y="274"/>
                </a:lnTo>
                <a:lnTo>
                  <a:pt x="3105" y="270"/>
                </a:lnTo>
                <a:close/>
                <a:moveTo>
                  <a:pt x="672" y="2538"/>
                </a:moveTo>
                <a:lnTo>
                  <a:pt x="617" y="2534"/>
                </a:lnTo>
                <a:lnTo>
                  <a:pt x="566" y="2524"/>
                </a:lnTo>
                <a:lnTo>
                  <a:pt x="516" y="2507"/>
                </a:lnTo>
                <a:lnTo>
                  <a:pt x="470" y="2484"/>
                </a:lnTo>
                <a:lnTo>
                  <a:pt x="428" y="2456"/>
                </a:lnTo>
                <a:lnTo>
                  <a:pt x="389" y="2422"/>
                </a:lnTo>
                <a:lnTo>
                  <a:pt x="356" y="2384"/>
                </a:lnTo>
                <a:lnTo>
                  <a:pt x="327" y="2342"/>
                </a:lnTo>
                <a:lnTo>
                  <a:pt x="304" y="2297"/>
                </a:lnTo>
                <a:lnTo>
                  <a:pt x="287" y="2247"/>
                </a:lnTo>
                <a:lnTo>
                  <a:pt x="276" y="2196"/>
                </a:lnTo>
                <a:lnTo>
                  <a:pt x="272" y="2143"/>
                </a:lnTo>
                <a:lnTo>
                  <a:pt x="276" y="2089"/>
                </a:lnTo>
                <a:lnTo>
                  <a:pt x="287" y="2038"/>
                </a:lnTo>
                <a:lnTo>
                  <a:pt x="304" y="1989"/>
                </a:lnTo>
                <a:lnTo>
                  <a:pt x="327" y="1944"/>
                </a:lnTo>
                <a:lnTo>
                  <a:pt x="356" y="1902"/>
                </a:lnTo>
                <a:lnTo>
                  <a:pt x="389" y="1864"/>
                </a:lnTo>
                <a:lnTo>
                  <a:pt x="428" y="1831"/>
                </a:lnTo>
                <a:lnTo>
                  <a:pt x="470" y="1802"/>
                </a:lnTo>
                <a:lnTo>
                  <a:pt x="516" y="1779"/>
                </a:lnTo>
                <a:lnTo>
                  <a:pt x="566" y="1762"/>
                </a:lnTo>
                <a:lnTo>
                  <a:pt x="617" y="1751"/>
                </a:lnTo>
                <a:lnTo>
                  <a:pt x="672" y="1748"/>
                </a:lnTo>
                <a:lnTo>
                  <a:pt x="724" y="1751"/>
                </a:lnTo>
                <a:lnTo>
                  <a:pt x="775" y="1762"/>
                </a:lnTo>
                <a:lnTo>
                  <a:pt x="824" y="1779"/>
                </a:lnTo>
                <a:lnTo>
                  <a:pt x="868" y="1800"/>
                </a:lnTo>
                <a:lnTo>
                  <a:pt x="911" y="1827"/>
                </a:lnTo>
                <a:lnTo>
                  <a:pt x="949" y="1860"/>
                </a:lnTo>
                <a:lnTo>
                  <a:pt x="982" y="1896"/>
                </a:lnTo>
                <a:lnTo>
                  <a:pt x="993" y="1920"/>
                </a:lnTo>
                <a:lnTo>
                  <a:pt x="1006" y="1937"/>
                </a:lnTo>
                <a:lnTo>
                  <a:pt x="1020" y="1953"/>
                </a:lnTo>
                <a:lnTo>
                  <a:pt x="1041" y="1996"/>
                </a:lnTo>
                <a:lnTo>
                  <a:pt x="1057" y="2043"/>
                </a:lnTo>
                <a:lnTo>
                  <a:pt x="1067" y="2092"/>
                </a:lnTo>
                <a:lnTo>
                  <a:pt x="1070" y="2143"/>
                </a:lnTo>
                <a:lnTo>
                  <a:pt x="1066" y="2196"/>
                </a:lnTo>
                <a:lnTo>
                  <a:pt x="1055" y="2247"/>
                </a:lnTo>
                <a:lnTo>
                  <a:pt x="1038" y="2296"/>
                </a:lnTo>
                <a:lnTo>
                  <a:pt x="1016" y="2342"/>
                </a:lnTo>
                <a:lnTo>
                  <a:pt x="1011" y="2348"/>
                </a:lnTo>
                <a:lnTo>
                  <a:pt x="1007" y="2355"/>
                </a:lnTo>
                <a:lnTo>
                  <a:pt x="999" y="2367"/>
                </a:lnTo>
                <a:lnTo>
                  <a:pt x="965" y="2408"/>
                </a:lnTo>
                <a:lnTo>
                  <a:pt x="927" y="2446"/>
                </a:lnTo>
                <a:lnTo>
                  <a:pt x="883" y="2478"/>
                </a:lnTo>
                <a:lnTo>
                  <a:pt x="834" y="2503"/>
                </a:lnTo>
                <a:lnTo>
                  <a:pt x="783" y="2522"/>
                </a:lnTo>
                <a:lnTo>
                  <a:pt x="728" y="2534"/>
                </a:lnTo>
                <a:lnTo>
                  <a:pt x="672" y="2538"/>
                </a:lnTo>
                <a:close/>
                <a:moveTo>
                  <a:pt x="3105" y="4049"/>
                </a:moveTo>
                <a:lnTo>
                  <a:pt x="3050" y="4045"/>
                </a:lnTo>
                <a:lnTo>
                  <a:pt x="2999" y="4035"/>
                </a:lnTo>
                <a:lnTo>
                  <a:pt x="2949" y="4018"/>
                </a:lnTo>
                <a:lnTo>
                  <a:pt x="2903" y="3996"/>
                </a:lnTo>
                <a:lnTo>
                  <a:pt x="2861" y="3967"/>
                </a:lnTo>
                <a:lnTo>
                  <a:pt x="2822" y="3933"/>
                </a:lnTo>
                <a:lnTo>
                  <a:pt x="2789" y="3895"/>
                </a:lnTo>
                <a:lnTo>
                  <a:pt x="2760" y="3853"/>
                </a:lnTo>
                <a:lnTo>
                  <a:pt x="2737" y="3808"/>
                </a:lnTo>
                <a:lnTo>
                  <a:pt x="2720" y="3759"/>
                </a:lnTo>
                <a:lnTo>
                  <a:pt x="2709" y="3707"/>
                </a:lnTo>
                <a:lnTo>
                  <a:pt x="2705" y="3654"/>
                </a:lnTo>
                <a:lnTo>
                  <a:pt x="2709" y="3604"/>
                </a:lnTo>
                <a:lnTo>
                  <a:pt x="2719" y="3557"/>
                </a:lnTo>
                <a:lnTo>
                  <a:pt x="2733" y="3511"/>
                </a:lnTo>
                <a:lnTo>
                  <a:pt x="2753" y="3468"/>
                </a:lnTo>
                <a:lnTo>
                  <a:pt x="2759" y="3460"/>
                </a:lnTo>
                <a:lnTo>
                  <a:pt x="2766" y="3452"/>
                </a:lnTo>
                <a:lnTo>
                  <a:pt x="2776" y="3430"/>
                </a:lnTo>
                <a:lnTo>
                  <a:pt x="2810" y="3388"/>
                </a:lnTo>
                <a:lnTo>
                  <a:pt x="2849" y="3351"/>
                </a:lnTo>
                <a:lnTo>
                  <a:pt x="2893" y="3320"/>
                </a:lnTo>
                <a:lnTo>
                  <a:pt x="2941" y="3294"/>
                </a:lnTo>
                <a:lnTo>
                  <a:pt x="2992" y="3275"/>
                </a:lnTo>
                <a:lnTo>
                  <a:pt x="3047" y="3264"/>
                </a:lnTo>
                <a:lnTo>
                  <a:pt x="3105" y="3260"/>
                </a:lnTo>
                <a:lnTo>
                  <a:pt x="3159" y="3262"/>
                </a:lnTo>
                <a:lnTo>
                  <a:pt x="3211" y="3273"/>
                </a:lnTo>
                <a:lnTo>
                  <a:pt x="3259" y="3290"/>
                </a:lnTo>
                <a:lnTo>
                  <a:pt x="3305" y="3313"/>
                </a:lnTo>
                <a:lnTo>
                  <a:pt x="3348" y="3342"/>
                </a:lnTo>
                <a:lnTo>
                  <a:pt x="3386" y="3375"/>
                </a:lnTo>
                <a:lnTo>
                  <a:pt x="3420" y="3413"/>
                </a:lnTo>
                <a:lnTo>
                  <a:pt x="3449" y="3455"/>
                </a:lnTo>
                <a:lnTo>
                  <a:pt x="3472" y="3501"/>
                </a:lnTo>
                <a:lnTo>
                  <a:pt x="3489" y="3549"/>
                </a:lnTo>
                <a:lnTo>
                  <a:pt x="3500" y="3600"/>
                </a:lnTo>
                <a:lnTo>
                  <a:pt x="3503" y="3654"/>
                </a:lnTo>
                <a:lnTo>
                  <a:pt x="3500" y="3707"/>
                </a:lnTo>
                <a:lnTo>
                  <a:pt x="3489" y="3759"/>
                </a:lnTo>
                <a:lnTo>
                  <a:pt x="3472" y="3808"/>
                </a:lnTo>
                <a:lnTo>
                  <a:pt x="3449" y="3853"/>
                </a:lnTo>
                <a:lnTo>
                  <a:pt x="3420" y="3895"/>
                </a:lnTo>
                <a:lnTo>
                  <a:pt x="3386" y="3933"/>
                </a:lnTo>
                <a:lnTo>
                  <a:pt x="3348" y="3967"/>
                </a:lnTo>
                <a:lnTo>
                  <a:pt x="3305" y="3996"/>
                </a:lnTo>
                <a:lnTo>
                  <a:pt x="3259" y="4018"/>
                </a:lnTo>
                <a:lnTo>
                  <a:pt x="3211" y="4035"/>
                </a:lnTo>
                <a:lnTo>
                  <a:pt x="3159" y="4045"/>
                </a:lnTo>
                <a:lnTo>
                  <a:pt x="3105" y="40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49"/>
          <p:cNvSpPr>
            <a:spLocks noEditPoints="1"/>
          </p:cNvSpPr>
          <p:nvPr/>
        </p:nvSpPr>
        <p:spPr bwMode="auto">
          <a:xfrm>
            <a:off x="7861761" y="2596569"/>
            <a:ext cx="450170" cy="385860"/>
          </a:xfrm>
          <a:custGeom>
            <a:avLst/>
            <a:gdLst>
              <a:gd name="T0" fmla="*/ 2611 w 3655"/>
              <a:gd name="T1" fmla="*/ 262 h 3135"/>
              <a:gd name="T2" fmla="*/ 2581 w 3655"/>
              <a:gd name="T3" fmla="*/ 141 h 3135"/>
              <a:gd name="T4" fmla="*/ 2504 w 3655"/>
              <a:gd name="T5" fmla="*/ 51 h 3135"/>
              <a:gd name="T6" fmla="*/ 2392 w 3655"/>
              <a:gd name="T7" fmla="*/ 4 h 3135"/>
              <a:gd name="T8" fmla="*/ 1263 w 3655"/>
              <a:gd name="T9" fmla="*/ 4 h 3135"/>
              <a:gd name="T10" fmla="*/ 1152 w 3655"/>
              <a:gd name="T11" fmla="*/ 51 h 3135"/>
              <a:gd name="T12" fmla="*/ 1073 w 3655"/>
              <a:gd name="T13" fmla="*/ 141 h 3135"/>
              <a:gd name="T14" fmla="*/ 1044 w 3655"/>
              <a:gd name="T15" fmla="*/ 262 h 3135"/>
              <a:gd name="T16" fmla="*/ 101 w 3655"/>
              <a:gd name="T17" fmla="*/ 527 h 3135"/>
              <a:gd name="T18" fmla="*/ 29 w 3655"/>
              <a:gd name="T19" fmla="*/ 572 h 3135"/>
              <a:gd name="T20" fmla="*/ 0 w 3655"/>
              <a:gd name="T21" fmla="*/ 653 h 3135"/>
              <a:gd name="T22" fmla="*/ 13 w 3655"/>
              <a:gd name="T23" fmla="*/ 3062 h 3135"/>
              <a:gd name="T24" fmla="*/ 73 w 3655"/>
              <a:gd name="T25" fmla="*/ 3122 h 3135"/>
              <a:gd name="T26" fmla="*/ 3524 w 3655"/>
              <a:gd name="T27" fmla="*/ 3135 h 3135"/>
              <a:gd name="T28" fmla="*/ 3606 w 3655"/>
              <a:gd name="T29" fmla="*/ 3106 h 3135"/>
              <a:gd name="T30" fmla="*/ 3652 w 3655"/>
              <a:gd name="T31" fmla="*/ 3034 h 3135"/>
              <a:gd name="T32" fmla="*/ 3652 w 3655"/>
              <a:gd name="T33" fmla="*/ 623 h 3135"/>
              <a:gd name="T34" fmla="*/ 3606 w 3655"/>
              <a:gd name="T35" fmla="*/ 551 h 3135"/>
              <a:gd name="T36" fmla="*/ 3524 w 3655"/>
              <a:gd name="T37" fmla="*/ 523 h 3135"/>
              <a:gd name="T38" fmla="*/ 2350 w 3655"/>
              <a:gd name="T39" fmla="*/ 523 h 3135"/>
              <a:gd name="T40" fmla="*/ 2871 w 3655"/>
              <a:gd name="T41" fmla="*/ 784 h 3135"/>
              <a:gd name="T42" fmla="*/ 3280 w 3655"/>
              <a:gd name="T43" fmla="*/ 1249 h 3135"/>
              <a:gd name="T44" fmla="*/ 2907 w 3655"/>
              <a:gd name="T45" fmla="*/ 1358 h 3135"/>
              <a:gd name="T46" fmla="*/ 2506 w 3655"/>
              <a:gd name="T47" fmla="*/ 1436 h 3135"/>
              <a:gd name="T48" fmla="*/ 2095 w 3655"/>
              <a:gd name="T49" fmla="*/ 1478 h 3135"/>
              <a:gd name="T50" fmla="*/ 1954 w 3655"/>
              <a:gd name="T51" fmla="*/ 1408 h 3135"/>
              <a:gd name="T52" fmla="*/ 1909 w 3655"/>
              <a:gd name="T53" fmla="*/ 1336 h 3135"/>
              <a:gd name="T54" fmla="*/ 1827 w 3655"/>
              <a:gd name="T55" fmla="*/ 1307 h 3135"/>
              <a:gd name="T56" fmla="*/ 1746 w 3655"/>
              <a:gd name="T57" fmla="*/ 1336 h 3135"/>
              <a:gd name="T58" fmla="*/ 1701 w 3655"/>
              <a:gd name="T59" fmla="*/ 1408 h 3135"/>
              <a:gd name="T60" fmla="*/ 1560 w 3655"/>
              <a:gd name="T61" fmla="*/ 1477 h 3135"/>
              <a:gd name="T62" fmla="*/ 1148 w 3655"/>
              <a:gd name="T63" fmla="*/ 1431 h 3135"/>
              <a:gd name="T64" fmla="*/ 747 w 3655"/>
              <a:gd name="T65" fmla="*/ 1351 h 3135"/>
              <a:gd name="T66" fmla="*/ 375 w 3655"/>
              <a:gd name="T67" fmla="*/ 1238 h 3135"/>
              <a:gd name="T68" fmla="*/ 2871 w 3655"/>
              <a:gd name="T69" fmla="*/ 784 h 3135"/>
              <a:gd name="T70" fmla="*/ 783 w 3655"/>
              <a:gd name="T71" fmla="*/ 2874 h 3135"/>
              <a:gd name="T72" fmla="*/ 378 w 3655"/>
              <a:gd name="T73" fmla="*/ 1379 h 3135"/>
              <a:gd name="T74" fmla="*/ 752 w 3655"/>
              <a:gd name="T75" fmla="*/ 1486 h 3135"/>
              <a:gd name="T76" fmla="*/ 1152 w 3655"/>
              <a:gd name="T77" fmla="*/ 1564 h 3135"/>
              <a:gd name="T78" fmla="*/ 1561 w 3655"/>
              <a:gd name="T79" fmla="*/ 1608 h 3135"/>
              <a:gd name="T80" fmla="*/ 1701 w 3655"/>
              <a:gd name="T81" fmla="*/ 1729 h 3135"/>
              <a:gd name="T82" fmla="*/ 1746 w 3655"/>
              <a:gd name="T83" fmla="*/ 1801 h 3135"/>
              <a:gd name="T84" fmla="*/ 1827 w 3655"/>
              <a:gd name="T85" fmla="*/ 1829 h 3135"/>
              <a:gd name="T86" fmla="*/ 1909 w 3655"/>
              <a:gd name="T87" fmla="*/ 1801 h 3135"/>
              <a:gd name="T88" fmla="*/ 1954 w 3655"/>
              <a:gd name="T89" fmla="*/ 1729 h 3135"/>
              <a:gd name="T90" fmla="*/ 2094 w 3655"/>
              <a:gd name="T91" fmla="*/ 1610 h 3135"/>
              <a:gd name="T92" fmla="*/ 2502 w 3655"/>
              <a:gd name="T93" fmla="*/ 1568 h 3135"/>
              <a:gd name="T94" fmla="*/ 2903 w 3655"/>
              <a:gd name="T95" fmla="*/ 1494 h 3135"/>
              <a:gd name="T96" fmla="*/ 3278 w 3655"/>
              <a:gd name="T97" fmla="*/ 1389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55" h="3135">
                <a:moveTo>
                  <a:pt x="3524" y="523"/>
                </a:moveTo>
                <a:lnTo>
                  <a:pt x="2611" y="523"/>
                </a:lnTo>
                <a:lnTo>
                  <a:pt x="2611" y="262"/>
                </a:lnTo>
                <a:lnTo>
                  <a:pt x="2608" y="220"/>
                </a:lnTo>
                <a:lnTo>
                  <a:pt x="2598" y="179"/>
                </a:lnTo>
                <a:lnTo>
                  <a:pt x="2581" y="141"/>
                </a:lnTo>
                <a:lnTo>
                  <a:pt x="2560" y="108"/>
                </a:lnTo>
                <a:lnTo>
                  <a:pt x="2535" y="77"/>
                </a:lnTo>
                <a:lnTo>
                  <a:pt x="2504" y="51"/>
                </a:lnTo>
                <a:lnTo>
                  <a:pt x="2469" y="29"/>
                </a:lnTo>
                <a:lnTo>
                  <a:pt x="2432" y="14"/>
                </a:lnTo>
                <a:lnTo>
                  <a:pt x="2392" y="4"/>
                </a:lnTo>
                <a:lnTo>
                  <a:pt x="2350" y="0"/>
                </a:lnTo>
                <a:lnTo>
                  <a:pt x="1305" y="0"/>
                </a:lnTo>
                <a:lnTo>
                  <a:pt x="1263" y="4"/>
                </a:lnTo>
                <a:lnTo>
                  <a:pt x="1222" y="14"/>
                </a:lnTo>
                <a:lnTo>
                  <a:pt x="1186" y="29"/>
                </a:lnTo>
                <a:lnTo>
                  <a:pt x="1152" y="51"/>
                </a:lnTo>
                <a:lnTo>
                  <a:pt x="1121" y="77"/>
                </a:lnTo>
                <a:lnTo>
                  <a:pt x="1095" y="108"/>
                </a:lnTo>
                <a:lnTo>
                  <a:pt x="1073" y="141"/>
                </a:lnTo>
                <a:lnTo>
                  <a:pt x="1057" y="179"/>
                </a:lnTo>
                <a:lnTo>
                  <a:pt x="1047" y="220"/>
                </a:lnTo>
                <a:lnTo>
                  <a:pt x="1044" y="262"/>
                </a:lnTo>
                <a:lnTo>
                  <a:pt x="1044" y="523"/>
                </a:lnTo>
                <a:lnTo>
                  <a:pt x="131" y="523"/>
                </a:lnTo>
                <a:lnTo>
                  <a:pt x="101" y="527"/>
                </a:lnTo>
                <a:lnTo>
                  <a:pt x="73" y="536"/>
                </a:lnTo>
                <a:lnTo>
                  <a:pt x="49" y="551"/>
                </a:lnTo>
                <a:lnTo>
                  <a:pt x="29" y="572"/>
                </a:lnTo>
                <a:lnTo>
                  <a:pt x="13" y="595"/>
                </a:lnTo>
                <a:lnTo>
                  <a:pt x="3" y="623"/>
                </a:lnTo>
                <a:lnTo>
                  <a:pt x="0" y="653"/>
                </a:lnTo>
                <a:lnTo>
                  <a:pt x="0" y="3004"/>
                </a:lnTo>
                <a:lnTo>
                  <a:pt x="3" y="3034"/>
                </a:lnTo>
                <a:lnTo>
                  <a:pt x="13" y="3062"/>
                </a:lnTo>
                <a:lnTo>
                  <a:pt x="29" y="3086"/>
                </a:lnTo>
                <a:lnTo>
                  <a:pt x="49" y="3106"/>
                </a:lnTo>
                <a:lnTo>
                  <a:pt x="73" y="3122"/>
                </a:lnTo>
                <a:lnTo>
                  <a:pt x="101" y="3132"/>
                </a:lnTo>
                <a:lnTo>
                  <a:pt x="131" y="3135"/>
                </a:lnTo>
                <a:lnTo>
                  <a:pt x="3524" y="3135"/>
                </a:lnTo>
                <a:lnTo>
                  <a:pt x="3554" y="3132"/>
                </a:lnTo>
                <a:lnTo>
                  <a:pt x="3582" y="3122"/>
                </a:lnTo>
                <a:lnTo>
                  <a:pt x="3606" y="3106"/>
                </a:lnTo>
                <a:lnTo>
                  <a:pt x="3626" y="3086"/>
                </a:lnTo>
                <a:lnTo>
                  <a:pt x="3642" y="3062"/>
                </a:lnTo>
                <a:lnTo>
                  <a:pt x="3652" y="3034"/>
                </a:lnTo>
                <a:lnTo>
                  <a:pt x="3655" y="3004"/>
                </a:lnTo>
                <a:lnTo>
                  <a:pt x="3655" y="653"/>
                </a:lnTo>
                <a:lnTo>
                  <a:pt x="3652" y="623"/>
                </a:lnTo>
                <a:lnTo>
                  <a:pt x="3642" y="596"/>
                </a:lnTo>
                <a:lnTo>
                  <a:pt x="3626" y="572"/>
                </a:lnTo>
                <a:lnTo>
                  <a:pt x="3606" y="551"/>
                </a:lnTo>
                <a:lnTo>
                  <a:pt x="3582" y="537"/>
                </a:lnTo>
                <a:lnTo>
                  <a:pt x="3554" y="527"/>
                </a:lnTo>
                <a:lnTo>
                  <a:pt x="3524" y="523"/>
                </a:lnTo>
                <a:close/>
                <a:moveTo>
                  <a:pt x="1305" y="262"/>
                </a:moveTo>
                <a:lnTo>
                  <a:pt x="2350" y="262"/>
                </a:lnTo>
                <a:lnTo>
                  <a:pt x="2350" y="523"/>
                </a:lnTo>
                <a:lnTo>
                  <a:pt x="1305" y="523"/>
                </a:lnTo>
                <a:lnTo>
                  <a:pt x="1305" y="262"/>
                </a:lnTo>
                <a:close/>
                <a:moveTo>
                  <a:pt x="2871" y="784"/>
                </a:moveTo>
                <a:lnTo>
                  <a:pt x="3394" y="784"/>
                </a:lnTo>
                <a:lnTo>
                  <a:pt x="3394" y="1207"/>
                </a:lnTo>
                <a:lnTo>
                  <a:pt x="3280" y="1249"/>
                </a:lnTo>
                <a:lnTo>
                  <a:pt x="3159" y="1289"/>
                </a:lnTo>
                <a:lnTo>
                  <a:pt x="3035" y="1326"/>
                </a:lnTo>
                <a:lnTo>
                  <a:pt x="2907" y="1358"/>
                </a:lnTo>
                <a:lnTo>
                  <a:pt x="2776" y="1388"/>
                </a:lnTo>
                <a:lnTo>
                  <a:pt x="2642" y="1414"/>
                </a:lnTo>
                <a:lnTo>
                  <a:pt x="2506" y="1436"/>
                </a:lnTo>
                <a:lnTo>
                  <a:pt x="2370" y="1454"/>
                </a:lnTo>
                <a:lnTo>
                  <a:pt x="2232" y="1468"/>
                </a:lnTo>
                <a:lnTo>
                  <a:pt x="2095" y="1478"/>
                </a:lnTo>
                <a:lnTo>
                  <a:pt x="1958" y="1485"/>
                </a:lnTo>
                <a:lnTo>
                  <a:pt x="1958" y="1437"/>
                </a:lnTo>
                <a:lnTo>
                  <a:pt x="1954" y="1408"/>
                </a:lnTo>
                <a:lnTo>
                  <a:pt x="1944" y="1380"/>
                </a:lnTo>
                <a:lnTo>
                  <a:pt x="1929" y="1355"/>
                </a:lnTo>
                <a:lnTo>
                  <a:pt x="1909" y="1336"/>
                </a:lnTo>
                <a:lnTo>
                  <a:pt x="1885" y="1320"/>
                </a:lnTo>
                <a:lnTo>
                  <a:pt x="1857" y="1310"/>
                </a:lnTo>
                <a:lnTo>
                  <a:pt x="1827" y="1307"/>
                </a:lnTo>
                <a:lnTo>
                  <a:pt x="1797" y="1310"/>
                </a:lnTo>
                <a:lnTo>
                  <a:pt x="1771" y="1320"/>
                </a:lnTo>
                <a:lnTo>
                  <a:pt x="1746" y="1336"/>
                </a:lnTo>
                <a:lnTo>
                  <a:pt x="1725" y="1355"/>
                </a:lnTo>
                <a:lnTo>
                  <a:pt x="1710" y="1380"/>
                </a:lnTo>
                <a:lnTo>
                  <a:pt x="1701" y="1408"/>
                </a:lnTo>
                <a:lnTo>
                  <a:pt x="1697" y="1437"/>
                </a:lnTo>
                <a:lnTo>
                  <a:pt x="1697" y="1484"/>
                </a:lnTo>
                <a:lnTo>
                  <a:pt x="1560" y="1477"/>
                </a:lnTo>
                <a:lnTo>
                  <a:pt x="1423" y="1466"/>
                </a:lnTo>
                <a:lnTo>
                  <a:pt x="1284" y="1451"/>
                </a:lnTo>
                <a:lnTo>
                  <a:pt x="1148" y="1431"/>
                </a:lnTo>
                <a:lnTo>
                  <a:pt x="1012" y="1409"/>
                </a:lnTo>
                <a:lnTo>
                  <a:pt x="878" y="1381"/>
                </a:lnTo>
                <a:lnTo>
                  <a:pt x="747" y="1351"/>
                </a:lnTo>
                <a:lnTo>
                  <a:pt x="619" y="1317"/>
                </a:lnTo>
                <a:lnTo>
                  <a:pt x="495" y="1279"/>
                </a:lnTo>
                <a:lnTo>
                  <a:pt x="375" y="1238"/>
                </a:lnTo>
                <a:lnTo>
                  <a:pt x="261" y="1195"/>
                </a:lnTo>
                <a:lnTo>
                  <a:pt x="261" y="784"/>
                </a:lnTo>
                <a:lnTo>
                  <a:pt x="2871" y="784"/>
                </a:lnTo>
                <a:close/>
                <a:moveTo>
                  <a:pt x="3394" y="2875"/>
                </a:moveTo>
                <a:lnTo>
                  <a:pt x="783" y="2875"/>
                </a:lnTo>
                <a:lnTo>
                  <a:pt x="783" y="2874"/>
                </a:lnTo>
                <a:lnTo>
                  <a:pt x="261" y="2874"/>
                </a:lnTo>
                <a:lnTo>
                  <a:pt x="261" y="1337"/>
                </a:lnTo>
                <a:lnTo>
                  <a:pt x="378" y="1379"/>
                </a:lnTo>
                <a:lnTo>
                  <a:pt x="498" y="1418"/>
                </a:lnTo>
                <a:lnTo>
                  <a:pt x="623" y="1454"/>
                </a:lnTo>
                <a:lnTo>
                  <a:pt x="752" y="1486"/>
                </a:lnTo>
                <a:lnTo>
                  <a:pt x="884" y="1516"/>
                </a:lnTo>
                <a:lnTo>
                  <a:pt x="1016" y="1542"/>
                </a:lnTo>
                <a:lnTo>
                  <a:pt x="1152" y="1564"/>
                </a:lnTo>
                <a:lnTo>
                  <a:pt x="1288" y="1583"/>
                </a:lnTo>
                <a:lnTo>
                  <a:pt x="1425" y="1597"/>
                </a:lnTo>
                <a:lnTo>
                  <a:pt x="1561" y="1608"/>
                </a:lnTo>
                <a:lnTo>
                  <a:pt x="1697" y="1615"/>
                </a:lnTo>
                <a:lnTo>
                  <a:pt x="1697" y="1699"/>
                </a:lnTo>
                <a:lnTo>
                  <a:pt x="1701" y="1729"/>
                </a:lnTo>
                <a:lnTo>
                  <a:pt x="1710" y="1755"/>
                </a:lnTo>
                <a:lnTo>
                  <a:pt x="1725" y="1780"/>
                </a:lnTo>
                <a:lnTo>
                  <a:pt x="1746" y="1801"/>
                </a:lnTo>
                <a:lnTo>
                  <a:pt x="1771" y="1815"/>
                </a:lnTo>
                <a:lnTo>
                  <a:pt x="1797" y="1825"/>
                </a:lnTo>
                <a:lnTo>
                  <a:pt x="1827" y="1829"/>
                </a:lnTo>
                <a:lnTo>
                  <a:pt x="1857" y="1825"/>
                </a:lnTo>
                <a:lnTo>
                  <a:pt x="1885" y="1815"/>
                </a:lnTo>
                <a:lnTo>
                  <a:pt x="1909" y="1801"/>
                </a:lnTo>
                <a:lnTo>
                  <a:pt x="1929" y="1780"/>
                </a:lnTo>
                <a:lnTo>
                  <a:pt x="1944" y="1755"/>
                </a:lnTo>
                <a:lnTo>
                  <a:pt x="1954" y="1729"/>
                </a:lnTo>
                <a:lnTo>
                  <a:pt x="1958" y="1699"/>
                </a:lnTo>
                <a:lnTo>
                  <a:pt x="1958" y="1616"/>
                </a:lnTo>
                <a:lnTo>
                  <a:pt x="2094" y="1610"/>
                </a:lnTo>
                <a:lnTo>
                  <a:pt x="2230" y="1600"/>
                </a:lnTo>
                <a:lnTo>
                  <a:pt x="2366" y="1586"/>
                </a:lnTo>
                <a:lnTo>
                  <a:pt x="2502" y="1568"/>
                </a:lnTo>
                <a:lnTo>
                  <a:pt x="2638" y="1547"/>
                </a:lnTo>
                <a:lnTo>
                  <a:pt x="2772" y="1523"/>
                </a:lnTo>
                <a:lnTo>
                  <a:pt x="2903" y="1494"/>
                </a:lnTo>
                <a:lnTo>
                  <a:pt x="3032" y="1462"/>
                </a:lnTo>
                <a:lnTo>
                  <a:pt x="3157" y="1427"/>
                </a:lnTo>
                <a:lnTo>
                  <a:pt x="3278" y="1389"/>
                </a:lnTo>
                <a:lnTo>
                  <a:pt x="3394" y="1348"/>
                </a:lnTo>
                <a:lnTo>
                  <a:pt x="3394" y="2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9750900" y="2582035"/>
            <a:ext cx="398940" cy="414928"/>
            <a:chOff x="11149013" y="5341938"/>
            <a:chExt cx="871538" cy="906462"/>
          </a:xfrm>
          <a:solidFill>
            <a:schemeClr val="bg1"/>
          </a:solidFill>
        </p:grpSpPr>
        <p:sp>
          <p:nvSpPr>
            <p:cNvPr id="26" name="Freeform 130"/>
            <p:cNvSpPr>
              <a:spLocks/>
            </p:cNvSpPr>
            <p:nvPr/>
          </p:nvSpPr>
          <p:spPr bwMode="auto">
            <a:xfrm>
              <a:off x="11560176" y="5541963"/>
              <a:ext cx="165100" cy="420687"/>
            </a:xfrm>
            <a:custGeom>
              <a:avLst/>
              <a:gdLst>
                <a:gd name="T0" fmla="*/ 125 w 624"/>
                <a:gd name="T1" fmla="*/ 990 h 1588"/>
                <a:gd name="T2" fmla="*/ 125 w 624"/>
                <a:gd name="T3" fmla="*/ 63 h 1588"/>
                <a:gd name="T4" fmla="*/ 123 w 624"/>
                <a:gd name="T5" fmla="*/ 51 h 1588"/>
                <a:gd name="T6" fmla="*/ 120 w 624"/>
                <a:gd name="T7" fmla="*/ 38 h 1588"/>
                <a:gd name="T8" fmla="*/ 111 w 624"/>
                <a:gd name="T9" fmla="*/ 23 h 1588"/>
                <a:gd name="T10" fmla="*/ 97 w 624"/>
                <a:gd name="T11" fmla="*/ 10 h 1588"/>
                <a:gd name="T12" fmla="*/ 81 w 624"/>
                <a:gd name="T13" fmla="*/ 3 h 1588"/>
                <a:gd name="T14" fmla="*/ 63 w 624"/>
                <a:gd name="T15" fmla="*/ 0 h 1588"/>
                <a:gd name="T16" fmla="*/ 46 w 624"/>
                <a:gd name="T17" fmla="*/ 2 h 1588"/>
                <a:gd name="T18" fmla="*/ 32 w 624"/>
                <a:gd name="T19" fmla="*/ 9 h 1588"/>
                <a:gd name="T20" fmla="*/ 20 w 624"/>
                <a:gd name="T21" fmla="*/ 16 h 1588"/>
                <a:gd name="T22" fmla="*/ 12 w 624"/>
                <a:gd name="T23" fmla="*/ 27 h 1588"/>
                <a:gd name="T24" fmla="*/ 5 w 624"/>
                <a:gd name="T25" fmla="*/ 38 h 1588"/>
                <a:gd name="T26" fmla="*/ 2 w 624"/>
                <a:gd name="T27" fmla="*/ 51 h 1588"/>
                <a:gd name="T28" fmla="*/ 0 w 624"/>
                <a:gd name="T29" fmla="*/ 63 h 1588"/>
                <a:gd name="T30" fmla="*/ 0 w 624"/>
                <a:gd name="T31" fmla="*/ 1042 h 1588"/>
                <a:gd name="T32" fmla="*/ 517 w 624"/>
                <a:gd name="T33" fmla="*/ 1570 h 1588"/>
                <a:gd name="T34" fmla="*/ 531 w 624"/>
                <a:gd name="T35" fmla="*/ 1580 h 1588"/>
                <a:gd name="T36" fmla="*/ 546 w 624"/>
                <a:gd name="T37" fmla="*/ 1586 h 1588"/>
                <a:gd name="T38" fmla="*/ 562 w 624"/>
                <a:gd name="T39" fmla="*/ 1588 h 1588"/>
                <a:gd name="T40" fmla="*/ 577 w 624"/>
                <a:gd name="T41" fmla="*/ 1586 h 1588"/>
                <a:gd name="T42" fmla="*/ 593 w 624"/>
                <a:gd name="T43" fmla="*/ 1580 h 1588"/>
                <a:gd name="T44" fmla="*/ 605 w 624"/>
                <a:gd name="T45" fmla="*/ 1570 h 1588"/>
                <a:gd name="T46" fmla="*/ 616 w 624"/>
                <a:gd name="T47" fmla="*/ 1556 h 1588"/>
                <a:gd name="T48" fmla="*/ 622 w 624"/>
                <a:gd name="T49" fmla="*/ 1541 h 1588"/>
                <a:gd name="T50" fmla="*/ 624 w 624"/>
                <a:gd name="T51" fmla="*/ 1524 h 1588"/>
                <a:gd name="T52" fmla="*/ 622 w 624"/>
                <a:gd name="T53" fmla="*/ 1508 h 1588"/>
                <a:gd name="T54" fmla="*/ 616 w 624"/>
                <a:gd name="T55" fmla="*/ 1493 h 1588"/>
                <a:gd name="T56" fmla="*/ 605 w 624"/>
                <a:gd name="T57" fmla="*/ 1479 h 1588"/>
                <a:gd name="T58" fmla="*/ 125 w 624"/>
                <a:gd name="T59" fmla="*/ 99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4" h="1588">
                  <a:moveTo>
                    <a:pt x="125" y="990"/>
                  </a:moveTo>
                  <a:lnTo>
                    <a:pt x="125" y="63"/>
                  </a:lnTo>
                  <a:lnTo>
                    <a:pt x="123" y="51"/>
                  </a:lnTo>
                  <a:lnTo>
                    <a:pt x="120" y="38"/>
                  </a:lnTo>
                  <a:lnTo>
                    <a:pt x="111" y="23"/>
                  </a:lnTo>
                  <a:lnTo>
                    <a:pt x="97" y="10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46" y="2"/>
                  </a:lnTo>
                  <a:lnTo>
                    <a:pt x="32" y="9"/>
                  </a:lnTo>
                  <a:lnTo>
                    <a:pt x="20" y="16"/>
                  </a:lnTo>
                  <a:lnTo>
                    <a:pt x="12" y="27"/>
                  </a:lnTo>
                  <a:lnTo>
                    <a:pt x="5" y="38"/>
                  </a:lnTo>
                  <a:lnTo>
                    <a:pt x="2" y="51"/>
                  </a:lnTo>
                  <a:lnTo>
                    <a:pt x="0" y="63"/>
                  </a:lnTo>
                  <a:lnTo>
                    <a:pt x="0" y="1042"/>
                  </a:lnTo>
                  <a:lnTo>
                    <a:pt x="517" y="1570"/>
                  </a:lnTo>
                  <a:lnTo>
                    <a:pt x="531" y="1580"/>
                  </a:lnTo>
                  <a:lnTo>
                    <a:pt x="546" y="1586"/>
                  </a:lnTo>
                  <a:lnTo>
                    <a:pt x="562" y="1588"/>
                  </a:lnTo>
                  <a:lnTo>
                    <a:pt x="577" y="1586"/>
                  </a:lnTo>
                  <a:lnTo>
                    <a:pt x="593" y="1580"/>
                  </a:lnTo>
                  <a:lnTo>
                    <a:pt x="605" y="1570"/>
                  </a:lnTo>
                  <a:lnTo>
                    <a:pt x="616" y="1556"/>
                  </a:lnTo>
                  <a:lnTo>
                    <a:pt x="622" y="1541"/>
                  </a:lnTo>
                  <a:lnTo>
                    <a:pt x="624" y="1524"/>
                  </a:lnTo>
                  <a:lnTo>
                    <a:pt x="622" y="1508"/>
                  </a:lnTo>
                  <a:lnTo>
                    <a:pt x="616" y="1493"/>
                  </a:lnTo>
                  <a:lnTo>
                    <a:pt x="605" y="1479"/>
                  </a:lnTo>
                  <a:lnTo>
                    <a:pt x="125" y="9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1"/>
            <p:cNvSpPr>
              <a:spLocks/>
            </p:cNvSpPr>
            <p:nvPr/>
          </p:nvSpPr>
          <p:spPr bwMode="auto">
            <a:xfrm>
              <a:off x="11239501" y="6148388"/>
              <a:ext cx="98425" cy="100012"/>
            </a:xfrm>
            <a:custGeom>
              <a:avLst/>
              <a:gdLst>
                <a:gd name="T0" fmla="*/ 355 w 373"/>
                <a:gd name="T1" fmla="*/ 18 h 380"/>
                <a:gd name="T2" fmla="*/ 351 w 373"/>
                <a:gd name="T3" fmla="*/ 15 h 380"/>
                <a:gd name="T4" fmla="*/ 346 w 373"/>
                <a:gd name="T5" fmla="*/ 11 h 380"/>
                <a:gd name="T6" fmla="*/ 340 w 373"/>
                <a:gd name="T7" fmla="*/ 8 h 380"/>
                <a:gd name="T8" fmla="*/ 326 w 373"/>
                <a:gd name="T9" fmla="*/ 2 h 380"/>
                <a:gd name="T10" fmla="*/ 311 w 373"/>
                <a:gd name="T11" fmla="*/ 0 h 380"/>
                <a:gd name="T12" fmla="*/ 298 w 373"/>
                <a:gd name="T13" fmla="*/ 1 h 380"/>
                <a:gd name="T14" fmla="*/ 285 w 373"/>
                <a:gd name="T15" fmla="*/ 6 h 380"/>
                <a:gd name="T16" fmla="*/ 274 w 373"/>
                <a:gd name="T17" fmla="*/ 14 h 380"/>
                <a:gd name="T18" fmla="*/ 272 w 373"/>
                <a:gd name="T19" fmla="*/ 15 h 380"/>
                <a:gd name="T20" fmla="*/ 270 w 373"/>
                <a:gd name="T21" fmla="*/ 17 h 380"/>
                <a:gd name="T22" fmla="*/ 267 w 373"/>
                <a:gd name="T23" fmla="*/ 18 h 380"/>
                <a:gd name="T24" fmla="*/ 28 w 373"/>
                <a:gd name="T25" fmla="*/ 263 h 380"/>
                <a:gd name="T26" fmla="*/ 19 w 373"/>
                <a:gd name="T27" fmla="*/ 272 h 380"/>
                <a:gd name="T28" fmla="*/ 9 w 373"/>
                <a:gd name="T29" fmla="*/ 286 h 380"/>
                <a:gd name="T30" fmla="*/ 2 w 373"/>
                <a:gd name="T31" fmla="*/ 300 h 380"/>
                <a:gd name="T32" fmla="*/ 0 w 373"/>
                <a:gd name="T33" fmla="*/ 317 h 380"/>
                <a:gd name="T34" fmla="*/ 2 w 373"/>
                <a:gd name="T35" fmla="*/ 332 h 380"/>
                <a:gd name="T36" fmla="*/ 9 w 373"/>
                <a:gd name="T37" fmla="*/ 348 h 380"/>
                <a:gd name="T38" fmla="*/ 19 w 373"/>
                <a:gd name="T39" fmla="*/ 361 h 380"/>
                <a:gd name="T40" fmla="*/ 32 w 373"/>
                <a:gd name="T41" fmla="*/ 372 h 380"/>
                <a:gd name="T42" fmla="*/ 47 w 373"/>
                <a:gd name="T43" fmla="*/ 378 h 380"/>
                <a:gd name="T44" fmla="*/ 62 w 373"/>
                <a:gd name="T45" fmla="*/ 380 h 380"/>
                <a:gd name="T46" fmla="*/ 62 w 373"/>
                <a:gd name="T47" fmla="*/ 380 h 380"/>
                <a:gd name="T48" fmla="*/ 67 w 373"/>
                <a:gd name="T49" fmla="*/ 379 h 380"/>
                <a:gd name="T50" fmla="*/ 71 w 373"/>
                <a:gd name="T51" fmla="*/ 379 h 380"/>
                <a:gd name="T52" fmla="*/ 83 w 373"/>
                <a:gd name="T53" fmla="*/ 376 h 380"/>
                <a:gd name="T54" fmla="*/ 96 w 373"/>
                <a:gd name="T55" fmla="*/ 370 h 380"/>
                <a:gd name="T56" fmla="*/ 107 w 373"/>
                <a:gd name="T57" fmla="*/ 361 h 380"/>
                <a:gd name="T58" fmla="*/ 273 w 373"/>
                <a:gd name="T59" fmla="*/ 191 h 380"/>
                <a:gd name="T60" fmla="*/ 355 w 373"/>
                <a:gd name="T61" fmla="*/ 108 h 380"/>
                <a:gd name="T62" fmla="*/ 357 w 373"/>
                <a:gd name="T63" fmla="*/ 106 h 380"/>
                <a:gd name="T64" fmla="*/ 358 w 373"/>
                <a:gd name="T65" fmla="*/ 103 h 380"/>
                <a:gd name="T66" fmla="*/ 366 w 373"/>
                <a:gd name="T67" fmla="*/ 89 h 380"/>
                <a:gd name="T68" fmla="*/ 372 w 373"/>
                <a:gd name="T69" fmla="*/ 75 h 380"/>
                <a:gd name="T70" fmla="*/ 373 w 373"/>
                <a:gd name="T71" fmla="*/ 60 h 380"/>
                <a:gd name="T72" fmla="*/ 370 w 373"/>
                <a:gd name="T73" fmla="*/ 45 h 380"/>
                <a:gd name="T74" fmla="*/ 364 w 373"/>
                <a:gd name="T75" fmla="*/ 31 h 380"/>
                <a:gd name="T76" fmla="*/ 355 w 373"/>
                <a:gd name="T77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3" h="380">
                  <a:moveTo>
                    <a:pt x="355" y="18"/>
                  </a:moveTo>
                  <a:lnTo>
                    <a:pt x="351" y="15"/>
                  </a:lnTo>
                  <a:lnTo>
                    <a:pt x="346" y="11"/>
                  </a:lnTo>
                  <a:lnTo>
                    <a:pt x="340" y="8"/>
                  </a:lnTo>
                  <a:lnTo>
                    <a:pt x="326" y="2"/>
                  </a:lnTo>
                  <a:lnTo>
                    <a:pt x="311" y="0"/>
                  </a:lnTo>
                  <a:lnTo>
                    <a:pt x="298" y="1"/>
                  </a:lnTo>
                  <a:lnTo>
                    <a:pt x="285" y="6"/>
                  </a:lnTo>
                  <a:lnTo>
                    <a:pt x="274" y="14"/>
                  </a:lnTo>
                  <a:lnTo>
                    <a:pt x="272" y="15"/>
                  </a:lnTo>
                  <a:lnTo>
                    <a:pt x="270" y="17"/>
                  </a:lnTo>
                  <a:lnTo>
                    <a:pt x="267" y="18"/>
                  </a:lnTo>
                  <a:lnTo>
                    <a:pt x="28" y="263"/>
                  </a:lnTo>
                  <a:lnTo>
                    <a:pt x="19" y="272"/>
                  </a:lnTo>
                  <a:lnTo>
                    <a:pt x="9" y="286"/>
                  </a:lnTo>
                  <a:lnTo>
                    <a:pt x="2" y="300"/>
                  </a:lnTo>
                  <a:lnTo>
                    <a:pt x="0" y="317"/>
                  </a:lnTo>
                  <a:lnTo>
                    <a:pt x="2" y="332"/>
                  </a:lnTo>
                  <a:lnTo>
                    <a:pt x="9" y="348"/>
                  </a:lnTo>
                  <a:lnTo>
                    <a:pt x="19" y="361"/>
                  </a:lnTo>
                  <a:lnTo>
                    <a:pt x="32" y="372"/>
                  </a:lnTo>
                  <a:lnTo>
                    <a:pt x="47" y="378"/>
                  </a:lnTo>
                  <a:lnTo>
                    <a:pt x="62" y="380"/>
                  </a:lnTo>
                  <a:lnTo>
                    <a:pt x="62" y="380"/>
                  </a:lnTo>
                  <a:lnTo>
                    <a:pt x="67" y="379"/>
                  </a:lnTo>
                  <a:lnTo>
                    <a:pt x="71" y="379"/>
                  </a:lnTo>
                  <a:lnTo>
                    <a:pt x="83" y="376"/>
                  </a:lnTo>
                  <a:lnTo>
                    <a:pt x="96" y="370"/>
                  </a:lnTo>
                  <a:lnTo>
                    <a:pt x="107" y="361"/>
                  </a:lnTo>
                  <a:lnTo>
                    <a:pt x="273" y="191"/>
                  </a:lnTo>
                  <a:lnTo>
                    <a:pt x="355" y="108"/>
                  </a:lnTo>
                  <a:lnTo>
                    <a:pt x="357" y="106"/>
                  </a:lnTo>
                  <a:lnTo>
                    <a:pt x="358" y="103"/>
                  </a:lnTo>
                  <a:lnTo>
                    <a:pt x="366" y="89"/>
                  </a:lnTo>
                  <a:lnTo>
                    <a:pt x="372" y="75"/>
                  </a:lnTo>
                  <a:lnTo>
                    <a:pt x="373" y="60"/>
                  </a:lnTo>
                  <a:lnTo>
                    <a:pt x="370" y="45"/>
                  </a:lnTo>
                  <a:lnTo>
                    <a:pt x="364" y="31"/>
                  </a:lnTo>
                  <a:lnTo>
                    <a:pt x="355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32"/>
            <p:cNvSpPr>
              <a:spLocks/>
            </p:cNvSpPr>
            <p:nvPr/>
          </p:nvSpPr>
          <p:spPr bwMode="auto">
            <a:xfrm>
              <a:off x="11149013" y="5341938"/>
              <a:ext cx="287338" cy="260350"/>
            </a:xfrm>
            <a:custGeom>
              <a:avLst/>
              <a:gdLst>
                <a:gd name="T0" fmla="*/ 147 w 1085"/>
                <a:gd name="T1" fmla="*/ 874 h 981"/>
                <a:gd name="T2" fmla="*/ 210 w 1085"/>
                <a:gd name="T3" fmla="*/ 752 h 981"/>
                <a:gd name="T4" fmla="*/ 257 w 1085"/>
                <a:gd name="T5" fmla="*/ 674 h 981"/>
                <a:gd name="T6" fmla="*/ 354 w 1085"/>
                <a:gd name="T7" fmla="*/ 548 h 981"/>
                <a:gd name="T8" fmla="*/ 454 w 1085"/>
                <a:gd name="T9" fmla="*/ 445 h 981"/>
                <a:gd name="T10" fmla="*/ 554 w 1085"/>
                <a:gd name="T11" fmla="*/ 362 h 981"/>
                <a:gd name="T12" fmla="*/ 653 w 1085"/>
                <a:gd name="T13" fmla="*/ 294 h 981"/>
                <a:gd name="T14" fmla="*/ 748 w 1085"/>
                <a:gd name="T15" fmla="*/ 239 h 981"/>
                <a:gd name="T16" fmla="*/ 835 w 1085"/>
                <a:gd name="T17" fmla="*/ 196 h 981"/>
                <a:gd name="T18" fmla="*/ 911 w 1085"/>
                <a:gd name="T19" fmla="*/ 165 h 981"/>
                <a:gd name="T20" fmla="*/ 971 w 1085"/>
                <a:gd name="T21" fmla="*/ 144 h 981"/>
                <a:gd name="T22" fmla="*/ 1013 w 1085"/>
                <a:gd name="T23" fmla="*/ 131 h 981"/>
                <a:gd name="T24" fmla="*/ 1030 w 1085"/>
                <a:gd name="T25" fmla="*/ 127 h 981"/>
                <a:gd name="T26" fmla="*/ 1035 w 1085"/>
                <a:gd name="T27" fmla="*/ 126 h 981"/>
                <a:gd name="T28" fmla="*/ 1048 w 1085"/>
                <a:gd name="T29" fmla="*/ 123 h 981"/>
                <a:gd name="T30" fmla="*/ 1071 w 1085"/>
                <a:gd name="T31" fmla="*/ 104 h 981"/>
                <a:gd name="T32" fmla="*/ 1085 w 1085"/>
                <a:gd name="T33" fmla="*/ 71 h 981"/>
                <a:gd name="T34" fmla="*/ 1084 w 1085"/>
                <a:gd name="T35" fmla="*/ 51 h 981"/>
                <a:gd name="T36" fmla="*/ 1076 w 1085"/>
                <a:gd name="T37" fmla="*/ 29 h 981"/>
                <a:gd name="T38" fmla="*/ 1070 w 1085"/>
                <a:gd name="T39" fmla="*/ 24 h 981"/>
                <a:gd name="T40" fmla="*/ 1063 w 1085"/>
                <a:gd name="T41" fmla="*/ 16 h 981"/>
                <a:gd name="T42" fmla="*/ 1056 w 1085"/>
                <a:gd name="T43" fmla="*/ 10 h 981"/>
                <a:gd name="T44" fmla="*/ 1047 w 1085"/>
                <a:gd name="T45" fmla="*/ 5 h 981"/>
                <a:gd name="T46" fmla="*/ 1035 w 1085"/>
                <a:gd name="T47" fmla="*/ 2 h 981"/>
                <a:gd name="T48" fmla="*/ 1027 w 1085"/>
                <a:gd name="T49" fmla="*/ 1 h 981"/>
                <a:gd name="T50" fmla="*/ 1018 w 1085"/>
                <a:gd name="T51" fmla="*/ 1 h 981"/>
                <a:gd name="T52" fmla="*/ 1011 w 1085"/>
                <a:gd name="T53" fmla="*/ 1 h 981"/>
                <a:gd name="T54" fmla="*/ 993 w 1085"/>
                <a:gd name="T55" fmla="*/ 5 h 981"/>
                <a:gd name="T56" fmla="*/ 953 w 1085"/>
                <a:gd name="T57" fmla="*/ 17 h 981"/>
                <a:gd name="T58" fmla="*/ 896 w 1085"/>
                <a:gd name="T59" fmla="*/ 34 h 981"/>
                <a:gd name="T60" fmla="*/ 825 w 1085"/>
                <a:gd name="T61" fmla="*/ 61 h 981"/>
                <a:gd name="T62" fmla="*/ 741 w 1085"/>
                <a:gd name="T63" fmla="*/ 98 h 981"/>
                <a:gd name="T64" fmla="*/ 648 w 1085"/>
                <a:gd name="T65" fmla="*/ 146 h 981"/>
                <a:gd name="T66" fmla="*/ 553 w 1085"/>
                <a:gd name="T67" fmla="*/ 203 h 981"/>
                <a:gd name="T68" fmla="*/ 458 w 1085"/>
                <a:gd name="T69" fmla="*/ 272 h 981"/>
                <a:gd name="T70" fmla="*/ 365 w 1085"/>
                <a:gd name="T71" fmla="*/ 352 h 981"/>
                <a:gd name="T72" fmla="*/ 273 w 1085"/>
                <a:gd name="T73" fmla="*/ 445 h 981"/>
                <a:gd name="T74" fmla="*/ 186 w 1085"/>
                <a:gd name="T75" fmla="*/ 554 h 981"/>
                <a:gd name="T76" fmla="*/ 105 w 1085"/>
                <a:gd name="T77" fmla="*/ 678 h 981"/>
                <a:gd name="T78" fmla="*/ 34 w 1085"/>
                <a:gd name="T79" fmla="*/ 819 h 981"/>
                <a:gd name="T80" fmla="*/ 0 w 1085"/>
                <a:gd name="T81" fmla="*/ 909 h 981"/>
                <a:gd name="T82" fmla="*/ 3 w 1085"/>
                <a:gd name="T83" fmla="*/ 937 h 981"/>
                <a:gd name="T84" fmla="*/ 17 w 1085"/>
                <a:gd name="T85" fmla="*/ 961 h 981"/>
                <a:gd name="T86" fmla="*/ 39 w 1085"/>
                <a:gd name="T87" fmla="*/ 977 h 981"/>
                <a:gd name="T88" fmla="*/ 49 w 1085"/>
                <a:gd name="T89" fmla="*/ 980 h 981"/>
                <a:gd name="T90" fmla="*/ 58 w 1085"/>
                <a:gd name="T91" fmla="*/ 981 h 981"/>
                <a:gd name="T92" fmla="*/ 61 w 1085"/>
                <a:gd name="T93" fmla="*/ 981 h 981"/>
                <a:gd name="T94" fmla="*/ 87 w 1085"/>
                <a:gd name="T95" fmla="*/ 974 h 981"/>
                <a:gd name="T96" fmla="*/ 108 w 1085"/>
                <a:gd name="T97" fmla="*/ 956 h 981"/>
                <a:gd name="T98" fmla="*/ 113 w 1085"/>
                <a:gd name="T99" fmla="*/ 950 h 981"/>
                <a:gd name="T100" fmla="*/ 117 w 1085"/>
                <a:gd name="T101" fmla="*/ 945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5" h="981">
                  <a:moveTo>
                    <a:pt x="119" y="941"/>
                  </a:moveTo>
                  <a:lnTo>
                    <a:pt x="147" y="874"/>
                  </a:lnTo>
                  <a:lnTo>
                    <a:pt x="177" y="812"/>
                  </a:lnTo>
                  <a:lnTo>
                    <a:pt x="210" y="752"/>
                  </a:lnTo>
                  <a:lnTo>
                    <a:pt x="232" y="712"/>
                  </a:lnTo>
                  <a:lnTo>
                    <a:pt x="257" y="674"/>
                  </a:lnTo>
                  <a:lnTo>
                    <a:pt x="304" y="608"/>
                  </a:lnTo>
                  <a:lnTo>
                    <a:pt x="354" y="548"/>
                  </a:lnTo>
                  <a:lnTo>
                    <a:pt x="405" y="493"/>
                  </a:lnTo>
                  <a:lnTo>
                    <a:pt x="454" y="445"/>
                  </a:lnTo>
                  <a:lnTo>
                    <a:pt x="504" y="402"/>
                  </a:lnTo>
                  <a:lnTo>
                    <a:pt x="554" y="362"/>
                  </a:lnTo>
                  <a:lnTo>
                    <a:pt x="604" y="326"/>
                  </a:lnTo>
                  <a:lnTo>
                    <a:pt x="653" y="294"/>
                  </a:lnTo>
                  <a:lnTo>
                    <a:pt x="701" y="265"/>
                  </a:lnTo>
                  <a:lnTo>
                    <a:pt x="748" y="239"/>
                  </a:lnTo>
                  <a:lnTo>
                    <a:pt x="792" y="216"/>
                  </a:lnTo>
                  <a:lnTo>
                    <a:pt x="835" y="196"/>
                  </a:lnTo>
                  <a:lnTo>
                    <a:pt x="874" y="180"/>
                  </a:lnTo>
                  <a:lnTo>
                    <a:pt x="911" y="165"/>
                  </a:lnTo>
                  <a:lnTo>
                    <a:pt x="943" y="154"/>
                  </a:lnTo>
                  <a:lnTo>
                    <a:pt x="971" y="144"/>
                  </a:lnTo>
                  <a:lnTo>
                    <a:pt x="995" y="137"/>
                  </a:lnTo>
                  <a:lnTo>
                    <a:pt x="1013" y="131"/>
                  </a:lnTo>
                  <a:lnTo>
                    <a:pt x="1027" y="128"/>
                  </a:lnTo>
                  <a:lnTo>
                    <a:pt x="1030" y="127"/>
                  </a:lnTo>
                  <a:lnTo>
                    <a:pt x="1033" y="127"/>
                  </a:lnTo>
                  <a:lnTo>
                    <a:pt x="1035" y="126"/>
                  </a:lnTo>
                  <a:lnTo>
                    <a:pt x="1035" y="126"/>
                  </a:lnTo>
                  <a:lnTo>
                    <a:pt x="1048" y="123"/>
                  </a:lnTo>
                  <a:lnTo>
                    <a:pt x="1058" y="116"/>
                  </a:lnTo>
                  <a:lnTo>
                    <a:pt x="1071" y="104"/>
                  </a:lnTo>
                  <a:lnTo>
                    <a:pt x="1081" y="88"/>
                  </a:lnTo>
                  <a:lnTo>
                    <a:pt x="1085" y="71"/>
                  </a:lnTo>
                  <a:lnTo>
                    <a:pt x="1084" y="51"/>
                  </a:lnTo>
                  <a:lnTo>
                    <a:pt x="1084" y="51"/>
                  </a:lnTo>
                  <a:lnTo>
                    <a:pt x="1081" y="39"/>
                  </a:lnTo>
                  <a:lnTo>
                    <a:pt x="1076" y="29"/>
                  </a:lnTo>
                  <a:lnTo>
                    <a:pt x="1072" y="26"/>
                  </a:lnTo>
                  <a:lnTo>
                    <a:pt x="1070" y="24"/>
                  </a:lnTo>
                  <a:lnTo>
                    <a:pt x="1067" y="20"/>
                  </a:lnTo>
                  <a:lnTo>
                    <a:pt x="1063" y="16"/>
                  </a:lnTo>
                  <a:lnTo>
                    <a:pt x="1060" y="12"/>
                  </a:lnTo>
                  <a:lnTo>
                    <a:pt x="1056" y="10"/>
                  </a:lnTo>
                  <a:lnTo>
                    <a:pt x="1053" y="8"/>
                  </a:lnTo>
                  <a:lnTo>
                    <a:pt x="1047" y="5"/>
                  </a:lnTo>
                  <a:lnTo>
                    <a:pt x="1039" y="3"/>
                  </a:lnTo>
                  <a:lnTo>
                    <a:pt x="1035" y="2"/>
                  </a:lnTo>
                  <a:lnTo>
                    <a:pt x="1031" y="1"/>
                  </a:lnTo>
                  <a:lnTo>
                    <a:pt x="1027" y="1"/>
                  </a:lnTo>
                  <a:lnTo>
                    <a:pt x="1024" y="0"/>
                  </a:lnTo>
                  <a:lnTo>
                    <a:pt x="1018" y="1"/>
                  </a:lnTo>
                  <a:lnTo>
                    <a:pt x="1011" y="1"/>
                  </a:lnTo>
                  <a:lnTo>
                    <a:pt x="1011" y="1"/>
                  </a:lnTo>
                  <a:lnTo>
                    <a:pt x="1005" y="3"/>
                  </a:lnTo>
                  <a:lnTo>
                    <a:pt x="993" y="5"/>
                  </a:lnTo>
                  <a:lnTo>
                    <a:pt x="976" y="10"/>
                  </a:lnTo>
                  <a:lnTo>
                    <a:pt x="953" y="17"/>
                  </a:lnTo>
                  <a:lnTo>
                    <a:pt x="927" y="24"/>
                  </a:lnTo>
                  <a:lnTo>
                    <a:pt x="896" y="34"/>
                  </a:lnTo>
                  <a:lnTo>
                    <a:pt x="862" y="47"/>
                  </a:lnTo>
                  <a:lnTo>
                    <a:pt x="825" y="61"/>
                  </a:lnTo>
                  <a:lnTo>
                    <a:pt x="784" y="78"/>
                  </a:lnTo>
                  <a:lnTo>
                    <a:pt x="741" y="98"/>
                  </a:lnTo>
                  <a:lnTo>
                    <a:pt x="695" y="120"/>
                  </a:lnTo>
                  <a:lnTo>
                    <a:pt x="648" y="146"/>
                  </a:lnTo>
                  <a:lnTo>
                    <a:pt x="600" y="174"/>
                  </a:lnTo>
                  <a:lnTo>
                    <a:pt x="553" y="203"/>
                  </a:lnTo>
                  <a:lnTo>
                    <a:pt x="506" y="237"/>
                  </a:lnTo>
                  <a:lnTo>
                    <a:pt x="458" y="272"/>
                  </a:lnTo>
                  <a:lnTo>
                    <a:pt x="412" y="310"/>
                  </a:lnTo>
                  <a:lnTo>
                    <a:pt x="365" y="352"/>
                  </a:lnTo>
                  <a:lnTo>
                    <a:pt x="318" y="398"/>
                  </a:lnTo>
                  <a:lnTo>
                    <a:pt x="273" y="445"/>
                  </a:lnTo>
                  <a:lnTo>
                    <a:pt x="228" y="498"/>
                  </a:lnTo>
                  <a:lnTo>
                    <a:pt x="186" y="554"/>
                  </a:lnTo>
                  <a:lnTo>
                    <a:pt x="144" y="615"/>
                  </a:lnTo>
                  <a:lnTo>
                    <a:pt x="105" y="678"/>
                  </a:lnTo>
                  <a:lnTo>
                    <a:pt x="68" y="746"/>
                  </a:lnTo>
                  <a:lnTo>
                    <a:pt x="34" y="819"/>
                  </a:lnTo>
                  <a:lnTo>
                    <a:pt x="3" y="896"/>
                  </a:lnTo>
                  <a:lnTo>
                    <a:pt x="0" y="909"/>
                  </a:lnTo>
                  <a:lnTo>
                    <a:pt x="0" y="924"/>
                  </a:lnTo>
                  <a:lnTo>
                    <a:pt x="3" y="937"/>
                  </a:lnTo>
                  <a:lnTo>
                    <a:pt x="8" y="950"/>
                  </a:lnTo>
                  <a:lnTo>
                    <a:pt x="17" y="961"/>
                  </a:lnTo>
                  <a:lnTo>
                    <a:pt x="27" y="971"/>
                  </a:lnTo>
                  <a:lnTo>
                    <a:pt x="39" y="977"/>
                  </a:lnTo>
                  <a:lnTo>
                    <a:pt x="45" y="979"/>
                  </a:lnTo>
                  <a:lnTo>
                    <a:pt x="49" y="980"/>
                  </a:lnTo>
                  <a:lnTo>
                    <a:pt x="54" y="980"/>
                  </a:lnTo>
                  <a:lnTo>
                    <a:pt x="58" y="981"/>
                  </a:lnTo>
                  <a:lnTo>
                    <a:pt x="61" y="981"/>
                  </a:lnTo>
                  <a:lnTo>
                    <a:pt x="61" y="981"/>
                  </a:lnTo>
                  <a:lnTo>
                    <a:pt x="75" y="980"/>
                  </a:lnTo>
                  <a:lnTo>
                    <a:pt x="87" y="974"/>
                  </a:lnTo>
                  <a:lnTo>
                    <a:pt x="99" y="967"/>
                  </a:lnTo>
                  <a:lnTo>
                    <a:pt x="108" y="956"/>
                  </a:lnTo>
                  <a:lnTo>
                    <a:pt x="110" y="953"/>
                  </a:lnTo>
                  <a:lnTo>
                    <a:pt x="113" y="950"/>
                  </a:lnTo>
                  <a:lnTo>
                    <a:pt x="115" y="947"/>
                  </a:lnTo>
                  <a:lnTo>
                    <a:pt x="117" y="945"/>
                  </a:lnTo>
                  <a:lnTo>
                    <a:pt x="119" y="9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33"/>
            <p:cNvSpPr>
              <a:spLocks/>
            </p:cNvSpPr>
            <p:nvPr/>
          </p:nvSpPr>
          <p:spPr bwMode="auto">
            <a:xfrm>
              <a:off x="11831638" y="6148388"/>
              <a:ext cx="98425" cy="100012"/>
            </a:xfrm>
            <a:custGeom>
              <a:avLst/>
              <a:gdLst>
                <a:gd name="T0" fmla="*/ 353 w 371"/>
                <a:gd name="T1" fmla="*/ 272 h 380"/>
                <a:gd name="T2" fmla="*/ 105 w 371"/>
                <a:gd name="T3" fmla="*/ 18 h 380"/>
                <a:gd name="T4" fmla="*/ 95 w 371"/>
                <a:gd name="T5" fmla="*/ 10 h 380"/>
                <a:gd name="T6" fmla="*/ 85 w 371"/>
                <a:gd name="T7" fmla="*/ 4 h 380"/>
                <a:gd name="T8" fmla="*/ 73 w 371"/>
                <a:gd name="T9" fmla="*/ 1 h 380"/>
                <a:gd name="T10" fmla="*/ 61 w 371"/>
                <a:gd name="T11" fmla="*/ 0 h 380"/>
                <a:gd name="T12" fmla="*/ 61 w 371"/>
                <a:gd name="T13" fmla="*/ 0 h 380"/>
                <a:gd name="T14" fmla="*/ 44 w 371"/>
                <a:gd name="T15" fmla="*/ 2 h 380"/>
                <a:gd name="T16" fmla="*/ 30 w 371"/>
                <a:gd name="T17" fmla="*/ 9 h 380"/>
                <a:gd name="T18" fmla="*/ 25 w 371"/>
                <a:gd name="T19" fmla="*/ 12 h 380"/>
                <a:gd name="T20" fmla="*/ 20 w 371"/>
                <a:gd name="T21" fmla="*/ 15 h 380"/>
                <a:gd name="T22" fmla="*/ 17 w 371"/>
                <a:gd name="T23" fmla="*/ 18 h 380"/>
                <a:gd name="T24" fmla="*/ 14 w 371"/>
                <a:gd name="T25" fmla="*/ 22 h 380"/>
                <a:gd name="T26" fmla="*/ 12 w 371"/>
                <a:gd name="T27" fmla="*/ 25 h 380"/>
                <a:gd name="T28" fmla="*/ 10 w 371"/>
                <a:gd name="T29" fmla="*/ 29 h 380"/>
                <a:gd name="T30" fmla="*/ 7 w 371"/>
                <a:gd name="T31" fmla="*/ 33 h 380"/>
                <a:gd name="T32" fmla="*/ 5 w 371"/>
                <a:gd name="T33" fmla="*/ 38 h 380"/>
                <a:gd name="T34" fmla="*/ 3 w 371"/>
                <a:gd name="T35" fmla="*/ 44 h 380"/>
                <a:gd name="T36" fmla="*/ 0 w 371"/>
                <a:gd name="T37" fmla="*/ 58 h 380"/>
                <a:gd name="T38" fmla="*/ 0 w 371"/>
                <a:gd name="T39" fmla="*/ 73 h 380"/>
                <a:gd name="T40" fmla="*/ 4 w 371"/>
                <a:gd name="T41" fmla="*/ 87 h 380"/>
                <a:gd name="T42" fmla="*/ 9 w 371"/>
                <a:gd name="T43" fmla="*/ 98 h 380"/>
                <a:gd name="T44" fmla="*/ 17 w 371"/>
                <a:gd name="T45" fmla="*/ 108 h 380"/>
                <a:gd name="T46" fmla="*/ 141 w 371"/>
                <a:gd name="T47" fmla="*/ 235 h 380"/>
                <a:gd name="T48" fmla="*/ 265 w 371"/>
                <a:gd name="T49" fmla="*/ 361 h 380"/>
                <a:gd name="T50" fmla="*/ 278 w 371"/>
                <a:gd name="T51" fmla="*/ 371 h 380"/>
                <a:gd name="T52" fmla="*/ 291 w 371"/>
                <a:gd name="T53" fmla="*/ 377 h 380"/>
                <a:gd name="T54" fmla="*/ 306 w 371"/>
                <a:gd name="T55" fmla="*/ 379 h 380"/>
                <a:gd name="T56" fmla="*/ 308 w 371"/>
                <a:gd name="T57" fmla="*/ 380 h 380"/>
                <a:gd name="T58" fmla="*/ 310 w 371"/>
                <a:gd name="T59" fmla="*/ 380 h 380"/>
                <a:gd name="T60" fmla="*/ 325 w 371"/>
                <a:gd name="T61" fmla="*/ 378 h 380"/>
                <a:gd name="T62" fmla="*/ 340 w 371"/>
                <a:gd name="T63" fmla="*/ 372 h 380"/>
                <a:gd name="T64" fmla="*/ 353 w 371"/>
                <a:gd name="T65" fmla="*/ 361 h 380"/>
                <a:gd name="T66" fmla="*/ 355 w 371"/>
                <a:gd name="T67" fmla="*/ 359 h 380"/>
                <a:gd name="T68" fmla="*/ 356 w 371"/>
                <a:gd name="T69" fmla="*/ 356 h 380"/>
                <a:gd name="T70" fmla="*/ 358 w 371"/>
                <a:gd name="T71" fmla="*/ 354 h 380"/>
                <a:gd name="T72" fmla="*/ 365 w 371"/>
                <a:gd name="T73" fmla="*/ 344 h 380"/>
                <a:gd name="T74" fmla="*/ 369 w 371"/>
                <a:gd name="T75" fmla="*/ 333 h 380"/>
                <a:gd name="T76" fmla="*/ 371 w 371"/>
                <a:gd name="T77" fmla="*/ 317 h 380"/>
                <a:gd name="T78" fmla="*/ 369 w 371"/>
                <a:gd name="T79" fmla="*/ 300 h 380"/>
                <a:gd name="T80" fmla="*/ 364 w 371"/>
                <a:gd name="T81" fmla="*/ 286 h 380"/>
                <a:gd name="T82" fmla="*/ 353 w 371"/>
                <a:gd name="T83" fmla="*/ 27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" h="380">
                  <a:moveTo>
                    <a:pt x="353" y="272"/>
                  </a:moveTo>
                  <a:lnTo>
                    <a:pt x="105" y="18"/>
                  </a:lnTo>
                  <a:lnTo>
                    <a:pt x="95" y="10"/>
                  </a:lnTo>
                  <a:lnTo>
                    <a:pt x="85" y="4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30" y="9"/>
                  </a:lnTo>
                  <a:lnTo>
                    <a:pt x="25" y="12"/>
                  </a:lnTo>
                  <a:lnTo>
                    <a:pt x="20" y="15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10" y="29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0" y="58"/>
                  </a:lnTo>
                  <a:lnTo>
                    <a:pt x="0" y="73"/>
                  </a:lnTo>
                  <a:lnTo>
                    <a:pt x="4" y="87"/>
                  </a:lnTo>
                  <a:lnTo>
                    <a:pt x="9" y="98"/>
                  </a:lnTo>
                  <a:lnTo>
                    <a:pt x="17" y="108"/>
                  </a:lnTo>
                  <a:lnTo>
                    <a:pt x="141" y="235"/>
                  </a:lnTo>
                  <a:lnTo>
                    <a:pt x="265" y="361"/>
                  </a:lnTo>
                  <a:lnTo>
                    <a:pt x="278" y="371"/>
                  </a:lnTo>
                  <a:lnTo>
                    <a:pt x="291" y="377"/>
                  </a:lnTo>
                  <a:lnTo>
                    <a:pt x="306" y="379"/>
                  </a:lnTo>
                  <a:lnTo>
                    <a:pt x="308" y="380"/>
                  </a:lnTo>
                  <a:lnTo>
                    <a:pt x="310" y="380"/>
                  </a:lnTo>
                  <a:lnTo>
                    <a:pt x="325" y="378"/>
                  </a:lnTo>
                  <a:lnTo>
                    <a:pt x="340" y="372"/>
                  </a:lnTo>
                  <a:lnTo>
                    <a:pt x="353" y="361"/>
                  </a:lnTo>
                  <a:lnTo>
                    <a:pt x="355" y="359"/>
                  </a:lnTo>
                  <a:lnTo>
                    <a:pt x="356" y="356"/>
                  </a:lnTo>
                  <a:lnTo>
                    <a:pt x="358" y="354"/>
                  </a:lnTo>
                  <a:lnTo>
                    <a:pt x="365" y="344"/>
                  </a:lnTo>
                  <a:lnTo>
                    <a:pt x="369" y="333"/>
                  </a:lnTo>
                  <a:lnTo>
                    <a:pt x="371" y="317"/>
                  </a:lnTo>
                  <a:lnTo>
                    <a:pt x="369" y="300"/>
                  </a:lnTo>
                  <a:lnTo>
                    <a:pt x="364" y="286"/>
                  </a:lnTo>
                  <a:lnTo>
                    <a:pt x="353" y="2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4"/>
            <p:cNvSpPr>
              <a:spLocks/>
            </p:cNvSpPr>
            <p:nvPr/>
          </p:nvSpPr>
          <p:spPr bwMode="auto">
            <a:xfrm>
              <a:off x="11733213" y="5341938"/>
              <a:ext cx="287338" cy="260350"/>
            </a:xfrm>
            <a:custGeom>
              <a:avLst/>
              <a:gdLst>
                <a:gd name="T0" fmla="*/ 1052 w 1086"/>
                <a:gd name="T1" fmla="*/ 820 h 981"/>
                <a:gd name="T2" fmla="*/ 982 w 1086"/>
                <a:gd name="T3" fmla="*/ 681 h 981"/>
                <a:gd name="T4" fmla="*/ 904 w 1086"/>
                <a:gd name="T5" fmla="*/ 559 h 981"/>
                <a:gd name="T6" fmla="*/ 819 w 1086"/>
                <a:gd name="T7" fmla="*/ 452 h 981"/>
                <a:gd name="T8" fmla="*/ 728 w 1086"/>
                <a:gd name="T9" fmla="*/ 358 h 981"/>
                <a:gd name="T10" fmla="*/ 635 w 1086"/>
                <a:gd name="T11" fmla="*/ 278 h 981"/>
                <a:gd name="T12" fmla="*/ 543 w 1086"/>
                <a:gd name="T13" fmla="*/ 211 h 981"/>
                <a:gd name="T14" fmla="*/ 452 w 1086"/>
                <a:gd name="T15" fmla="*/ 154 h 981"/>
                <a:gd name="T16" fmla="*/ 360 w 1086"/>
                <a:gd name="T17" fmla="*/ 105 h 981"/>
                <a:gd name="T18" fmla="*/ 272 w 1086"/>
                <a:gd name="T19" fmla="*/ 65 h 981"/>
                <a:gd name="T20" fmla="*/ 196 w 1086"/>
                <a:gd name="T21" fmla="*/ 36 h 981"/>
                <a:gd name="T22" fmla="*/ 136 w 1086"/>
                <a:gd name="T23" fmla="*/ 18 h 981"/>
                <a:gd name="T24" fmla="*/ 95 w 1086"/>
                <a:gd name="T25" fmla="*/ 6 h 981"/>
                <a:gd name="T26" fmla="*/ 75 w 1086"/>
                <a:gd name="T27" fmla="*/ 1 h 981"/>
                <a:gd name="T28" fmla="*/ 69 w 1086"/>
                <a:gd name="T29" fmla="*/ 1 h 981"/>
                <a:gd name="T30" fmla="*/ 59 w 1086"/>
                <a:gd name="T31" fmla="*/ 1 h 981"/>
                <a:gd name="T32" fmla="*/ 51 w 1086"/>
                <a:gd name="T33" fmla="*/ 2 h 981"/>
                <a:gd name="T34" fmla="*/ 40 w 1086"/>
                <a:gd name="T35" fmla="*/ 5 h 981"/>
                <a:gd name="T36" fmla="*/ 30 w 1086"/>
                <a:gd name="T37" fmla="*/ 10 h 981"/>
                <a:gd name="T38" fmla="*/ 22 w 1086"/>
                <a:gd name="T39" fmla="*/ 16 h 981"/>
                <a:gd name="T40" fmla="*/ 16 w 1086"/>
                <a:gd name="T41" fmla="*/ 24 h 981"/>
                <a:gd name="T42" fmla="*/ 11 w 1086"/>
                <a:gd name="T43" fmla="*/ 29 h 981"/>
                <a:gd name="T44" fmla="*/ 1 w 1086"/>
                <a:gd name="T45" fmla="*/ 51 h 981"/>
                <a:gd name="T46" fmla="*/ 4 w 1086"/>
                <a:gd name="T47" fmla="*/ 84 h 981"/>
                <a:gd name="T48" fmla="*/ 21 w 1086"/>
                <a:gd name="T49" fmla="*/ 111 h 981"/>
                <a:gd name="T50" fmla="*/ 50 w 1086"/>
                <a:gd name="T51" fmla="*/ 126 h 981"/>
                <a:gd name="T52" fmla="*/ 53 w 1086"/>
                <a:gd name="T53" fmla="*/ 127 h 981"/>
                <a:gd name="T54" fmla="*/ 60 w 1086"/>
                <a:gd name="T55" fmla="*/ 129 h 981"/>
                <a:gd name="T56" fmla="*/ 81 w 1086"/>
                <a:gd name="T57" fmla="*/ 134 h 981"/>
                <a:gd name="T58" fmla="*/ 129 w 1086"/>
                <a:gd name="T59" fmla="*/ 148 h 981"/>
                <a:gd name="T60" fmla="*/ 195 w 1086"/>
                <a:gd name="T61" fmla="*/ 172 h 981"/>
                <a:gd name="T62" fmla="*/ 275 w 1086"/>
                <a:gd name="T63" fmla="*/ 207 h 981"/>
                <a:gd name="T64" fmla="*/ 367 w 1086"/>
                <a:gd name="T65" fmla="*/ 253 h 981"/>
                <a:gd name="T66" fmla="*/ 466 w 1086"/>
                <a:gd name="T67" fmla="*/ 314 h 981"/>
                <a:gd name="T68" fmla="*/ 568 w 1086"/>
                <a:gd name="T69" fmla="*/ 388 h 981"/>
                <a:gd name="T70" fmla="*/ 669 w 1086"/>
                <a:gd name="T71" fmla="*/ 479 h 981"/>
                <a:gd name="T72" fmla="*/ 756 w 1086"/>
                <a:gd name="T73" fmla="*/ 576 h 981"/>
                <a:gd name="T74" fmla="*/ 829 w 1086"/>
                <a:gd name="T75" fmla="*/ 674 h 981"/>
                <a:gd name="T76" fmla="*/ 877 w 1086"/>
                <a:gd name="T77" fmla="*/ 752 h 981"/>
                <a:gd name="T78" fmla="*/ 939 w 1086"/>
                <a:gd name="T79" fmla="*/ 874 h 981"/>
                <a:gd name="T80" fmla="*/ 968 w 1086"/>
                <a:gd name="T81" fmla="*/ 945 h 981"/>
                <a:gd name="T82" fmla="*/ 973 w 1086"/>
                <a:gd name="T83" fmla="*/ 950 h 981"/>
                <a:gd name="T84" fmla="*/ 978 w 1086"/>
                <a:gd name="T85" fmla="*/ 956 h 981"/>
                <a:gd name="T86" fmla="*/ 999 w 1086"/>
                <a:gd name="T87" fmla="*/ 974 h 981"/>
                <a:gd name="T88" fmla="*/ 1025 w 1086"/>
                <a:gd name="T89" fmla="*/ 981 h 981"/>
                <a:gd name="T90" fmla="*/ 1028 w 1086"/>
                <a:gd name="T91" fmla="*/ 981 h 981"/>
                <a:gd name="T92" fmla="*/ 1036 w 1086"/>
                <a:gd name="T93" fmla="*/ 980 h 981"/>
                <a:gd name="T94" fmla="*/ 1047 w 1086"/>
                <a:gd name="T95" fmla="*/ 977 h 981"/>
                <a:gd name="T96" fmla="*/ 1070 w 1086"/>
                <a:gd name="T97" fmla="*/ 961 h 981"/>
                <a:gd name="T98" fmla="*/ 1084 w 1086"/>
                <a:gd name="T99" fmla="*/ 933 h 981"/>
                <a:gd name="T100" fmla="*/ 1083 w 1086"/>
                <a:gd name="T101" fmla="*/ 896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6" h="981">
                  <a:moveTo>
                    <a:pt x="1083" y="896"/>
                  </a:moveTo>
                  <a:lnTo>
                    <a:pt x="1052" y="820"/>
                  </a:lnTo>
                  <a:lnTo>
                    <a:pt x="1019" y="749"/>
                  </a:lnTo>
                  <a:lnTo>
                    <a:pt x="982" y="681"/>
                  </a:lnTo>
                  <a:lnTo>
                    <a:pt x="944" y="618"/>
                  </a:lnTo>
                  <a:lnTo>
                    <a:pt x="904" y="559"/>
                  </a:lnTo>
                  <a:lnTo>
                    <a:pt x="862" y="504"/>
                  </a:lnTo>
                  <a:lnTo>
                    <a:pt x="819" y="452"/>
                  </a:lnTo>
                  <a:lnTo>
                    <a:pt x="774" y="403"/>
                  </a:lnTo>
                  <a:lnTo>
                    <a:pt x="728" y="358"/>
                  </a:lnTo>
                  <a:lnTo>
                    <a:pt x="682" y="317"/>
                  </a:lnTo>
                  <a:lnTo>
                    <a:pt x="635" y="278"/>
                  </a:lnTo>
                  <a:lnTo>
                    <a:pt x="588" y="243"/>
                  </a:lnTo>
                  <a:lnTo>
                    <a:pt x="543" y="211"/>
                  </a:lnTo>
                  <a:lnTo>
                    <a:pt x="497" y="181"/>
                  </a:lnTo>
                  <a:lnTo>
                    <a:pt x="452" y="154"/>
                  </a:lnTo>
                  <a:lnTo>
                    <a:pt x="408" y="130"/>
                  </a:lnTo>
                  <a:lnTo>
                    <a:pt x="360" y="105"/>
                  </a:lnTo>
                  <a:lnTo>
                    <a:pt x="315" y="84"/>
                  </a:lnTo>
                  <a:lnTo>
                    <a:pt x="272" y="65"/>
                  </a:lnTo>
                  <a:lnTo>
                    <a:pt x="233" y="50"/>
                  </a:lnTo>
                  <a:lnTo>
                    <a:pt x="196" y="36"/>
                  </a:lnTo>
                  <a:lnTo>
                    <a:pt x="164" y="26"/>
                  </a:lnTo>
                  <a:lnTo>
                    <a:pt x="136" y="18"/>
                  </a:lnTo>
                  <a:lnTo>
                    <a:pt x="112" y="10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7" y="3"/>
                  </a:lnTo>
                  <a:lnTo>
                    <a:pt x="40" y="5"/>
                  </a:lnTo>
                  <a:lnTo>
                    <a:pt x="33" y="8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2" y="16"/>
                  </a:lnTo>
                  <a:lnTo>
                    <a:pt x="19" y="20"/>
                  </a:lnTo>
                  <a:lnTo>
                    <a:pt x="16" y="24"/>
                  </a:lnTo>
                  <a:lnTo>
                    <a:pt x="13" y="26"/>
                  </a:lnTo>
                  <a:lnTo>
                    <a:pt x="11" y="29"/>
                  </a:lnTo>
                  <a:lnTo>
                    <a:pt x="5" y="39"/>
                  </a:lnTo>
                  <a:lnTo>
                    <a:pt x="1" y="51"/>
                  </a:lnTo>
                  <a:lnTo>
                    <a:pt x="0" y="69"/>
                  </a:lnTo>
                  <a:lnTo>
                    <a:pt x="4" y="84"/>
                  </a:lnTo>
                  <a:lnTo>
                    <a:pt x="11" y="99"/>
                  </a:lnTo>
                  <a:lnTo>
                    <a:pt x="21" y="111"/>
                  </a:lnTo>
                  <a:lnTo>
                    <a:pt x="34" y="120"/>
                  </a:lnTo>
                  <a:lnTo>
                    <a:pt x="50" y="126"/>
                  </a:lnTo>
                  <a:lnTo>
                    <a:pt x="51" y="126"/>
                  </a:lnTo>
                  <a:lnTo>
                    <a:pt x="53" y="127"/>
                  </a:lnTo>
                  <a:lnTo>
                    <a:pt x="56" y="128"/>
                  </a:lnTo>
                  <a:lnTo>
                    <a:pt x="60" y="129"/>
                  </a:lnTo>
                  <a:lnTo>
                    <a:pt x="64" y="130"/>
                  </a:lnTo>
                  <a:lnTo>
                    <a:pt x="81" y="134"/>
                  </a:lnTo>
                  <a:lnTo>
                    <a:pt x="102" y="140"/>
                  </a:lnTo>
                  <a:lnTo>
                    <a:pt x="129" y="148"/>
                  </a:lnTo>
                  <a:lnTo>
                    <a:pt x="160" y="159"/>
                  </a:lnTo>
                  <a:lnTo>
                    <a:pt x="195" y="172"/>
                  </a:lnTo>
                  <a:lnTo>
                    <a:pt x="234" y="188"/>
                  </a:lnTo>
                  <a:lnTo>
                    <a:pt x="275" y="207"/>
                  </a:lnTo>
                  <a:lnTo>
                    <a:pt x="320" y="228"/>
                  </a:lnTo>
                  <a:lnTo>
                    <a:pt x="367" y="253"/>
                  </a:lnTo>
                  <a:lnTo>
                    <a:pt x="415" y="281"/>
                  </a:lnTo>
                  <a:lnTo>
                    <a:pt x="466" y="314"/>
                  </a:lnTo>
                  <a:lnTo>
                    <a:pt x="517" y="349"/>
                  </a:lnTo>
                  <a:lnTo>
                    <a:pt x="568" y="388"/>
                  </a:lnTo>
                  <a:lnTo>
                    <a:pt x="618" y="432"/>
                  </a:lnTo>
                  <a:lnTo>
                    <a:pt x="669" y="479"/>
                  </a:lnTo>
                  <a:lnTo>
                    <a:pt x="719" y="531"/>
                  </a:lnTo>
                  <a:lnTo>
                    <a:pt x="756" y="576"/>
                  </a:lnTo>
                  <a:lnTo>
                    <a:pt x="794" y="624"/>
                  </a:lnTo>
                  <a:lnTo>
                    <a:pt x="829" y="674"/>
                  </a:lnTo>
                  <a:lnTo>
                    <a:pt x="853" y="712"/>
                  </a:lnTo>
                  <a:lnTo>
                    <a:pt x="877" y="752"/>
                  </a:lnTo>
                  <a:lnTo>
                    <a:pt x="909" y="812"/>
                  </a:lnTo>
                  <a:lnTo>
                    <a:pt x="939" y="874"/>
                  </a:lnTo>
                  <a:lnTo>
                    <a:pt x="967" y="941"/>
                  </a:lnTo>
                  <a:lnTo>
                    <a:pt x="968" y="945"/>
                  </a:lnTo>
                  <a:lnTo>
                    <a:pt x="971" y="947"/>
                  </a:lnTo>
                  <a:lnTo>
                    <a:pt x="973" y="950"/>
                  </a:lnTo>
                  <a:lnTo>
                    <a:pt x="975" y="953"/>
                  </a:lnTo>
                  <a:lnTo>
                    <a:pt x="978" y="956"/>
                  </a:lnTo>
                  <a:lnTo>
                    <a:pt x="988" y="967"/>
                  </a:lnTo>
                  <a:lnTo>
                    <a:pt x="999" y="974"/>
                  </a:lnTo>
                  <a:lnTo>
                    <a:pt x="1011" y="980"/>
                  </a:lnTo>
                  <a:lnTo>
                    <a:pt x="1025" y="981"/>
                  </a:lnTo>
                  <a:lnTo>
                    <a:pt x="1025" y="981"/>
                  </a:lnTo>
                  <a:lnTo>
                    <a:pt x="1028" y="981"/>
                  </a:lnTo>
                  <a:lnTo>
                    <a:pt x="1032" y="980"/>
                  </a:lnTo>
                  <a:lnTo>
                    <a:pt x="1036" y="980"/>
                  </a:lnTo>
                  <a:lnTo>
                    <a:pt x="1042" y="979"/>
                  </a:lnTo>
                  <a:lnTo>
                    <a:pt x="1047" y="977"/>
                  </a:lnTo>
                  <a:lnTo>
                    <a:pt x="1059" y="971"/>
                  </a:lnTo>
                  <a:lnTo>
                    <a:pt x="1070" y="961"/>
                  </a:lnTo>
                  <a:lnTo>
                    <a:pt x="1077" y="950"/>
                  </a:lnTo>
                  <a:lnTo>
                    <a:pt x="1084" y="933"/>
                  </a:lnTo>
                  <a:lnTo>
                    <a:pt x="1086" y="915"/>
                  </a:lnTo>
                  <a:lnTo>
                    <a:pt x="1083" y="8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35"/>
            <p:cNvSpPr>
              <a:spLocks noEditPoints="1"/>
            </p:cNvSpPr>
            <p:nvPr/>
          </p:nvSpPr>
          <p:spPr bwMode="auto">
            <a:xfrm>
              <a:off x="11177588" y="5392738"/>
              <a:ext cx="814388" cy="823912"/>
            </a:xfrm>
            <a:custGeom>
              <a:avLst/>
              <a:gdLst>
                <a:gd name="T0" fmla="*/ 2494 w 3074"/>
                <a:gd name="T1" fmla="*/ 354 h 3117"/>
                <a:gd name="T2" fmla="*/ 2184 w 3074"/>
                <a:gd name="T3" fmla="*/ 150 h 3117"/>
                <a:gd name="T4" fmla="*/ 1827 w 3074"/>
                <a:gd name="T5" fmla="*/ 28 h 3117"/>
                <a:gd name="T6" fmla="*/ 1440 w 3074"/>
                <a:gd name="T7" fmla="*/ 3 h 3117"/>
                <a:gd name="T8" fmla="*/ 1064 w 3074"/>
                <a:gd name="T9" fmla="*/ 78 h 3117"/>
                <a:gd name="T10" fmla="*/ 729 w 3074"/>
                <a:gd name="T11" fmla="*/ 243 h 3117"/>
                <a:gd name="T12" fmla="*/ 447 w 3074"/>
                <a:gd name="T13" fmla="*/ 484 h 3117"/>
                <a:gd name="T14" fmla="*/ 299 w 3074"/>
                <a:gd name="T15" fmla="*/ 668 h 3117"/>
                <a:gd name="T16" fmla="*/ 113 w 3074"/>
                <a:gd name="T17" fmla="*/ 1000 h 3117"/>
                <a:gd name="T18" fmla="*/ 13 w 3074"/>
                <a:gd name="T19" fmla="*/ 1377 h 3117"/>
                <a:gd name="T20" fmla="*/ 13 w 3074"/>
                <a:gd name="T21" fmla="*/ 1778 h 3117"/>
                <a:gd name="T22" fmla="*/ 112 w 3074"/>
                <a:gd name="T23" fmla="*/ 2155 h 3117"/>
                <a:gd name="T24" fmla="*/ 297 w 3074"/>
                <a:gd name="T25" fmla="*/ 2486 h 3117"/>
                <a:gd name="T26" fmla="*/ 555 w 3074"/>
                <a:gd name="T27" fmla="*/ 2762 h 3117"/>
                <a:gd name="T28" fmla="*/ 873 w 3074"/>
                <a:gd name="T29" fmla="*/ 2966 h 3117"/>
                <a:gd name="T30" fmla="*/ 1239 w 3074"/>
                <a:gd name="T31" fmla="*/ 3088 h 3117"/>
                <a:gd name="T32" fmla="*/ 1638 w 3074"/>
                <a:gd name="T33" fmla="*/ 3114 h 3117"/>
                <a:gd name="T34" fmla="*/ 2022 w 3074"/>
                <a:gd name="T35" fmla="*/ 3038 h 3117"/>
                <a:gd name="T36" fmla="*/ 2367 w 3074"/>
                <a:gd name="T37" fmla="*/ 2874 h 3117"/>
                <a:gd name="T38" fmla="*/ 2656 w 3074"/>
                <a:gd name="T39" fmla="*/ 2632 h 3117"/>
                <a:gd name="T40" fmla="*/ 2879 w 3074"/>
                <a:gd name="T41" fmla="*/ 2328 h 3117"/>
                <a:gd name="T42" fmla="*/ 3023 w 3074"/>
                <a:gd name="T43" fmla="*/ 1972 h 3117"/>
                <a:gd name="T44" fmla="*/ 3074 w 3074"/>
                <a:gd name="T45" fmla="*/ 1578 h 3117"/>
                <a:gd name="T46" fmla="*/ 3023 w 3074"/>
                <a:gd name="T47" fmla="*/ 1187 h 3117"/>
                <a:gd name="T48" fmla="*/ 2881 w 3074"/>
                <a:gd name="T49" fmla="*/ 833 h 3117"/>
                <a:gd name="T50" fmla="*/ 2706 w 3074"/>
                <a:gd name="T51" fmla="*/ 576 h 3117"/>
                <a:gd name="T52" fmla="*/ 1353 w 3074"/>
                <a:gd name="T53" fmla="*/ 2867 h 3117"/>
                <a:gd name="T54" fmla="*/ 1011 w 3074"/>
                <a:gd name="T55" fmla="*/ 2769 h 3117"/>
                <a:gd name="T56" fmla="*/ 715 w 3074"/>
                <a:gd name="T57" fmla="*/ 2586 h 3117"/>
                <a:gd name="T58" fmla="*/ 478 w 3074"/>
                <a:gd name="T59" fmla="*/ 2333 h 3117"/>
                <a:gd name="T60" fmla="*/ 314 w 3074"/>
                <a:gd name="T61" fmla="*/ 2022 h 3117"/>
                <a:gd name="T62" fmla="*/ 240 w 3074"/>
                <a:gd name="T63" fmla="*/ 1671 h 3117"/>
                <a:gd name="T64" fmla="*/ 265 w 3074"/>
                <a:gd name="T65" fmla="*/ 1305 h 3117"/>
                <a:gd name="T66" fmla="*/ 386 w 3074"/>
                <a:gd name="T67" fmla="*/ 973 h 3117"/>
                <a:gd name="T68" fmla="*/ 588 w 3074"/>
                <a:gd name="T69" fmla="*/ 689 h 3117"/>
                <a:gd name="T70" fmla="*/ 857 w 3074"/>
                <a:gd name="T71" fmla="*/ 469 h 3117"/>
                <a:gd name="T72" fmla="*/ 1177 w 3074"/>
                <a:gd name="T73" fmla="*/ 327 h 3117"/>
                <a:gd name="T74" fmla="*/ 1537 w 3074"/>
                <a:gd name="T75" fmla="*/ 277 h 3117"/>
                <a:gd name="T76" fmla="*/ 1897 w 3074"/>
                <a:gd name="T77" fmla="*/ 327 h 3117"/>
                <a:gd name="T78" fmla="*/ 2217 w 3074"/>
                <a:gd name="T79" fmla="*/ 469 h 3117"/>
                <a:gd name="T80" fmla="*/ 2486 w 3074"/>
                <a:gd name="T81" fmla="*/ 689 h 3117"/>
                <a:gd name="T82" fmla="*/ 2688 w 3074"/>
                <a:gd name="T83" fmla="*/ 973 h 3117"/>
                <a:gd name="T84" fmla="*/ 2809 w 3074"/>
                <a:gd name="T85" fmla="*/ 1305 h 3117"/>
                <a:gd name="T86" fmla="*/ 2835 w 3074"/>
                <a:gd name="T87" fmla="*/ 1671 h 3117"/>
                <a:gd name="T88" fmla="*/ 2759 w 3074"/>
                <a:gd name="T89" fmla="*/ 2022 h 3117"/>
                <a:gd name="T90" fmla="*/ 2596 w 3074"/>
                <a:gd name="T91" fmla="*/ 2333 h 3117"/>
                <a:gd name="T92" fmla="*/ 2360 w 3074"/>
                <a:gd name="T93" fmla="*/ 2586 h 3117"/>
                <a:gd name="T94" fmla="*/ 2063 w 3074"/>
                <a:gd name="T95" fmla="*/ 2769 h 3117"/>
                <a:gd name="T96" fmla="*/ 1721 w 3074"/>
                <a:gd name="T97" fmla="*/ 2867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4" h="3117">
                  <a:moveTo>
                    <a:pt x="2689" y="554"/>
                  </a:moveTo>
                  <a:lnTo>
                    <a:pt x="2628" y="484"/>
                  </a:lnTo>
                  <a:lnTo>
                    <a:pt x="2564" y="417"/>
                  </a:lnTo>
                  <a:lnTo>
                    <a:pt x="2494" y="354"/>
                  </a:lnTo>
                  <a:lnTo>
                    <a:pt x="2422" y="296"/>
                  </a:lnTo>
                  <a:lnTo>
                    <a:pt x="2346" y="243"/>
                  </a:lnTo>
                  <a:lnTo>
                    <a:pt x="2266" y="194"/>
                  </a:lnTo>
                  <a:lnTo>
                    <a:pt x="2184" y="150"/>
                  </a:lnTo>
                  <a:lnTo>
                    <a:pt x="2099" y="111"/>
                  </a:lnTo>
                  <a:lnTo>
                    <a:pt x="2011" y="78"/>
                  </a:lnTo>
                  <a:lnTo>
                    <a:pt x="1921" y="50"/>
                  </a:lnTo>
                  <a:lnTo>
                    <a:pt x="1827" y="28"/>
                  </a:lnTo>
                  <a:lnTo>
                    <a:pt x="1733" y="12"/>
                  </a:lnTo>
                  <a:lnTo>
                    <a:pt x="1636" y="3"/>
                  </a:lnTo>
                  <a:lnTo>
                    <a:pt x="1537" y="0"/>
                  </a:lnTo>
                  <a:lnTo>
                    <a:pt x="1440" y="3"/>
                  </a:lnTo>
                  <a:lnTo>
                    <a:pt x="1342" y="12"/>
                  </a:lnTo>
                  <a:lnTo>
                    <a:pt x="1248" y="28"/>
                  </a:lnTo>
                  <a:lnTo>
                    <a:pt x="1154" y="50"/>
                  </a:lnTo>
                  <a:lnTo>
                    <a:pt x="1064" y="78"/>
                  </a:lnTo>
                  <a:lnTo>
                    <a:pt x="976" y="111"/>
                  </a:lnTo>
                  <a:lnTo>
                    <a:pt x="891" y="150"/>
                  </a:lnTo>
                  <a:lnTo>
                    <a:pt x="808" y="194"/>
                  </a:lnTo>
                  <a:lnTo>
                    <a:pt x="729" y="243"/>
                  </a:lnTo>
                  <a:lnTo>
                    <a:pt x="653" y="296"/>
                  </a:lnTo>
                  <a:lnTo>
                    <a:pt x="581" y="354"/>
                  </a:lnTo>
                  <a:lnTo>
                    <a:pt x="511" y="417"/>
                  </a:lnTo>
                  <a:lnTo>
                    <a:pt x="447" y="484"/>
                  </a:lnTo>
                  <a:lnTo>
                    <a:pt x="386" y="554"/>
                  </a:lnTo>
                  <a:lnTo>
                    <a:pt x="371" y="573"/>
                  </a:lnTo>
                  <a:lnTo>
                    <a:pt x="358" y="593"/>
                  </a:lnTo>
                  <a:lnTo>
                    <a:pt x="299" y="668"/>
                  </a:lnTo>
                  <a:lnTo>
                    <a:pt x="245" y="745"/>
                  </a:lnTo>
                  <a:lnTo>
                    <a:pt x="196" y="827"/>
                  </a:lnTo>
                  <a:lnTo>
                    <a:pt x="151" y="913"/>
                  </a:lnTo>
                  <a:lnTo>
                    <a:pt x="113" y="1000"/>
                  </a:lnTo>
                  <a:lnTo>
                    <a:pt x="79" y="1090"/>
                  </a:lnTo>
                  <a:lnTo>
                    <a:pt x="52" y="1184"/>
                  </a:lnTo>
                  <a:lnTo>
                    <a:pt x="29" y="1279"/>
                  </a:lnTo>
                  <a:lnTo>
                    <a:pt x="13" y="1377"/>
                  </a:lnTo>
                  <a:lnTo>
                    <a:pt x="3" y="1477"/>
                  </a:lnTo>
                  <a:lnTo>
                    <a:pt x="0" y="1578"/>
                  </a:lnTo>
                  <a:lnTo>
                    <a:pt x="3" y="1680"/>
                  </a:lnTo>
                  <a:lnTo>
                    <a:pt x="13" y="1778"/>
                  </a:lnTo>
                  <a:lnTo>
                    <a:pt x="29" y="1876"/>
                  </a:lnTo>
                  <a:lnTo>
                    <a:pt x="51" y="1972"/>
                  </a:lnTo>
                  <a:lnTo>
                    <a:pt x="79" y="2065"/>
                  </a:lnTo>
                  <a:lnTo>
                    <a:pt x="112" y="2155"/>
                  </a:lnTo>
                  <a:lnTo>
                    <a:pt x="150" y="2242"/>
                  </a:lnTo>
                  <a:lnTo>
                    <a:pt x="194" y="2328"/>
                  </a:lnTo>
                  <a:lnTo>
                    <a:pt x="243" y="2409"/>
                  </a:lnTo>
                  <a:lnTo>
                    <a:pt x="297" y="2486"/>
                  </a:lnTo>
                  <a:lnTo>
                    <a:pt x="355" y="2561"/>
                  </a:lnTo>
                  <a:lnTo>
                    <a:pt x="418" y="2632"/>
                  </a:lnTo>
                  <a:lnTo>
                    <a:pt x="484" y="2699"/>
                  </a:lnTo>
                  <a:lnTo>
                    <a:pt x="555" y="2762"/>
                  </a:lnTo>
                  <a:lnTo>
                    <a:pt x="630" y="2820"/>
                  </a:lnTo>
                  <a:lnTo>
                    <a:pt x="707" y="2874"/>
                  </a:lnTo>
                  <a:lnTo>
                    <a:pt x="789" y="2923"/>
                  </a:lnTo>
                  <a:lnTo>
                    <a:pt x="873" y="2966"/>
                  </a:lnTo>
                  <a:lnTo>
                    <a:pt x="961" y="3005"/>
                  </a:lnTo>
                  <a:lnTo>
                    <a:pt x="1052" y="3038"/>
                  </a:lnTo>
                  <a:lnTo>
                    <a:pt x="1144" y="3066"/>
                  </a:lnTo>
                  <a:lnTo>
                    <a:pt x="1239" y="3088"/>
                  </a:lnTo>
                  <a:lnTo>
                    <a:pt x="1337" y="3104"/>
                  </a:lnTo>
                  <a:lnTo>
                    <a:pt x="1435" y="3114"/>
                  </a:lnTo>
                  <a:lnTo>
                    <a:pt x="1537" y="3117"/>
                  </a:lnTo>
                  <a:lnTo>
                    <a:pt x="1638" y="3114"/>
                  </a:lnTo>
                  <a:lnTo>
                    <a:pt x="1737" y="3104"/>
                  </a:lnTo>
                  <a:lnTo>
                    <a:pt x="1835" y="3088"/>
                  </a:lnTo>
                  <a:lnTo>
                    <a:pt x="1930" y="3066"/>
                  </a:lnTo>
                  <a:lnTo>
                    <a:pt x="2022" y="3038"/>
                  </a:lnTo>
                  <a:lnTo>
                    <a:pt x="2113" y="3005"/>
                  </a:lnTo>
                  <a:lnTo>
                    <a:pt x="2201" y="2966"/>
                  </a:lnTo>
                  <a:lnTo>
                    <a:pt x="2285" y="2923"/>
                  </a:lnTo>
                  <a:lnTo>
                    <a:pt x="2367" y="2874"/>
                  </a:lnTo>
                  <a:lnTo>
                    <a:pt x="2445" y="2820"/>
                  </a:lnTo>
                  <a:lnTo>
                    <a:pt x="2519" y="2762"/>
                  </a:lnTo>
                  <a:lnTo>
                    <a:pt x="2590" y="2699"/>
                  </a:lnTo>
                  <a:lnTo>
                    <a:pt x="2656" y="2632"/>
                  </a:lnTo>
                  <a:lnTo>
                    <a:pt x="2720" y="2561"/>
                  </a:lnTo>
                  <a:lnTo>
                    <a:pt x="2778" y="2486"/>
                  </a:lnTo>
                  <a:lnTo>
                    <a:pt x="2830" y="2409"/>
                  </a:lnTo>
                  <a:lnTo>
                    <a:pt x="2879" y="2328"/>
                  </a:lnTo>
                  <a:lnTo>
                    <a:pt x="2924" y="2242"/>
                  </a:lnTo>
                  <a:lnTo>
                    <a:pt x="2962" y="2155"/>
                  </a:lnTo>
                  <a:lnTo>
                    <a:pt x="2995" y="2065"/>
                  </a:lnTo>
                  <a:lnTo>
                    <a:pt x="3023" y="1972"/>
                  </a:lnTo>
                  <a:lnTo>
                    <a:pt x="3045" y="1876"/>
                  </a:lnTo>
                  <a:lnTo>
                    <a:pt x="3061" y="1778"/>
                  </a:lnTo>
                  <a:lnTo>
                    <a:pt x="3070" y="1680"/>
                  </a:lnTo>
                  <a:lnTo>
                    <a:pt x="3074" y="1578"/>
                  </a:lnTo>
                  <a:lnTo>
                    <a:pt x="3070" y="1477"/>
                  </a:lnTo>
                  <a:lnTo>
                    <a:pt x="3061" y="1379"/>
                  </a:lnTo>
                  <a:lnTo>
                    <a:pt x="3045" y="1282"/>
                  </a:lnTo>
                  <a:lnTo>
                    <a:pt x="3023" y="1187"/>
                  </a:lnTo>
                  <a:lnTo>
                    <a:pt x="2996" y="1094"/>
                  </a:lnTo>
                  <a:lnTo>
                    <a:pt x="2963" y="1004"/>
                  </a:lnTo>
                  <a:lnTo>
                    <a:pt x="2925" y="917"/>
                  </a:lnTo>
                  <a:lnTo>
                    <a:pt x="2881" y="833"/>
                  </a:lnTo>
                  <a:lnTo>
                    <a:pt x="2834" y="752"/>
                  </a:lnTo>
                  <a:lnTo>
                    <a:pt x="2780" y="674"/>
                  </a:lnTo>
                  <a:lnTo>
                    <a:pt x="2723" y="599"/>
                  </a:lnTo>
                  <a:lnTo>
                    <a:pt x="2706" y="576"/>
                  </a:lnTo>
                  <a:lnTo>
                    <a:pt x="2689" y="554"/>
                  </a:lnTo>
                  <a:close/>
                  <a:moveTo>
                    <a:pt x="1537" y="2880"/>
                  </a:moveTo>
                  <a:lnTo>
                    <a:pt x="1445" y="2877"/>
                  </a:lnTo>
                  <a:lnTo>
                    <a:pt x="1353" y="2867"/>
                  </a:lnTo>
                  <a:lnTo>
                    <a:pt x="1264" y="2851"/>
                  </a:lnTo>
                  <a:lnTo>
                    <a:pt x="1177" y="2829"/>
                  </a:lnTo>
                  <a:lnTo>
                    <a:pt x="1093" y="2802"/>
                  </a:lnTo>
                  <a:lnTo>
                    <a:pt x="1011" y="2769"/>
                  </a:lnTo>
                  <a:lnTo>
                    <a:pt x="932" y="2730"/>
                  </a:lnTo>
                  <a:lnTo>
                    <a:pt x="857" y="2687"/>
                  </a:lnTo>
                  <a:lnTo>
                    <a:pt x="784" y="2639"/>
                  </a:lnTo>
                  <a:lnTo>
                    <a:pt x="715" y="2586"/>
                  </a:lnTo>
                  <a:lnTo>
                    <a:pt x="649" y="2529"/>
                  </a:lnTo>
                  <a:lnTo>
                    <a:pt x="588" y="2467"/>
                  </a:lnTo>
                  <a:lnTo>
                    <a:pt x="530" y="2401"/>
                  </a:lnTo>
                  <a:lnTo>
                    <a:pt x="478" y="2333"/>
                  </a:lnTo>
                  <a:lnTo>
                    <a:pt x="429" y="2260"/>
                  </a:lnTo>
                  <a:lnTo>
                    <a:pt x="386" y="2183"/>
                  </a:lnTo>
                  <a:lnTo>
                    <a:pt x="347" y="2104"/>
                  </a:lnTo>
                  <a:lnTo>
                    <a:pt x="314" y="2022"/>
                  </a:lnTo>
                  <a:lnTo>
                    <a:pt x="287" y="1938"/>
                  </a:lnTo>
                  <a:lnTo>
                    <a:pt x="265" y="1851"/>
                  </a:lnTo>
                  <a:lnTo>
                    <a:pt x="250" y="1762"/>
                  </a:lnTo>
                  <a:lnTo>
                    <a:pt x="240" y="1671"/>
                  </a:lnTo>
                  <a:lnTo>
                    <a:pt x="236" y="1578"/>
                  </a:lnTo>
                  <a:lnTo>
                    <a:pt x="240" y="1486"/>
                  </a:lnTo>
                  <a:lnTo>
                    <a:pt x="250" y="1394"/>
                  </a:lnTo>
                  <a:lnTo>
                    <a:pt x="265" y="1305"/>
                  </a:lnTo>
                  <a:lnTo>
                    <a:pt x="287" y="1219"/>
                  </a:lnTo>
                  <a:lnTo>
                    <a:pt x="314" y="1134"/>
                  </a:lnTo>
                  <a:lnTo>
                    <a:pt x="347" y="1052"/>
                  </a:lnTo>
                  <a:lnTo>
                    <a:pt x="386" y="973"/>
                  </a:lnTo>
                  <a:lnTo>
                    <a:pt x="429" y="897"/>
                  </a:lnTo>
                  <a:lnTo>
                    <a:pt x="478" y="824"/>
                  </a:lnTo>
                  <a:lnTo>
                    <a:pt x="530" y="755"/>
                  </a:lnTo>
                  <a:lnTo>
                    <a:pt x="588" y="689"/>
                  </a:lnTo>
                  <a:lnTo>
                    <a:pt x="649" y="628"/>
                  </a:lnTo>
                  <a:lnTo>
                    <a:pt x="715" y="571"/>
                  </a:lnTo>
                  <a:lnTo>
                    <a:pt x="784" y="518"/>
                  </a:lnTo>
                  <a:lnTo>
                    <a:pt x="857" y="469"/>
                  </a:lnTo>
                  <a:lnTo>
                    <a:pt x="932" y="427"/>
                  </a:lnTo>
                  <a:lnTo>
                    <a:pt x="1011" y="388"/>
                  </a:lnTo>
                  <a:lnTo>
                    <a:pt x="1093" y="355"/>
                  </a:lnTo>
                  <a:lnTo>
                    <a:pt x="1177" y="327"/>
                  </a:lnTo>
                  <a:lnTo>
                    <a:pt x="1264" y="305"/>
                  </a:lnTo>
                  <a:lnTo>
                    <a:pt x="1353" y="290"/>
                  </a:lnTo>
                  <a:lnTo>
                    <a:pt x="1445" y="280"/>
                  </a:lnTo>
                  <a:lnTo>
                    <a:pt x="1537" y="277"/>
                  </a:lnTo>
                  <a:lnTo>
                    <a:pt x="1629" y="280"/>
                  </a:lnTo>
                  <a:lnTo>
                    <a:pt x="1721" y="290"/>
                  </a:lnTo>
                  <a:lnTo>
                    <a:pt x="1810" y="305"/>
                  </a:lnTo>
                  <a:lnTo>
                    <a:pt x="1897" y="327"/>
                  </a:lnTo>
                  <a:lnTo>
                    <a:pt x="1981" y="355"/>
                  </a:lnTo>
                  <a:lnTo>
                    <a:pt x="2063" y="388"/>
                  </a:lnTo>
                  <a:lnTo>
                    <a:pt x="2142" y="427"/>
                  </a:lnTo>
                  <a:lnTo>
                    <a:pt x="2217" y="469"/>
                  </a:lnTo>
                  <a:lnTo>
                    <a:pt x="2290" y="518"/>
                  </a:lnTo>
                  <a:lnTo>
                    <a:pt x="2360" y="571"/>
                  </a:lnTo>
                  <a:lnTo>
                    <a:pt x="2425" y="628"/>
                  </a:lnTo>
                  <a:lnTo>
                    <a:pt x="2486" y="689"/>
                  </a:lnTo>
                  <a:lnTo>
                    <a:pt x="2543" y="755"/>
                  </a:lnTo>
                  <a:lnTo>
                    <a:pt x="2596" y="824"/>
                  </a:lnTo>
                  <a:lnTo>
                    <a:pt x="2645" y="897"/>
                  </a:lnTo>
                  <a:lnTo>
                    <a:pt x="2688" y="973"/>
                  </a:lnTo>
                  <a:lnTo>
                    <a:pt x="2727" y="1052"/>
                  </a:lnTo>
                  <a:lnTo>
                    <a:pt x="2759" y="1134"/>
                  </a:lnTo>
                  <a:lnTo>
                    <a:pt x="2787" y="1219"/>
                  </a:lnTo>
                  <a:lnTo>
                    <a:pt x="2809" y="1305"/>
                  </a:lnTo>
                  <a:lnTo>
                    <a:pt x="2824" y="1394"/>
                  </a:lnTo>
                  <a:lnTo>
                    <a:pt x="2835" y="1486"/>
                  </a:lnTo>
                  <a:lnTo>
                    <a:pt x="2838" y="1578"/>
                  </a:lnTo>
                  <a:lnTo>
                    <a:pt x="2835" y="1671"/>
                  </a:lnTo>
                  <a:lnTo>
                    <a:pt x="2824" y="1762"/>
                  </a:lnTo>
                  <a:lnTo>
                    <a:pt x="2809" y="1851"/>
                  </a:lnTo>
                  <a:lnTo>
                    <a:pt x="2787" y="1938"/>
                  </a:lnTo>
                  <a:lnTo>
                    <a:pt x="2759" y="2022"/>
                  </a:lnTo>
                  <a:lnTo>
                    <a:pt x="2727" y="2104"/>
                  </a:lnTo>
                  <a:lnTo>
                    <a:pt x="2688" y="2183"/>
                  </a:lnTo>
                  <a:lnTo>
                    <a:pt x="2645" y="2260"/>
                  </a:lnTo>
                  <a:lnTo>
                    <a:pt x="2596" y="2333"/>
                  </a:lnTo>
                  <a:lnTo>
                    <a:pt x="2543" y="2401"/>
                  </a:lnTo>
                  <a:lnTo>
                    <a:pt x="2486" y="2467"/>
                  </a:lnTo>
                  <a:lnTo>
                    <a:pt x="2425" y="2529"/>
                  </a:lnTo>
                  <a:lnTo>
                    <a:pt x="2360" y="2586"/>
                  </a:lnTo>
                  <a:lnTo>
                    <a:pt x="2290" y="2639"/>
                  </a:lnTo>
                  <a:lnTo>
                    <a:pt x="2217" y="2687"/>
                  </a:lnTo>
                  <a:lnTo>
                    <a:pt x="2142" y="2730"/>
                  </a:lnTo>
                  <a:lnTo>
                    <a:pt x="2063" y="2769"/>
                  </a:lnTo>
                  <a:lnTo>
                    <a:pt x="1981" y="2802"/>
                  </a:lnTo>
                  <a:lnTo>
                    <a:pt x="1897" y="2829"/>
                  </a:lnTo>
                  <a:lnTo>
                    <a:pt x="1810" y="2851"/>
                  </a:lnTo>
                  <a:lnTo>
                    <a:pt x="1721" y="2867"/>
                  </a:lnTo>
                  <a:lnTo>
                    <a:pt x="1629" y="2877"/>
                  </a:lnTo>
                  <a:lnTo>
                    <a:pt x="1537" y="28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60813" y="4334296"/>
            <a:ext cx="3820160" cy="1371840"/>
            <a:chOff x="6431280" y="561520"/>
            <a:chExt cx="3820160" cy="1371840"/>
          </a:xfrm>
        </p:grpSpPr>
        <p:sp>
          <p:nvSpPr>
            <p:cNvPr id="33" name="文本框 32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211027" y="4334296"/>
            <a:ext cx="3820160" cy="1371840"/>
            <a:chOff x="6431280" y="561520"/>
            <a:chExt cx="3820160" cy="1371840"/>
          </a:xfrm>
        </p:grpSpPr>
        <p:sp>
          <p:nvSpPr>
            <p:cNvPr id="36" name="文本框 35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30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3637" y="1233400"/>
            <a:ext cx="986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quis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urna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. Nunc viverra imperdiet enim. Fusce est. Vivamus a tellus.</a:t>
            </a:r>
          </a:p>
          <a:p>
            <a:pPr algn="just"/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Pellentesque habitant morbi tristique senectus et netus et malesuada fames ac turpis egestas. Proin pharetra nonummy pede. Mauris et </a:t>
            </a:r>
            <a:r>
              <a:rPr lang="en-US" altLang="zh-CN" sz="1400" dirty="0" err="1">
                <a:solidFill>
                  <a:schemeClr val="bg1"/>
                </a:solidFill>
                <a:latin typeface="+mn-ea"/>
              </a:rPr>
              <a:t>orci</a:t>
            </a:r>
            <a:r>
              <a:rPr lang="en-US" altLang="zh-CN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63638" y="3429000"/>
            <a:ext cx="932814" cy="859971"/>
            <a:chOff x="925976" y="1701480"/>
            <a:chExt cx="2975559" cy="2743198"/>
          </a:xfrm>
        </p:grpSpPr>
        <p:sp>
          <p:nvSpPr>
            <p:cNvPr id="5" name="菱形 4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菱形 5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63637" y="5367381"/>
            <a:ext cx="932814" cy="859971"/>
            <a:chOff x="925976" y="1701480"/>
            <a:chExt cx="2975559" cy="2743198"/>
          </a:xfrm>
        </p:grpSpPr>
        <p:sp>
          <p:nvSpPr>
            <p:cNvPr id="8" name="菱形 7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96451" y="3232420"/>
            <a:ext cx="1998030" cy="1253130"/>
            <a:chOff x="6431279" y="561520"/>
            <a:chExt cx="1998030" cy="1253130"/>
          </a:xfrm>
        </p:grpSpPr>
        <p:sp>
          <p:nvSpPr>
            <p:cNvPr id="11" name="文本框 10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096451" y="5170801"/>
            <a:ext cx="1998030" cy="1253130"/>
            <a:chOff x="6431279" y="561520"/>
            <a:chExt cx="1998030" cy="1253130"/>
          </a:xfrm>
        </p:grpSpPr>
        <p:sp>
          <p:nvSpPr>
            <p:cNvPr id="23" name="文本框 22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087585" y="3429000"/>
            <a:ext cx="932814" cy="859971"/>
            <a:chOff x="925976" y="1701480"/>
            <a:chExt cx="2975559" cy="2743198"/>
          </a:xfrm>
        </p:grpSpPr>
        <p:sp>
          <p:nvSpPr>
            <p:cNvPr id="26" name="菱形 25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020398" y="3232420"/>
            <a:ext cx="1998030" cy="1253130"/>
            <a:chOff x="6431279" y="561520"/>
            <a:chExt cx="1998030" cy="1253130"/>
          </a:xfrm>
        </p:grpSpPr>
        <p:sp>
          <p:nvSpPr>
            <p:cNvPr id="29" name="文本框 28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592545" y="3429000"/>
            <a:ext cx="932814" cy="859971"/>
            <a:chOff x="925976" y="1701480"/>
            <a:chExt cx="2975559" cy="2743198"/>
          </a:xfrm>
        </p:grpSpPr>
        <p:sp>
          <p:nvSpPr>
            <p:cNvPr id="32" name="菱形 31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菱形 32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525358" y="3232420"/>
            <a:ext cx="1998030" cy="1253130"/>
            <a:chOff x="6431279" y="561520"/>
            <a:chExt cx="1998030" cy="1253130"/>
          </a:xfrm>
        </p:grpSpPr>
        <p:sp>
          <p:nvSpPr>
            <p:cNvPr id="35" name="文本框 34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087585" y="5367381"/>
            <a:ext cx="932814" cy="859971"/>
            <a:chOff x="925976" y="1701480"/>
            <a:chExt cx="2975559" cy="2743198"/>
          </a:xfrm>
        </p:grpSpPr>
        <p:sp>
          <p:nvSpPr>
            <p:cNvPr id="38" name="菱形 37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菱形 38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020398" y="5170801"/>
            <a:ext cx="1998030" cy="1253130"/>
            <a:chOff x="6431279" y="561520"/>
            <a:chExt cx="1998030" cy="1253130"/>
          </a:xfrm>
        </p:grpSpPr>
        <p:sp>
          <p:nvSpPr>
            <p:cNvPr id="41" name="文本框 40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592545" y="5367381"/>
            <a:ext cx="932814" cy="859971"/>
            <a:chOff x="925976" y="1701480"/>
            <a:chExt cx="2975559" cy="2743198"/>
          </a:xfrm>
        </p:grpSpPr>
        <p:sp>
          <p:nvSpPr>
            <p:cNvPr id="44" name="菱形 43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菱形 44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25358" y="5170801"/>
            <a:ext cx="1998030" cy="1253130"/>
            <a:chOff x="6431279" y="561520"/>
            <a:chExt cx="1998030" cy="1253130"/>
          </a:xfrm>
        </p:grpSpPr>
        <p:sp>
          <p:nvSpPr>
            <p:cNvPr id="47" name="文本框 46"/>
            <p:cNvSpPr txBox="1"/>
            <p:nvPr/>
          </p:nvSpPr>
          <p:spPr>
            <a:xfrm>
              <a:off x="6431281" y="561520"/>
              <a:ext cx="199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431279" y="983653"/>
              <a:ext cx="19980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</a:t>
              </a:r>
            </a:p>
          </p:txBody>
        </p:sp>
      </p:grp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1416122" y="5619868"/>
            <a:ext cx="355000" cy="354836"/>
          </a:xfrm>
          <a:custGeom>
            <a:avLst/>
            <a:gdLst>
              <a:gd name="T0" fmla="*/ 2720 w 4318"/>
              <a:gd name="T1" fmla="*/ 682 h 4316"/>
              <a:gd name="T2" fmla="*/ 3175 w 4318"/>
              <a:gd name="T3" fmla="*/ 776 h 4316"/>
              <a:gd name="T4" fmla="*/ 3506 w 4318"/>
              <a:gd name="T5" fmla="*/ 1357 h 4316"/>
              <a:gd name="T6" fmla="*/ 3669 w 4318"/>
              <a:gd name="T7" fmla="*/ 1767 h 4316"/>
              <a:gd name="T8" fmla="*/ 3656 w 4318"/>
              <a:gd name="T9" fmla="*/ 2543 h 4316"/>
              <a:gd name="T10" fmla="*/ 3417 w 4318"/>
              <a:gd name="T11" fmla="*/ 3049 h 4316"/>
              <a:gd name="T12" fmla="*/ 3046 w 4318"/>
              <a:gd name="T13" fmla="*/ 3411 h 4316"/>
              <a:gd name="T14" fmla="*/ 2547 w 4318"/>
              <a:gd name="T15" fmla="*/ 3633 h 4316"/>
              <a:gd name="T16" fmla="*/ 1771 w 4318"/>
              <a:gd name="T17" fmla="*/ 3633 h 4316"/>
              <a:gd name="T18" fmla="*/ 1272 w 4318"/>
              <a:gd name="T19" fmla="*/ 3411 h 4316"/>
              <a:gd name="T20" fmla="*/ 901 w 4318"/>
              <a:gd name="T21" fmla="*/ 3049 h 4316"/>
              <a:gd name="T22" fmla="*/ 662 w 4318"/>
              <a:gd name="T23" fmla="*/ 2543 h 4316"/>
              <a:gd name="T24" fmla="*/ 649 w 4318"/>
              <a:gd name="T25" fmla="*/ 1767 h 4316"/>
              <a:gd name="T26" fmla="*/ 810 w 4318"/>
              <a:gd name="T27" fmla="*/ 1357 h 4316"/>
              <a:gd name="T28" fmla="*/ 1143 w 4318"/>
              <a:gd name="T29" fmla="*/ 776 h 4316"/>
              <a:gd name="T30" fmla="*/ 1598 w 4318"/>
              <a:gd name="T31" fmla="*/ 682 h 4316"/>
              <a:gd name="T32" fmla="*/ 2418 w 4318"/>
              <a:gd name="T33" fmla="*/ 173 h 4316"/>
              <a:gd name="T34" fmla="*/ 2461 w 4318"/>
              <a:gd name="T35" fmla="*/ 2873 h 4316"/>
              <a:gd name="T36" fmla="*/ 2758 w 4318"/>
              <a:gd name="T37" fmla="*/ 2652 h 4316"/>
              <a:gd name="T38" fmla="*/ 2921 w 4318"/>
              <a:gd name="T39" fmla="*/ 2314 h 4316"/>
              <a:gd name="T40" fmla="*/ 2901 w 4318"/>
              <a:gd name="T41" fmla="*/ 1927 h 4316"/>
              <a:gd name="T42" fmla="*/ 2708 w 4318"/>
              <a:gd name="T43" fmla="*/ 1609 h 4316"/>
              <a:gd name="T44" fmla="*/ 2390 w 4318"/>
              <a:gd name="T45" fmla="*/ 1416 h 4316"/>
              <a:gd name="T46" fmla="*/ 2002 w 4318"/>
              <a:gd name="T47" fmla="*/ 1397 h 4316"/>
              <a:gd name="T48" fmla="*/ 1665 w 4318"/>
              <a:gd name="T49" fmla="*/ 1559 h 4316"/>
              <a:gd name="T50" fmla="*/ 1443 w 4318"/>
              <a:gd name="T51" fmla="*/ 1856 h 4316"/>
              <a:gd name="T52" fmla="*/ 1386 w 4318"/>
              <a:gd name="T53" fmla="*/ 2237 h 4316"/>
              <a:gd name="T54" fmla="*/ 1514 w 4318"/>
              <a:gd name="T55" fmla="*/ 2592 h 4316"/>
              <a:gd name="T56" fmla="*/ 1789 w 4318"/>
              <a:gd name="T57" fmla="*/ 2841 h 4316"/>
              <a:gd name="T58" fmla="*/ 2158 w 4318"/>
              <a:gd name="T59" fmla="*/ 2935 h 4316"/>
              <a:gd name="T60" fmla="*/ 1534 w 4318"/>
              <a:gd name="T61" fmla="*/ 522 h 4316"/>
              <a:gd name="T62" fmla="*/ 327 w 4318"/>
              <a:gd name="T63" fmla="*/ 937 h 4316"/>
              <a:gd name="T64" fmla="*/ 507 w 4318"/>
              <a:gd name="T65" fmla="*/ 1631 h 4316"/>
              <a:gd name="T66" fmla="*/ 524 w 4318"/>
              <a:gd name="T67" fmla="*/ 2681 h 4316"/>
              <a:gd name="T68" fmla="*/ 327 w 4318"/>
              <a:gd name="T69" fmla="*/ 3379 h 4316"/>
              <a:gd name="T70" fmla="*/ 1549 w 4318"/>
              <a:gd name="T71" fmla="*/ 3744 h 4316"/>
              <a:gd name="T72" fmla="*/ 2591 w 4318"/>
              <a:gd name="T73" fmla="*/ 3799 h 4316"/>
              <a:gd name="T74" fmla="*/ 3018 w 4318"/>
              <a:gd name="T75" fmla="*/ 3626 h 4316"/>
              <a:gd name="T76" fmla="*/ 3724 w 4318"/>
              <a:gd name="T77" fmla="*/ 2858 h 4316"/>
              <a:gd name="T78" fmla="*/ 4318 w 4318"/>
              <a:gd name="T79" fmla="*/ 1727 h 4316"/>
              <a:gd name="T80" fmla="*/ 3703 w 4318"/>
              <a:gd name="T81" fmla="*/ 1357 h 4316"/>
              <a:gd name="T82" fmla="*/ 2967 w 4318"/>
              <a:gd name="T83" fmla="*/ 605 h 4316"/>
              <a:gd name="T84" fmla="*/ 2591 w 4318"/>
              <a:gd name="T85" fmla="*/ 0 h 4316"/>
              <a:gd name="T86" fmla="*/ 1892 w 4318"/>
              <a:gd name="T87" fmla="*/ 2701 h 4316"/>
              <a:gd name="T88" fmla="*/ 1649 w 4318"/>
              <a:gd name="T89" fmla="*/ 2482 h 4316"/>
              <a:gd name="T90" fmla="*/ 1554 w 4318"/>
              <a:gd name="T91" fmla="*/ 2159 h 4316"/>
              <a:gd name="T92" fmla="*/ 1649 w 4318"/>
              <a:gd name="T93" fmla="*/ 1834 h 4316"/>
              <a:gd name="T94" fmla="*/ 1892 w 4318"/>
              <a:gd name="T95" fmla="*/ 1615 h 4316"/>
              <a:gd name="T96" fmla="*/ 2229 w 4318"/>
              <a:gd name="T97" fmla="*/ 1558 h 4316"/>
              <a:gd name="T98" fmla="*/ 2537 w 4318"/>
              <a:gd name="T99" fmla="*/ 1686 h 4316"/>
              <a:gd name="T100" fmla="*/ 2728 w 4318"/>
              <a:gd name="T101" fmla="*/ 1954 h 4316"/>
              <a:gd name="T102" fmla="*/ 2748 w 4318"/>
              <a:gd name="T103" fmla="*/ 2296 h 4316"/>
              <a:gd name="T104" fmla="*/ 2587 w 4318"/>
              <a:gd name="T105" fmla="*/ 2585 h 4316"/>
              <a:gd name="T106" fmla="*/ 2297 w 4318"/>
              <a:gd name="T107" fmla="*/ 274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8" h="4316">
                <a:moveTo>
                  <a:pt x="2418" y="173"/>
                </a:moveTo>
                <a:lnTo>
                  <a:pt x="2418" y="593"/>
                </a:lnTo>
                <a:lnTo>
                  <a:pt x="2547" y="627"/>
                </a:lnTo>
                <a:lnTo>
                  <a:pt x="2635" y="652"/>
                </a:lnTo>
                <a:lnTo>
                  <a:pt x="2720" y="682"/>
                </a:lnTo>
                <a:lnTo>
                  <a:pt x="2803" y="717"/>
                </a:lnTo>
                <a:lnTo>
                  <a:pt x="2884" y="758"/>
                </a:lnTo>
                <a:lnTo>
                  <a:pt x="2963" y="802"/>
                </a:lnTo>
                <a:lnTo>
                  <a:pt x="3079" y="872"/>
                </a:lnTo>
                <a:lnTo>
                  <a:pt x="3175" y="776"/>
                </a:lnTo>
                <a:lnTo>
                  <a:pt x="3380" y="571"/>
                </a:lnTo>
                <a:lnTo>
                  <a:pt x="3747" y="937"/>
                </a:lnTo>
                <a:lnTo>
                  <a:pt x="3534" y="1149"/>
                </a:lnTo>
                <a:lnTo>
                  <a:pt x="3441" y="1244"/>
                </a:lnTo>
                <a:lnTo>
                  <a:pt x="3506" y="1357"/>
                </a:lnTo>
                <a:lnTo>
                  <a:pt x="3548" y="1435"/>
                </a:lnTo>
                <a:lnTo>
                  <a:pt x="3585" y="1515"/>
                </a:lnTo>
                <a:lnTo>
                  <a:pt x="3618" y="1597"/>
                </a:lnTo>
                <a:lnTo>
                  <a:pt x="3646" y="1681"/>
                </a:lnTo>
                <a:lnTo>
                  <a:pt x="3669" y="1767"/>
                </a:lnTo>
                <a:lnTo>
                  <a:pt x="3701" y="1899"/>
                </a:lnTo>
                <a:lnTo>
                  <a:pt x="4145" y="1899"/>
                </a:lnTo>
                <a:lnTo>
                  <a:pt x="4145" y="2417"/>
                </a:lnTo>
                <a:lnTo>
                  <a:pt x="3691" y="2417"/>
                </a:lnTo>
                <a:lnTo>
                  <a:pt x="3656" y="2543"/>
                </a:lnTo>
                <a:lnTo>
                  <a:pt x="3624" y="2646"/>
                </a:lnTo>
                <a:lnTo>
                  <a:pt x="3585" y="2744"/>
                </a:lnTo>
                <a:lnTo>
                  <a:pt x="3539" y="2841"/>
                </a:lnTo>
                <a:lnTo>
                  <a:pt x="3488" y="2934"/>
                </a:lnTo>
                <a:lnTo>
                  <a:pt x="3417" y="3049"/>
                </a:lnTo>
                <a:lnTo>
                  <a:pt x="3513" y="3144"/>
                </a:lnTo>
                <a:lnTo>
                  <a:pt x="3747" y="3379"/>
                </a:lnTo>
                <a:lnTo>
                  <a:pt x="3380" y="3745"/>
                </a:lnTo>
                <a:lnTo>
                  <a:pt x="3139" y="3504"/>
                </a:lnTo>
                <a:lnTo>
                  <a:pt x="3046" y="3411"/>
                </a:lnTo>
                <a:lnTo>
                  <a:pt x="2931" y="3477"/>
                </a:lnTo>
                <a:lnTo>
                  <a:pt x="2841" y="3525"/>
                </a:lnTo>
                <a:lnTo>
                  <a:pt x="2745" y="3567"/>
                </a:lnTo>
                <a:lnTo>
                  <a:pt x="2648" y="3603"/>
                </a:lnTo>
                <a:lnTo>
                  <a:pt x="2547" y="3633"/>
                </a:lnTo>
                <a:lnTo>
                  <a:pt x="2418" y="3665"/>
                </a:lnTo>
                <a:lnTo>
                  <a:pt x="2418" y="4143"/>
                </a:lnTo>
                <a:lnTo>
                  <a:pt x="1900" y="4143"/>
                </a:lnTo>
                <a:lnTo>
                  <a:pt x="1900" y="3665"/>
                </a:lnTo>
                <a:lnTo>
                  <a:pt x="1771" y="3633"/>
                </a:lnTo>
                <a:lnTo>
                  <a:pt x="1670" y="3603"/>
                </a:lnTo>
                <a:lnTo>
                  <a:pt x="1572" y="3567"/>
                </a:lnTo>
                <a:lnTo>
                  <a:pt x="1477" y="3525"/>
                </a:lnTo>
                <a:lnTo>
                  <a:pt x="1387" y="3477"/>
                </a:lnTo>
                <a:lnTo>
                  <a:pt x="1272" y="3411"/>
                </a:lnTo>
                <a:lnTo>
                  <a:pt x="1179" y="3504"/>
                </a:lnTo>
                <a:lnTo>
                  <a:pt x="938" y="3745"/>
                </a:lnTo>
                <a:lnTo>
                  <a:pt x="571" y="3379"/>
                </a:lnTo>
                <a:lnTo>
                  <a:pt x="805" y="3144"/>
                </a:lnTo>
                <a:lnTo>
                  <a:pt x="901" y="3049"/>
                </a:lnTo>
                <a:lnTo>
                  <a:pt x="830" y="2934"/>
                </a:lnTo>
                <a:lnTo>
                  <a:pt x="778" y="2841"/>
                </a:lnTo>
                <a:lnTo>
                  <a:pt x="733" y="2744"/>
                </a:lnTo>
                <a:lnTo>
                  <a:pt x="694" y="2646"/>
                </a:lnTo>
                <a:lnTo>
                  <a:pt x="662" y="2543"/>
                </a:lnTo>
                <a:lnTo>
                  <a:pt x="627" y="2417"/>
                </a:lnTo>
                <a:lnTo>
                  <a:pt x="173" y="2417"/>
                </a:lnTo>
                <a:lnTo>
                  <a:pt x="173" y="1899"/>
                </a:lnTo>
                <a:lnTo>
                  <a:pt x="617" y="1899"/>
                </a:lnTo>
                <a:lnTo>
                  <a:pt x="649" y="1767"/>
                </a:lnTo>
                <a:lnTo>
                  <a:pt x="672" y="1681"/>
                </a:lnTo>
                <a:lnTo>
                  <a:pt x="700" y="1597"/>
                </a:lnTo>
                <a:lnTo>
                  <a:pt x="732" y="1515"/>
                </a:lnTo>
                <a:lnTo>
                  <a:pt x="770" y="1435"/>
                </a:lnTo>
                <a:lnTo>
                  <a:pt x="810" y="1357"/>
                </a:lnTo>
                <a:lnTo>
                  <a:pt x="877" y="1244"/>
                </a:lnTo>
                <a:lnTo>
                  <a:pt x="783" y="1149"/>
                </a:lnTo>
                <a:lnTo>
                  <a:pt x="571" y="937"/>
                </a:lnTo>
                <a:lnTo>
                  <a:pt x="938" y="571"/>
                </a:lnTo>
                <a:lnTo>
                  <a:pt x="1143" y="776"/>
                </a:lnTo>
                <a:lnTo>
                  <a:pt x="1239" y="872"/>
                </a:lnTo>
                <a:lnTo>
                  <a:pt x="1354" y="802"/>
                </a:lnTo>
                <a:lnTo>
                  <a:pt x="1434" y="758"/>
                </a:lnTo>
                <a:lnTo>
                  <a:pt x="1514" y="717"/>
                </a:lnTo>
                <a:lnTo>
                  <a:pt x="1598" y="682"/>
                </a:lnTo>
                <a:lnTo>
                  <a:pt x="1683" y="652"/>
                </a:lnTo>
                <a:lnTo>
                  <a:pt x="1771" y="627"/>
                </a:lnTo>
                <a:lnTo>
                  <a:pt x="1900" y="593"/>
                </a:lnTo>
                <a:lnTo>
                  <a:pt x="1900" y="173"/>
                </a:lnTo>
                <a:lnTo>
                  <a:pt x="2418" y="173"/>
                </a:lnTo>
                <a:close/>
                <a:moveTo>
                  <a:pt x="2158" y="2935"/>
                </a:moveTo>
                <a:lnTo>
                  <a:pt x="2238" y="2931"/>
                </a:lnTo>
                <a:lnTo>
                  <a:pt x="2316" y="2919"/>
                </a:lnTo>
                <a:lnTo>
                  <a:pt x="2390" y="2900"/>
                </a:lnTo>
                <a:lnTo>
                  <a:pt x="2461" y="2873"/>
                </a:lnTo>
                <a:lnTo>
                  <a:pt x="2529" y="2841"/>
                </a:lnTo>
                <a:lnTo>
                  <a:pt x="2593" y="2803"/>
                </a:lnTo>
                <a:lnTo>
                  <a:pt x="2653" y="2757"/>
                </a:lnTo>
                <a:lnTo>
                  <a:pt x="2708" y="2707"/>
                </a:lnTo>
                <a:lnTo>
                  <a:pt x="2758" y="2652"/>
                </a:lnTo>
                <a:lnTo>
                  <a:pt x="2803" y="2592"/>
                </a:lnTo>
                <a:lnTo>
                  <a:pt x="2842" y="2528"/>
                </a:lnTo>
                <a:lnTo>
                  <a:pt x="2875" y="2460"/>
                </a:lnTo>
                <a:lnTo>
                  <a:pt x="2901" y="2389"/>
                </a:lnTo>
                <a:lnTo>
                  <a:pt x="2921" y="2314"/>
                </a:lnTo>
                <a:lnTo>
                  <a:pt x="2932" y="2237"/>
                </a:lnTo>
                <a:lnTo>
                  <a:pt x="2936" y="2159"/>
                </a:lnTo>
                <a:lnTo>
                  <a:pt x="2932" y="2079"/>
                </a:lnTo>
                <a:lnTo>
                  <a:pt x="2921" y="2002"/>
                </a:lnTo>
                <a:lnTo>
                  <a:pt x="2901" y="1927"/>
                </a:lnTo>
                <a:lnTo>
                  <a:pt x="2875" y="1856"/>
                </a:lnTo>
                <a:lnTo>
                  <a:pt x="2842" y="1788"/>
                </a:lnTo>
                <a:lnTo>
                  <a:pt x="2803" y="1724"/>
                </a:lnTo>
                <a:lnTo>
                  <a:pt x="2758" y="1664"/>
                </a:lnTo>
                <a:lnTo>
                  <a:pt x="2708" y="1609"/>
                </a:lnTo>
                <a:lnTo>
                  <a:pt x="2653" y="1559"/>
                </a:lnTo>
                <a:lnTo>
                  <a:pt x="2593" y="1515"/>
                </a:lnTo>
                <a:lnTo>
                  <a:pt x="2529" y="1475"/>
                </a:lnTo>
                <a:lnTo>
                  <a:pt x="2461" y="1443"/>
                </a:lnTo>
                <a:lnTo>
                  <a:pt x="2390" y="1416"/>
                </a:lnTo>
                <a:lnTo>
                  <a:pt x="2316" y="1397"/>
                </a:lnTo>
                <a:lnTo>
                  <a:pt x="2238" y="1385"/>
                </a:lnTo>
                <a:lnTo>
                  <a:pt x="2158" y="1381"/>
                </a:lnTo>
                <a:lnTo>
                  <a:pt x="2080" y="1385"/>
                </a:lnTo>
                <a:lnTo>
                  <a:pt x="2002" y="1397"/>
                </a:lnTo>
                <a:lnTo>
                  <a:pt x="1928" y="1416"/>
                </a:lnTo>
                <a:lnTo>
                  <a:pt x="1857" y="1443"/>
                </a:lnTo>
                <a:lnTo>
                  <a:pt x="1789" y="1475"/>
                </a:lnTo>
                <a:lnTo>
                  <a:pt x="1725" y="1515"/>
                </a:lnTo>
                <a:lnTo>
                  <a:pt x="1665" y="1559"/>
                </a:lnTo>
                <a:lnTo>
                  <a:pt x="1610" y="1609"/>
                </a:lnTo>
                <a:lnTo>
                  <a:pt x="1560" y="1664"/>
                </a:lnTo>
                <a:lnTo>
                  <a:pt x="1514" y="1724"/>
                </a:lnTo>
                <a:lnTo>
                  <a:pt x="1476" y="1788"/>
                </a:lnTo>
                <a:lnTo>
                  <a:pt x="1443" y="1856"/>
                </a:lnTo>
                <a:lnTo>
                  <a:pt x="1417" y="1927"/>
                </a:lnTo>
                <a:lnTo>
                  <a:pt x="1397" y="2002"/>
                </a:lnTo>
                <a:lnTo>
                  <a:pt x="1386" y="2079"/>
                </a:lnTo>
                <a:lnTo>
                  <a:pt x="1382" y="2159"/>
                </a:lnTo>
                <a:lnTo>
                  <a:pt x="1386" y="2237"/>
                </a:lnTo>
                <a:lnTo>
                  <a:pt x="1397" y="2314"/>
                </a:lnTo>
                <a:lnTo>
                  <a:pt x="1417" y="2389"/>
                </a:lnTo>
                <a:lnTo>
                  <a:pt x="1443" y="2460"/>
                </a:lnTo>
                <a:lnTo>
                  <a:pt x="1476" y="2528"/>
                </a:lnTo>
                <a:lnTo>
                  <a:pt x="1514" y="2592"/>
                </a:lnTo>
                <a:lnTo>
                  <a:pt x="1560" y="2652"/>
                </a:lnTo>
                <a:lnTo>
                  <a:pt x="1610" y="2707"/>
                </a:lnTo>
                <a:lnTo>
                  <a:pt x="1665" y="2757"/>
                </a:lnTo>
                <a:lnTo>
                  <a:pt x="1725" y="2803"/>
                </a:lnTo>
                <a:lnTo>
                  <a:pt x="1789" y="2841"/>
                </a:lnTo>
                <a:lnTo>
                  <a:pt x="1857" y="2873"/>
                </a:lnTo>
                <a:lnTo>
                  <a:pt x="1928" y="2900"/>
                </a:lnTo>
                <a:lnTo>
                  <a:pt x="2002" y="2919"/>
                </a:lnTo>
                <a:lnTo>
                  <a:pt x="2080" y="2931"/>
                </a:lnTo>
                <a:lnTo>
                  <a:pt x="2158" y="2935"/>
                </a:lnTo>
                <a:close/>
                <a:moveTo>
                  <a:pt x="2591" y="0"/>
                </a:moveTo>
                <a:lnTo>
                  <a:pt x="1727" y="0"/>
                </a:lnTo>
                <a:lnTo>
                  <a:pt x="1727" y="459"/>
                </a:lnTo>
                <a:lnTo>
                  <a:pt x="1629" y="488"/>
                </a:lnTo>
                <a:lnTo>
                  <a:pt x="1534" y="522"/>
                </a:lnTo>
                <a:lnTo>
                  <a:pt x="1442" y="562"/>
                </a:lnTo>
                <a:lnTo>
                  <a:pt x="1351" y="605"/>
                </a:lnTo>
                <a:lnTo>
                  <a:pt x="1265" y="654"/>
                </a:lnTo>
                <a:lnTo>
                  <a:pt x="938" y="327"/>
                </a:lnTo>
                <a:lnTo>
                  <a:pt x="327" y="937"/>
                </a:lnTo>
                <a:lnTo>
                  <a:pt x="661" y="1272"/>
                </a:lnTo>
                <a:lnTo>
                  <a:pt x="615" y="1357"/>
                </a:lnTo>
                <a:lnTo>
                  <a:pt x="573" y="1446"/>
                </a:lnTo>
                <a:lnTo>
                  <a:pt x="538" y="1537"/>
                </a:lnTo>
                <a:lnTo>
                  <a:pt x="507" y="1631"/>
                </a:lnTo>
                <a:lnTo>
                  <a:pt x="480" y="1727"/>
                </a:lnTo>
                <a:lnTo>
                  <a:pt x="0" y="1727"/>
                </a:lnTo>
                <a:lnTo>
                  <a:pt x="0" y="2589"/>
                </a:lnTo>
                <a:lnTo>
                  <a:pt x="495" y="2589"/>
                </a:lnTo>
                <a:lnTo>
                  <a:pt x="524" y="2681"/>
                </a:lnTo>
                <a:lnTo>
                  <a:pt x="556" y="2770"/>
                </a:lnTo>
                <a:lnTo>
                  <a:pt x="594" y="2858"/>
                </a:lnTo>
                <a:lnTo>
                  <a:pt x="636" y="2941"/>
                </a:lnTo>
                <a:lnTo>
                  <a:pt x="683" y="3023"/>
                </a:lnTo>
                <a:lnTo>
                  <a:pt x="327" y="3379"/>
                </a:lnTo>
                <a:lnTo>
                  <a:pt x="938" y="3989"/>
                </a:lnTo>
                <a:lnTo>
                  <a:pt x="1300" y="3626"/>
                </a:lnTo>
                <a:lnTo>
                  <a:pt x="1382" y="3669"/>
                </a:lnTo>
                <a:lnTo>
                  <a:pt x="1464" y="3709"/>
                </a:lnTo>
                <a:lnTo>
                  <a:pt x="1549" y="3744"/>
                </a:lnTo>
                <a:lnTo>
                  <a:pt x="1637" y="3774"/>
                </a:lnTo>
                <a:lnTo>
                  <a:pt x="1727" y="3799"/>
                </a:lnTo>
                <a:lnTo>
                  <a:pt x="1727" y="4316"/>
                </a:lnTo>
                <a:lnTo>
                  <a:pt x="2591" y="4316"/>
                </a:lnTo>
                <a:lnTo>
                  <a:pt x="2591" y="3799"/>
                </a:lnTo>
                <a:lnTo>
                  <a:pt x="2681" y="3774"/>
                </a:lnTo>
                <a:lnTo>
                  <a:pt x="2769" y="3744"/>
                </a:lnTo>
                <a:lnTo>
                  <a:pt x="2854" y="3709"/>
                </a:lnTo>
                <a:lnTo>
                  <a:pt x="2936" y="3669"/>
                </a:lnTo>
                <a:lnTo>
                  <a:pt x="3018" y="3626"/>
                </a:lnTo>
                <a:lnTo>
                  <a:pt x="3380" y="3989"/>
                </a:lnTo>
                <a:lnTo>
                  <a:pt x="3991" y="3379"/>
                </a:lnTo>
                <a:lnTo>
                  <a:pt x="3635" y="3023"/>
                </a:lnTo>
                <a:lnTo>
                  <a:pt x="3682" y="2941"/>
                </a:lnTo>
                <a:lnTo>
                  <a:pt x="3724" y="2858"/>
                </a:lnTo>
                <a:lnTo>
                  <a:pt x="3762" y="2770"/>
                </a:lnTo>
                <a:lnTo>
                  <a:pt x="3794" y="2681"/>
                </a:lnTo>
                <a:lnTo>
                  <a:pt x="3822" y="2589"/>
                </a:lnTo>
                <a:lnTo>
                  <a:pt x="4318" y="2589"/>
                </a:lnTo>
                <a:lnTo>
                  <a:pt x="4318" y="1727"/>
                </a:lnTo>
                <a:lnTo>
                  <a:pt x="3838" y="1727"/>
                </a:lnTo>
                <a:lnTo>
                  <a:pt x="3811" y="1631"/>
                </a:lnTo>
                <a:lnTo>
                  <a:pt x="3780" y="1537"/>
                </a:lnTo>
                <a:lnTo>
                  <a:pt x="3743" y="1446"/>
                </a:lnTo>
                <a:lnTo>
                  <a:pt x="3703" y="1357"/>
                </a:lnTo>
                <a:lnTo>
                  <a:pt x="3657" y="1272"/>
                </a:lnTo>
                <a:lnTo>
                  <a:pt x="3991" y="937"/>
                </a:lnTo>
                <a:lnTo>
                  <a:pt x="3380" y="327"/>
                </a:lnTo>
                <a:lnTo>
                  <a:pt x="3053" y="654"/>
                </a:lnTo>
                <a:lnTo>
                  <a:pt x="2967" y="605"/>
                </a:lnTo>
                <a:lnTo>
                  <a:pt x="2876" y="562"/>
                </a:lnTo>
                <a:lnTo>
                  <a:pt x="2783" y="522"/>
                </a:lnTo>
                <a:lnTo>
                  <a:pt x="2689" y="488"/>
                </a:lnTo>
                <a:lnTo>
                  <a:pt x="2591" y="459"/>
                </a:lnTo>
                <a:lnTo>
                  <a:pt x="2591" y="0"/>
                </a:lnTo>
                <a:close/>
                <a:moveTo>
                  <a:pt x="2158" y="2762"/>
                </a:moveTo>
                <a:lnTo>
                  <a:pt x="2089" y="2758"/>
                </a:lnTo>
                <a:lnTo>
                  <a:pt x="2021" y="2746"/>
                </a:lnTo>
                <a:lnTo>
                  <a:pt x="1955" y="2727"/>
                </a:lnTo>
                <a:lnTo>
                  <a:pt x="1892" y="2701"/>
                </a:lnTo>
                <a:lnTo>
                  <a:pt x="1835" y="2668"/>
                </a:lnTo>
                <a:lnTo>
                  <a:pt x="1781" y="2630"/>
                </a:lnTo>
                <a:lnTo>
                  <a:pt x="1731" y="2585"/>
                </a:lnTo>
                <a:lnTo>
                  <a:pt x="1687" y="2536"/>
                </a:lnTo>
                <a:lnTo>
                  <a:pt x="1649" y="2482"/>
                </a:lnTo>
                <a:lnTo>
                  <a:pt x="1616" y="2424"/>
                </a:lnTo>
                <a:lnTo>
                  <a:pt x="1590" y="2362"/>
                </a:lnTo>
                <a:lnTo>
                  <a:pt x="1570" y="2296"/>
                </a:lnTo>
                <a:lnTo>
                  <a:pt x="1558" y="2228"/>
                </a:lnTo>
                <a:lnTo>
                  <a:pt x="1554" y="2159"/>
                </a:lnTo>
                <a:lnTo>
                  <a:pt x="1558" y="2088"/>
                </a:lnTo>
                <a:lnTo>
                  <a:pt x="1570" y="2020"/>
                </a:lnTo>
                <a:lnTo>
                  <a:pt x="1590" y="1954"/>
                </a:lnTo>
                <a:lnTo>
                  <a:pt x="1616" y="1893"/>
                </a:lnTo>
                <a:lnTo>
                  <a:pt x="1649" y="1834"/>
                </a:lnTo>
                <a:lnTo>
                  <a:pt x="1687" y="1780"/>
                </a:lnTo>
                <a:lnTo>
                  <a:pt x="1731" y="1731"/>
                </a:lnTo>
                <a:lnTo>
                  <a:pt x="1781" y="1686"/>
                </a:lnTo>
                <a:lnTo>
                  <a:pt x="1835" y="1648"/>
                </a:lnTo>
                <a:lnTo>
                  <a:pt x="1892" y="1615"/>
                </a:lnTo>
                <a:lnTo>
                  <a:pt x="1955" y="1589"/>
                </a:lnTo>
                <a:lnTo>
                  <a:pt x="2021" y="1570"/>
                </a:lnTo>
                <a:lnTo>
                  <a:pt x="2089" y="1558"/>
                </a:lnTo>
                <a:lnTo>
                  <a:pt x="2158" y="1554"/>
                </a:lnTo>
                <a:lnTo>
                  <a:pt x="2229" y="1558"/>
                </a:lnTo>
                <a:lnTo>
                  <a:pt x="2297" y="1570"/>
                </a:lnTo>
                <a:lnTo>
                  <a:pt x="2363" y="1589"/>
                </a:lnTo>
                <a:lnTo>
                  <a:pt x="2424" y="1615"/>
                </a:lnTo>
                <a:lnTo>
                  <a:pt x="2483" y="1648"/>
                </a:lnTo>
                <a:lnTo>
                  <a:pt x="2537" y="1686"/>
                </a:lnTo>
                <a:lnTo>
                  <a:pt x="2587" y="1731"/>
                </a:lnTo>
                <a:lnTo>
                  <a:pt x="2631" y="1780"/>
                </a:lnTo>
                <a:lnTo>
                  <a:pt x="2669" y="1834"/>
                </a:lnTo>
                <a:lnTo>
                  <a:pt x="2702" y="1893"/>
                </a:lnTo>
                <a:lnTo>
                  <a:pt x="2728" y="1954"/>
                </a:lnTo>
                <a:lnTo>
                  <a:pt x="2748" y="2020"/>
                </a:lnTo>
                <a:lnTo>
                  <a:pt x="2760" y="2088"/>
                </a:lnTo>
                <a:lnTo>
                  <a:pt x="2764" y="2159"/>
                </a:lnTo>
                <a:lnTo>
                  <a:pt x="2760" y="2228"/>
                </a:lnTo>
                <a:lnTo>
                  <a:pt x="2748" y="2296"/>
                </a:lnTo>
                <a:lnTo>
                  <a:pt x="2728" y="2362"/>
                </a:lnTo>
                <a:lnTo>
                  <a:pt x="2702" y="2424"/>
                </a:lnTo>
                <a:lnTo>
                  <a:pt x="2669" y="2482"/>
                </a:lnTo>
                <a:lnTo>
                  <a:pt x="2631" y="2536"/>
                </a:lnTo>
                <a:lnTo>
                  <a:pt x="2587" y="2585"/>
                </a:lnTo>
                <a:lnTo>
                  <a:pt x="2537" y="2630"/>
                </a:lnTo>
                <a:lnTo>
                  <a:pt x="2483" y="2668"/>
                </a:lnTo>
                <a:lnTo>
                  <a:pt x="2424" y="2701"/>
                </a:lnTo>
                <a:lnTo>
                  <a:pt x="2363" y="2727"/>
                </a:lnTo>
                <a:lnTo>
                  <a:pt x="2297" y="2746"/>
                </a:lnTo>
                <a:lnTo>
                  <a:pt x="2229" y="2758"/>
                </a:lnTo>
                <a:lnTo>
                  <a:pt x="2158" y="276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8414200" y="3737670"/>
            <a:ext cx="277362" cy="242630"/>
          </a:xfrm>
          <a:custGeom>
            <a:avLst/>
            <a:gdLst>
              <a:gd name="T0" fmla="*/ 3659 w 4935"/>
              <a:gd name="T1" fmla="*/ 223 h 4317"/>
              <a:gd name="T2" fmla="*/ 3554 w 4935"/>
              <a:gd name="T3" fmla="*/ 61 h 4317"/>
              <a:gd name="T4" fmla="*/ 3392 w 4935"/>
              <a:gd name="T5" fmla="*/ 0 h 4317"/>
              <a:gd name="T6" fmla="*/ 1405 w 4935"/>
              <a:gd name="T7" fmla="*/ 45 h 4317"/>
              <a:gd name="T8" fmla="*/ 1293 w 4935"/>
              <a:gd name="T9" fmla="*/ 193 h 4317"/>
              <a:gd name="T10" fmla="*/ 617 w 4935"/>
              <a:gd name="T11" fmla="*/ 617 h 4317"/>
              <a:gd name="T12" fmla="*/ 286 w 4935"/>
              <a:gd name="T13" fmla="*/ 713 h 4317"/>
              <a:gd name="T14" fmla="*/ 63 w 4935"/>
              <a:gd name="T15" fmla="*/ 963 h 4317"/>
              <a:gd name="T16" fmla="*/ 0 w 4935"/>
              <a:gd name="T17" fmla="*/ 3701 h 4317"/>
              <a:gd name="T18" fmla="*/ 96 w 4935"/>
              <a:gd name="T19" fmla="*/ 4031 h 4317"/>
              <a:gd name="T20" fmla="*/ 345 w 4935"/>
              <a:gd name="T21" fmla="*/ 4254 h 4317"/>
              <a:gd name="T22" fmla="*/ 4318 w 4935"/>
              <a:gd name="T23" fmla="*/ 4317 h 4317"/>
              <a:gd name="T24" fmla="*/ 4650 w 4935"/>
              <a:gd name="T25" fmla="*/ 4221 h 4317"/>
              <a:gd name="T26" fmla="*/ 4873 w 4935"/>
              <a:gd name="T27" fmla="*/ 3972 h 4317"/>
              <a:gd name="T28" fmla="*/ 4935 w 4935"/>
              <a:gd name="T29" fmla="*/ 1233 h 4317"/>
              <a:gd name="T30" fmla="*/ 4840 w 4935"/>
              <a:gd name="T31" fmla="*/ 903 h 4317"/>
              <a:gd name="T32" fmla="*/ 4590 w 4935"/>
              <a:gd name="T33" fmla="*/ 680 h 4317"/>
              <a:gd name="T34" fmla="*/ 4627 w 4935"/>
              <a:gd name="T35" fmla="*/ 3701 h 4317"/>
              <a:gd name="T36" fmla="*/ 4536 w 4935"/>
              <a:gd name="T37" fmla="*/ 3919 h 4317"/>
              <a:gd name="T38" fmla="*/ 4318 w 4935"/>
              <a:gd name="T39" fmla="*/ 4009 h 4317"/>
              <a:gd name="T40" fmla="*/ 435 w 4935"/>
              <a:gd name="T41" fmla="*/ 3949 h 4317"/>
              <a:gd name="T42" fmla="*/ 312 w 4935"/>
              <a:gd name="T43" fmla="*/ 3750 h 4317"/>
              <a:gd name="T44" fmla="*/ 342 w 4935"/>
              <a:gd name="T45" fmla="*/ 1091 h 4317"/>
              <a:gd name="T46" fmla="*/ 519 w 4935"/>
              <a:gd name="T47" fmla="*/ 942 h 4317"/>
              <a:gd name="T48" fmla="*/ 1414 w 4935"/>
              <a:gd name="T49" fmla="*/ 573 h 4317"/>
              <a:gd name="T50" fmla="*/ 1519 w 4935"/>
              <a:gd name="T51" fmla="*/ 396 h 4317"/>
              <a:gd name="T52" fmla="*/ 1657 w 4935"/>
              <a:gd name="T53" fmla="*/ 311 h 4317"/>
              <a:gd name="T54" fmla="*/ 3343 w 4935"/>
              <a:gd name="T55" fmla="*/ 332 h 4317"/>
              <a:gd name="T56" fmla="*/ 3457 w 4935"/>
              <a:gd name="T57" fmla="*/ 457 h 4317"/>
              <a:gd name="T58" fmla="*/ 3702 w 4935"/>
              <a:gd name="T59" fmla="*/ 925 h 4317"/>
              <a:gd name="T60" fmla="*/ 4500 w 4935"/>
              <a:gd name="T61" fmla="*/ 985 h 4317"/>
              <a:gd name="T62" fmla="*/ 4623 w 4935"/>
              <a:gd name="T63" fmla="*/ 1184 h 4317"/>
              <a:gd name="T64" fmla="*/ 2361 w 4935"/>
              <a:gd name="T65" fmla="*/ 1238 h 4317"/>
              <a:gd name="T66" fmla="*/ 1873 w 4935"/>
              <a:gd name="T67" fmla="*/ 1386 h 4317"/>
              <a:gd name="T68" fmla="*/ 1497 w 4935"/>
              <a:gd name="T69" fmla="*/ 1707 h 4317"/>
              <a:gd name="T70" fmla="*/ 1274 w 4935"/>
              <a:gd name="T71" fmla="*/ 2156 h 4317"/>
              <a:gd name="T72" fmla="*/ 1251 w 4935"/>
              <a:gd name="T73" fmla="*/ 2677 h 4317"/>
              <a:gd name="T74" fmla="*/ 1438 w 4935"/>
              <a:gd name="T75" fmla="*/ 3147 h 4317"/>
              <a:gd name="T76" fmla="*/ 1788 w 4935"/>
              <a:gd name="T77" fmla="*/ 3496 h 4317"/>
              <a:gd name="T78" fmla="*/ 2258 w 4935"/>
              <a:gd name="T79" fmla="*/ 3683 h 4317"/>
              <a:gd name="T80" fmla="*/ 2779 w 4935"/>
              <a:gd name="T81" fmla="*/ 3661 h 4317"/>
              <a:gd name="T82" fmla="*/ 3228 w 4935"/>
              <a:gd name="T83" fmla="*/ 3438 h 4317"/>
              <a:gd name="T84" fmla="*/ 3549 w 4935"/>
              <a:gd name="T85" fmla="*/ 3061 h 4317"/>
              <a:gd name="T86" fmla="*/ 3698 w 4935"/>
              <a:gd name="T87" fmla="*/ 2574 h 4317"/>
              <a:gd name="T88" fmla="*/ 3632 w 4935"/>
              <a:gd name="T89" fmla="*/ 2058 h 4317"/>
              <a:gd name="T90" fmla="*/ 3375 w 4935"/>
              <a:gd name="T91" fmla="*/ 1631 h 4317"/>
              <a:gd name="T92" fmla="*/ 2971 w 4935"/>
              <a:gd name="T93" fmla="*/ 1341 h 4317"/>
              <a:gd name="T94" fmla="*/ 2467 w 4935"/>
              <a:gd name="T95" fmla="*/ 1233 h 4317"/>
              <a:gd name="T96" fmla="*/ 2128 w 4935"/>
              <a:gd name="T97" fmla="*/ 3327 h 4317"/>
              <a:gd name="T98" fmla="*/ 1785 w 4935"/>
              <a:gd name="T99" fmla="*/ 3091 h 4317"/>
              <a:gd name="T100" fmla="*/ 1579 w 4935"/>
              <a:gd name="T101" fmla="*/ 2727 h 4317"/>
              <a:gd name="T102" fmla="*/ 1559 w 4935"/>
              <a:gd name="T103" fmla="*/ 2292 h 4317"/>
              <a:gd name="T104" fmla="*/ 1731 w 4935"/>
              <a:gd name="T105" fmla="*/ 1907 h 4317"/>
              <a:gd name="T106" fmla="*/ 2050 w 4935"/>
              <a:gd name="T107" fmla="*/ 1641 h 4317"/>
              <a:gd name="T108" fmla="*/ 2467 w 4935"/>
              <a:gd name="T109" fmla="*/ 1543 h 4317"/>
              <a:gd name="T110" fmla="*/ 2886 w 4935"/>
              <a:gd name="T111" fmla="*/ 1641 h 4317"/>
              <a:gd name="T112" fmla="*/ 3204 w 4935"/>
              <a:gd name="T113" fmla="*/ 1907 h 4317"/>
              <a:gd name="T114" fmla="*/ 3376 w 4935"/>
              <a:gd name="T115" fmla="*/ 2292 h 4317"/>
              <a:gd name="T116" fmla="*/ 3357 w 4935"/>
              <a:gd name="T117" fmla="*/ 2727 h 4317"/>
              <a:gd name="T118" fmla="*/ 3150 w 4935"/>
              <a:gd name="T119" fmla="*/ 3091 h 4317"/>
              <a:gd name="T120" fmla="*/ 2808 w 4935"/>
              <a:gd name="T121" fmla="*/ 332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35" h="4317">
                <a:moveTo>
                  <a:pt x="4318" y="617"/>
                </a:moveTo>
                <a:lnTo>
                  <a:pt x="3856" y="617"/>
                </a:lnTo>
                <a:lnTo>
                  <a:pt x="3702" y="308"/>
                </a:lnTo>
                <a:lnTo>
                  <a:pt x="3680" y="265"/>
                </a:lnTo>
                <a:lnTo>
                  <a:pt x="3659" y="223"/>
                </a:lnTo>
                <a:lnTo>
                  <a:pt x="3639" y="185"/>
                </a:lnTo>
                <a:lnTo>
                  <a:pt x="3620" y="149"/>
                </a:lnTo>
                <a:lnTo>
                  <a:pt x="3599" y="117"/>
                </a:lnTo>
                <a:lnTo>
                  <a:pt x="3578" y="87"/>
                </a:lnTo>
                <a:lnTo>
                  <a:pt x="3554" y="61"/>
                </a:lnTo>
                <a:lnTo>
                  <a:pt x="3529" y="40"/>
                </a:lnTo>
                <a:lnTo>
                  <a:pt x="3500" y="22"/>
                </a:lnTo>
                <a:lnTo>
                  <a:pt x="3469" y="10"/>
                </a:lnTo>
                <a:lnTo>
                  <a:pt x="3433" y="3"/>
                </a:lnTo>
                <a:lnTo>
                  <a:pt x="3392" y="0"/>
                </a:lnTo>
                <a:lnTo>
                  <a:pt x="1543" y="0"/>
                </a:lnTo>
                <a:lnTo>
                  <a:pt x="1503" y="3"/>
                </a:lnTo>
                <a:lnTo>
                  <a:pt x="1465" y="12"/>
                </a:lnTo>
                <a:lnTo>
                  <a:pt x="1434" y="25"/>
                </a:lnTo>
                <a:lnTo>
                  <a:pt x="1405" y="45"/>
                </a:lnTo>
                <a:lnTo>
                  <a:pt x="1379" y="67"/>
                </a:lnTo>
                <a:lnTo>
                  <a:pt x="1355" y="94"/>
                </a:lnTo>
                <a:lnTo>
                  <a:pt x="1332" y="124"/>
                </a:lnTo>
                <a:lnTo>
                  <a:pt x="1313" y="157"/>
                </a:lnTo>
                <a:lnTo>
                  <a:pt x="1293" y="193"/>
                </a:lnTo>
                <a:lnTo>
                  <a:pt x="1274" y="230"/>
                </a:lnTo>
                <a:lnTo>
                  <a:pt x="1254" y="269"/>
                </a:lnTo>
                <a:lnTo>
                  <a:pt x="1234" y="308"/>
                </a:lnTo>
                <a:lnTo>
                  <a:pt x="1079" y="617"/>
                </a:lnTo>
                <a:lnTo>
                  <a:pt x="617" y="617"/>
                </a:lnTo>
                <a:lnTo>
                  <a:pt x="546" y="620"/>
                </a:lnTo>
                <a:lnTo>
                  <a:pt x="475" y="634"/>
                </a:lnTo>
                <a:lnTo>
                  <a:pt x="408" y="653"/>
                </a:lnTo>
                <a:lnTo>
                  <a:pt x="345" y="680"/>
                </a:lnTo>
                <a:lnTo>
                  <a:pt x="286" y="713"/>
                </a:lnTo>
                <a:lnTo>
                  <a:pt x="232" y="752"/>
                </a:lnTo>
                <a:lnTo>
                  <a:pt x="181" y="798"/>
                </a:lnTo>
                <a:lnTo>
                  <a:pt x="136" y="848"/>
                </a:lnTo>
                <a:lnTo>
                  <a:pt x="96" y="903"/>
                </a:lnTo>
                <a:lnTo>
                  <a:pt x="63" y="963"/>
                </a:lnTo>
                <a:lnTo>
                  <a:pt x="36" y="1025"/>
                </a:lnTo>
                <a:lnTo>
                  <a:pt x="16" y="1093"/>
                </a:lnTo>
                <a:lnTo>
                  <a:pt x="4" y="1161"/>
                </a:lnTo>
                <a:lnTo>
                  <a:pt x="0" y="1233"/>
                </a:lnTo>
                <a:lnTo>
                  <a:pt x="0" y="3701"/>
                </a:lnTo>
                <a:lnTo>
                  <a:pt x="4" y="3773"/>
                </a:lnTo>
                <a:lnTo>
                  <a:pt x="16" y="3842"/>
                </a:lnTo>
                <a:lnTo>
                  <a:pt x="36" y="3909"/>
                </a:lnTo>
                <a:lnTo>
                  <a:pt x="63" y="3972"/>
                </a:lnTo>
                <a:lnTo>
                  <a:pt x="96" y="4031"/>
                </a:lnTo>
                <a:lnTo>
                  <a:pt x="136" y="4087"/>
                </a:lnTo>
                <a:lnTo>
                  <a:pt x="181" y="4138"/>
                </a:lnTo>
                <a:lnTo>
                  <a:pt x="232" y="4182"/>
                </a:lnTo>
                <a:lnTo>
                  <a:pt x="286" y="4221"/>
                </a:lnTo>
                <a:lnTo>
                  <a:pt x="345" y="4254"/>
                </a:lnTo>
                <a:lnTo>
                  <a:pt x="408" y="4281"/>
                </a:lnTo>
                <a:lnTo>
                  <a:pt x="475" y="4302"/>
                </a:lnTo>
                <a:lnTo>
                  <a:pt x="546" y="4314"/>
                </a:lnTo>
                <a:lnTo>
                  <a:pt x="617" y="4317"/>
                </a:lnTo>
                <a:lnTo>
                  <a:pt x="4318" y="4317"/>
                </a:lnTo>
                <a:lnTo>
                  <a:pt x="4390" y="4314"/>
                </a:lnTo>
                <a:lnTo>
                  <a:pt x="4460" y="4302"/>
                </a:lnTo>
                <a:lnTo>
                  <a:pt x="4527" y="4281"/>
                </a:lnTo>
                <a:lnTo>
                  <a:pt x="4590" y="4254"/>
                </a:lnTo>
                <a:lnTo>
                  <a:pt x="4650" y="4221"/>
                </a:lnTo>
                <a:lnTo>
                  <a:pt x="4704" y="4182"/>
                </a:lnTo>
                <a:lnTo>
                  <a:pt x="4755" y="4138"/>
                </a:lnTo>
                <a:lnTo>
                  <a:pt x="4799" y="4087"/>
                </a:lnTo>
                <a:lnTo>
                  <a:pt x="4840" y="4031"/>
                </a:lnTo>
                <a:lnTo>
                  <a:pt x="4873" y="3972"/>
                </a:lnTo>
                <a:lnTo>
                  <a:pt x="4900" y="3909"/>
                </a:lnTo>
                <a:lnTo>
                  <a:pt x="4919" y="3842"/>
                </a:lnTo>
                <a:lnTo>
                  <a:pt x="4931" y="3773"/>
                </a:lnTo>
                <a:lnTo>
                  <a:pt x="4935" y="3701"/>
                </a:lnTo>
                <a:lnTo>
                  <a:pt x="4935" y="1233"/>
                </a:lnTo>
                <a:lnTo>
                  <a:pt x="4931" y="1161"/>
                </a:lnTo>
                <a:lnTo>
                  <a:pt x="4919" y="1093"/>
                </a:lnTo>
                <a:lnTo>
                  <a:pt x="4900" y="1025"/>
                </a:lnTo>
                <a:lnTo>
                  <a:pt x="4873" y="963"/>
                </a:lnTo>
                <a:lnTo>
                  <a:pt x="4840" y="903"/>
                </a:lnTo>
                <a:lnTo>
                  <a:pt x="4799" y="848"/>
                </a:lnTo>
                <a:lnTo>
                  <a:pt x="4755" y="798"/>
                </a:lnTo>
                <a:lnTo>
                  <a:pt x="4704" y="752"/>
                </a:lnTo>
                <a:lnTo>
                  <a:pt x="4650" y="713"/>
                </a:lnTo>
                <a:lnTo>
                  <a:pt x="4590" y="680"/>
                </a:lnTo>
                <a:lnTo>
                  <a:pt x="4527" y="653"/>
                </a:lnTo>
                <a:lnTo>
                  <a:pt x="4460" y="634"/>
                </a:lnTo>
                <a:lnTo>
                  <a:pt x="4390" y="620"/>
                </a:lnTo>
                <a:lnTo>
                  <a:pt x="4318" y="617"/>
                </a:lnTo>
                <a:close/>
                <a:moveTo>
                  <a:pt x="4627" y="3701"/>
                </a:moveTo>
                <a:lnTo>
                  <a:pt x="4623" y="3750"/>
                </a:lnTo>
                <a:lnTo>
                  <a:pt x="4611" y="3798"/>
                </a:lnTo>
                <a:lnTo>
                  <a:pt x="4593" y="3843"/>
                </a:lnTo>
                <a:lnTo>
                  <a:pt x="4568" y="3884"/>
                </a:lnTo>
                <a:lnTo>
                  <a:pt x="4536" y="3919"/>
                </a:lnTo>
                <a:lnTo>
                  <a:pt x="4500" y="3949"/>
                </a:lnTo>
                <a:lnTo>
                  <a:pt x="4460" y="3975"/>
                </a:lnTo>
                <a:lnTo>
                  <a:pt x="4417" y="3994"/>
                </a:lnTo>
                <a:lnTo>
                  <a:pt x="4369" y="4005"/>
                </a:lnTo>
                <a:lnTo>
                  <a:pt x="4318" y="4009"/>
                </a:lnTo>
                <a:lnTo>
                  <a:pt x="617" y="4009"/>
                </a:lnTo>
                <a:lnTo>
                  <a:pt x="567" y="4005"/>
                </a:lnTo>
                <a:lnTo>
                  <a:pt x="519" y="3994"/>
                </a:lnTo>
                <a:lnTo>
                  <a:pt x="475" y="3975"/>
                </a:lnTo>
                <a:lnTo>
                  <a:pt x="435" y="3949"/>
                </a:lnTo>
                <a:lnTo>
                  <a:pt x="399" y="3919"/>
                </a:lnTo>
                <a:lnTo>
                  <a:pt x="368" y="3884"/>
                </a:lnTo>
                <a:lnTo>
                  <a:pt x="342" y="3843"/>
                </a:lnTo>
                <a:lnTo>
                  <a:pt x="324" y="3798"/>
                </a:lnTo>
                <a:lnTo>
                  <a:pt x="312" y="3750"/>
                </a:lnTo>
                <a:lnTo>
                  <a:pt x="308" y="3701"/>
                </a:lnTo>
                <a:lnTo>
                  <a:pt x="308" y="1233"/>
                </a:lnTo>
                <a:lnTo>
                  <a:pt x="312" y="1184"/>
                </a:lnTo>
                <a:lnTo>
                  <a:pt x="324" y="1136"/>
                </a:lnTo>
                <a:lnTo>
                  <a:pt x="342" y="1091"/>
                </a:lnTo>
                <a:lnTo>
                  <a:pt x="368" y="1051"/>
                </a:lnTo>
                <a:lnTo>
                  <a:pt x="399" y="1015"/>
                </a:lnTo>
                <a:lnTo>
                  <a:pt x="435" y="985"/>
                </a:lnTo>
                <a:lnTo>
                  <a:pt x="475" y="960"/>
                </a:lnTo>
                <a:lnTo>
                  <a:pt x="519" y="942"/>
                </a:lnTo>
                <a:lnTo>
                  <a:pt x="567" y="930"/>
                </a:lnTo>
                <a:lnTo>
                  <a:pt x="617" y="925"/>
                </a:lnTo>
                <a:lnTo>
                  <a:pt x="1234" y="925"/>
                </a:lnTo>
                <a:lnTo>
                  <a:pt x="1388" y="617"/>
                </a:lnTo>
                <a:lnTo>
                  <a:pt x="1414" y="573"/>
                </a:lnTo>
                <a:lnTo>
                  <a:pt x="1437" y="532"/>
                </a:lnTo>
                <a:lnTo>
                  <a:pt x="1458" y="493"/>
                </a:lnTo>
                <a:lnTo>
                  <a:pt x="1479" y="457"/>
                </a:lnTo>
                <a:lnTo>
                  <a:pt x="1498" y="425"/>
                </a:lnTo>
                <a:lnTo>
                  <a:pt x="1519" y="396"/>
                </a:lnTo>
                <a:lnTo>
                  <a:pt x="1542" y="371"/>
                </a:lnTo>
                <a:lnTo>
                  <a:pt x="1565" y="348"/>
                </a:lnTo>
                <a:lnTo>
                  <a:pt x="1592" y="332"/>
                </a:lnTo>
                <a:lnTo>
                  <a:pt x="1622" y="318"/>
                </a:lnTo>
                <a:lnTo>
                  <a:pt x="1657" y="311"/>
                </a:lnTo>
                <a:lnTo>
                  <a:pt x="1697" y="308"/>
                </a:lnTo>
                <a:lnTo>
                  <a:pt x="3238" y="308"/>
                </a:lnTo>
                <a:lnTo>
                  <a:pt x="3279" y="311"/>
                </a:lnTo>
                <a:lnTo>
                  <a:pt x="3313" y="318"/>
                </a:lnTo>
                <a:lnTo>
                  <a:pt x="3343" y="332"/>
                </a:lnTo>
                <a:lnTo>
                  <a:pt x="3370" y="348"/>
                </a:lnTo>
                <a:lnTo>
                  <a:pt x="3394" y="371"/>
                </a:lnTo>
                <a:lnTo>
                  <a:pt x="3416" y="396"/>
                </a:lnTo>
                <a:lnTo>
                  <a:pt x="3437" y="425"/>
                </a:lnTo>
                <a:lnTo>
                  <a:pt x="3457" y="457"/>
                </a:lnTo>
                <a:lnTo>
                  <a:pt x="3478" y="493"/>
                </a:lnTo>
                <a:lnTo>
                  <a:pt x="3499" y="532"/>
                </a:lnTo>
                <a:lnTo>
                  <a:pt x="3521" y="573"/>
                </a:lnTo>
                <a:lnTo>
                  <a:pt x="3548" y="617"/>
                </a:lnTo>
                <a:lnTo>
                  <a:pt x="3702" y="925"/>
                </a:lnTo>
                <a:lnTo>
                  <a:pt x="4318" y="925"/>
                </a:lnTo>
                <a:lnTo>
                  <a:pt x="4369" y="930"/>
                </a:lnTo>
                <a:lnTo>
                  <a:pt x="4417" y="942"/>
                </a:lnTo>
                <a:lnTo>
                  <a:pt x="4460" y="960"/>
                </a:lnTo>
                <a:lnTo>
                  <a:pt x="4500" y="985"/>
                </a:lnTo>
                <a:lnTo>
                  <a:pt x="4536" y="1015"/>
                </a:lnTo>
                <a:lnTo>
                  <a:pt x="4568" y="1051"/>
                </a:lnTo>
                <a:lnTo>
                  <a:pt x="4593" y="1091"/>
                </a:lnTo>
                <a:lnTo>
                  <a:pt x="4611" y="1136"/>
                </a:lnTo>
                <a:lnTo>
                  <a:pt x="4623" y="1184"/>
                </a:lnTo>
                <a:lnTo>
                  <a:pt x="4627" y="1233"/>
                </a:lnTo>
                <a:lnTo>
                  <a:pt x="4627" y="3701"/>
                </a:lnTo>
                <a:lnTo>
                  <a:pt x="4627" y="3701"/>
                </a:lnTo>
                <a:close/>
                <a:moveTo>
                  <a:pt x="2467" y="1233"/>
                </a:moveTo>
                <a:lnTo>
                  <a:pt x="2361" y="1238"/>
                </a:lnTo>
                <a:lnTo>
                  <a:pt x="2258" y="1251"/>
                </a:lnTo>
                <a:lnTo>
                  <a:pt x="2156" y="1274"/>
                </a:lnTo>
                <a:lnTo>
                  <a:pt x="2059" y="1303"/>
                </a:lnTo>
                <a:lnTo>
                  <a:pt x="1965" y="1341"/>
                </a:lnTo>
                <a:lnTo>
                  <a:pt x="1873" y="1386"/>
                </a:lnTo>
                <a:lnTo>
                  <a:pt x="1788" y="1438"/>
                </a:lnTo>
                <a:lnTo>
                  <a:pt x="1707" y="1496"/>
                </a:lnTo>
                <a:lnTo>
                  <a:pt x="1631" y="1561"/>
                </a:lnTo>
                <a:lnTo>
                  <a:pt x="1561" y="1631"/>
                </a:lnTo>
                <a:lnTo>
                  <a:pt x="1497" y="1707"/>
                </a:lnTo>
                <a:lnTo>
                  <a:pt x="1438" y="1788"/>
                </a:lnTo>
                <a:lnTo>
                  <a:pt x="1386" y="1874"/>
                </a:lnTo>
                <a:lnTo>
                  <a:pt x="1341" y="1964"/>
                </a:lnTo>
                <a:lnTo>
                  <a:pt x="1304" y="2058"/>
                </a:lnTo>
                <a:lnTo>
                  <a:pt x="1274" y="2156"/>
                </a:lnTo>
                <a:lnTo>
                  <a:pt x="1251" y="2257"/>
                </a:lnTo>
                <a:lnTo>
                  <a:pt x="1238" y="2360"/>
                </a:lnTo>
                <a:lnTo>
                  <a:pt x="1234" y="2468"/>
                </a:lnTo>
                <a:lnTo>
                  <a:pt x="1238" y="2574"/>
                </a:lnTo>
                <a:lnTo>
                  <a:pt x="1251" y="2677"/>
                </a:lnTo>
                <a:lnTo>
                  <a:pt x="1274" y="2779"/>
                </a:lnTo>
                <a:lnTo>
                  <a:pt x="1304" y="2876"/>
                </a:lnTo>
                <a:lnTo>
                  <a:pt x="1341" y="2970"/>
                </a:lnTo>
                <a:lnTo>
                  <a:pt x="1386" y="3061"/>
                </a:lnTo>
                <a:lnTo>
                  <a:pt x="1438" y="3147"/>
                </a:lnTo>
                <a:lnTo>
                  <a:pt x="1497" y="3227"/>
                </a:lnTo>
                <a:lnTo>
                  <a:pt x="1561" y="3304"/>
                </a:lnTo>
                <a:lnTo>
                  <a:pt x="1631" y="3374"/>
                </a:lnTo>
                <a:lnTo>
                  <a:pt x="1707" y="3438"/>
                </a:lnTo>
                <a:lnTo>
                  <a:pt x="1788" y="3496"/>
                </a:lnTo>
                <a:lnTo>
                  <a:pt x="1873" y="3549"/>
                </a:lnTo>
                <a:lnTo>
                  <a:pt x="1965" y="3594"/>
                </a:lnTo>
                <a:lnTo>
                  <a:pt x="2059" y="3631"/>
                </a:lnTo>
                <a:lnTo>
                  <a:pt x="2156" y="3661"/>
                </a:lnTo>
                <a:lnTo>
                  <a:pt x="2258" y="3683"/>
                </a:lnTo>
                <a:lnTo>
                  <a:pt x="2361" y="3697"/>
                </a:lnTo>
                <a:lnTo>
                  <a:pt x="2467" y="3701"/>
                </a:lnTo>
                <a:lnTo>
                  <a:pt x="2575" y="3697"/>
                </a:lnTo>
                <a:lnTo>
                  <a:pt x="2678" y="3683"/>
                </a:lnTo>
                <a:lnTo>
                  <a:pt x="2779" y="3661"/>
                </a:lnTo>
                <a:lnTo>
                  <a:pt x="2877" y="3631"/>
                </a:lnTo>
                <a:lnTo>
                  <a:pt x="2971" y="3594"/>
                </a:lnTo>
                <a:lnTo>
                  <a:pt x="3062" y="3549"/>
                </a:lnTo>
                <a:lnTo>
                  <a:pt x="3147" y="3496"/>
                </a:lnTo>
                <a:lnTo>
                  <a:pt x="3228" y="3438"/>
                </a:lnTo>
                <a:lnTo>
                  <a:pt x="3304" y="3374"/>
                </a:lnTo>
                <a:lnTo>
                  <a:pt x="3375" y="3304"/>
                </a:lnTo>
                <a:lnTo>
                  <a:pt x="3439" y="3227"/>
                </a:lnTo>
                <a:lnTo>
                  <a:pt x="3497" y="3147"/>
                </a:lnTo>
                <a:lnTo>
                  <a:pt x="3549" y="3061"/>
                </a:lnTo>
                <a:lnTo>
                  <a:pt x="3594" y="2970"/>
                </a:lnTo>
                <a:lnTo>
                  <a:pt x="3632" y="2876"/>
                </a:lnTo>
                <a:lnTo>
                  <a:pt x="3662" y="2779"/>
                </a:lnTo>
                <a:lnTo>
                  <a:pt x="3684" y="2677"/>
                </a:lnTo>
                <a:lnTo>
                  <a:pt x="3698" y="2574"/>
                </a:lnTo>
                <a:lnTo>
                  <a:pt x="3702" y="2468"/>
                </a:lnTo>
                <a:lnTo>
                  <a:pt x="3698" y="2360"/>
                </a:lnTo>
                <a:lnTo>
                  <a:pt x="3684" y="2257"/>
                </a:lnTo>
                <a:lnTo>
                  <a:pt x="3662" y="2156"/>
                </a:lnTo>
                <a:lnTo>
                  <a:pt x="3632" y="2058"/>
                </a:lnTo>
                <a:lnTo>
                  <a:pt x="3594" y="1964"/>
                </a:lnTo>
                <a:lnTo>
                  <a:pt x="3549" y="1874"/>
                </a:lnTo>
                <a:lnTo>
                  <a:pt x="3497" y="1788"/>
                </a:lnTo>
                <a:lnTo>
                  <a:pt x="3439" y="1707"/>
                </a:lnTo>
                <a:lnTo>
                  <a:pt x="3375" y="1631"/>
                </a:lnTo>
                <a:lnTo>
                  <a:pt x="3304" y="1561"/>
                </a:lnTo>
                <a:lnTo>
                  <a:pt x="3228" y="1496"/>
                </a:lnTo>
                <a:lnTo>
                  <a:pt x="3147" y="1438"/>
                </a:lnTo>
                <a:lnTo>
                  <a:pt x="3062" y="1386"/>
                </a:lnTo>
                <a:lnTo>
                  <a:pt x="2971" y="1341"/>
                </a:lnTo>
                <a:lnTo>
                  <a:pt x="2877" y="1303"/>
                </a:lnTo>
                <a:lnTo>
                  <a:pt x="2779" y="1274"/>
                </a:lnTo>
                <a:lnTo>
                  <a:pt x="2678" y="1251"/>
                </a:lnTo>
                <a:lnTo>
                  <a:pt x="2575" y="1238"/>
                </a:lnTo>
                <a:lnTo>
                  <a:pt x="2467" y="1233"/>
                </a:lnTo>
                <a:close/>
                <a:moveTo>
                  <a:pt x="2467" y="3392"/>
                </a:moveTo>
                <a:lnTo>
                  <a:pt x="2379" y="3389"/>
                </a:lnTo>
                <a:lnTo>
                  <a:pt x="2292" y="3375"/>
                </a:lnTo>
                <a:lnTo>
                  <a:pt x="2208" y="3356"/>
                </a:lnTo>
                <a:lnTo>
                  <a:pt x="2128" y="3327"/>
                </a:lnTo>
                <a:lnTo>
                  <a:pt x="2050" y="3293"/>
                </a:lnTo>
                <a:lnTo>
                  <a:pt x="1977" y="3251"/>
                </a:lnTo>
                <a:lnTo>
                  <a:pt x="1908" y="3203"/>
                </a:lnTo>
                <a:lnTo>
                  <a:pt x="1844" y="3151"/>
                </a:lnTo>
                <a:lnTo>
                  <a:pt x="1785" y="3091"/>
                </a:lnTo>
                <a:lnTo>
                  <a:pt x="1731" y="3027"/>
                </a:lnTo>
                <a:lnTo>
                  <a:pt x="1684" y="2958"/>
                </a:lnTo>
                <a:lnTo>
                  <a:pt x="1642" y="2885"/>
                </a:lnTo>
                <a:lnTo>
                  <a:pt x="1607" y="2807"/>
                </a:lnTo>
                <a:lnTo>
                  <a:pt x="1579" y="2727"/>
                </a:lnTo>
                <a:lnTo>
                  <a:pt x="1559" y="2643"/>
                </a:lnTo>
                <a:lnTo>
                  <a:pt x="1546" y="2556"/>
                </a:lnTo>
                <a:lnTo>
                  <a:pt x="1543" y="2468"/>
                </a:lnTo>
                <a:lnTo>
                  <a:pt x="1546" y="2378"/>
                </a:lnTo>
                <a:lnTo>
                  <a:pt x="1559" y="2292"/>
                </a:lnTo>
                <a:lnTo>
                  <a:pt x="1579" y="2208"/>
                </a:lnTo>
                <a:lnTo>
                  <a:pt x="1607" y="2127"/>
                </a:lnTo>
                <a:lnTo>
                  <a:pt x="1642" y="2049"/>
                </a:lnTo>
                <a:lnTo>
                  <a:pt x="1684" y="1976"/>
                </a:lnTo>
                <a:lnTo>
                  <a:pt x="1731" y="1907"/>
                </a:lnTo>
                <a:lnTo>
                  <a:pt x="1785" y="1843"/>
                </a:lnTo>
                <a:lnTo>
                  <a:pt x="1844" y="1785"/>
                </a:lnTo>
                <a:lnTo>
                  <a:pt x="1908" y="1731"/>
                </a:lnTo>
                <a:lnTo>
                  <a:pt x="1977" y="1683"/>
                </a:lnTo>
                <a:lnTo>
                  <a:pt x="2050" y="1641"/>
                </a:lnTo>
                <a:lnTo>
                  <a:pt x="2128" y="1607"/>
                </a:lnTo>
                <a:lnTo>
                  <a:pt x="2208" y="1579"/>
                </a:lnTo>
                <a:lnTo>
                  <a:pt x="2292" y="1559"/>
                </a:lnTo>
                <a:lnTo>
                  <a:pt x="2379" y="1546"/>
                </a:lnTo>
                <a:lnTo>
                  <a:pt x="2467" y="1543"/>
                </a:lnTo>
                <a:lnTo>
                  <a:pt x="2557" y="1546"/>
                </a:lnTo>
                <a:lnTo>
                  <a:pt x="2643" y="1559"/>
                </a:lnTo>
                <a:lnTo>
                  <a:pt x="2727" y="1579"/>
                </a:lnTo>
                <a:lnTo>
                  <a:pt x="2808" y="1607"/>
                </a:lnTo>
                <a:lnTo>
                  <a:pt x="2886" y="1641"/>
                </a:lnTo>
                <a:lnTo>
                  <a:pt x="2959" y="1683"/>
                </a:lnTo>
                <a:lnTo>
                  <a:pt x="3028" y="1731"/>
                </a:lnTo>
                <a:lnTo>
                  <a:pt x="3092" y="1785"/>
                </a:lnTo>
                <a:lnTo>
                  <a:pt x="3150" y="1843"/>
                </a:lnTo>
                <a:lnTo>
                  <a:pt x="3204" y="1907"/>
                </a:lnTo>
                <a:lnTo>
                  <a:pt x="3252" y="1976"/>
                </a:lnTo>
                <a:lnTo>
                  <a:pt x="3294" y="2049"/>
                </a:lnTo>
                <a:lnTo>
                  <a:pt x="3328" y="2127"/>
                </a:lnTo>
                <a:lnTo>
                  <a:pt x="3357" y="2208"/>
                </a:lnTo>
                <a:lnTo>
                  <a:pt x="3376" y="2292"/>
                </a:lnTo>
                <a:lnTo>
                  <a:pt x="3390" y="2378"/>
                </a:lnTo>
                <a:lnTo>
                  <a:pt x="3392" y="2468"/>
                </a:lnTo>
                <a:lnTo>
                  <a:pt x="3390" y="2556"/>
                </a:lnTo>
                <a:lnTo>
                  <a:pt x="3376" y="2643"/>
                </a:lnTo>
                <a:lnTo>
                  <a:pt x="3357" y="2727"/>
                </a:lnTo>
                <a:lnTo>
                  <a:pt x="3328" y="2807"/>
                </a:lnTo>
                <a:lnTo>
                  <a:pt x="3294" y="2885"/>
                </a:lnTo>
                <a:lnTo>
                  <a:pt x="3252" y="2958"/>
                </a:lnTo>
                <a:lnTo>
                  <a:pt x="3204" y="3027"/>
                </a:lnTo>
                <a:lnTo>
                  <a:pt x="3150" y="3091"/>
                </a:lnTo>
                <a:lnTo>
                  <a:pt x="3092" y="3151"/>
                </a:lnTo>
                <a:lnTo>
                  <a:pt x="3028" y="3203"/>
                </a:lnTo>
                <a:lnTo>
                  <a:pt x="2959" y="3251"/>
                </a:lnTo>
                <a:lnTo>
                  <a:pt x="2886" y="3293"/>
                </a:lnTo>
                <a:lnTo>
                  <a:pt x="2808" y="3327"/>
                </a:lnTo>
                <a:lnTo>
                  <a:pt x="2727" y="3356"/>
                </a:lnTo>
                <a:lnTo>
                  <a:pt x="2643" y="3375"/>
                </a:lnTo>
                <a:lnTo>
                  <a:pt x="2557" y="3389"/>
                </a:lnTo>
                <a:lnTo>
                  <a:pt x="2467" y="339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37"/>
          <p:cNvSpPr>
            <a:spLocks noEditPoints="1"/>
          </p:cNvSpPr>
          <p:nvPr/>
        </p:nvSpPr>
        <p:spPr bwMode="auto">
          <a:xfrm>
            <a:off x="4927094" y="3648890"/>
            <a:ext cx="252348" cy="420190"/>
          </a:xfrm>
          <a:custGeom>
            <a:avLst/>
            <a:gdLst>
              <a:gd name="T0" fmla="*/ 897 w 2592"/>
              <a:gd name="T1" fmla="*/ 2435 h 4316"/>
              <a:gd name="T2" fmla="*/ 1078 w 2592"/>
              <a:gd name="T3" fmla="*/ 2639 h 4316"/>
              <a:gd name="T4" fmla="*/ 1355 w 2592"/>
              <a:gd name="T5" fmla="*/ 2694 h 4316"/>
              <a:gd name="T6" fmla="*/ 1601 w 2592"/>
              <a:gd name="T7" fmla="*/ 2571 h 4316"/>
              <a:gd name="T8" fmla="*/ 1724 w 2592"/>
              <a:gd name="T9" fmla="*/ 2325 h 4316"/>
              <a:gd name="T10" fmla="*/ 1694 w 2592"/>
              <a:gd name="T11" fmla="*/ 588 h 4316"/>
              <a:gd name="T12" fmla="*/ 1513 w 2592"/>
              <a:gd name="T13" fmla="*/ 382 h 4316"/>
              <a:gd name="T14" fmla="*/ 1237 w 2592"/>
              <a:gd name="T15" fmla="*/ 327 h 4316"/>
              <a:gd name="T16" fmla="*/ 990 w 2592"/>
              <a:gd name="T17" fmla="*/ 450 h 4316"/>
              <a:gd name="T18" fmla="*/ 867 w 2592"/>
              <a:gd name="T19" fmla="*/ 696 h 4316"/>
              <a:gd name="T20" fmla="*/ 2534 w 2592"/>
              <a:gd name="T21" fmla="*/ 2650 h 4316"/>
              <a:gd name="T22" fmla="*/ 2302 w 2592"/>
              <a:gd name="T23" fmla="*/ 3082 h 4316"/>
              <a:gd name="T24" fmla="*/ 1931 w 2592"/>
              <a:gd name="T25" fmla="*/ 3394 h 4316"/>
              <a:gd name="T26" fmla="*/ 1458 w 2592"/>
              <a:gd name="T27" fmla="*/ 3550 h 4316"/>
              <a:gd name="T28" fmla="*/ 2088 w 2592"/>
              <a:gd name="T29" fmla="*/ 4020 h 4316"/>
              <a:gd name="T30" fmla="*/ 2159 w 2592"/>
              <a:gd name="T31" fmla="*/ 4154 h 4316"/>
              <a:gd name="T32" fmla="*/ 2088 w 2592"/>
              <a:gd name="T33" fmla="*/ 4289 h 4316"/>
              <a:gd name="T34" fmla="*/ 562 w 2592"/>
              <a:gd name="T35" fmla="*/ 4313 h 4316"/>
              <a:gd name="T36" fmla="*/ 444 w 2592"/>
              <a:gd name="T37" fmla="*/ 4218 h 4316"/>
              <a:gd name="T38" fmla="*/ 460 w 2592"/>
              <a:gd name="T39" fmla="*/ 4063 h 4316"/>
              <a:gd name="T40" fmla="*/ 595 w 2592"/>
              <a:gd name="T41" fmla="*/ 3993 h 4316"/>
              <a:gd name="T42" fmla="*/ 840 w 2592"/>
              <a:gd name="T43" fmla="*/ 3478 h 4316"/>
              <a:gd name="T44" fmla="*/ 423 w 2592"/>
              <a:gd name="T45" fmla="*/ 3223 h 4316"/>
              <a:gd name="T46" fmla="*/ 131 w 2592"/>
              <a:gd name="T47" fmla="*/ 2834 h 4316"/>
              <a:gd name="T48" fmla="*/ 2 w 2592"/>
              <a:gd name="T49" fmla="*/ 2350 h 4316"/>
              <a:gd name="T50" fmla="*/ 27 w 2592"/>
              <a:gd name="T51" fmla="*/ 1690 h 4316"/>
              <a:gd name="T52" fmla="*/ 162 w 2592"/>
              <a:gd name="T53" fmla="*/ 1619 h 4316"/>
              <a:gd name="T54" fmla="*/ 296 w 2592"/>
              <a:gd name="T55" fmla="*/ 1690 h 4316"/>
              <a:gd name="T56" fmla="*/ 327 w 2592"/>
              <a:gd name="T57" fmla="*/ 2354 h 4316"/>
              <a:gd name="T58" fmla="*/ 457 w 2592"/>
              <a:gd name="T59" fmla="*/ 2756 h 4316"/>
              <a:gd name="T60" fmla="*/ 735 w 2592"/>
              <a:gd name="T61" fmla="*/ 3059 h 4316"/>
              <a:gd name="T62" fmla="*/ 1121 w 2592"/>
              <a:gd name="T63" fmla="*/ 3222 h 4316"/>
              <a:gd name="T64" fmla="*/ 1554 w 2592"/>
              <a:gd name="T65" fmla="*/ 3202 h 4316"/>
              <a:gd name="T66" fmla="*/ 1922 w 2592"/>
              <a:gd name="T67" fmla="*/ 3008 h 4316"/>
              <a:gd name="T68" fmla="*/ 2174 w 2592"/>
              <a:gd name="T69" fmla="*/ 2682 h 4316"/>
              <a:gd name="T70" fmla="*/ 2268 w 2592"/>
              <a:gd name="T71" fmla="*/ 2265 h 4316"/>
              <a:gd name="T72" fmla="*/ 2315 w 2592"/>
              <a:gd name="T73" fmla="*/ 1666 h 4316"/>
              <a:gd name="T74" fmla="*/ 2462 w 2592"/>
              <a:gd name="T75" fmla="*/ 1622 h 4316"/>
              <a:gd name="T76" fmla="*/ 2579 w 2592"/>
              <a:gd name="T77" fmla="*/ 1717 h 4316"/>
              <a:gd name="T78" fmla="*/ 540 w 2592"/>
              <a:gd name="T79" fmla="*/ 755 h 4316"/>
              <a:gd name="T80" fmla="*/ 631 w 2592"/>
              <a:gd name="T81" fmla="*/ 395 h 4316"/>
              <a:gd name="T82" fmla="*/ 874 w 2592"/>
              <a:gd name="T83" fmla="*/ 130 h 4316"/>
              <a:gd name="T84" fmla="*/ 1218 w 2592"/>
              <a:gd name="T85" fmla="*/ 4 h 4316"/>
              <a:gd name="T86" fmla="*/ 1590 w 2592"/>
              <a:gd name="T87" fmla="*/ 60 h 4316"/>
              <a:gd name="T88" fmla="*/ 1879 w 2592"/>
              <a:gd name="T89" fmla="*/ 275 h 4316"/>
              <a:gd name="T90" fmla="*/ 2036 w 2592"/>
              <a:gd name="T91" fmla="*/ 602 h 4316"/>
              <a:gd name="T92" fmla="*/ 2036 w 2592"/>
              <a:gd name="T93" fmla="*/ 2419 h 4316"/>
              <a:gd name="T94" fmla="*/ 1879 w 2592"/>
              <a:gd name="T95" fmla="*/ 2746 h 4316"/>
              <a:gd name="T96" fmla="*/ 1589 w 2592"/>
              <a:gd name="T97" fmla="*/ 2962 h 4316"/>
              <a:gd name="T98" fmla="*/ 1218 w 2592"/>
              <a:gd name="T99" fmla="*/ 3017 h 4316"/>
              <a:gd name="T100" fmla="*/ 872 w 2592"/>
              <a:gd name="T101" fmla="*/ 2893 h 4316"/>
              <a:gd name="T102" fmla="*/ 631 w 2592"/>
              <a:gd name="T103" fmla="*/ 2626 h 4316"/>
              <a:gd name="T104" fmla="*/ 540 w 2592"/>
              <a:gd name="T105" fmla="*/ 2267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92" h="4316">
                <a:moveTo>
                  <a:pt x="863" y="755"/>
                </a:moveTo>
                <a:lnTo>
                  <a:pt x="863" y="2267"/>
                </a:lnTo>
                <a:lnTo>
                  <a:pt x="867" y="2325"/>
                </a:lnTo>
                <a:lnTo>
                  <a:pt x="879" y="2381"/>
                </a:lnTo>
                <a:lnTo>
                  <a:pt x="897" y="2435"/>
                </a:lnTo>
                <a:lnTo>
                  <a:pt x="922" y="2485"/>
                </a:lnTo>
                <a:lnTo>
                  <a:pt x="954" y="2530"/>
                </a:lnTo>
                <a:lnTo>
                  <a:pt x="990" y="2571"/>
                </a:lnTo>
                <a:lnTo>
                  <a:pt x="1032" y="2608"/>
                </a:lnTo>
                <a:lnTo>
                  <a:pt x="1078" y="2639"/>
                </a:lnTo>
                <a:lnTo>
                  <a:pt x="1128" y="2664"/>
                </a:lnTo>
                <a:lnTo>
                  <a:pt x="1180" y="2682"/>
                </a:lnTo>
                <a:lnTo>
                  <a:pt x="1237" y="2694"/>
                </a:lnTo>
                <a:lnTo>
                  <a:pt x="1296" y="2698"/>
                </a:lnTo>
                <a:lnTo>
                  <a:pt x="1355" y="2694"/>
                </a:lnTo>
                <a:lnTo>
                  <a:pt x="1411" y="2682"/>
                </a:lnTo>
                <a:lnTo>
                  <a:pt x="1463" y="2664"/>
                </a:lnTo>
                <a:lnTo>
                  <a:pt x="1513" y="2639"/>
                </a:lnTo>
                <a:lnTo>
                  <a:pt x="1559" y="2608"/>
                </a:lnTo>
                <a:lnTo>
                  <a:pt x="1601" y="2571"/>
                </a:lnTo>
                <a:lnTo>
                  <a:pt x="1638" y="2530"/>
                </a:lnTo>
                <a:lnTo>
                  <a:pt x="1669" y="2485"/>
                </a:lnTo>
                <a:lnTo>
                  <a:pt x="1694" y="2435"/>
                </a:lnTo>
                <a:lnTo>
                  <a:pt x="1712" y="2381"/>
                </a:lnTo>
                <a:lnTo>
                  <a:pt x="1724" y="2325"/>
                </a:lnTo>
                <a:lnTo>
                  <a:pt x="1728" y="2267"/>
                </a:lnTo>
                <a:lnTo>
                  <a:pt x="1728" y="755"/>
                </a:lnTo>
                <a:lnTo>
                  <a:pt x="1724" y="696"/>
                </a:lnTo>
                <a:lnTo>
                  <a:pt x="1712" y="640"/>
                </a:lnTo>
                <a:lnTo>
                  <a:pt x="1694" y="588"/>
                </a:lnTo>
                <a:lnTo>
                  <a:pt x="1669" y="538"/>
                </a:lnTo>
                <a:lnTo>
                  <a:pt x="1638" y="491"/>
                </a:lnTo>
                <a:lnTo>
                  <a:pt x="1601" y="450"/>
                </a:lnTo>
                <a:lnTo>
                  <a:pt x="1560" y="414"/>
                </a:lnTo>
                <a:lnTo>
                  <a:pt x="1513" y="382"/>
                </a:lnTo>
                <a:lnTo>
                  <a:pt x="1463" y="357"/>
                </a:lnTo>
                <a:lnTo>
                  <a:pt x="1411" y="339"/>
                </a:lnTo>
                <a:lnTo>
                  <a:pt x="1355" y="327"/>
                </a:lnTo>
                <a:lnTo>
                  <a:pt x="1296" y="323"/>
                </a:lnTo>
                <a:lnTo>
                  <a:pt x="1237" y="327"/>
                </a:lnTo>
                <a:lnTo>
                  <a:pt x="1182" y="339"/>
                </a:lnTo>
                <a:lnTo>
                  <a:pt x="1128" y="357"/>
                </a:lnTo>
                <a:lnTo>
                  <a:pt x="1078" y="382"/>
                </a:lnTo>
                <a:lnTo>
                  <a:pt x="1032" y="414"/>
                </a:lnTo>
                <a:lnTo>
                  <a:pt x="990" y="450"/>
                </a:lnTo>
                <a:lnTo>
                  <a:pt x="954" y="492"/>
                </a:lnTo>
                <a:lnTo>
                  <a:pt x="922" y="538"/>
                </a:lnTo>
                <a:lnTo>
                  <a:pt x="897" y="588"/>
                </a:lnTo>
                <a:lnTo>
                  <a:pt x="879" y="640"/>
                </a:lnTo>
                <a:lnTo>
                  <a:pt x="867" y="696"/>
                </a:lnTo>
                <a:lnTo>
                  <a:pt x="863" y="755"/>
                </a:lnTo>
                <a:close/>
                <a:moveTo>
                  <a:pt x="2589" y="2348"/>
                </a:moveTo>
                <a:lnTo>
                  <a:pt x="2579" y="2452"/>
                </a:lnTo>
                <a:lnTo>
                  <a:pt x="2560" y="2551"/>
                </a:lnTo>
                <a:lnTo>
                  <a:pt x="2534" y="2650"/>
                </a:lnTo>
                <a:lnTo>
                  <a:pt x="2501" y="2742"/>
                </a:lnTo>
                <a:lnTo>
                  <a:pt x="2461" y="2834"/>
                </a:lnTo>
                <a:lnTo>
                  <a:pt x="2415" y="2921"/>
                </a:lnTo>
                <a:lnTo>
                  <a:pt x="2361" y="3003"/>
                </a:lnTo>
                <a:lnTo>
                  <a:pt x="2302" y="3082"/>
                </a:lnTo>
                <a:lnTo>
                  <a:pt x="2238" y="3155"/>
                </a:lnTo>
                <a:lnTo>
                  <a:pt x="2168" y="3223"/>
                </a:lnTo>
                <a:lnTo>
                  <a:pt x="2094" y="3286"/>
                </a:lnTo>
                <a:lnTo>
                  <a:pt x="2014" y="3343"/>
                </a:lnTo>
                <a:lnTo>
                  <a:pt x="1931" y="3394"/>
                </a:lnTo>
                <a:lnTo>
                  <a:pt x="1843" y="3440"/>
                </a:lnTo>
                <a:lnTo>
                  <a:pt x="1752" y="3478"/>
                </a:lnTo>
                <a:lnTo>
                  <a:pt x="1656" y="3510"/>
                </a:lnTo>
                <a:lnTo>
                  <a:pt x="1559" y="3534"/>
                </a:lnTo>
                <a:lnTo>
                  <a:pt x="1458" y="3550"/>
                </a:lnTo>
                <a:lnTo>
                  <a:pt x="1458" y="3993"/>
                </a:lnTo>
                <a:lnTo>
                  <a:pt x="1997" y="3993"/>
                </a:lnTo>
                <a:lnTo>
                  <a:pt x="2029" y="3995"/>
                </a:lnTo>
                <a:lnTo>
                  <a:pt x="2061" y="4004"/>
                </a:lnTo>
                <a:lnTo>
                  <a:pt x="2088" y="4020"/>
                </a:lnTo>
                <a:lnTo>
                  <a:pt x="2112" y="4040"/>
                </a:lnTo>
                <a:lnTo>
                  <a:pt x="2132" y="4063"/>
                </a:lnTo>
                <a:lnTo>
                  <a:pt x="2147" y="4091"/>
                </a:lnTo>
                <a:lnTo>
                  <a:pt x="2157" y="4121"/>
                </a:lnTo>
                <a:lnTo>
                  <a:pt x="2159" y="4154"/>
                </a:lnTo>
                <a:lnTo>
                  <a:pt x="2157" y="4186"/>
                </a:lnTo>
                <a:lnTo>
                  <a:pt x="2147" y="4217"/>
                </a:lnTo>
                <a:lnTo>
                  <a:pt x="2132" y="4244"/>
                </a:lnTo>
                <a:lnTo>
                  <a:pt x="2112" y="4269"/>
                </a:lnTo>
                <a:lnTo>
                  <a:pt x="2088" y="4289"/>
                </a:lnTo>
                <a:lnTo>
                  <a:pt x="2061" y="4303"/>
                </a:lnTo>
                <a:lnTo>
                  <a:pt x="2031" y="4312"/>
                </a:lnTo>
                <a:lnTo>
                  <a:pt x="1997" y="4316"/>
                </a:lnTo>
                <a:lnTo>
                  <a:pt x="595" y="4316"/>
                </a:lnTo>
                <a:lnTo>
                  <a:pt x="562" y="4313"/>
                </a:lnTo>
                <a:lnTo>
                  <a:pt x="530" y="4303"/>
                </a:lnTo>
                <a:lnTo>
                  <a:pt x="503" y="4289"/>
                </a:lnTo>
                <a:lnTo>
                  <a:pt x="479" y="4269"/>
                </a:lnTo>
                <a:lnTo>
                  <a:pt x="460" y="4245"/>
                </a:lnTo>
                <a:lnTo>
                  <a:pt x="444" y="4218"/>
                </a:lnTo>
                <a:lnTo>
                  <a:pt x="435" y="4186"/>
                </a:lnTo>
                <a:lnTo>
                  <a:pt x="432" y="4154"/>
                </a:lnTo>
                <a:lnTo>
                  <a:pt x="435" y="4121"/>
                </a:lnTo>
                <a:lnTo>
                  <a:pt x="444" y="4091"/>
                </a:lnTo>
                <a:lnTo>
                  <a:pt x="460" y="4063"/>
                </a:lnTo>
                <a:lnTo>
                  <a:pt x="479" y="4040"/>
                </a:lnTo>
                <a:lnTo>
                  <a:pt x="503" y="4020"/>
                </a:lnTo>
                <a:lnTo>
                  <a:pt x="530" y="4004"/>
                </a:lnTo>
                <a:lnTo>
                  <a:pt x="562" y="3995"/>
                </a:lnTo>
                <a:lnTo>
                  <a:pt x="595" y="3993"/>
                </a:lnTo>
                <a:lnTo>
                  <a:pt x="1133" y="3993"/>
                </a:lnTo>
                <a:lnTo>
                  <a:pt x="1133" y="3550"/>
                </a:lnTo>
                <a:lnTo>
                  <a:pt x="1034" y="3534"/>
                </a:lnTo>
                <a:lnTo>
                  <a:pt x="935" y="3510"/>
                </a:lnTo>
                <a:lnTo>
                  <a:pt x="840" y="3478"/>
                </a:lnTo>
                <a:lnTo>
                  <a:pt x="749" y="3440"/>
                </a:lnTo>
                <a:lnTo>
                  <a:pt x="661" y="3394"/>
                </a:lnTo>
                <a:lnTo>
                  <a:pt x="578" y="3343"/>
                </a:lnTo>
                <a:lnTo>
                  <a:pt x="498" y="3286"/>
                </a:lnTo>
                <a:lnTo>
                  <a:pt x="423" y="3223"/>
                </a:lnTo>
                <a:lnTo>
                  <a:pt x="353" y="3155"/>
                </a:lnTo>
                <a:lnTo>
                  <a:pt x="289" y="3082"/>
                </a:lnTo>
                <a:lnTo>
                  <a:pt x="230" y="3003"/>
                </a:lnTo>
                <a:lnTo>
                  <a:pt x="178" y="2921"/>
                </a:lnTo>
                <a:lnTo>
                  <a:pt x="131" y="2834"/>
                </a:lnTo>
                <a:lnTo>
                  <a:pt x="90" y="2742"/>
                </a:lnTo>
                <a:lnTo>
                  <a:pt x="57" y="2650"/>
                </a:lnTo>
                <a:lnTo>
                  <a:pt x="31" y="2551"/>
                </a:lnTo>
                <a:lnTo>
                  <a:pt x="13" y="2452"/>
                </a:lnTo>
                <a:lnTo>
                  <a:pt x="2" y="2350"/>
                </a:lnTo>
                <a:lnTo>
                  <a:pt x="0" y="2320"/>
                </a:lnTo>
                <a:lnTo>
                  <a:pt x="0" y="1782"/>
                </a:lnTo>
                <a:lnTo>
                  <a:pt x="4" y="1749"/>
                </a:lnTo>
                <a:lnTo>
                  <a:pt x="13" y="1717"/>
                </a:lnTo>
                <a:lnTo>
                  <a:pt x="27" y="1690"/>
                </a:lnTo>
                <a:lnTo>
                  <a:pt x="47" y="1666"/>
                </a:lnTo>
                <a:lnTo>
                  <a:pt x="70" y="1647"/>
                </a:lnTo>
                <a:lnTo>
                  <a:pt x="98" y="1631"/>
                </a:lnTo>
                <a:lnTo>
                  <a:pt x="129" y="1622"/>
                </a:lnTo>
                <a:lnTo>
                  <a:pt x="162" y="1619"/>
                </a:lnTo>
                <a:lnTo>
                  <a:pt x="195" y="1622"/>
                </a:lnTo>
                <a:lnTo>
                  <a:pt x="225" y="1631"/>
                </a:lnTo>
                <a:lnTo>
                  <a:pt x="253" y="1647"/>
                </a:lnTo>
                <a:lnTo>
                  <a:pt x="276" y="1666"/>
                </a:lnTo>
                <a:lnTo>
                  <a:pt x="296" y="1690"/>
                </a:lnTo>
                <a:lnTo>
                  <a:pt x="312" y="1717"/>
                </a:lnTo>
                <a:lnTo>
                  <a:pt x="321" y="1748"/>
                </a:lnTo>
                <a:lnTo>
                  <a:pt x="323" y="1782"/>
                </a:lnTo>
                <a:lnTo>
                  <a:pt x="323" y="2265"/>
                </a:lnTo>
                <a:lnTo>
                  <a:pt x="327" y="2354"/>
                </a:lnTo>
                <a:lnTo>
                  <a:pt x="339" y="2440"/>
                </a:lnTo>
                <a:lnTo>
                  <a:pt x="359" y="2524"/>
                </a:lnTo>
                <a:lnTo>
                  <a:pt x="385" y="2605"/>
                </a:lnTo>
                <a:lnTo>
                  <a:pt x="418" y="2682"/>
                </a:lnTo>
                <a:lnTo>
                  <a:pt x="457" y="2756"/>
                </a:lnTo>
                <a:lnTo>
                  <a:pt x="502" y="2826"/>
                </a:lnTo>
                <a:lnTo>
                  <a:pt x="553" y="2892"/>
                </a:lnTo>
                <a:lnTo>
                  <a:pt x="609" y="2952"/>
                </a:lnTo>
                <a:lnTo>
                  <a:pt x="669" y="3008"/>
                </a:lnTo>
                <a:lnTo>
                  <a:pt x="735" y="3059"/>
                </a:lnTo>
                <a:lnTo>
                  <a:pt x="806" y="3104"/>
                </a:lnTo>
                <a:lnTo>
                  <a:pt x="879" y="3143"/>
                </a:lnTo>
                <a:lnTo>
                  <a:pt x="956" y="3176"/>
                </a:lnTo>
                <a:lnTo>
                  <a:pt x="1038" y="3202"/>
                </a:lnTo>
                <a:lnTo>
                  <a:pt x="1121" y="3222"/>
                </a:lnTo>
                <a:lnTo>
                  <a:pt x="1208" y="3233"/>
                </a:lnTo>
                <a:lnTo>
                  <a:pt x="1296" y="3237"/>
                </a:lnTo>
                <a:lnTo>
                  <a:pt x="1385" y="3233"/>
                </a:lnTo>
                <a:lnTo>
                  <a:pt x="1470" y="3222"/>
                </a:lnTo>
                <a:lnTo>
                  <a:pt x="1554" y="3202"/>
                </a:lnTo>
                <a:lnTo>
                  <a:pt x="1635" y="3176"/>
                </a:lnTo>
                <a:lnTo>
                  <a:pt x="1712" y="3143"/>
                </a:lnTo>
                <a:lnTo>
                  <a:pt x="1786" y="3104"/>
                </a:lnTo>
                <a:lnTo>
                  <a:pt x="1856" y="3059"/>
                </a:lnTo>
                <a:lnTo>
                  <a:pt x="1922" y="3008"/>
                </a:lnTo>
                <a:lnTo>
                  <a:pt x="1984" y="2952"/>
                </a:lnTo>
                <a:lnTo>
                  <a:pt x="2039" y="2892"/>
                </a:lnTo>
                <a:lnTo>
                  <a:pt x="2090" y="2826"/>
                </a:lnTo>
                <a:lnTo>
                  <a:pt x="2136" y="2756"/>
                </a:lnTo>
                <a:lnTo>
                  <a:pt x="2174" y="2682"/>
                </a:lnTo>
                <a:lnTo>
                  <a:pt x="2206" y="2605"/>
                </a:lnTo>
                <a:lnTo>
                  <a:pt x="2233" y="2524"/>
                </a:lnTo>
                <a:lnTo>
                  <a:pt x="2252" y="2440"/>
                </a:lnTo>
                <a:lnTo>
                  <a:pt x="2264" y="2354"/>
                </a:lnTo>
                <a:lnTo>
                  <a:pt x="2268" y="2265"/>
                </a:lnTo>
                <a:lnTo>
                  <a:pt x="2268" y="1782"/>
                </a:lnTo>
                <a:lnTo>
                  <a:pt x="2271" y="1749"/>
                </a:lnTo>
                <a:lnTo>
                  <a:pt x="2280" y="1717"/>
                </a:lnTo>
                <a:lnTo>
                  <a:pt x="2295" y="1690"/>
                </a:lnTo>
                <a:lnTo>
                  <a:pt x="2315" y="1666"/>
                </a:lnTo>
                <a:lnTo>
                  <a:pt x="2339" y="1647"/>
                </a:lnTo>
                <a:lnTo>
                  <a:pt x="2366" y="1631"/>
                </a:lnTo>
                <a:lnTo>
                  <a:pt x="2396" y="1622"/>
                </a:lnTo>
                <a:lnTo>
                  <a:pt x="2429" y="1619"/>
                </a:lnTo>
                <a:lnTo>
                  <a:pt x="2462" y="1622"/>
                </a:lnTo>
                <a:lnTo>
                  <a:pt x="2493" y="1631"/>
                </a:lnTo>
                <a:lnTo>
                  <a:pt x="2521" y="1647"/>
                </a:lnTo>
                <a:lnTo>
                  <a:pt x="2544" y="1666"/>
                </a:lnTo>
                <a:lnTo>
                  <a:pt x="2564" y="1690"/>
                </a:lnTo>
                <a:lnTo>
                  <a:pt x="2579" y="1717"/>
                </a:lnTo>
                <a:lnTo>
                  <a:pt x="2589" y="1748"/>
                </a:lnTo>
                <a:lnTo>
                  <a:pt x="2592" y="1782"/>
                </a:lnTo>
                <a:lnTo>
                  <a:pt x="2592" y="2320"/>
                </a:lnTo>
                <a:lnTo>
                  <a:pt x="2589" y="2348"/>
                </a:lnTo>
                <a:close/>
                <a:moveTo>
                  <a:pt x="540" y="755"/>
                </a:moveTo>
                <a:lnTo>
                  <a:pt x="543" y="678"/>
                </a:lnTo>
                <a:lnTo>
                  <a:pt x="555" y="602"/>
                </a:lnTo>
                <a:lnTo>
                  <a:pt x="574" y="530"/>
                </a:lnTo>
                <a:lnTo>
                  <a:pt x="600" y="461"/>
                </a:lnTo>
                <a:lnTo>
                  <a:pt x="631" y="395"/>
                </a:lnTo>
                <a:lnTo>
                  <a:pt x="669" y="332"/>
                </a:lnTo>
                <a:lnTo>
                  <a:pt x="713" y="275"/>
                </a:lnTo>
                <a:lnTo>
                  <a:pt x="761" y="221"/>
                </a:lnTo>
                <a:lnTo>
                  <a:pt x="815" y="173"/>
                </a:lnTo>
                <a:lnTo>
                  <a:pt x="874" y="130"/>
                </a:lnTo>
                <a:lnTo>
                  <a:pt x="935" y="92"/>
                </a:lnTo>
                <a:lnTo>
                  <a:pt x="1002" y="60"/>
                </a:lnTo>
                <a:lnTo>
                  <a:pt x="1072" y="34"/>
                </a:lnTo>
                <a:lnTo>
                  <a:pt x="1144" y="16"/>
                </a:lnTo>
                <a:lnTo>
                  <a:pt x="1218" y="4"/>
                </a:lnTo>
                <a:lnTo>
                  <a:pt x="1296" y="0"/>
                </a:lnTo>
                <a:lnTo>
                  <a:pt x="1373" y="4"/>
                </a:lnTo>
                <a:lnTo>
                  <a:pt x="1448" y="16"/>
                </a:lnTo>
                <a:lnTo>
                  <a:pt x="1521" y="34"/>
                </a:lnTo>
                <a:lnTo>
                  <a:pt x="1590" y="60"/>
                </a:lnTo>
                <a:lnTo>
                  <a:pt x="1656" y="92"/>
                </a:lnTo>
                <a:lnTo>
                  <a:pt x="1719" y="130"/>
                </a:lnTo>
                <a:lnTo>
                  <a:pt x="1777" y="173"/>
                </a:lnTo>
                <a:lnTo>
                  <a:pt x="1830" y="221"/>
                </a:lnTo>
                <a:lnTo>
                  <a:pt x="1879" y="275"/>
                </a:lnTo>
                <a:lnTo>
                  <a:pt x="1922" y="332"/>
                </a:lnTo>
                <a:lnTo>
                  <a:pt x="1960" y="395"/>
                </a:lnTo>
                <a:lnTo>
                  <a:pt x="1993" y="461"/>
                </a:lnTo>
                <a:lnTo>
                  <a:pt x="2018" y="530"/>
                </a:lnTo>
                <a:lnTo>
                  <a:pt x="2036" y="602"/>
                </a:lnTo>
                <a:lnTo>
                  <a:pt x="2048" y="678"/>
                </a:lnTo>
                <a:lnTo>
                  <a:pt x="2052" y="755"/>
                </a:lnTo>
                <a:lnTo>
                  <a:pt x="2052" y="2267"/>
                </a:lnTo>
                <a:lnTo>
                  <a:pt x="2048" y="2345"/>
                </a:lnTo>
                <a:lnTo>
                  <a:pt x="2036" y="2419"/>
                </a:lnTo>
                <a:lnTo>
                  <a:pt x="2018" y="2491"/>
                </a:lnTo>
                <a:lnTo>
                  <a:pt x="1993" y="2561"/>
                </a:lnTo>
                <a:lnTo>
                  <a:pt x="1960" y="2626"/>
                </a:lnTo>
                <a:lnTo>
                  <a:pt x="1922" y="2689"/>
                </a:lnTo>
                <a:lnTo>
                  <a:pt x="1879" y="2746"/>
                </a:lnTo>
                <a:lnTo>
                  <a:pt x="1830" y="2800"/>
                </a:lnTo>
                <a:lnTo>
                  <a:pt x="1777" y="2849"/>
                </a:lnTo>
                <a:lnTo>
                  <a:pt x="1718" y="2893"/>
                </a:lnTo>
                <a:lnTo>
                  <a:pt x="1656" y="2930"/>
                </a:lnTo>
                <a:lnTo>
                  <a:pt x="1589" y="2962"/>
                </a:lnTo>
                <a:lnTo>
                  <a:pt x="1520" y="2987"/>
                </a:lnTo>
                <a:lnTo>
                  <a:pt x="1448" y="3006"/>
                </a:lnTo>
                <a:lnTo>
                  <a:pt x="1373" y="3017"/>
                </a:lnTo>
                <a:lnTo>
                  <a:pt x="1296" y="3021"/>
                </a:lnTo>
                <a:lnTo>
                  <a:pt x="1218" y="3017"/>
                </a:lnTo>
                <a:lnTo>
                  <a:pt x="1144" y="3006"/>
                </a:lnTo>
                <a:lnTo>
                  <a:pt x="1070" y="2987"/>
                </a:lnTo>
                <a:lnTo>
                  <a:pt x="1001" y="2962"/>
                </a:lnTo>
                <a:lnTo>
                  <a:pt x="935" y="2930"/>
                </a:lnTo>
                <a:lnTo>
                  <a:pt x="872" y="2893"/>
                </a:lnTo>
                <a:lnTo>
                  <a:pt x="815" y="2849"/>
                </a:lnTo>
                <a:lnTo>
                  <a:pt x="761" y="2800"/>
                </a:lnTo>
                <a:lnTo>
                  <a:pt x="713" y="2746"/>
                </a:lnTo>
                <a:lnTo>
                  <a:pt x="669" y="2689"/>
                </a:lnTo>
                <a:lnTo>
                  <a:pt x="631" y="2626"/>
                </a:lnTo>
                <a:lnTo>
                  <a:pt x="599" y="2561"/>
                </a:lnTo>
                <a:lnTo>
                  <a:pt x="574" y="2491"/>
                </a:lnTo>
                <a:lnTo>
                  <a:pt x="555" y="2419"/>
                </a:lnTo>
                <a:lnTo>
                  <a:pt x="543" y="2345"/>
                </a:lnTo>
                <a:lnTo>
                  <a:pt x="540" y="2267"/>
                </a:lnTo>
                <a:lnTo>
                  <a:pt x="540" y="7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42"/>
          <p:cNvSpPr>
            <a:spLocks noEditPoints="1"/>
          </p:cNvSpPr>
          <p:nvPr/>
        </p:nvSpPr>
        <p:spPr bwMode="auto">
          <a:xfrm flipV="1">
            <a:off x="4888317" y="5619868"/>
            <a:ext cx="313824" cy="358860"/>
          </a:xfrm>
          <a:custGeom>
            <a:avLst/>
            <a:gdLst>
              <a:gd name="T0" fmla="*/ 2774 w 3777"/>
              <a:gd name="T1" fmla="*/ 3076 h 4319"/>
              <a:gd name="T2" fmla="*/ 1332 w 3777"/>
              <a:gd name="T3" fmla="*/ 2264 h 4319"/>
              <a:gd name="T4" fmla="*/ 1296 w 3777"/>
              <a:gd name="T5" fmla="*/ 1902 h 4319"/>
              <a:gd name="T6" fmla="*/ 2906 w 3777"/>
              <a:gd name="T7" fmla="*/ 1301 h 4319"/>
              <a:gd name="T8" fmla="*/ 3317 w 3777"/>
              <a:gd name="T9" fmla="*/ 1295 h 4319"/>
              <a:gd name="T10" fmla="*/ 3647 w 3777"/>
              <a:gd name="T11" fmla="*/ 1057 h 4319"/>
              <a:gd name="T12" fmla="*/ 3777 w 3777"/>
              <a:gd name="T13" fmla="*/ 666 h 4319"/>
              <a:gd name="T14" fmla="*/ 3647 w 3777"/>
              <a:gd name="T15" fmla="*/ 273 h 4319"/>
              <a:gd name="T16" fmla="*/ 3317 w 3777"/>
              <a:gd name="T17" fmla="*/ 34 h 4319"/>
              <a:gd name="T18" fmla="*/ 2893 w 3777"/>
              <a:gd name="T19" fmla="*/ 34 h 4319"/>
              <a:gd name="T20" fmla="*/ 2563 w 3777"/>
              <a:gd name="T21" fmla="*/ 273 h 4319"/>
              <a:gd name="T22" fmla="*/ 2433 w 3777"/>
              <a:gd name="T23" fmla="*/ 666 h 4319"/>
              <a:gd name="T24" fmla="*/ 1100 w 3777"/>
              <a:gd name="T25" fmla="*/ 1632 h 4319"/>
              <a:gd name="T26" fmla="*/ 740 w 3777"/>
              <a:gd name="T27" fmla="*/ 1481 h 4319"/>
              <a:gd name="T28" fmla="*/ 333 w 3777"/>
              <a:gd name="T29" fmla="*/ 1569 h 4319"/>
              <a:gd name="T30" fmla="*/ 60 w 3777"/>
              <a:gd name="T31" fmla="*/ 1869 h 4319"/>
              <a:gd name="T32" fmla="*/ 16 w 3777"/>
              <a:gd name="T33" fmla="*/ 2285 h 4319"/>
              <a:gd name="T34" fmla="*/ 221 w 3777"/>
              <a:gd name="T35" fmla="*/ 2636 h 4319"/>
              <a:gd name="T36" fmla="*/ 598 w 3777"/>
              <a:gd name="T37" fmla="*/ 2804 h 4319"/>
              <a:gd name="T38" fmla="*/ 997 w 3777"/>
              <a:gd name="T39" fmla="*/ 2724 h 4319"/>
              <a:gd name="T40" fmla="*/ 2444 w 3777"/>
              <a:gd name="T41" fmla="*/ 3539 h 4319"/>
              <a:gd name="T42" fmla="*/ 2493 w 3777"/>
              <a:gd name="T43" fmla="*/ 3929 h 4319"/>
              <a:gd name="T44" fmla="*/ 2766 w 3777"/>
              <a:gd name="T45" fmla="*/ 4229 h 4319"/>
              <a:gd name="T46" fmla="*/ 3178 w 3777"/>
              <a:gd name="T47" fmla="*/ 4315 h 4319"/>
              <a:gd name="T48" fmla="*/ 3554 w 3777"/>
              <a:gd name="T49" fmla="*/ 4147 h 4319"/>
              <a:gd name="T50" fmla="*/ 3761 w 3777"/>
              <a:gd name="T51" fmla="*/ 3797 h 4319"/>
              <a:gd name="T52" fmla="*/ 3716 w 3777"/>
              <a:gd name="T53" fmla="*/ 3380 h 4319"/>
              <a:gd name="T54" fmla="*/ 3443 w 3777"/>
              <a:gd name="T55" fmla="*/ 3080 h 4319"/>
              <a:gd name="T56" fmla="*/ 3105 w 3777"/>
              <a:gd name="T57" fmla="*/ 2990 h 4319"/>
              <a:gd name="T58" fmla="*/ 3348 w 3777"/>
              <a:gd name="T59" fmla="*/ 353 h 4319"/>
              <a:gd name="T60" fmla="*/ 3500 w 3777"/>
              <a:gd name="T61" fmla="*/ 612 h 4319"/>
              <a:gd name="T62" fmla="*/ 3420 w 3777"/>
              <a:gd name="T63" fmla="*/ 906 h 4319"/>
              <a:gd name="T64" fmla="*/ 3159 w 3777"/>
              <a:gd name="T65" fmla="*/ 1057 h 4319"/>
              <a:gd name="T66" fmla="*/ 2861 w 3777"/>
              <a:gd name="T67" fmla="*/ 977 h 4319"/>
              <a:gd name="T68" fmla="*/ 2709 w 3777"/>
              <a:gd name="T69" fmla="*/ 719 h 4319"/>
              <a:gd name="T70" fmla="*/ 2789 w 3777"/>
              <a:gd name="T71" fmla="*/ 425 h 4319"/>
              <a:gd name="T72" fmla="*/ 3050 w 3777"/>
              <a:gd name="T73" fmla="*/ 274 h 4319"/>
              <a:gd name="T74" fmla="*/ 470 w 3777"/>
              <a:gd name="T75" fmla="*/ 2484 h 4319"/>
              <a:gd name="T76" fmla="*/ 287 w 3777"/>
              <a:gd name="T77" fmla="*/ 2247 h 4319"/>
              <a:gd name="T78" fmla="*/ 327 w 3777"/>
              <a:gd name="T79" fmla="*/ 1944 h 4319"/>
              <a:gd name="T80" fmla="*/ 566 w 3777"/>
              <a:gd name="T81" fmla="*/ 1762 h 4319"/>
              <a:gd name="T82" fmla="*/ 868 w 3777"/>
              <a:gd name="T83" fmla="*/ 1800 h 4319"/>
              <a:gd name="T84" fmla="*/ 1020 w 3777"/>
              <a:gd name="T85" fmla="*/ 1953 h 4319"/>
              <a:gd name="T86" fmla="*/ 1055 w 3777"/>
              <a:gd name="T87" fmla="*/ 2247 h 4319"/>
              <a:gd name="T88" fmla="*/ 965 w 3777"/>
              <a:gd name="T89" fmla="*/ 2408 h 4319"/>
              <a:gd name="T90" fmla="*/ 672 w 3777"/>
              <a:gd name="T91" fmla="*/ 2538 h 4319"/>
              <a:gd name="T92" fmla="*/ 2861 w 3777"/>
              <a:gd name="T93" fmla="*/ 3967 h 4319"/>
              <a:gd name="T94" fmla="*/ 2709 w 3777"/>
              <a:gd name="T95" fmla="*/ 3707 h 4319"/>
              <a:gd name="T96" fmla="*/ 2759 w 3777"/>
              <a:gd name="T97" fmla="*/ 3460 h 4319"/>
              <a:gd name="T98" fmla="*/ 2941 w 3777"/>
              <a:gd name="T99" fmla="*/ 3294 h 4319"/>
              <a:gd name="T100" fmla="*/ 3259 w 3777"/>
              <a:gd name="T101" fmla="*/ 3290 h 4319"/>
              <a:gd name="T102" fmla="*/ 3472 w 3777"/>
              <a:gd name="T103" fmla="*/ 3501 h 4319"/>
              <a:gd name="T104" fmla="*/ 3472 w 3777"/>
              <a:gd name="T105" fmla="*/ 3808 h 4319"/>
              <a:gd name="T106" fmla="*/ 3259 w 3777"/>
              <a:gd name="T107" fmla="*/ 4018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77" h="4319">
                <a:moveTo>
                  <a:pt x="3105" y="2990"/>
                </a:moveTo>
                <a:lnTo>
                  <a:pt x="3033" y="2992"/>
                </a:lnTo>
                <a:lnTo>
                  <a:pt x="2965" y="3004"/>
                </a:lnTo>
                <a:lnTo>
                  <a:pt x="2898" y="3021"/>
                </a:lnTo>
                <a:lnTo>
                  <a:pt x="2834" y="3046"/>
                </a:lnTo>
                <a:lnTo>
                  <a:pt x="2774" y="3076"/>
                </a:lnTo>
                <a:lnTo>
                  <a:pt x="2717" y="3112"/>
                </a:lnTo>
                <a:lnTo>
                  <a:pt x="2664" y="3154"/>
                </a:lnTo>
                <a:lnTo>
                  <a:pt x="2615" y="3199"/>
                </a:lnTo>
                <a:lnTo>
                  <a:pt x="1299" y="2377"/>
                </a:lnTo>
                <a:lnTo>
                  <a:pt x="1317" y="2322"/>
                </a:lnTo>
                <a:lnTo>
                  <a:pt x="1332" y="2264"/>
                </a:lnTo>
                <a:lnTo>
                  <a:pt x="1340" y="2204"/>
                </a:lnTo>
                <a:lnTo>
                  <a:pt x="1342" y="2143"/>
                </a:lnTo>
                <a:lnTo>
                  <a:pt x="1340" y="2080"/>
                </a:lnTo>
                <a:lnTo>
                  <a:pt x="1330" y="2018"/>
                </a:lnTo>
                <a:lnTo>
                  <a:pt x="1316" y="1959"/>
                </a:lnTo>
                <a:lnTo>
                  <a:pt x="1296" y="1902"/>
                </a:lnTo>
                <a:lnTo>
                  <a:pt x="2631" y="1136"/>
                </a:lnTo>
                <a:lnTo>
                  <a:pt x="2678" y="1179"/>
                </a:lnTo>
                <a:lnTo>
                  <a:pt x="2730" y="1217"/>
                </a:lnTo>
                <a:lnTo>
                  <a:pt x="2785" y="1250"/>
                </a:lnTo>
                <a:lnTo>
                  <a:pt x="2844" y="1278"/>
                </a:lnTo>
                <a:lnTo>
                  <a:pt x="2906" y="1301"/>
                </a:lnTo>
                <a:lnTo>
                  <a:pt x="2970" y="1316"/>
                </a:lnTo>
                <a:lnTo>
                  <a:pt x="3035" y="1327"/>
                </a:lnTo>
                <a:lnTo>
                  <a:pt x="3105" y="1329"/>
                </a:lnTo>
                <a:lnTo>
                  <a:pt x="3178" y="1326"/>
                </a:lnTo>
                <a:lnTo>
                  <a:pt x="3249" y="1315"/>
                </a:lnTo>
                <a:lnTo>
                  <a:pt x="3317" y="1295"/>
                </a:lnTo>
                <a:lnTo>
                  <a:pt x="3381" y="1271"/>
                </a:lnTo>
                <a:lnTo>
                  <a:pt x="3443" y="1239"/>
                </a:lnTo>
                <a:lnTo>
                  <a:pt x="3500" y="1201"/>
                </a:lnTo>
                <a:lnTo>
                  <a:pt x="3554" y="1158"/>
                </a:lnTo>
                <a:lnTo>
                  <a:pt x="3602" y="1111"/>
                </a:lnTo>
                <a:lnTo>
                  <a:pt x="3647" y="1057"/>
                </a:lnTo>
                <a:lnTo>
                  <a:pt x="3684" y="1001"/>
                </a:lnTo>
                <a:lnTo>
                  <a:pt x="3716" y="939"/>
                </a:lnTo>
                <a:lnTo>
                  <a:pt x="3741" y="875"/>
                </a:lnTo>
                <a:lnTo>
                  <a:pt x="3761" y="807"/>
                </a:lnTo>
                <a:lnTo>
                  <a:pt x="3773" y="738"/>
                </a:lnTo>
                <a:lnTo>
                  <a:pt x="3777" y="666"/>
                </a:lnTo>
                <a:lnTo>
                  <a:pt x="3773" y="592"/>
                </a:lnTo>
                <a:lnTo>
                  <a:pt x="3761" y="523"/>
                </a:lnTo>
                <a:lnTo>
                  <a:pt x="3741" y="455"/>
                </a:lnTo>
                <a:lnTo>
                  <a:pt x="3716" y="391"/>
                </a:lnTo>
                <a:lnTo>
                  <a:pt x="3684" y="330"/>
                </a:lnTo>
                <a:lnTo>
                  <a:pt x="3647" y="273"/>
                </a:lnTo>
                <a:lnTo>
                  <a:pt x="3602" y="220"/>
                </a:lnTo>
                <a:lnTo>
                  <a:pt x="3554" y="172"/>
                </a:lnTo>
                <a:lnTo>
                  <a:pt x="3500" y="129"/>
                </a:lnTo>
                <a:lnTo>
                  <a:pt x="3443" y="91"/>
                </a:lnTo>
                <a:lnTo>
                  <a:pt x="3381" y="59"/>
                </a:lnTo>
                <a:lnTo>
                  <a:pt x="3317" y="34"/>
                </a:lnTo>
                <a:lnTo>
                  <a:pt x="3249" y="16"/>
                </a:lnTo>
                <a:lnTo>
                  <a:pt x="3178" y="4"/>
                </a:lnTo>
                <a:lnTo>
                  <a:pt x="3105" y="0"/>
                </a:lnTo>
                <a:lnTo>
                  <a:pt x="3032" y="4"/>
                </a:lnTo>
                <a:lnTo>
                  <a:pt x="2961" y="16"/>
                </a:lnTo>
                <a:lnTo>
                  <a:pt x="2893" y="34"/>
                </a:lnTo>
                <a:lnTo>
                  <a:pt x="2827" y="59"/>
                </a:lnTo>
                <a:lnTo>
                  <a:pt x="2766" y="91"/>
                </a:lnTo>
                <a:lnTo>
                  <a:pt x="2708" y="129"/>
                </a:lnTo>
                <a:lnTo>
                  <a:pt x="2654" y="172"/>
                </a:lnTo>
                <a:lnTo>
                  <a:pt x="2606" y="220"/>
                </a:lnTo>
                <a:lnTo>
                  <a:pt x="2563" y="273"/>
                </a:lnTo>
                <a:lnTo>
                  <a:pt x="2525" y="330"/>
                </a:lnTo>
                <a:lnTo>
                  <a:pt x="2493" y="391"/>
                </a:lnTo>
                <a:lnTo>
                  <a:pt x="2467" y="455"/>
                </a:lnTo>
                <a:lnTo>
                  <a:pt x="2449" y="523"/>
                </a:lnTo>
                <a:lnTo>
                  <a:pt x="2437" y="592"/>
                </a:lnTo>
                <a:lnTo>
                  <a:pt x="2433" y="666"/>
                </a:lnTo>
                <a:lnTo>
                  <a:pt x="2436" y="730"/>
                </a:lnTo>
                <a:lnTo>
                  <a:pt x="2445" y="791"/>
                </a:lnTo>
                <a:lnTo>
                  <a:pt x="2461" y="851"/>
                </a:lnTo>
                <a:lnTo>
                  <a:pt x="2480" y="909"/>
                </a:lnTo>
                <a:lnTo>
                  <a:pt x="1147" y="1675"/>
                </a:lnTo>
                <a:lnTo>
                  <a:pt x="1100" y="1632"/>
                </a:lnTo>
                <a:lnTo>
                  <a:pt x="1048" y="1593"/>
                </a:lnTo>
                <a:lnTo>
                  <a:pt x="993" y="1559"/>
                </a:lnTo>
                <a:lnTo>
                  <a:pt x="934" y="1531"/>
                </a:lnTo>
                <a:lnTo>
                  <a:pt x="872" y="1509"/>
                </a:lnTo>
                <a:lnTo>
                  <a:pt x="807" y="1492"/>
                </a:lnTo>
                <a:lnTo>
                  <a:pt x="740" y="1481"/>
                </a:lnTo>
                <a:lnTo>
                  <a:pt x="672" y="1479"/>
                </a:lnTo>
                <a:lnTo>
                  <a:pt x="598" y="1481"/>
                </a:lnTo>
                <a:lnTo>
                  <a:pt x="528" y="1493"/>
                </a:lnTo>
                <a:lnTo>
                  <a:pt x="460" y="1511"/>
                </a:lnTo>
                <a:lnTo>
                  <a:pt x="394" y="1538"/>
                </a:lnTo>
                <a:lnTo>
                  <a:pt x="333" y="1569"/>
                </a:lnTo>
                <a:lnTo>
                  <a:pt x="275" y="1607"/>
                </a:lnTo>
                <a:lnTo>
                  <a:pt x="221" y="1649"/>
                </a:lnTo>
                <a:lnTo>
                  <a:pt x="173" y="1697"/>
                </a:lnTo>
                <a:lnTo>
                  <a:pt x="130" y="1751"/>
                </a:lnTo>
                <a:lnTo>
                  <a:pt x="92" y="1807"/>
                </a:lnTo>
                <a:lnTo>
                  <a:pt x="60" y="1869"/>
                </a:lnTo>
                <a:lnTo>
                  <a:pt x="34" y="1933"/>
                </a:lnTo>
                <a:lnTo>
                  <a:pt x="16" y="2000"/>
                </a:lnTo>
                <a:lnTo>
                  <a:pt x="4" y="2071"/>
                </a:lnTo>
                <a:lnTo>
                  <a:pt x="0" y="2143"/>
                </a:lnTo>
                <a:lnTo>
                  <a:pt x="4" y="2215"/>
                </a:lnTo>
                <a:lnTo>
                  <a:pt x="16" y="2285"/>
                </a:lnTo>
                <a:lnTo>
                  <a:pt x="34" y="2353"/>
                </a:lnTo>
                <a:lnTo>
                  <a:pt x="60" y="2418"/>
                </a:lnTo>
                <a:lnTo>
                  <a:pt x="92" y="2478"/>
                </a:lnTo>
                <a:lnTo>
                  <a:pt x="130" y="2535"/>
                </a:lnTo>
                <a:lnTo>
                  <a:pt x="173" y="2588"/>
                </a:lnTo>
                <a:lnTo>
                  <a:pt x="221" y="2636"/>
                </a:lnTo>
                <a:lnTo>
                  <a:pt x="275" y="2680"/>
                </a:lnTo>
                <a:lnTo>
                  <a:pt x="333" y="2717"/>
                </a:lnTo>
                <a:lnTo>
                  <a:pt x="394" y="2749"/>
                </a:lnTo>
                <a:lnTo>
                  <a:pt x="460" y="2774"/>
                </a:lnTo>
                <a:lnTo>
                  <a:pt x="528" y="2792"/>
                </a:lnTo>
                <a:lnTo>
                  <a:pt x="598" y="2804"/>
                </a:lnTo>
                <a:lnTo>
                  <a:pt x="672" y="2808"/>
                </a:lnTo>
                <a:lnTo>
                  <a:pt x="741" y="2804"/>
                </a:lnTo>
                <a:lnTo>
                  <a:pt x="809" y="2793"/>
                </a:lnTo>
                <a:lnTo>
                  <a:pt x="875" y="2776"/>
                </a:lnTo>
                <a:lnTo>
                  <a:pt x="938" y="2753"/>
                </a:lnTo>
                <a:lnTo>
                  <a:pt x="997" y="2724"/>
                </a:lnTo>
                <a:lnTo>
                  <a:pt x="1053" y="2690"/>
                </a:lnTo>
                <a:lnTo>
                  <a:pt x="1105" y="2649"/>
                </a:lnTo>
                <a:lnTo>
                  <a:pt x="1154" y="2605"/>
                </a:lnTo>
                <a:lnTo>
                  <a:pt x="2472" y="3429"/>
                </a:lnTo>
                <a:lnTo>
                  <a:pt x="2455" y="3482"/>
                </a:lnTo>
                <a:lnTo>
                  <a:pt x="2444" y="3539"/>
                </a:lnTo>
                <a:lnTo>
                  <a:pt x="2436" y="3596"/>
                </a:lnTo>
                <a:lnTo>
                  <a:pt x="2433" y="3654"/>
                </a:lnTo>
                <a:lnTo>
                  <a:pt x="2437" y="3727"/>
                </a:lnTo>
                <a:lnTo>
                  <a:pt x="2449" y="3797"/>
                </a:lnTo>
                <a:lnTo>
                  <a:pt x="2467" y="3865"/>
                </a:lnTo>
                <a:lnTo>
                  <a:pt x="2493" y="3929"/>
                </a:lnTo>
                <a:lnTo>
                  <a:pt x="2525" y="3989"/>
                </a:lnTo>
                <a:lnTo>
                  <a:pt x="2563" y="4047"/>
                </a:lnTo>
                <a:lnTo>
                  <a:pt x="2606" y="4099"/>
                </a:lnTo>
                <a:lnTo>
                  <a:pt x="2654" y="4147"/>
                </a:lnTo>
                <a:lnTo>
                  <a:pt x="2708" y="4191"/>
                </a:lnTo>
                <a:lnTo>
                  <a:pt x="2766" y="4229"/>
                </a:lnTo>
                <a:lnTo>
                  <a:pt x="2827" y="4260"/>
                </a:lnTo>
                <a:lnTo>
                  <a:pt x="2893" y="4285"/>
                </a:lnTo>
                <a:lnTo>
                  <a:pt x="2961" y="4303"/>
                </a:lnTo>
                <a:lnTo>
                  <a:pt x="3032" y="4315"/>
                </a:lnTo>
                <a:lnTo>
                  <a:pt x="3105" y="4319"/>
                </a:lnTo>
                <a:lnTo>
                  <a:pt x="3178" y="4315"/>
                </a:lnTo>
                <a:lnTo>
                  <a:pt x="3249" y="4303"/>
                </a:lnTo>
                <a:lnTo>
                  <a:pt x="3317" y="4285"/>
                </a:lnTo>
                <a:lnTo>
                  <a:pt x="3381" y="4260"/>
                </a:lnTo>
                <a:lnTo>
                  <a:pt x="3443" y="4229"/>
                </a:lnTo>
                <a:lnTo>
                  <a:pt x="3500" y="4191"/>
                </a:lnTo>
                <a:lnTo>
                  <a:pt x="3554" y="4147"/>
                </a:lnTo>
                <a:lnTo>
                  <a:pt x="3602" y="4099"/>
                </a:lnTo>
                <a:lnTo>
                  <a:pt x="3647" y="4047"/>
                </a:lnTo>
                <a:lnTo>
                  <a:pt x="3684" y="3989"/>
                </a:lnTo>
                <a:lnTo>
                  <a:pt x="3716" y="3929"/>
                </a:lnTo>
                <a:lnTo>
                  <a:pt x="3741" y="3865"/>
                </a:lnTo>
                <a:lnTo>
                  <a:pt x="3761" y="3797"/>
                </a:lnTo>
                <a:lnTo>
                  <a:pt x="3773" y="3727"/>
                </a:lnTo>
                <a:lnTo>
                  <a:pt x="3777" y="3654"/>
                </a:lnTo>
                <a:lnTo>
                  <a:pt x="3773" y="3582"/>
                </a:lnTo>
                <a:lnTo>
                  <a:pt x="3761" y="3511"/>
                </a:lnTo>
                <a:lnTo>
                  <a:pt x="3741" y="3444"/>
                </a:lnTo>
                <a:lnTo>
                  <a:pt x="3716" y="3380"/>
                </a:lnTo>
                <a:lnTo>
                  <a:pt x="3684" y="3319"/>
                </a:lnTo>
                <a:lnTo>
                  <a:pt x="3647" y="3262"/>
                </a:lnTo>
                <a:lnTo>
                  <a:pt x="3602" y="3209"/>
                </a:lnTo>
                <a:lnTo>
                  <a:pt x="3554" y="3161"/>
                </a:lnTo>
                <a:lnTo>
                  <a:pt x="3500" y="3118"/>
                </a:lnTo>
                <a:lnTo>
                  <a:pt x="3443" y="3080"/>
                </a:lnTo>
                <a:lnTo>
                  <a:pt x="3381" y="3049"/>
                </a:lnTo>
                <a:lnTo>
                  <a:pt x="3317" y="3024"/>
                </a:lnTo>
                <a:lnTo>
                  <a:pt x="3249" y="3004"/>
                </a:lnTo>
                <a:lnTo>
                  <a:pt x="3178" y="2994"/>
                </a:lnTo>
                <a:lnTo>
                  <a:pt x="3105" y="2990"/>
                </a:lnTo>
                <a:lnTo>
                  <a:pt x="3105" y="2990"/>
                </a:lnTo>
                <a:close/>
                <a:moveTo>
                  <a:pt x="3105" y="270"/>
                </a:moveTo>
                <a:lnTo>
                  <a:pt x="3159" y="274"/>
                </a:lnTo>
                <a:lnTo>
                  <a:pt x="3211" y="284"/>
                </a:lnTo>
                <a:lnTo>
                  <a:pt x="3259" y="301"/>
                </a:lnTo>
                <a:lnTo>
                  <a:pt x="3305" y="324"/>
                </a:lnTo>
                <a:lnTo>
                  <a:pt x="3348" y="353"/>
                </a:lnTo>
                <a:lnTo>
                  <a:pt x="3386" y="387"/>
                </a:lnTo>
                <a:lnTo>
                  <a:pt x="3420" y="425"/>
                </a:lnTo>
                <a:lnTo>
                  <a:pt x="3449" y="466"/>
                </a:lnTo>
                <a:lnTo>
                  <a:pt x="3472" y="511"/>
                </a:lnTo>
                <a:lnTo>
                  <a:pt x="3489" y="561"/>
                </a:lnTo>
                <a:lnTo>
                  <a:pt x="3500" y="612"/>
                </a:lnTo>
                <a:lnTo>
                  <a:pt x="3503" y="666"/>
                </a:lnTo>
                <a:lnTo>
                  <a:pt x="3500" y="719"/>
                </a:lnTo>
                <a:lnTo>
                  <a:pt x="3489" y="770"/>
                </a:lnTo>
                <a:lnTo>
                  <a:pt x="3472" y="819"/>
                </a:lnTo>
                <a:lnTo>
                  <a:pt x="3449" y="865"/>
                </a:lnTo>
                <a:lnTo>
                  <a:pt x="3420" y="906"/>
                </a:lnTo>
                <a:lnTo>
                  <a:pt x="3386" y="944"/>
                </a:lnTo>
                <a:lnTo>
                  <a:pt x="3348" y="977"/>
                </a:lnTo>
                <a:lnTo>
                  <a:pt x="3305" y="1006"/>
                </a:lnTo>
                <a:lnTo>
                  <a:pt x="3259" y="1030"/>
                </a:lnTo>
                <a:lnTo>
                  <a:pt x="3211" y="1047"/>
                </a:lnTo>
                <a:lnTo>
                  <a:pt x="3159" y="1057"/>
                </a:lnTo>
                <a:lnTo>
                  <a:pt x="3105" y="1060"/>
                </a:lnTo>
                <a:lnTo>
                  <a:pt x="3050" y="1057"/>
                </a:lnTo>
                <a:lnTo>
                  <a:pt x="2999" y="1047"/>
                </a:lnTo>
                <a:lnTo>
                  <a:pt x="2949" y="1030"/>
                </a:lnTo>
                <a:lnTo>
                  <a:pt x="2903" y="1006"/>
                </a:lnTo>
                <a:lnTo>
                  <a:pt x="2861" y="977"/>
                </a:lnTo>
                <a:lnTo>
                  <a:pt x="2822" y="944"/>
                </a:lnTo>
                <a:lnTo>
                  <a:pt x="2789" y="906"/>
                </a:lnTo>
                <a:lnTo>
                  <a:pt x="2760" y="865"/>
                </a:lnTo>
                <a:lnTo>
                  <a:pt x="2737" y="819"/>
                </a:lnTo>
                <a:lnTo>
                  <a:pt x="2720" y="770"/>
                </a:lnTo>
                <a:lnTo>
                  <a:pt x="2709" y="719"/>
                </a:lnTo>
                <a:lnTo>
                  <a:pt x="2705" y="666"/>
                </a:lnTo>
                <a:lnTo>
                  <a:pt x="2709" y="612"/>
                </a:lnTo>
                <a:lnTo>
                  <a:pt x="2720" y="561"/>
                </a:lnTo>
                <a:lnTo>
                  <a:pt x="2737" y="511"/>
                </a:lnTo>
                <a:lnTo>
                  <a:pt x="2760" y="466"/>
                </a:lnTo>
                <a:lnTo>
                  <a:pt x="2789" y="425"/>
                </a:lnTo>
                <a:lnTo>
                  <a:pt x="2822" y="387"/>
                </a:lnTo>
                <a:lnTo>
                  <a:pt x="2861" y="353"/>
                </a:lnTo>
                <a:lnTo>
                  <a:pt x="2903" y="324"/>
                </a:lnTo>
                <a:lnTo>
                  <a:pt x="2949" y="301"/>
                </a:lnTo>
                <a:lnTo>
                  <a:pt x="2999" y="284"/>
                </a:lnTo>
                <a:lnTo>
                  <a:pt x="3050" y="274"/>
                </a:lnTo>
                <a:lnTo>
                  <a:pt x="3105" y="270"/>
                </a:lnTo>
                <a:close/>
                <a:moveTo>
                  <a:pt x="672" y="2538"/>
                </a:moveTo>
                <a:lnTo>
                  <a:pt x="617" y="2534"/>
                </a:lnTo>
                <a:lnTo>
                  <a:pt x="566" y="2524"/>
                </a:lnTo>
                <a:lnTo>
                  <a:pt x="516" y="2507"/>
                </a:lnTo>
                <a:lnTo>
                  <a:pt x="470" y="2484"/>
                </a:lnTo>
                <a:lnTo>
                  <a:pt x="428" y="2456"/>
                </a:lnTo>
                <a:lnTo>
                  <a:pt x="389" y="2422"/>
                </a:lnTo>
                <a:lnTo>
                  <a:pt x="356" y="2384"/>
                </a:lnTo>
                <a:lnTo>
                  <a:pt x="327" y="2342"/>
                </a:lnTo>
                <a:lnTo>
                  <a:pt x="304" y="2297"/>
                </a:lnTo>
                <a:lnTo>
                  <a:pt x="287" y="2247"/>
                </a:lnTo>
                <a:lnTo>
                  <a:pt x="276" y="2196"/>
                </a:lnTo>
                <a:lnTo>
                  <a:pt x="272" y="2143"/>
                </a:lnTo>
                <a:lnTo>
                  <a:pt x="276" y="2089"/>
                </a:lnTo>
                <a:lnTo>
                  <a:pt x="287" y="2038"/>
                </a:lnTo>
                <a:lnTo>
                  <a:pt x="304" y="1989"/>
                </a:lnTo>
                <a:lnTo>
                  <a:pt x="327" y="1944"/>
                </a:lnTo>
                <a:lnTo>
                  <a:pt x="356" y="1902"/>
                </a:lnTo>
                <a:lnTo>
                  <a:pt x="389" y="1864"/>
                </a:lnTo>
                <a:lnTo>
                  <a:pt x="428" y="1831"/>
                </a:lnTo>
                <a:lnTo>
                  <a:pt x="470" y="1802"/>
                </a:lnTo>
                <a:lnTo>
                  <a:pt x="516" y="1779"/>
                </a:lnTo>
                <a:lnTo>
                  <a:pt x="566" y="1762"/>
                </a:lnTo>
                <a:lnTo>
                  <a:pt x="617" y="1751"/>
                </a:lnTo>
                <a:lnTo>
                  <a:pt x="672" y="1748"/>
                </a:lnTo>
                <a:lnTo>
                  <a:pt x="724" y="1751"/>
                </a:lnTo>
                <a:lnTo>
                  <a:pt x="775" y="1762"/>
                </a:lnTo>
                <a:lnTo>
                  <a:pt x="824" y="1779"/>
                </a:lnTo>
                <a:lnTo>
                  <a:pt x="868" y="1800"/>
                </a:lnTo>
                <a:lnTo>
                  <a:pt x="911" y="1827"/>
                </a:lnTo>
                <a:lnTo>
                  <a:pt x="949" y="1860"/>
                </a:lnTo>
                <a:lnTo>
                  <a:pt x="982" y="1896"/>
                </a:lnTo>
                <a:lnTo>
                  <a:pt x="993" y="1920"/>
                </a:lnTo>
                <a:lnTo>
                  <a:pt x="1006" y="1937"/>
                </a:lnTo>
                <a:lnTo>
                  <a:pt x="1020" y="1953"/>
                </a:lnTo>
                <a:lnTo>
                  <a:pt x="1041" y="1996"/>
                </a:lnTo>
                <a:lnTo>
                  <a:pt x="1057" y="2043"/>
                </a:lnTo>
                <a:lnTo>
                  <a:pt x="1067" y="2092"/>
                </a:lnTo>
                <a:lnTo>
                  <a:pt x="1070" y="2143"/>
                </a:lnTo>
                <a:lnTo>
                  <a:pt x="1066" y="2196"/>
                </a:lnTo>
                <a:lnTo>
                  <a:pt x="1055" y="2247"/>
                </a:lnTo>
                <a:lnTo>
                  <a:pt x="1038" y="2296"/>
                </a:lnTo>
                <a:lnTo>
                  <a:pt x="1016" y="2342"/>
                </a:lnTo>
                <a:lnTo>
                  <a:pt x="1011" y="2348"/>
                </a:lnTo>
                <a:lnTo>
                  <a:pt x="1007" y="2355"/>
                </a:lnTo>
                <a:lnTo>
                  <a:pt x="999" y="2367"/>
                </a:lnTo>
                <a:lnTo>
                  <a:pt x="965" y="2408"/>
                </a:lnTo>
                <a:lnTo>
                  <a:pt x="927" y="2446"/>
                </a:lnTo>
                <a:lnTo>
                  <a:pt x="883" y="2478"/>
                </a:lnTo>
                <a:lnTo>
                  <a:pt x="834" y="2503"/>
                </a:lnTo>
                <a:lnTo>
                  <a:pt x="783" y="2522"/>
                </a:lnTo>
                <a:lnTo>
                  <a:pt x="728" y="2534"/>
                </a:lnTo>
                <a:lnTo>
                  <a:pt x="672" y="2538"/>
                </a:lnTo>
                <a:close/>
                <a:moveTo>
                  <a:pt x="3105" y="4049"/>
                </a:moveTo>
                <a:lnTo>
                  <a:pt x="3050" y="4045"/>
                </a:lnTo>
                <a:lnTo>
                  <a:pt x="2999" y="4035"/>
                </a:lnTo>
                <a:lnTo>
                  <a:pt x="2949" y="4018"/>
                </a:lnTo>
                <a:lnTo>
                  <a:pt x="2903" y="3996"/>
                </a:lnTo>
                <a:lnTo>
                  <a:pt x="2861" y="3967"/>
                </a:lnTo>
                <a:lnTo>
                  <a:pt x="2822" y="3933"/>
                </a:lnTo>
                <a:lnTo>
                  <a:pt x="2789" y="3895"/>
                </a:lnTo>
                <a:lnTo>
                  <a:pt x="2760" y="3853"/>
                </a:lnTo>
                <a:lnTo>
                  <a:pt x="2737" y="3808"/>
                </a:lnTo>
                <a:lnTo>
                  <a:pt x="2720" y="3759"/>
                </a:lnTo>
                <a:lnTo>
                  <a:pt x="2709" y="3707"/>
                </a:lnTo>
                <a:lnTo>
                  <a:pt x="2705" y="3654"/>
                </a:lnTo>
                <a:lnTo>
                  <a:pt x="2709" y="3604"/>
                </a:lnTo>
                <a:lnTo>
                  <a:pt x="2719" y="3557"/>
                </a:lnTo>
                <a:lnTo>
                  <a:pt x="2733" y="3511"/>
                </a:lnTo>
                <a:lnTo>
                  <a:pt x="2753" y="3468"/>
                </a:lnTo>
                <a:lnTo>
                  <a:pt x="2759" y="3460"/>
                </a:lnTo>
                <a:lnTo>
                  <a:pt x="2766" y="3452"/>
                </a:lnTo>
                <a:lnTo>
                  <a:pt x="2776" y="3430"/>
                </a:lnTo>
                <a:lnTo>
                  <a:pt x="2810" y="3388"/>
                </a:lnTo>
                <a:lnTo>
                  <a:pt x="2849" y="3351"/>
                </a:lnTo>
                <a:lnTo>
                  <a:pt x="2893" y="3320"/>
                </a:lnTo>
                <a:lnTo>
                  <a:pt x="2941" y="3294"/>
                </a:lnTo>
                <a:lnTo>
                  <a:pt x="2992" y="3275"/>
                </a:lnTo>
                <a:lnTo>
                  <a:pt x="3047" y="3264"/>
                </a:lnTo>
                <a:lnTo>
                  <a:pt x="3105" y="3260"/>
                </a:lnTo>
                <a:lnTo>
                  <a:pt x="3159" y="3262"/>
                </a:lnTo>
                <a:lnTo>
                  <a:pt x="3211" y="3273"/>
                </a:lnTo>
                <a:lnTo>
                  <a:pt x="3259" y="3290"/>
                </a:lnTo>
                <a:lnTo>
                  <a:pt x="3305" y="3313"/>
                </a:lnTo>
                <a:lnTo>
                  <a:pt x="3348" y="3342"/>
                </a:lnTo>
                <a:lnTo>
                  <a:pt x="3386" y="3375"/>
                </a:lnTo>
                <a:lnTo>
                  <a:pt x="3420" y="3413"/>
                </a:lnTo>
                <a:lnTo>
                  <a:pt x="3449" y="3455"/>
                </a:lnTo>
                <a:lnTo>
                  <a:pt x="3472" y="3501"/>
                </a:lnTo>
                <a:lnTo>
                  <a:pt x="3489" y="3549"/>
                </a:lnTo>
                <a:lnTo>
                  <a:pt x="3500" y="3600"/>
                </a:lnTo>
                <a:lnTo>
                  <a:pt x="3503" y="3654"/>
                </a:lnTo>
                <a:lnTo>
                  <a:pt x="3500" y="3707"/>
                </a:lnTo>
                <a:lnTo>
                  <a:pt x="3489" y="3759"/>
                </a:lnTo>
                <a:lnTo>
                  <a:pt x="3472" y="3808"/>
                </a:lnTo>
                <a:lnTo>
                  <a:pt x="3449" y="3853"/>
                </a:lnTo>
                <a:lnTo>
                  <a:pt x="3420" y="3895"/>
                </a:lnTo>
                <a:lnTo>
                  <a:pt x="3386" y="3933"/>
                </a:lnTo>
                <a:lnTo>
                  <a:pt x="3348" y="3967"/>
                </a:lnTo>
                <a:lnTo>
                  <a:pt x="3305" y="3996"/>
                </a:lnTo>
                <a:lnTo>
                  <a:pt x="3259" y="4018"/>
                </a:lnTo>
                <a:lnTo>
                  <a:pt x="3211" y="4035"/>
                </a:lnTo>
                <a:lnTo>
                  <a:pt x="3159" y="4045"/>
                </a:lnTo>
                <a:lnTo>
                  <a:pt x="3105" y="40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"/>
          <p:cNvSpPr>
            <a:spLocks noEditPoints="1"/>
          </p:cNvSpPr>
          <p:nvPr/>
        </p:nvSpPr>
        <p:spPr bwMode="auto">
          <a:xfrm>
            <a:off x="1466386" y="3685002"/>
            <a:ext cx="347966" cy="347966"/>
          </a:xfrm>
          <a:custGeom>
            <a:avLst/>
            <a:gdLst>
              <a:gd name="T0" fmla="*/ 1462 w 3585"/>
              <a:gd name="T1" fmla="*/ 1189 h 3581"/>
              <a:gd name="T2" fmla="*/ 1316 w 3585"/>
              <a:gd name="T3" fmla="*/ 1284 h 3581"/>
              <a:gd name="T4" fmla="*/ 1296 w 3585"/>
              <a:gd name="T5" fmla="*/ 1140 h 3581"/>
              <a:gd name="T6" fmla="*/ 1455 w 3585"/>
              <a:gd name="T7" fmla="*/ 902 h 3581"/>
              <a:gd name="T8" fmla="*/ 1361 w 3585"/>
              <a:gd name="T9" fmla="*/ 709 h 3581"/>
              <a:gd name="T10" fmla="*/ 1253 w 3585"/>
              <a:gd name="T11" fmla="*/ 382 h 3581"/>
              <a:gd name="T12" fmla="*/ 1413 w 3585"/>
              <a:gd name="T13" fmla="*/ 64 h 3581"/>
              <a:gd name="T14" fmla="*/ 1559 w 3585"/>
              <a:gd name="T15" fmla="*/ 15 h 3581"/>
              <a:gd name="T16" fmla="*/ 1540 w 3585"/>
              <a:gd name="T17" fmla="*/ 153 h 3581"/>
              <a:gd name="T18" fmla="*/ 1402 w 3585"/>
              <a:gd name="T19" fmla="*/ 453 h 3581"/>
              <a:gd name="T20" fmla="*/ 1537 w 3585"/>
              <a:gd name="T21" fmla="*/ 675 h 3581"/>
              <a:gd name="T22" fmla="*/ 2167 w 3585"/>
              <a:gd name="T23" fmla="*/ 926 h 3581"/>
              <a:gd name="T24" fmla="*/ 2005 w 3585"/>
              <a:gd name="T25" fmla="*/ 1208 h 3581"/>
              <a:gd name="T26" fmla="*/ 1863 w 3585"/>
              <a:gd name="T27" fmla="*/ 1280 h 3581"/>
              <a:gd name="T28" fmla="*/ 1874 w 3585"/>
              <a:gd name="T29" fmla="*/ 1125 h 3581"/>
              <a:gd name="T30" fmla="*/ 2020 w 3585"/>
              <a:gd name="T31" fmla="*/ 876 h 3581"/>
              <a:gd name="T32" fmla="*/ 1904 w 3585"/>
              <a:gd name="T33" fmla="*/ 688 h 3581"/>
              <a:gd name="T34" fmla="*/ 1822 w 3585"/>
              <a:gd name="T35" fmla="*/ 338 h 3581"/>
              <a:gd name="T36" fmla="*/ 1990 w 3585"/>
              <a:gd name="T37" fmla="*/ 48 h 3581"/>
              <a:gd name="T38" fmla="*/ 2134 w 3585"/>
              <a:gd name="T39" fmla="*/ 30 h 3581"/>
              <a:gd name="T40" fmla="*/ 2089 w 3585"/>
              <a:gd name="T41" fmla="*/ 165 h 3581"/>
              <a:gd name="T42" fmla="*/ 1969 w 3585"/>
              <a:gd name="T43" fmla="*/ 496 h 3581"/>
              <a:gd name="T44" fmla="*/ 2113 w 3585"/>
              <a:gd name="T45" fmla="*/ 694 h 3581"/>
              <a:gd name="T46" fmla="*/ 1036 w 3585"/>
              <a:gd name="T47" fmla="*/ 960 h 3581"/>
              <a:gd name="T48" fmla="*/ 864 w 3585"/>
              <a:gd name="T49" fmla="*/ 1227 h 3581"/>
              <a:gd name="T50" fmla="*/ 725 w 3585"/>
              <a:gd name="T51" fmla="*/ 1271 h 3581"/>
              <a:gd name="T52" fmla="*/ 768 w 3585"/>
              <a:gd name="T53" fmla="*/ 1106 h 3581"/>
              <a:gd name="T54" fmla="*/ 895 w 3585"/>
              <a:gd name="T55" fmla="*/ 854 h 3581"/>
              <a:gd name="T56" fmla="*/ 762 w 3585"/>
              <a:gd name="T57" fmla="*/ 666 h 3581"/>
              <a:gd name="T58" fmla="*/ 709 w 3585"/>
              <a:gd name="T59" fmla="*/ 297 h 3581"/>
              <a:gd name="T60" fmla="*/ 881 w 3585"/>
              <a:gd name="T61" fmla="*/ 35 h 3581"/>
              <a:gd name="T62" fmla="*/ 1021 w 3585"/>
              <a:gd name="T63" fmla="*/ 47 h 3581"/>
              <a:gd name="T64" fmla="*/ 952 w 3585"/>
              <a:gd name="T65" fmla="*/ 180 h 3581"/>
              <a:gd name="T66" fmla="*/ 852 w 3585"/>
              <a:gd name="T67" fmla="*/ 520 h 3581"/>
              <a:gd name="T68" fmla="*/ 1005 w 3585"/>
              <a:gd name="T69" fmla="*/ 716 h 3581"/>
              <a:gd name="T70" fmla="*/ 3097 w 3585"/>
              <a:gd name="T71" fmla="*/ 1698 h 3581"/>
              <a:gd name="T72" fmla="*/ 2854 w 3585"/>
              <a:gd name="T73" fmla="*/ 1454 h 3581"/>
              <a:gd name="T74" fmla="*/ 0 w 3585"/>
              <a:gd name="T75" fmla="*/ 2358 h 3581"/>
              <a:gd name="T76" fmla="*/ 241 w 3585"/>
              <a:gd name="T77" fmla="*/ 3182 h 3581"/>
              <a:gd name="T78" fmla="*/ 686 w 3585"/>
              <a:gd name="T79" fmla="*/ 3539 h 3581"/>
              <a:gd name="T80" fmla="*/ 1965 w 3585"/>
              <a:gd name="T81" fmla="*/ 3581 h 3581"/>
              <a:gd name="T82" fmla="*/ 2201 w 3585"/>
              <a:gd name="T83" fmla="*/ 3502 h 3581"/>
              <a:gd name="T84" fmla="*/ 2708 w 3585"/>
              <a:gd name="T85" fmla="*/ 3065 h 3581"/>
              <a:gd name="T86" fmla="*/ 2892 w 3585"/>
              <a:gd name="T87" fmla="*/ 2165 h 3581"/>
              <a:gd name="T88" fmla="*/ 3068 w 3585"/>
              <a:gd name="T89" fmla="*/ 1869 h 3581"/>
              <a:gd name="T90" fmla="*/ 3402 w 3585"/>
              <a:gd name="T91" fmla="*/ 1958 h 3581"/>
              <a:gd name="T92" fmla="*/ 3328 w 3585"/>
              <a:gd name="T93" fmla="*/ 2438 h 3581"/>
              <a:gd name="T94" fmla="*/ 2954 w 3585"/>
              <a:gd name="T95" fmla="*/ 2781 h 3581"/>
              <a:gd name="T96" fmla="*/ 2657 w 3585"/>
              <a:gd name="T97" fmla="*/ 2865 h 3581"/>
              <a:gd name="T98" fmla="*/ 2695 w 3585"/>
              <a:gd name="T99" fmla="*/ 3007 h 3581"/>
              <a:gd name="T100" fmla="*/ 3105 w 3585"/>
              <a:gd name="T101" fmla="*/ 2867 h 3581"/>
              <a:gd name="T102" fmla="*/ 3502 w 3585"/>
              <a:gd name="T103" fmla="*/ 2449 h 3581"/>
              <a:gd name="T104" fmla="*/ 3545 w 3585"/>
              <a:gd name="T105" fmla="*/ 1911 h 3581"/>
              <a:gd name="T106" fmla="*/ 3193 w 3585"/>
              <a:gd name="T107" fmla="*/ 1689 h 3581"/>
              <a:gd name="T108" fmla="*/ 2543 w 3585"/>
              <a:gd name="T109" fmla="*/ 3038 h 3581"/>
              <a:gd name="T110" fmla="*/ 2095 w 3585"/>
              <a:gd name="T111" fmla="*/ 3381 h 3581"/>
              <a:gd name="T112" fmla="*/ 777 w 3585"/>
              <a:gd name="T113" fmla="*/ 3412 h 3581"/>
              <a:gd name="T114" fmla="*/ 405 w 3585"/>
              <a:gd name="T115" fmla="*/ 3143 h 3581"/>
              <a:gd name="T116" fmla="*/ 154 w 3585"/>
              <a:gd name="T117" fmla="*/ 2447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85" h="3581">
                <a:moveTo>
                  <a:pt x="1605" y="926"/>
                </a:moveTo>
                <a:lnTo>
                  <a:pt x="1598" y="960"/>
                </a:lnTo>
                <a:lnTo>
                  <a:pt x="1588" y="992"/>
                </a:lnTo>
                <a:lnTo>
                  <a:pt x="1574" y="1024"/>
                </a:lnTo>
                <a:lnTo>
                  <a:pt x="1558" y="1055"/>
                </a:lnTo>
                <a:lnTo>
                  <a:pt x="1540" y="1086"/>
                </a:lnTo>
                <a:lnTo>
                  <a:pt x="1522" y="1114"/>
                </a:lnTo>
                <a:lnTo>
                  <a:pt x="1501" y="1141"/>
                </a:lnTo>
                <a:lnTo>
                  <a:pt x="1481" y="1166"/>
                </a:lnTo>
                <a:lnTo>
                  <a:pt x="1462" y="1189"/>
                </a:lnTo>
                <a:lnTo>
                  <a:pt x="1443" y="1208"/>
                </a:lnTo>
                <a:lnTo>
                  <a:pt x="1426" y="1227"/>
                </a:lnTo>
                <a:lnTo>
                  <a:pt x="1411" y="1242"/>
                </a:lnTo>
                <a:lnTo>
                  <a:pt x="1398" y="1254"/>
                </a:lnTo>
                <a:lnTo>
                  <a:pt x="1388" y="1263"/>
                </a:lnTo>
                <a:lnTo>
                  <a:pt x="1381" y="1268"/>
                </a:lnTo>
                <a:lnTo>
                  <a:pt x="1366" y="1278"/>
                </a:lnTo>
                <a:lnTo>
                  <a:pt x="1350" y="1284"/>
                </a:lnTo>
                <a:lnTo>
                  <a:pt x="1332" y="1287"/>
                </a:lnTo>
                <a:lnTo>
                  <a:pt x="1316" y="1284"/>
                </a:lnTo>
                <a:lnTo>
                  <a:pt x="1301" y="1280"/>
                </a:lnTo>
                <a:lnTo>
                  <a:pt x="1287" y="1271"/>
                </a:lnTo>
                <a:lnTo>
                  <a:pt x="1275" y="1259"/>
                </a:lnTo>
                <a:lnTo>
                  <a:pt x="1264" y="1243"/>
                </a:lnTo>
                <a:lnTo>
                  <a:pt x="1257" y="1224"/>
                </a:lnTo>
                <a:lnTo>
                  <a:pt x="1256" y="1204"/>
                </a:lnTo>
                <a:lnTo>
                  <a:pt x="1261" y="1186"/>
                </a:lnTo>
                <a:lnTo>
                  <a:pt x="1269" y="1167"/>
                </a:lnTo>
                <a:lnTo>
                  <a:pt x="1282" y="1152"/>
                </a:lnTo>
                <a:lnTo>
                  <a:pt x="1296" y="1140"/>
                </a:lnTo>
                <a:lnTo>
                  <a:pt x="1312" y="1125"/>
                </a:lnTo>
                <a:lnTo>
                  <a:pt x="1330" y="1106"/>
                </a:lnTo>
                <a:lnTo>
                  <a:pt x="1350" y="1084"/>
                </a:lnTo>
                <a:lnTo>
                  <a:pt x="1369" y="1062"/>
                </a:lnTo>
                <a:lnTo>
                  <a:pt x="1389" y="1037"/>
                </a:lnTo>
                <a:lnTo>
                  <a:pt x="1407" y="1011"/>
                </a:lnTo>
                <a:lnTo>
                  <a:pt x="1424" y="983"/>
                </a:lnTo>
                <a:lnTo>
                  <a:pt x="1438" y="956"/>
                </a:lnTo>
                <a:lnTo>
                  <a:pt x="1449" y="929"/>
                </a:lnTo>
                <a:lnTo>
                  <a:pt x="1455" y="902"/>
                </a:lnTo>
                <a:lnTo>
                  <a:pt x="1457" y="876"/>
                </a:lnTo>
                <a:lnTo>
                  <a:pt x="1456" y="854"/>
                </a:lnTo>
                <a:lnTo>
                  <a:pt x="1453" y="834"/>
                </a:lnTo>
                <a:lnTo>
                  <a:pt x="1447" y="814"/>
                </a:lnTo>
                <a:lnTo>
                  <a:pt x="1438" y="797"/>
                </a:lnTo>
                <a:lnTo>
                  <a:pt x="1426" y="780"/>
                </a:lnTo>
                <a:lnTo>
                  <a:pt x="1412" y="763"/>
                </a:lnTo>
                <a:lnTo>
                  <a:pt x="1397" y="746"/>
                </a:lnTo>
                <a:lnTo>
                  <a:pt x="1379" y="727"/>
                </a:lnTo>
                <a:lnTo>
                  <a:pt x="1361" y="709"/>
                </a:lnTo>
                <a:lnTo>
                  <a:pt x="1342" y="688"/>
                </a:lnTo>
                <a:lnTo>
                  <a:pt x="1325" y="666"/>
                </a:lnTo>
                <a:lnTo>
                  <a:pt x="1307" y="643"/>
                </a:lnTo>
                <a:lnTo>
                  <a:pt x="1291" y="617"/>
                </a:lnTo>
                <a:lnTo>
                  <a:pt x="1277" y="588"/>
                </a:lnTo>
                <a:lnTo>
                  <a:pt x="1266" y="558"/>
                </a:lnTo>
                <a:lnTo>
                  <a:pt x="1257" y="523"/>
                </a:lnTo>
                <a:lnTo>
                  <a:pt x="1251" y="474"/>
                </a:lnTo>
                <a:lnTo>
                  <a:pt x="1250" y="426"/>
                </a:lnTo>
                <a:lnTo>
                  <a:pt x="1253" y="382"/>
                </a:lnTo>
                <a:lnTo>
                  <a:pt x="1261" y="338"/>
                </a:lnTo>
                <a:lnTo>
                  <a:pt x="1271" y="297"/>
                </a:lnTo>
                <a:lnTo>
                  <a:pt x="1284" y="259"/>
                </a:lnTo>
                <a:lnTo>
                  <a:pt x="1301" y="223"/>
                </a:lnTo>
                <a:lnTo>
                  <a:pt x="1318" y="189"/>
                </a:lnTo>
                <a:lnTo>
                  <a:pt x="1337" y="159"/>
                </a:lnTo>
                <a:lnTo>
                  <a:pt x="1356" y="131"/>
                </a:lnTo>
                <a:lnTo>
                  <a:pt x="1376" y="106"/>
                </a:lnTo>
                <a:lnTo>
                  <a:pt x="1395" y="84"/>
                </a:lnTo>
                <a:lnTo>
                  <a:pt x="1413" y="64"/>
                </a:lnTo>
                <a:lnTo>
                  <a:pt x="1429" y="48"/>
                </a:lnTo>
                <a:lnTo>
                  <a:pt x="1443" y="35"/>
                </a:lnTo>
                <a:lnTo>
                  <a:pt x="1454" y="25"/>
                </a:lnTo>
                <a:lnTo>
                  <a:pt x="1462" y="19"/>
                </a:lnTo>
                <a:lnTo>
                  <a:pt x="1466" y="15"/>
                </a:lnTo>
                <a:lnTo>
                  <a:pt x="1484" y="6"/>
                </a:lnTo>
                <a:lnTo>
                  <a:pt x="1503" y="0"/>
                </a:lnTo>
                <a:lnTo>
                  <a:pt x="1523" y="0"/>
                </a:lnTo>
                <a:lnTo>
                  <a:pt x="1541" y="6"/>
                </a:lnTo>
                <a:lnTo>
                  <a:pt x="1559" y="15"/>
                </a:lnTo>
                <a:lnTo>
                  <a:pt x="1573" y="30"/>
                </a:lnTo>
                <a:lnTo>
                  <a:pt x="1583" y="47"/>
                </a:lnTo>
                <a:lnTo>
                  <a:pt x="1588" y="67"/>
                </a:lnTo>
                <a:lnTo>
                  <a:pt x="1588" y="86"/>
                </a:lnTo>
                <a:lnTo>
                  <a:pt x="1583" y="105"/>
                </a:lnTo>
                <a:lnTo>
                  <a:pt x="1573" y="122"/>
                </a:lnTo>
                <a:lnTo>
                  <a:pt x="1559" y="136"/>
                </a:lnTo>
                <a:lnTo>
                  <a:pt x="1556" y="138"/>
                </a:lnTo>
                <a:lnTo>
                  <a:pt x="1550" y="144"/>
                </a:lnTo>
                <a:lnTo>
                  <a:pt x="1540" y="153"/>
                </a:lnTo>
                <a:lnTo>
                  <a:pt x="1527" y="165"/>
                </a:lnTo>
                <a:lnTo>
                  <a:pt x="1513" y="180"/>
                </a:lnTo>
                <a:lnTo>
                  <a:pt x="1498" y="198"/>
                </a:lnTo>
                <a:lnTo>
                  <a:pt x="1481" y="219"/>
                </a:lnTo>
                <a:lnTo>
                  <a:pt x="1465" y="241"/>
                </a:lnTo>
                <a:lnTo>
                  <a:pt x="1441" y="283"/>
                </a:lnTo>
                <a:lnTo>
                  <a:pt x="1423" y="325"/>
                </a:lnTo>
                <a:lnTo>
                  <a:pt x="1410" y="367"/>
                </a:lnTo>
                <a:lnTo>
                  <a:pt x="1403" y="410"/>
                </a:lnTo>
                <a:lnTo>
                  <a:pt x="1402" y="453"/>
                </a:lnTo>
                <a:lnTo>
                  <a:pt x="1407" y="496"/>
                </a:lnTo>
                <a:lnTo>
                  <a:pt x="1413" y="520"/>
                </a:lnTo>
                <a:lnTo>
                  <a:pt x="1423" y="541"/>
                </a:lnTo>
                <a:lnTo>
                  <a:pt x="1436" y="562"/>
                </a:lnTo>
                <a:lnTo>
                  <a:pt x="1451" y="581"/>
                </a:lnTo>
                <a:lnTo>
                  <a:pt x="1469" y="601"/>
                </a:lnTo>
                <a:lnTo>
                  <a:pt x="1488" y="622"/>
                </a:lnTo>
                <a:lnTo>
                  <a:pt x="1504" y="638"/>
                </a:lnTo>
                <a:lnTo>
                  <a:pt x="1521" y="656"/>
                </a:lnTo>
                <a:lnTo>
                  <a:pt x="1537" y="675"/>
                </a:lnTo>
                <a:lnTo>
                  <a:pt x="1552" y="694"/>
                </a:lnTo>
                <a:lnTo>
                  <a:pt x="1566" y="716"/>
                </a:lnTo>
                <a:lnTo>
                  <a:pt x="1579" y="739"/>
                </a:lnTo>
                <a:lnTo>
                  <a:pt x="1591" y="764"/>
                </a:lnTo>
                <a:lnTo>
                  <a:pt x="1600" y="791"/>
                </a:lnTo>
                <a:lnTo>
                  <a:pt x="1606" y="822"/>
                </a:lnTo>
                <a:lnTo>
                  <a:pt x="1610" y="853"/>
                </a:lnTo>
                <a:lnTo>
                  <a:pt x="1610" y="888"/>
                </a:lnTo>
                <a:lnTo>
                  <a:pt x="1605" y="926"/>
                </a:lnTo>
                <a:close/>
                <a:moveTo>
                  <a:pt x="2167" y="926"/>
                </a:moveTo>
                <a:lnTo>
                  <a:pt x="2160" y="960"/>
                </a:lnTo>
                <a:lnTo>
                  <a:pt x="2149" y="992"/>
                </a:lnTo>
                <a:lnTo>
                  <a:pt x="2136" y="1024"/>
                </a:lnTo>
                <a:lnTo>
                  <a:pt x="2120" y="1055"/>
                </a:lnTo>
                <a:lnTo>
                  <a:pt x="2102" y="1086"/>
                </a:lnTo>
                <a:lnTo>
                  <a:pt x="2083" y="1114"/>
                </a:lnTo>
                <a:lnTo>
                  <a:pt x="2063" y="1141"/>
                </a:lnTo>
                <a:lnTo>
                  <a:pt x="2043" y="1166"/>
                </a:lnTo>
                <a:lnTo>
                  <a:pt x="2023" y="1189"/>
                </a:lnTo>
                <a:lnTo>
                  <a:pt x="2005" y="1208"/>
                </a:lnTo>
                <a:lnTo>
                  <a:pt x="1987" y="1227"/>
                </a:lnTo>
                <a:lnTo>
                  <a:pt x="1972" y="1242"/>
                </a:lnTo>
                <a:lnTo>
                  <a:pt x="1959" y="1254"/>
                </a:lnTo>
                <a:lnTo>
                  <a:pt x="1949" y="1263"/>
                </a:lnTo>
                <a:lnTo>
                  <a:pt x="1944" y="1268"/>
                </a:lnTo>
                <a:lnTo>
                  <a:pt x="1928" y="1278"/>
                </a:lnTo>
                <a:lnTo>
                  <a:pt x="1911" y="1284"/>
                </a:lnTo>
                <a:lnTo>
                  <a:pt x="1894" y="1287"/>
                </a:lnTo>
                <a:lnTo>
                  <a:pt x="1878" y="1284"/>
                </a:lnTo>
                <a:lnTo>
                  <a:pt x="1863" y="1280"/>
                </a:lnTo>
                <a:lnTo>
                  <a:pt x="1849" y="1271"/>
                </a:lnTo>
                <a:lnTo>
                  <a:pt x="1836" y="1259"/>
                </a:lnTo>
                <a:lnTo>
                  <a:pt x="1825" y="1243"/>
                </a:lnTo>
                <a:lnTo>
                  <a:pt x="1819" y="1224"/>
                </a:lnTo>
                <a:lnTo>
                  <a:pt x="1819" y="1204"/>
                </a:lnTo>
                <a:lnTo>
                  <a:pt x="1822" y="1186"/>
                </a:lnTo>
                <a:lnTo>
                  <a:pt x="1831" y="1167"/>
                </a:lnTo>
                <a:lnTo>
                  <a:pt x="1845" y="1152"/>
                </a:lnTo>
                <a:lnTo>
                  <a:pt x="1858" y="1140"/>
                </a:lnTo>
                <a:lnTo>
                  <a:pt x="1874" y="1125"/>
                </a:lnTo>
                <a:lnTo>
                  <a:pt x="1891" y="1106"/>
                </a:lnTo>
                <a:lnTo>
                  <a:pt x="1911" y="1084"/>
                </a:lnTo>
                <a:lnTo>
                  <a:pt x="1932" y="1062"/>
                </a:lnTo>
                <a:lnTo>
                  <a:pt x="1951" y="1037"/>
                </a:lnTo>
                <a:lnTo>
                  <a:pt x="1969" y="1011"/>
                </a:lnTo>
                <a:lnTo>
                  <a:pt x="1986" y="983"/>
                </a:lnTo>
                <a:lnTo>
                  <a:pt x="2000" y="956"/>
                </a:lnTo>
                <a:lnTo>
                  <a:pt x="2010" y="929"/>
                </a:lnTo>
                <a:lnTo>
                  <a:pt x="2017" y="902"/>
                </a:lnTo>
                <a:lnTo>
                  <a:pt x="2020" y="876"/>
                </a:lnTo>
                <a:lnTo>
                  <a:pt x="2019" y="854"/>
                </a:lnTo>
                <a:lnTo>
                  <a:pt x="2015" y="834"/>
                </a:lnTo>
                <a:lnTo>
                  <a:pt x="2009" y="814"/>
                </a:lnTo>
                <a:lnTo>
                  <a:pt x="1999" y="797"/>
                </a:lnTo>
                <a:lnTo>
                  <a:pt x="1988" y="780"/>
                </a:lnTo>
                <a:lnTo>
                  <a:pt x="1974" y="763"/>
                </a:lnTo>
                <a:lnTo>
                  <a:pt x="1958" y="746"/>
                </a:lnTo>
                <a:lnTo>
                  <a:pt x="1940" y="727"/>
                </a:lnTo>
                <a:lnTo>
                  <a:pt x="1923" y="709"/>
                </a:lnTo>
                <a:lnTo>
                  <a:pt x="1904" y="688"/>
                </a:lnTo>
                <a:lnTo>
                  <a:pt x="1886" y="666"/>
                </a:lnTo>
                <a:lnTo>
                  <a:pt x="1869" y="643"/>
                </a:lnTo>
                <a:lnTo>
                  <a:pt x="1853" y="617"/>
                </a:lnTo>
                <a:lnTo>
                  <a:pt x="1839" y="588"/>
                </a:lnTo>
                <a:lnTo>
                  <a:pt x="1827" y="558"/>
                </a:lnTo>
                <a:lnTo>
                  <a:pt x="1820" y="523"/>
                </a:lnTo>
                <a:lnTo>
                  <a:pt x="1813" y="474"/>
                </a:lnTo>
                <a:lnTo>
                  <a:pt x="1812" y="426"/>
                </a:lnTo>
                <a:lnTo>
                  <a:pt x="1815" y="382"/>
                </a:lnTo>
                <a:lnTo>
                  <a:pt x="1822" y="338"/>
                </a:lnTo>
                <a:lnTo>
                  <a:pt x="1833" y="297"/>
                </a:lnTo>
                <a:lnTo>
                  <a:pt x="1847" y="259"/>
                </a:lnTo>
                <a:lnTo>
                  <a:pt x="1862" y="223"/>
                </a:lnTo>
                <a:lnTo>
                  <a:pt x="1881" y="189"/>
                </a:lnTo>
                <a:lnTo>
                  <a:pt x="1899" y="159"/>
                </a:lnTo>
                <a:lnTo>
                  <a:pt x="1919" y="131"/>
                </a:lnTo>
                <a:lnTo>
                  <a:pt x="1938" y="106"/>
                </a:lnTo>
                <a:lnTo>
                  <a:pt x="1957" y="84"/>
                </a:lnTo>
                <a:lnTo>
                  <a:pt x="1975" y="64"/>
                </a:lnTo>
                <a:lnTo>
                  <a:pt x="1990" y="48"/>
                </a:lnTo>
                <a:lnTo>
                  <a:pt x="2005" y="35"/>
                </a:lnTo>
                <a:lnTo>
                  <a:pt x="2017" y="25"/>
                </a:lnTo>
                <a:lnTo>
                  <a:pt x="2024" y="19"/>
                </a:lnTo>
                <a:lnTo>
                  <a:pt x="2027" y="15"/>
                </a:lnTo>
                <a:lnTo>
                  <a:pt x="2046" y="6"/>
                </a:lnTo>
                <a:lnTo>
                  <a:pt x="2064" y="0"/>
                </a:lnTo>
                <a:lnTo>
                  <a:pt x="2084" y="0"/>
                </a:lnTo>
                <a:lnTo>
                  <a:pt x="2102" y="6"/>
                </a:lnTo>
                <a:lnTo>
                  <a:pt x="2120" y="15"/>
                </a:lnTo>
                <a:lnTo>
                  <a:pt x="2134" y="30"/>
                </a:lnTo>
                <a:lnTo>
                  <a:pt x="2145" y="47"/>
                </a:lnTo>
                <a:lnTo>
                  <a:pt x="2149" y="67"/>
                </a:lnTo>
                <a:lnTo>
                  <a:pt x="2149" y="86"/>
                </a:lnTo>
                <a:lnTo>
                  <a:pt x="2145" y="105"/>
                </a:lnTo>
                <a:lnTo>
                  <a:pt x="2135" y="122"/>
                </a:lnTo>
                <a:lnTo>
                  <a:pt x="2120" y="136"/>
                </a:lnTo>
                <a:lnTo>
                  <a:pt x="2118" y="138"/>
                </a:lnTo>
                <a:lnTo>
                  <a:pt x="2111" y="144"/>
                </a:lnTo>
                <a:lnTo>
                  <a:pt x="2101" y="152"/>
                </a:lnTo>
                <a:lnTo>
                  <a:pt x="2089" y="165"/>
                </a:lnTo>
                <a:lnTo>
                  <a:pt x="2075" y="180"/>
                </a:lnTo>
                <a:lnTo>
                  <a:pt x="2060" y="198"/>
                </a:lnTo>
                <a:lnTo>
                  <a:pt x="2044" y="219"/>
                </a:lnTo>
                <a:lnTo>
                  <a:pt x="2027" y="241"/>
                </a:lnTo>
                <a:lnTo>
                  <a:pt x="2002" y="283"/>
                </a:lnTo>
                <a:lnTo>
                  <a:pt x="1984" y="325"/>
                </a:lnTo>
                <a:lnTo>
                  <a:pt x="1972" y="367"/>
                </a:lnTo>
                <a:lnTo>
                  <a:pt x="1965" y="410"/>
                </a:lnTo>
                <a:lnTo>
                  <a:pt x="1964" y="453"/>
                </a:lnTo>
                <a:lnTo>
                  <a:pt x="1969" y="496"/>
                </a:lnTo>
                <a:lnTo>
                  <a:pt x="1975" y="520"/>
                </a:lnTo>
                <a:lnTo>
                  <a:pt x="1985" y="541"/>
                </a:lnTo>
                <a:lnTo>
                  <a:pt x="1998" y="562"/>
                </a:lnTo>
                <a:lnTo>
                  <a:pt x="2013" y="581"/>
                </a:lnTo>
                <a:lnTo>
                  <a:pt x="2031" y="601"/>
                </a:lnTo>
                <a:lnTo>
                  <a:pt x="2050" y="622"/>
                </a:lnTo>
                <a:lnTo>
                  <a:pt x="2067" y="638"/>
                </a:lnTo>
                <a:lnTo>
                  <a:pt x="2082" y="656"/>
                </a:lnTo>
                <a:lnTo>
                  <a:pt x="2098" y="675"/>
                </a:lnTo>
                <a:lnTo>
                  <a:pt x="2113" y="694"/>
                </a:lnTo>
                <a:lnTo>
                  <a:pt x="2129" y="716"/>
                </a:lnTo>
                <a:lnTo>
                  <a:pt x="2142" y="739"/>
                </a:lnTo>
                <a:lnTo>
                  <a:pt x="2152" y="764"/>
                </a:lnTo>
                <a:lnTo>
                  <a:pt x="2161" y="791"/>
                </a:lnTo>
                <a:lnTo>
                  <a:pt x="2168" y="822"/>
                </a:lnTo>
                <a:lnTo>
                  <a:pt x="2171" y="853"/>
                </a:lnTo>
                <a:lnTo>
                  <a:pt x="2171" y="888"/>
                </a:lnTo>
                <a:lnTo>
                  <a:pt x="2167" y="926"/>
                </a:lnTo>
                <a:close/>
                <a:moveTo>
                  <a:pt x="1043" y="926"/>
                </a:moveTo>
                <a:lnTo>
                  <a:pt x="1036" y="960"/>
                </a:lnTo>
                <a:lnTo>
                  <a:pt x="1026" y="992"/>
                </a:lnTo>
                <a:lnTo>
                  <a:pt x="1013" y="1024"/>
                </a:lnTo>
                <a:lnTo>
                  <a:pt x="996" y="1055"/>
                </a:lnTo>
                <a:lnTo>
                  <a:pt x="979" y="1086"/>
                </a:lnTo>
                <a:lnTo>
                  <a:pt x="959" y="1114"/>
                </a:lnTo>
                <a:lnTo>
                  <a:pt x="940" y="1141"/>
                </a:lnTo>
                <a:lnTo>
                  <a:pt x="919" y="1166"/>
                </a:lnTo>
                <a:lnTo>
                  <a:pt x="899" y="1189"/>
                </a:lnTo>
                <a:lnTo>
                  <a:pt x="881" y="1208"/>
                </a:lnTo>
                <a:lnTo>
                  <a:pt x="864" y="1227"/>
                </a:lnTo>
                <a:lnTo>
                  <a:pt x="848" y="1242"/>
                </a:lnTo>
                <a:lnTo>
                  <a:pt x="835" y="1254"/>
                </a:lnTo>
                <a:lnTo>
                  <a:pt x="825" y="1263"/>
                </a:lnTo>
                <a:lnTo>
                  <a:pt x="820" y="1268"/>
                </a:lnTo>
                <a:lnTo>
                  <a:pt x="805" y="1278"/>
                </a:lnTo>
                <a:lnTo>
                  <a:pt x="787" y="1284"/>
                </a:lnTo>
                <a:lnTo>
                  <a:pt x="770" y="1287"/>
                </a:lnTo>
                <a:lnTo>
                  <a:pt x="755" y="1284"/>
                </a:lnTo>
                <a:lnTo>
                  <a:pt x="740" y="1280"/>
                </a:lnTo>
                <a:lnTo>
                  <a:pt x="725" y="1271"/>
                </a:lnTo>
                <a:lnTo>
                  <a:pt x="712" y="1259"/>
                </a:lnTo>
                <a:lnTo>
                  <a:pt x="701" y="1243"/>
                </a:lnTo>
                <a:lnTo>
                  <a:pt x="696" y="1224"/>
                </a:lnTo>
                <a:lnTo>
                  <a:pt x="695" y="1204"/>
                </a:lnTo>
                <a:lnTo>
                  <a:pt x="698" y="1186"/>
                </a:lnTo>
                <a:lnTo>
                  <a:pt x="707" y="1167"/>
                </a:lnTo>
                <a:lnTo>
                  <a:pt x="721" y="1152"/>
                </a:lnTo>
                <a:lnTo>
                  <a:pt x="734" y="1140"/>
                </a:lnTo>
                <a:lnTo>
                  <a:pt x="750" y="1125"/>
                </a:lnTo>
                <a:lnTo>
                  <a:pt x="768" y="1106"/>
                </a:lnTo>
                <a:lnTo>
                  <a:pt x="787" y="1084"/>
                </a:lnTo>
                <a:lnTo>
                  <a:pt x="808" y="1062"/>
                </a:lnTo>
                <a:lnTo>
                  <a:pt x="828" y="1037"/>
                </a:lnTo>
                <a:lnTo>
                  <a:pt x="845" y="1011"/>
                </a:lnTo>
                <a:lnTo>
                  <a:pt x="862" y="983"/>
                </a:lnTo>
                <a:lnTo>
                  <a:pt x="877" y="956"/>
                </a:lnTo>
                <a:lnTo>
                  <a:pt x="886" y="929"/>
                </a:lnTo>
                <a:lnTo>
                  <a:pt x="893" y="902"/>
                </a:lnTo>
                <a:lnTo>
                  <a:pt x="896" y="876"/>
                </a:lnTo>
                <a:lnTo>
                  <a:pt x="895" y="854"/>
                </a:lnTo>
                <a:lnTo>
                  <a:pt x="892" y="834"/>
                </a:lnTo>
                <a:lnTo>
                  <a:pt x="885" y="814"/>
                </a:lnTo>
                <a:lnTo>
                  <a:pt x="876" y="797"/>
                </a:lnTo>
                <a:lnTo>
                  <a:pt x="865" y="780"/>
                </a:lnTo>
                <a:lnTo>
                  <a:pt x="851" y="763"/>
                </a:lnTo>
                <a:lnTo>
                  <a:pt x="834" y="746"/>
                </a:lnTo>
                <a:lnTo>
                  <a:pt x="817" y="727"/>
                </a:lnTo>
                <a:lnTo>
                  <a:pt x="799" y="709"/>
                </a:lnTo>
                <a:lnTo>
                  <a:pt x="781" y="688"/>
                </a:lnTo>
                <a:lnTo>
                  <a:pt x="762" y="666"/>
                </a:lnTo>
                <a:lnTo>
                  <a:pt x="745" y="643"/>
                </a:lnTo>
                <a:lnTo>
                  <a:pt x="730" y="617"/>
                </a:lnTo>
                <a:lnTo>
                  <a:pt x="716" y="588"/>
                </a:lnTo>
                <a:lnTo>
                  <a:pt x="704" y="558"/>
                </a:lnTo>
                <a:lnTo>
                  <a:pt x="695" y="523"/>
                </a:lnTo>
                <a:lnTo>
                  <a:pt x="690" y="474"/>
                </a:lnTo>
                <a:lnTo>
                  <a:pt x="688" y="426"/>
                </a:lnTo>
                <a:lnTo>
                  <a:pt x="692" y="382"/>
                </a:lnTo>
                <a:lnTo>
                  <a:pt x="698" y="338"/>
                </a:lnTo>
                <a:lnTo>
                  <a:pt x="709" y="297"/>
                </a:lnTo>
                <a:lnTo>
                  <a:pt x="723" y="259"/>
                </a:lnTo>
                <a:lnTo>
                  <a:pt x="738" y="223"/>
                </a:lnTo>
                <a:lnTo>
                  <a:pt x="757" y="189"/>
                </a:lnTo>
                <a:lnTo>
                  <a:pt x="775" y="159"/>
                </a:lnTo>
                <a:lnTo>
                  <a:pt x="795" y="131"/>
                </a:lnTo>
                <a:lnTo>
                  <a:pt x="815" y="106"/>
                </a:lnTo>
                <a:lnTo>
                  <a:pt x="833" y="84"/>
                </a:lnTo>
                <a:lnTo>
                  <a:pt x="852" y="64"/>
                </a:lnTo>
                <a:lnTo>
                  <a:pt x="867" y="48"/>
                </a:lnTo>
                <a:lnTo>
                  <a:pt x="881" y="35"/>
                </a:lnTo>
                <a:lnTo>
                  <a:pt x="893" y="25"/>
                </a:lnTo>
                <a:lnTo>
                  <a:pt x="901" y="19"/>
                </a:lnTo>
                <a:lnTo>
                  <a:pt x="904" y="15"/>
                </a:lnTo>
                <a:lnTo>
                  <a:pt x="922" y="6"/>
                </a:lnTo>
                <a:lnTo>
                  <a:pt x="941" y="0"/>
                </a:lnTo>
                <a:lnTo>
                  <a:pt x="960" y="0"/>
                </a:lnTo>
                <a:lnTo>
                  <a:pt x="979" y="6"/>
                </a:lnTo>
                <a:lnTo>
                  <a:pt x="996" y="15"/>
                </a:lnTo>
                <a:lnTo>
                  <a:pt x="1010" y="30"/>
                </a:lnTo>
                <a:lnTo>
                  <a:pt x="1021" y="47"/>
                </a:lnTo>
                <a:lnTo>
                  <a:pt x="1026" y="67"/>
                </a:lnTo>
                <a:lnTo>
                  <a:pt x="1026" y="86"/>
                </a:lnTo>
                <a:lnTo>
                  <a:pt x="1021" y="105"/>
                </a:lnTo>
                <a:lnTo>
                  <a:pt x="1011" y="122"/>
                </a:lnTo>
                <a:lnTo>
                  <a:pt x="997" y="136"/>
                </a:lnTo>
                <a:lnTo>
                  <a:pt x="994" y="138"/>
                </a:lnTo>
                <a:lnTo>
                  <a:pt x="988" y="144"/>
                </a:lnTo>
                <a:lnTo>
                  <a:pt x="978" y="153"/>
                </a:lnTo>
                <a:lnTo>
                  <a:pt x="966" y="165"/>
                </a:lnTo>
                <a:lnTo>
                  <a:pt x="952" y="180"/>
                </a:lnTo>
                <a:lnTo>
                  <a:pt x="936" y="198"/>
                </a:lnTo>
                <a:lnTo>
                  <a:pt x="920" y="219"/>
                </a:lnTo>
                <a:lnTo>
                  <a:pt x="904" y="241"/>
                </a:lnTo>
                <a:lnTo>
                  <a:pt x="879" y="283"/>
                </a:lnTo>
                <a:lnTo>
                  <a:pt x="860" y="325"/>
                </a:lnTo>
                <a:lnTo>
                  <a:pt x="848" y="367"/>
                </a:lnTo>
                <a:lnTo>
                  <a:pt x="842" y="410"/>
                </a:lnTo>
                <a:lnTo>
                  <a:pt x="841" y="453"/>
                </a:lnTo>
                <a:lnTo>
                  <a:pt x="845" y="496"/>
                </a:lnTo>
                <a:lnTo>
                  <a:pt x="852" y="520"/>
                </a:lnTo>
                <a:lnTo>
                  <a:pt x="861" y="541"/>
                </a:lnTo>
                <a:lnTo>
                  <a:pt x="874" y="562"/>
                </a:lnTo>
                <a:lnTo>
                  <a:pt x="890" y="581"/>
                </a:lnTo>
                <a:lnTo>
                  <a:pt x="907" y="601"/>
                </a:lnTo>
                <a:lnTo>
                  <a:pt x="927" y="622"/>
                </a:lnTo>
                <a:lnTo>
                  <a:pt x="943" y="638"/>
                </a:lnTo>
                <a:lnTo>
                  <a:pt x="959" y="656"/>
                </a:lnTo>
                <a:lnTo>
                  <a:pt x="974" y="675"/>
                </a:lnTo>
                <a:lnTo>
                  <a:pt x="990" y="694"/>
                </a:lnTo>
                <a:lnTo>
                  <a:pt x="1005" y="716"/>
                </a:lnTo>
                <a:lnTo>
                  <a:pt x="1018" y="739"/>
                </a:lnTo>
                <a:lnTo>
                  <a:pt x="1029" y="764"/>
                </a:lnTo>
                <a:lnTo>
                  <a:pt x="1038" y="791"/>
                </a:lnTo>
                <a:lnTo>
                  <a:pt x="1044" y="822"/>
                </a:lnTo>
                <a:lnTo>
                  <a:pt x="1047" y="853"/>
                </a:lnTo>
                <a:lnTo>
                  <a:pt x="1047" y="888"/>
                </a:lnTo>
                <a:lnTo>
                  <a:pt x="1043" y="926"/>
                </a:lnTo>
                <a:close/>
                <a:moveTo>
                  <a:pt x="3193" y="1689"/>
                </a:moveTo>
                <a:lnTo>
                  <a:pt x="3144" y="1691"/>
                </a:lnTo>
                <a:lnTo>
                  <a:pt x="3097" y="1698"/>
                </a:lnTo>
                <a:lnTo>
                  <a:pt x="3051" y="1711"/>
                </a:lnTo>
                <a:lnTo>
                  <a:pt x="3007" y="1729"/>
                </a:lnTo>
                <a:lnTo>
                  <a:pt x="2966" y="1750"/>
                </a:lnTo>
                <a:lnTo>
                  <a:pt x="2928" y="1775"/>
                </a:lnTo>
                <a:lnTo>
                  <a:pt x="2892" y="1805"/>
                </a:lnTo>
                <a:lnTo>
                  <a:pt x="2892" y="1520"/>
                </a:lnTo>
                <a:lnTo>
                  <a:pt x="2889" y="1499"/>
                </a:lnTo>
                <a:lnTo>
                  <a:pt x="2881" y="1482"/>
                </a:lnTo>
                <a:lnTo>
                  <a:pt x="2869" y="1466"/>
                </a:lnTo>
                <a:lnTo>
                  <a:pt x="2854" y="1454"/>
                </a:lnTo>
                <a:lnTo>
                  <a:pt x="2836" y="1446"/>
                </a:lnTo>
                <a:lnTo>
                  <a:pt x="2816" y="1444"/>
                </a:lnTo>
                <a:lnTo>
                  <a:pt x="76" y="1444"/>
                </a:lnTo>
                <a:lnTo>
                  <a:pt x="55" y="1446"/>
                </a:lnTo>
                <a:lnTo>
                  <a:pt x="38" y="1454"/>
                </a:lnTo>
                <a:lnTo>
                  <a:pt x="23" y="1466"/>
                </a:lnTo>
                <a:lnTo>
                  <a:pt x="11" y="1482"/>
                </a:lnTo>
                <a:lnTo>
                  <a:pt x="3" y="1499"/>
                </a:lnTo>
                <a:lnTo>
                  <a:pt x="0" y="1520"/>
                </a:lnTo>
                <a:lnTo>
                  <a:pt x="0" y="2358"/>
                </a:lnTo>
                <a:lnTo>
                  <a:pt x="2" y="2457"/>
                </a:lnTo>
                <a:lnTo>
                  <a:pt x="10" y="2551"/>
                </a:lnTo>
                <a:lnTo>
                  <a:pt x="23" y="2643"/>
                </a:lnTo>
                <a:lnTo>
                  <a:pt x="40" y="2733"/>
                </a:lnTo>
                <a:lnTo>
                  <a:pt x="63" y="2818"/>
                </a:lnTo>
                <a:lnTo>
                  <a:pt x="90" y="2900"/>
                </a:lnTo>
                <a:lnTo>
                  <a:pt x="123" y="2979"/>
                </a:lnTo>
                <a:lnTo>
                  <a:pt x="158" y="3050"/>
                </a:lnTo>
                <a:lnTo>
                  <a:pt x="197" y="3117"/>
                </a:lnTo>
                <a:lnTo>
                  <a:pt x="241" y="3182"/>
                </a:lnTo>
                <a:lnTo>
                  <a:pt x="288" y="3242"/>
                </a:lnTo>
                <a:lnTo>
                  <a:pt x="340" y="3300"/>
                </a:lnTo>
                <a:lnTo>
                  <a:pt x="396" y="3353"/>
                </a:lnTo>
                <a:lnTo>
                  <a:pt x="442" y="3391"/>
                </a:lnTo>
                <a:lnTo>
                  <a:pt x="487" y="3426"/>
                </a:lnTo>
                <a:lnTo>
                  <a:pt x="531" y="3455"/>
                </a:lnTo>
                <a:lnTo>
                  <a:pt x="573" y="3481"/>
                </a:lnTo>
                <a:lnTo>
                  <a:pt x="613" y="3504"/>
                </a:lnTo>
                <a:lnTo>
                  <a:pt x="651" y="3523"/>
                </a:lnTo>
                <a:lnTo>
                  <a:pt x="686" y="3539"/>
                </a:lnTo>
                <a:lnTo>
                  <a:pt x="718" y="3552"/>
                </a:lnTo>
                <a:lnTo>
                  <a:pt x="744" y="3561"/>
                </a:lnTo>
                <a:lnTo>
                  <a:pt x="767" y="3569"/>
                </a:lnTo>
                <a:lnTo>
                  <a:pt x="784" y="3574"/>
                </a:lnTo>
                <a:lnTo>
                  <a:pt x="795" y="3578"/>
                </a:lnTo>
                <a:lnTo>
                  <a:pt x="800" y="3579"/>
                </a:lnTo>
                <a:lnTo>
                  <a:pt x="809" y="3581"/>
                </a:lnTo>
                <a:lnTo>
                  <a:pt x="818" y="3581"/>
                </a:lnTo>
                <a:lnTo>
                  <a:pt x="1959" y="3581"/>
                </a:lnTo>
                <a:lnTo>
                  <a:pt x="1965" y="3581"/>
                </a:lnTo>
                <a:lnTo>
                  <a:pt x="1973" y="3580"/>
                </a:lnTo>
                <a:lnTo>
                  <a:pt x="1978" y="3579"/>
                </a:lnTo>
                <a:lnTo>
                  <a:pt x="1989" y="3576"/>
                </a:lnTo>
                <a:lnTo>
                  <a:pt x="2007" y="3572"/>
                </a:lnTo>
                <a:lnTo>
                  <a:pt x="2028" y="3566"/>
                </a:lnTo>
                <a:lnTo>
                  <a:pt x="2056" y="3558"/>
                </a:lnTo>
                <a:lnTo>
                  <a:pt x="2087" y="3547"/>
                </a:lnTo>
                <a:lnTo>
                  <a:pt x="2122" y="3535"/>
                </a:lnTo>
                <a:lnTo>
                  <a:pt x="2160" y="3520"/>
                </a:lnTo>
                <a:lnTo>
                  <a:pt x="2201" y="3502"/>
                </a:lnTo>
                <a:lnTo>
                  <a:pt x="2245" y="3481"/>
                </a:lnTo>
                <a:lnTo>
                  <a:pt x="2290" y="3456"/>
                </a:lnTo>
                <a:lnTo>
                  <a:pt x="2337" y="3429"/>
                </a:lnTo>
                <a:lnTo>
                  <a:pt x="2384" y="3398"/>
                </a:lnTo>
                <a:lnTo>
                  <a:pt x="2433" y="3364"/>
                </a:lnTo>
                <a:lnTo>
                  <a:pt x="2497" y="3312"/>
                </a:lnTo>
                <a:lnTo>
                  <a:pt x="2557" y="3255"/>
                </a:lnTo>
                <a:lnTo>
                  <a:pt x="2613" y="3195"/>
                </a:lnTo>
                <a:lnTo>
                  <a:pt x="2663" y="3132"/>
                </a:lnTo>
                <a:lnTo>
                  <a:pt x="2708" y="3065"/>
                </a:lnTo>
                <a:lnTo>
                  <a:pt x="2749" y="2994"/>
                </a:lnTo>
                <a:lnTo>
                  <a:pt x="2782" y="2926"/>
                </a:lnTo>
                <a:lnTo>
                  <a:pt x="2812" y="2855"/>
                </a:lnTo>
                <a:lnTo>
                  <a:pt x="2836" y="2780"/>
                </a:lnTo>
                <a:lnTo>
                  <a:pt x="2856" y="2704"/>
                </a:lnTo>
                <a:lnTo>
                  <a:pt x="2871" y="2625"/>
                </a:lnTo>
                <a:lnTo>
                  <a:pt x="2882" y="2543"/>
                </a:lnTo>
                <a:lnTo>
                  <a:pt x="2890" y="2459"/>
                </a:lnTo>
                <a:lnTo>
                  <a:pt x="2892" y="2372"/>
                </a:lnTo>
                <a:lnTo>
                  <a:pt x="2892" y="2165"/>
                </a:lnTo>
                <a:lnTo>
                  <a:pt x="2895" y="2152"/>
                </a:lnTo>
                <a:lnTo>
                  <a:pt x="2896" y="2138"/>
                </a:lnTo>
                <a:lnTo>
                  <a:pt x="2900" y="2094"/>
                </a:lnTo>
                <a:lnTo>
                  <a:pt x="2910" y="2052"/>
                </a:lnTo>
                <a:lnTo>
                  <a:pt x="2925" y="2013"/>
                </a:lnTo>
                <a:lnTo>
                  <a:pt x="2944" y="1976"/>
                </a:lnTo>
                <a:lnTo>
                  <a:pt x="2969" y="1943"/>
                </a:lnTo>
                <a:lnTo>
                  <a:pt x="2999" y="1913"/>
                </a:lnTo>
                <a:lnTo>
                  <a:pt x="3031" y="1888"/>
                </a:lnTo>
                <a:lnTo>
                  <a:pt x="3068" y="1869"/>
                </a:lnTo>
                <a:lnTo>
                  <a:pt x="3107" y="1854"/>
                </a:lnTo>
                <a:lnTo>
                  <a:pt x="3149" y="1844"/>
                </a:lnTo>
                <a:lnTo>
                  <a:pt x="3193" y="1841"/>
                </a:lnTo>
                <a:lnTo>
                  <a:pt x="3233" y="1844"/>
                </a:lnTo>
                <a:lnTo>
                  <a:pt x="3270" y="1851"/>
                </a:lnTo>
                <a:lnTo>
                  <a:pt x="3303" y="1865"/>
                </a:lnTo>
                <a:lnTo>
                  <a:pt x="3334" y="1882"/>
                </a:lnTo>
                <a:lnTo>
                  <a:pt x="3360" y="1904"/>
                </a:lnTo>
                <a:lnTo>
                  <a:pt x="3384" y="1929"/>
                </a:lnTo>
                <a:lnTo>
                  <a:pt x="3402" y="1958"/>
                </a:lnTo>
                <a:lnTo>
                  <a:pt x="3417" y="1989"/>
                </a:lnTo>
                <a:lnTo>
                  <a:pt x="3428" y="2023"/>
                </a:lnTo>
                <a:lnTo>
                  <a:pt x="3435" y="2060"/>
                </a:lnTo>
                <a:lnTo>
                  <a:pt x="3436" y="2098"/>
                </a:lnTo>
                <a:lnTo>
                  <a:pt x="3433" y="2138"/>
                </a:lnTo>
                <a:lnTo>
                  <a:pt x="3420" y="2206"/>
                </a:lnTo>
                <a:lnTo>
                  <a:pt x="3402" y="2270"/>
                </a:lnTo>
                <a:lnTo>
                  <a:pt x="3381" y="2329"/>
                </a:lnTo>
                <a:lnTo>
                  <a:pt x="3357" y="2385"/>
                </a:lnTo>
                <a:lnTo>
                  <a:pt x="3328" y="2438"/>
                </a:lnTo>
                <a:lnTo>
                  <a:pt x="3298" y="2487"/>
                </a:lnTo>
                <a:lnTo>
                  <a:pt x="3264" y="2533"/>
                </a:lnTo>
                <a:lnTo>
                  <a:pt x="3229" y="2574"/>
                </a:lnTo>
                <a:lnTo>
                  <a:pt x="3192" y="2613"/>
                </a:lnTo>
                <a:lnTo>
                  <a:pt x="3154" y="2649"/>
                </a:lnTo>
                <a:lnTo>
                  <a:pt x="3114" y="2681"/>
                </a:lnTo>
                <a:lnTo>
                  <a:pt x="3075" y="2711"/>
                </a:lnTo>
                <a:lnTo>
                  <a:pt x="3035" y="2737"/>
                </a:lnTo>
                <a:lnTo>
                  <a:pt x="2994" y="2761"/>
                </a:lnTo>
                <a:lnTo>
                  <a:pt x="2954" y="2781"/>
                </a:lnTo>
                <a:lnTo>
                  <a:pt x="2915" y="2799"/>
                </a:lnTo>
                <a:lnTo>
                  <a:pt x="2877" y="2814"/>
                </a:lnTo>
                <a:lnTo>
                  <a:pt x="2841" y="2827"/>
                </a:lnTo>
                <a:lnTo>
                  <a:pt x="2807" y="2837"/>
                </a:lnTo>
                <a:lnTo>
                  <a:pt x="2775" y="2846"/>
                </a:lnTo>
                <a:lnTo>
                  <a:pt x="2745" y="2851"/>
                </a:lnTo>
                <a:lnTo>
                  <a:pt x="2719" y="2854"/>
                </a:lnTo>
                <a:lnTo>
                  <a:pt x="2695" y="2855"/>
                </a:lnTo>
                <a:lnTo>
                  <a:pt x="2676" y="2857"/>
                </a:lnTo>
                <a:lnTo>
                  <a:pt x="2657" y="2865"/>
                </a:lnTo>
                <a:lnTo>
                  <a:pt x="2642" y="2877"/>
                </a:lnTo>
                <a:lnTo>
                  <a:pt x="2630" y="2892"/>
                </a:lnTo>
                <a:lnTo>
                  <a:pt x="2622" y="2911"/>
                </a:lnTo>
                <a:lnTo>
                  <a:pt x="2620" y="2931"/>
                </a:lnTo>
                <a:lnTo>
                  <a:pt x="2622" y="2952"/>
                </a:lnTo>
                <a:lnTo>
                  <a:pt x="2630" y="2969"/>
                </a:lnTo>
                <a:lnTo>
                  <a:pt x="2642" y="2986"/>
                </a:lnTo>
                <a:lnTo>
                  <a:pt x="2657" y="2997"/>
                </a:lnTo>
                <a:lnTo>
                  <a:pt x="2676" y="3005"/>
                </a:lnTo>
                <a:lnTo>
                  <a:pt x="2695" y="3007"/>
                </a:lnTo>
                <a:lnTo>
                  <a:pt x="2727" y="3006"/>
                </a:lnTo>
                <a:lnTo>
                  <a:pt x="2762" y="3002"/>
                </a:lnTo>
                <a:lnTo>
                  <a:pt x="2799" y="2994"/>
                </a:lnTo>
                <a:lnTo>
                  <a:pt x="2838" y="2985"/>
                </a:lnTo>
                <a:lnTo>
                  <a:pt x="2880" y="2973"/>
                </a:lnTo>
                <a:lnTo>
                  <a:pt x="2923" y="2956"/>
                </a:lnTo>
                <a:lnTo>
                  <a:pt x="2967" y="2939"/>
                </a:lnTo>
                <a:lnTo>
                  <a:pt x="3013" y="2917"/>
                </a:lnTo>
                <a:lnTo>
                  <a:pt x="3060" y="2893"/>
                </a:lnTo>
                <a:lnTo>
                  <a:pt x="3105" y="2867"/>
                </a:lnTo>
                <a:lnTo>
                  <a:pt x="3152" y="2838"/>
                </a:lnTo>
                <a:lnTo>
                  <a:pt x="3198" y="2805"/>
                </a:lnTo>
                <a:lnTo>
                  <a:pt x="3242" y="2771"/>
                </a:lnTo>
                <a:lnTo>
                  <a:pt x="3286" y="2733"/>
                </a:lnTo>
                <a:lnTo>
                  <a:pt x="3328" y="2692"/>
                </a:lnTo>
                <a:lnTo>
                  <a:pt x="3369" y="2649"/>
                </a:lnTo>
                <a:lnTo>
                  <a:pt x="3406" y="2603"/>
                </a:lnTo>
                <a:lnTo>
                  <a:pt x="3441" y="2554"/>
                </a:lnTo>
                <a:lnTo>
                  <a:pt x="3474" y="2503"/>
                </a:lnTo>
                <a:lnTo>
                  <a:pt x="3502" y="2449"/>
                </a:lnTo>
                <a:lnTo>
                  <a:pt x="3527" y="2392"/>
                </a:lnTo>
                <a:lnTo>
                  <a:pt x="3549" y="2333"/>
                </a:lnTo>
                <a:lnTo>
                  <a:pt x="3565" y="2271"/>
                </a:lnTo>
                <a:lnTo>
                  <a:pt x="3577" y="2206"/>
                </a:lnTo>
                <a:lnTo>
                  <a:pt x="3585" y="2138"/>
                </a:lnTo>
                <a:lnTo>
                  <a:pt x="3585" y="2089"/>
                </a:lnTo>
                <a:lnTo>
                  <a:pt x="3582" y="2042"/>
                </a:lnTo>
                <a:lnTo>
                  <a:pt x="3573" y="1996"/>
                </a:lnTo>
                <a:lnTo>
                  <a:pt x="3561" y="1953"/>
                </a:lnTo>
                <a:lnTo>
                  <a:pt x="3545" y="1911"/>
                </a:lnTo>
                <a:lnTo>
                  <a:pt x="3524" y="1873"/>
                </a:lnTo>
                <a:lnTo>
                  <a:pt x="3500" y="1837"/>
                </a:lnTo>
                <a:lnTo>
                  <a:pt x="3473" y="1805"/>
                </a:lnTo>
                <a:lnTo>
                  <a:pt x="3443" y="1775"/>
                </a:lnTo>
                <a:lnTo>
                  <a:pt x="3408" y="1750"/>
                </a:lnTo>
                <a:lnTo>
                  <a:pt x="3371" y="1729"/>
                </a:lnTo>
                <a:lnTo>
                  <a:pt x="3330" y="1711"/>
                </a:lnTo>
                <a:lnTo>
                  <a:pt x="3287" y="1698"/>
                </a:lnTo>
                <a:lnTo>
                  <a:pt x="3241" y="1691"/>
                </a:lnTo>
                <a:lnTo>
                  <a:pt x="3193" y="1689"/>
                </a:lnTo>
                <a:close/>
                <a:moveTo>
                  <a:pt x="2740" y="2372"/>
                </a:moveTo>
                <a:lnTo>
                  <a:pt x="2737" y="2460"/>
                </a:lnTo>
                <a:lnTo>
                  <a:pt x="2729" y="2545"/>
                </a:lnTo>
                <a:lnTo>
                  <a:pt x="2717" y="2626"/>
                </a:lnTo>
                <a:lnTo>
                  <a:pt x="2700" y="2704"/>
                </a:lnTo>
                <a:lnTo>
                  <a:pt x="2677" y="2779"/>
                </a:lnTo>
                <a:lnTo>
                  <a:pt x="2648" y="2851"/>
                </a:lnTo>
                <a:lnTo>
                  <a:pt x="2617" y="2919"/>
                </a:lnTo>
                <a:lnTo>
                  <a:pt x="2582" y="2980"/>
                </a:lnTo>
                <a:lnTo>
                  <a:pt x="2543" y="3038"/>
                </a:lnTo>
                <a:lnTo>
                  <a:pt x="2499" y="3092"/>
                </a:lnTo>
                <a:lnTo>
                  <a:pt x="2453" y="3144"/>
                </a:lnTo>
                <a:lnTo>
                  <a:pt x="2402" y="3192"/>
                </a:lnTo>
                <a:lnTo>
                  <a:pt x="2346" y="3238"/>
                </a:lnTo>
                <a:lnTo>
                  <a:pt x="2302" y="3270"/>
                </a:lnTo>
                <a:lnTo>
                  <a:pt x="2258" y="3299"/>
                </a:lnTo>
                <a:lnTo>
                  <a:pt x="2214" y="3324"/>
                </a:lnTo>
                <a:lnTo>
                  <a:pt x="2172" y="3346"/>
                </a:lnTo>
                <a:lnTo>
                  <a:pt x="2132" y="3365"/>
                </a:lnTo>
                <a:lnTo>
                  <a:pt x="2095" y="3381"/>
                </a:lnTo>
                <a:lnTo>
                  <a:pt x="2060" y="3395"/>
                </a:lnTo>
                <a:lnTo>
                  <a:pt x="2030" y="3406"/>
                </a:lnTo>
                <a:lnTo>
                  <a:pt x="2002" y="3415"/>
                </a:lnTo>
                <a:lnTo>
                  <a:pt x="1980" y="3421"/>
                </a:lnTo>
                <a:lnTo>
                  <a:pt x="1962" y="3426"/>
                </a:lnTo>
                <a:lnTo>
                  <a:pt x="1950" y="3428"/>
                </a:lnTo>
                <a:lnTo>
                  <a:pt x="828" y="3428"/>
                </a:lnTo>
                <a:lnTo>
                  <a:pt x="816" y="3425"/>
                </a:lnTo>
                <a:lnTo>
                  <a:pt x="798" y="3419"/>
                </a:lnTo>
                <a:lnTo>
                  <a:pt x="777" y="3412"/>
                </a:lnTo>
                <a:lnTo>
                  <a:pt x="750" y="3401"/>
                </a:lnTo>
                <a:lnTo>
                  <a:pt x="721" y="3388"/>
                </a:lnTo>
                <a:lnTo>
                  <a:pt x="688" y="3371"/>
                </a:lnTo>
                <a:lnTo>
                  <a:pt x="654" y="3352"/>
                </a:lnTo>
                <a:lnTo>
                  <a:pt x="617" y="3329"/>
                </a:lnTo>
                <a:lnTo>
                  <a:pt x="577" y="3303"/>
                </a:lnTo>
                <a:lnTo>
                  <a:pt x="538" y="3272"/>
                </a:lnTo>
                <a:lnTo>
                  <a:pt x="497" y="3239"/>
                </a:lnTo>
                <a:lnTo>
                  <a:pt x="449" y="3193"/>
                </a:lnTo>
                <a:lnTo>
                  <a:pt x="405" y="3143"/>
                </a:lnTo>
                <a:lnTo>
                  <a:pt x="363" y="3091"/>
                </a:lnTo>
                <a:lnTo>
                  <a:pt x="325" y="3036"/>
                </a:lnTo>
                <a:lnTo>
                  <a:pt x="291" y="2977"/>
                </a:lnTo>
                <a:lnTo>
                  <a:pt x="261" y="2916"/>
                </a:lnTo>
                <a:lnTo>
                  <a:pt x="233" y="2846"/>
                </a:lnTo>
                <a:lnTo>
                  <a:pt x="208" y="2773"/>
                </a:lnTo>
                <a:lnTo>
                  <a:pt x="188" y="2696"/>
                </a:lnTo>
                <a:lnTo>
                  <a:pt x="172" y="2615"/>
                </a:lnTo>
                <a:lnTo>
                  <a:pt x="161" y="2533"/>
                </a:lnTo>
                <a:lnTo>
                  <a:pt x="154" y="2447"/>
                </a:lnTo>
                <a:lnTo>
                  <a:pt x="152" y="2358"/>
                </a:lnTo>
                <a:lnTo>
                  <a:pt x="152" y="1596"/>
                </a:lnTo>
                <a:lnTo>
                  <a:pt x="2740" y="1596"/>
                </a:lnTo>
                <a:lnTo>
                  <a:pt x="2740" y="237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9"/>
          <p:cNvSpPr>
            <a:spLocks noEditPoints="1"/>
          </p:cNvSpPr>
          <p:nvPr/>
        </p:nvSpPr>
        <p:spPr bwMode="auto">
          <a:xfrm>
            <a:off x="8399961" y="5666212"/>
            <a:ext cx="305840" cy="262148"/>
          </a:xfrm>
          <a:custGeom>
            <a:avLst/>
            <a:gdLst>
              <a:gd name="T0" fmla="*/ 2611 w 3655"/>
              <a:gd name="T1" fmla="*/ 262 h 3135"/>
              <a:gd name="T2" fmla="*/ 2581 w 3655"/>
              <a:gd name="T3" fmla="*/ 141 h 3135"/>
              <a:gd name="T4" fmla="*/ 2504 w 3655"/>
              <a:gd name="T5" fmla="*/ 51 h 3135"/>
              <a:gd name="T6" fmla="*/ 2392 w 3655"/>
              <a:gd name="T7" fmla="*/ 4 h 3135"/>
              <a:gd name="T8" fmla="*/ 1263 w 3655"/>
              <a:gd name="T9" fmla="*/ 4 h 3135"/>
              <a:gd name="T10" fmla="*/ 1152 w 3655"/>
              <a:gd name="T11" fmla="*/ 51 h 3135"/>
              <a:gd name="T12" fmla="*/ 1073 w 3655"/>
              <a:gd name="T13" fmla="*/ 141 h 3135"/>
              <a:gd name="T14" fmla="*/ 1044 w 3655"/>
              <a:gd name="T15" fmla="*/ 262 h 3135"/>
              <a:gd name="T16" fmla="*/ 101 w 3655"/>
              <a:gd name="T17" fmla="*/ 527 h 3135"/>
              <a:gd name="T18" fmla="*/ 29 w 3655"/>
              <a:gd name="T19" fmla="*/ 572 h 3135"/>
              <a:gd name="T20" fmla="*/ 0 w 3655"/>
              <a:gd name="T21" fmla="*/ 653 h 3135"/>
              <a:gd name="T22" fmla="*/ 13 w 3655"/>
              <a:gd name="T23" fmla="*/ 3062 h 3135"/>
              <a:gd name="T24" fmla="*/ 73 w 3655"/>
              <a:gd name="T25" fmla="*/ 3122 h 3135"/>
              <a:gd name="T26" fmla="*/ 3524 w 3655"/>
              <a:gd name="T27" fmla="*/ 3135 h 3135"/>
              <a:gd name="T28" fmla="*/ 3606 w 3655"/>
              <a:gd name="T29" fmla="*/ 3106 h 3135"/>
              <a:gd name="T30" fmla="*/ 3652 w 3655"/>
              <a:gd name="T31" fmla="*/ 3034 h 3135"/>
              <a:gd name="T32" fmla="*/ 3652 w 3655"/>
              <a:gd name="T33" fmla="*/ 623 h 3135"/>
              <a:gd name="T34" fmla="*/ 3606 w 3655"/>
              <a:gd name="T35" fmla="*/ 551 h 3135"/>
              <a:gd name="T36" fmla="*/ 3524 w 3655"/>
              <a:gd name="T37" fmla="*/ 523 h 3135"/>
              <a:gd name="T38" fmla="*/ 2350 w 3655"/>
              <a:gd name="T39" fmla="*/ 523 h 3135"/>
              <a:gd name="T40" fmla="*/ 2871 w 3655"/>
              <a:gd name="T41" fmla="*/ 784 h 3135"/>
              <a:gd name="T42" fmla="*/ 3280 w 3655"/>
              <a:gd name="T43" fmla="*/ 1249 h 3135"/>
              <a:gd name="T44" fmla="*/ 2907 w 3655"/>
              <a:gd name="T45" fmla="*/ 1358 h 3135"/>
              <a:gd name="T46" fmla="*/ 2506 w 3655"/>
              <a:gd name="T47" fmla="*/ 1436 h 3135"/>
              <a:gd name="T48" fmla="*/ 2095 w 3655"/>
              <a:gd name="T49" fmla="*/ 1478 h 3135"/>
              <a:gd name="T50" fmla="*/ 1954 w 3655"/>
              <a:gd name="T51" fmla="*/ 1408 h 3135"/>
              <a:gd name="T52" fmla="*/ 1909 w 3655"/>
              <a:gd name="T53" fmla="*/ 1336 h 3135"/>
              <a:gd name="T54" fmla="*/ 1827 w 3655"/>
              <a:gd name="T55" fmla="*/ 1307 h 3135"/>
              <a:gd name="T56" fmla="*/ 1746 w 3655"/>
              <a:gd name="T57" fmla="*/ 1336 h 3135"/>
              <a:gd name="T58" fmla="*/ 1701 w 3655"/>
              <a:gd name="T59" fmla="*/ 1408 h 3135"/>
              <a:gd name="T60" fmla="*/ 1560 w 3655"/>
              <a:gd name="T61" fmla="*/ 1477 h 3135"/>
              <a:gd name="T62" fmla="*/ 1148 w 3655"/>
              <a:gd name="T63" fmla="*/ 1431 h 3135"/>
              <a:gd name="T64" fmla="*/ 747 w 3655"/>
              <a:gd name="T65" fmla="*/ 1351 h 3135"/>
              <a:gd name="T66" fmla="*/ 375 w 3655"/>
              <a:gd name="T67" fmla="*/ 1238 h 3135"/>
              <a:gd name="T68" fmla="*/ 2871 w 3655"/>
              <a:gd name="T69" fmla="*/ 784 h 3135"/>
              <a:gd name="T70" fmla="*/ 783 w 3655"/>
              <a:gd name="T71" fmla="*/ 2874 h 3135"/>
              <a:gd name="T72" fmla="*/ 378 w 3655"/>
              <a:gd name="T73" fmla="*/ 1379 h 3135"/>
              <a:gd name="T74" fmla="*/ 752 w 3655"/>
              <a:gd name="T75" fmla="*/ 1486 h 3135"/>
              <a:gd name="T76" fmla="*/ 1152 w 3655"/>
              <a:gd name="T77" fmla="*/ 1564 h 3135"/>
              <a:gd name="T78" fmla="*/ 1561 w 3655"/>
              <a:gd name="T79" fmla="*/ 1608 h 3135"/>
              <a:gd name="T80" fmla="*/ 1701 w 3655"/>
              <a:gd name="T81" fmla="*/ 1729 h 3135"/>
              <a:gd name="T82" fmla="*/ 1746 w 3655"/>
              <a:gd name="T83" fmla="*/ 1801 h 3135"/>
              <a:gd name="T84" fmla="*/ 1827 w 3655"/>
              <a:gd name="T85" fmla="*/ 1829 h 3135"/>
              <a:gd name="T86" fmla="*/ 1909 w 3655"/>
              <a:gd name="T87" fmla="*/ 1801 h 3135"/>
              <a:gd name="T88" fmla="*/ 1954 w 3655"/>
              <a:gd name="T89" fmla="*/ 1729 h 3135"/>
              <a:gd name="T90" fmla="*/ 2094 w 3655"/>
              <a:gd name="T91" fmla="*/ 1610 h 3135"/>
              <a:gd name="T92" fmla="*/ 2502 w 3655"/>
              <a:gd name="T93" fmla="*/ 1568 h 3135"/>
              <a:gd name="T94" fmla="*/ 2903 w 3655"/>
              <a:gd name="T95" fmla="*/ 1494 h 3135"/>
              <a:gd name="T96" fmla="*/ 3278 w 3655"/>
              <a:gd name="T97" fmla="*/ 1389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55" h="3135">
                <a:moveTo>
                  <a:pt x="3524" y="523"/>
                </a:moveTo>
                <a:lnTo>
                  <a:pt x="2611" y="523"/>
                </a:lnTo>
                <a:lnTo>
                  <a:pt x="2611" y="262"/>
                </a:lnTo>
                <a:lnTo>
                  <a:pt x="2608" y="220"/>
                </a:lnTo>
                <a:lnTo>
                  <a:pt x="2598" y="179"/>
                </a:lnTo>
                <a:lnTo>
                  <a:pt x="2581" y="141"/>
                </a:lnTo>
                <a:lnTo>
                  <a:pt x="2560" y="108"/>
                </a:lnTo>
                <a:lnTo>
                  <a:pt x="2535" y="77"/>
                </a:lnTo>
                <a:lnTo>
                  <a:pt x="2504" y="51"/>
                </a:lnTo>
                <a:lnTo>
                  <a:pt x="2469" y="29"/>
                </a:lnTo>
                <a:lnTo>
                  <a:pt x="2432" y="14"/>
                </a:lnTo>
                <a:lnTo>
                  <a:pt x="2392" y="4"/>
                </a:lnTo>
                <a:lnTo>
                  <a:pt x="2350" y="0"/>
                </a:lnTo>
                <a:lnTo>
                  <a:pt x="1305" y="0"/>
                </a:lnTo>
                <a:lnTo>
                  <a:pt x="1263" y="4"/>
                </a:lnTo>
                <a:lnTo>
                  <a:pt x="1222" y="14"/>
                </a:lnTo>
                <a:lnTo>
                  <a:pt x="1186" y="29"/>
                </a:lnTo>
                <a:lnTo>
                  <a:pt x="1152" y="51"/>
                </a:lnTo>
                <a:lnTo>
                  <a:pt x="1121" y="77"/>
                </a:lnTo>
                <a:lnTo>
                  <a:pt x="1095" y="108"/>
                </a:lnTo>
                <a:lnTo>
                  <a:pt x="1073" y="141"/>
                </a:lnTo>
                <a:lnTo>
                  <a:pt x="1057" y="179"/>
                </a:lnTo>
                <a:lnTo>
                  <a:pt x="1047" y="220"/>
                </a:lnTo>
                <a:lnTo>
                  <a:pt x="1044" y="262"/>
                </a:lnTo>
                <a:lnTo>
                  <a:pt x="1044" y="523"/>
                </a:lnTo>
                <a:lnTo>
                  <a:pt x="131" y="523"/>
                </a:lnTo>
                <a:lnTo>
                  <a:pt x="101" y="527"/>
                </a:lnTo>
                <a:lnTo>
                  <a:pt x="73" y="536"/>
                </a:lnTo>
                <a:lnTo>
                  <a:pt x="49" y="551"/>
                </a:lnTo>
                <a:lnTo>
                  <a:pt x="29" y="572"/>
                </a:lnTo>
                <a:lnTo>
                  <a:pt x="13" y="595"/>
                </a:lnTo>
                <a:lnTo>
                  <a:pt x="3" y="623"/>
                </a:lnTo>
                <a:lnTo>
                  <a:pt x="0" y="653"/>
                </a:lnTo>
                <a:lnTo>
                  <a:pt x="0" y="3004"/>
                </a:lnTo>
                <a:lnTo>
                  <a:pt x="3" y="3034"/>
                </a:lnTo>
                <a:lnTo>
                  <a:pt x="13" y="3062"/>
                </a:lnTo>
                <a:lnTo>
                  <a:pt x="29" y="3086"/>
                </a:lnTo>
                <a:lnTo>
                  <a:pt x="49" y="3106"/>
                </a:lnTo>
                <a:lnTo>
                  <a:pt x="73" y="3122"/>
                </a:lnTo>
                <a:lnTo>
                  <a:pt x="101" y="3132"/>
                </a:lnTo>
                <a:lnTo>
                  <a:pt x="131" y="3135"/>
                </a:lnTo>
                <a:lnTo>
                  <a:pt x="3524" y="3135"/>
                </a:lnTo>
                <a:lnTo>
                  <a:pt x="3554" y="3132"/>
                </a:lnTo>
                <a:lnTo>
                  <a:pt x="3582" y="3122"/>
                </a:lnTo>
                <a:lnTo>
                  <a:pt x="3606" y="3106"/>
                </a:lnTo>
                <a:lnTo>
                  <a:pt x="3626" y="3086"/>
                </a:lnTo>
                <a:lnTo>
                  <a:pt x="3642" y="3062"/>
                </a:lnTo>
                <a:lnTo>
                  <a:pt x="3652" y="3034"/>
                </a:lnTo>
                <a:lnTo>
                  <a:pt x="3655" y="3004"/>
                </a:lnTo>
                <a:lnTo>
                  <a:pt x="3655" y="653"/>
                </a:lnTo>
                <a:lnTo>
                  <a:pt x="3652" y="623"/>
                </a:lnTo>
                <a:lnTo>
                  <a:pt x="3642" y="596"/>
                </a:lnTo>
                <a:lnTo>
                  <a:pt x="3626" y="572"/>
                </a:lnTo>
                <a:lnTo>
                  <a:pt x="3606" y="551"/>
                </a:lnTo>
                <a:lnTo>
                  <a:pt x="3582" y="537"/>
                </a:lnTo>
                <a:lnTo>
                  <a:pt x="3554" y="527"/>
                </a:lnTo>
                <a:lnTo>
                  <a:pt x="3524" y="523"/>
                </a:lnTo>
                <a:close/>
                <a:moveTo>
                  <a:pt x="1305" y="262"/>
                </a:moveTo>
                <a:lnTo>
                  <a:pt x="2350" y="262"/>
                </a:lnTo>
                <a:lnTo>
                  <a:pt x="2350" y="523"/>
                </a:lnTo>
                <a:lnTo>
                  <a:pt x="1305" y="523"/>
                </a:lnTo>
                <a:lnTo>
                  <a:pt x="1305" y="262"/>
                </a:lnTo>
                <a:close/>
                <a:moveTo>
                  <a:pt x="2871" y="784"/>
                </a:moveTo>
                <a:lnTo>
                  <a:pt x="3394" y="784"/>
                </a:lnTo>
                <a:lnTo>
                  <a:pt x="3394" y="1207"/>
                </a:lnTo>
                <a:lnTo>
                  <a:pt x="3280" y="1249"/>
                </a:lnTo>
                <a:lnTo>
                  <a:pt x="3159" y="1289"/>
                </a:lnTo>
                <a:lnTo>
                  <a:pt x="3035" y="1326"/>
                </a:lnTo>
                <a:lnTo>
                  <a:pt x="2907" y="1358"/>
                </a:lnTo>
                <a:lnTo>
                  <a:pt x="2776" y="1388"/>
                </a:lnTo>
                <a:lnTo>
                  <a:pt x="2642" y="1414"/>
                </a:lnTo>
                <a:lnTo>
                  <a:pt x="2506" y="1436"/>
                </a:lnTo>
                <a:lnTo>
                  <a:pt x="2370" y="1454"/>
                </a:lnTo>
                <a:lnTo>
                  <a:pt x="2232" y="1468"/>
                </a:lnTo>
                <a:lnTo>
                  <a:pt x="2095" y="1478"/>
                </a:lnTo>
                <a:lnTo>
                  <a:pt x="1958" y="1485"/>
                </a:lnTo>
                <a:lnTo>
                  <a:pt x="1958" y="1437"/>
                </a:lnTo>
                <a:lnTo>
                  <a:pt x="1954" y="1408"/>
                </a:lnTo>
                <a:lnTo>
                  <a:pt x="1944" y="1380"/>
                </a:lnTo>
                <a:lnTo>
                  <a:pt x="1929" y="1355"/>
                </a:lnTo>
                <a:lnTo>
                  <a:pt x="1909" y="1336"/>
                </a:lnTo>
                <a:lnTo>
                  <a:pt x="1885" y="1320"/>
                </a:lnTo>
                <a:lnTo>
                  <a:pt x="1857" y="1310"/>
                </a:lnTo>
                <a:lnTo>
                  <a:pt x="1827" y="1307"/>
                </a:lnTo>
                <a:lnTo>
                  <a:pt x="1797" y="1310"/>
                </a:lnTo>
                <a:lnTo>
                  <a:pt x="1771" y="1320"/>
                </a:lnTo>
                <a:lnTo>
                  <a:pt x="1746" y="1336"/>
                </a:lnTo>
                <a:lnTo>
                  <a:pt x="1725" y="1355"/>
                </a:lnTo>
                <a:lnTo>
                  <a:pt x="1710" y="1380"/>
                </a:lnTo>
                <a:lnTo>
                  <a:pt x="1701" y="1408"/>
                </a:lnTo>
                <a:lnTo>
                  <a:pt x="1697" y="1437"/>
                </a:lnTo>
                <a:lnTo>
                  <a:pt x="1697" y="1484"/>
                </a:lnTo>
                <a:lnTo>
                  <a:pt x="1560" y="1477"/>
                </a:lnTo>
                <a:lnTo>
                  <a:pt x="1423" y="1466"/>
                </a:lnTo>
                <a:lnTo>
                  <a:pt x="1284" y="1451"/>
                </a:lnTo>
                <a:lnTo>
                  <a:pt x="1148" y="1431"/>
                </a:lnTo>
                <a:lnTo>
                  <a:pt x="1012" y="1409"/>
                </a:lnTo>
                <a:lnTo>
                  <a:pt x="878" y="1381"/>
                </a:lnTo>
                <a:lnTo>
                  <a:pt x="747" y="1351"/>
                </a:lnTo>
                <a:lnTo>
                  <a:pt x="619" y="1317"/>
                </a:lnTo>
                <a:lnTo>
                  <a:pt x="495" y="1279"/>
                </a:lnTo>
                <a:lnTo>
                  <a:pt x="375" y="1238"/>
                </a:lnTo>
                <a:lnTo>
                  <a:pt x="261" y="1195"/>
                </a:lnTo>
                <a:lnTo>
                  <a:pt x="261" y="784"/>
                </a:lnTo>
                <a:lnTo>
                  <a:pt x="2871" y="784"/>
                </a:lnTo>
                <a:close/>
                <a:moveTo>
                  <a:pt x="3394" y="2875"/>
                </a:moveTo>
                <a:lnTo>
                  <a:pt x="783" y="2875"/>
                </a:lnTo>
                <a:lnTo>
                  <a:pt x="783" y="2874"/>
                </a:lnTo>
                <a:lnTo>
                  <a:pt x="261" y="2874"/>
                </a:lnTo>
                <a:lnTo>
                  <a:pt x="261" y="1337"/>
                </a:lnTo>
                <a:lnTo>
                  <a:pt x="378" y="1379"/>
                </a:lnTo>
                <a:lnTo>
                  <a:pt x="498" y="1418"/>
                </a:lnTo>
                <a:lnTo>
                  <a:pt x="623" y="1454"/>
                </a:lnTo>
                <a:lnTo>
                  <a:pt x="752" y="1486"/>
                </a:lnTo>
                <a:lnTo>
                  <a:pt x="884" y="1516"/>
                </a:lnTo>
                <a:lnTo>
                  <a:pt x="1016" y="1542"/>
                </a:lnTo>
                <a:lnTo>
                  <a:pt x="1152" y="1564"/>
                </a:lnTo>
                <a:lnTo>
                  <a:pt x="1288" y="1583"/>
                </a:lnTo>
                <a:lnTo>
                  <a:pt x="1425" y="1597"/>
                </a:lnTo>
                <a:lnTo>
                  <a:pt x="1561" y="1608"/>
                </a:lnTo>
                <a:lnTo>
                  <a:pt x="1697" y="1615"/>
                </a:lnTo>
                <a:lnTo>
                  <a:pt x="1697" y="1699"/>
                </a:lnTo>
                <a:lnTo>
                  <a:pt x="1701" y="1729"/>
                </a:lnTo>
                <a:lnTo>
                  <a:pt x="1710" y="1755"/>
                </a:lnTo>
                <a:lnTo>
                  <a:pt x="1725" y="1780"/>
                </a:lnTo>
                <a:lnTo>
                  <a:pt x="1746" y="1801"/>
                </a:lnTo>
                <a:lnTo>
                  <a:pt x="1771" y="1815"/>
                </a:lnTo>
                <a:lnTo>
                  <a:pt x="1797" y="1825"/>
                </a:lnTo>
                <a:lnTo>
                  <a:pt x="1827" y="1829"/>
                </a:lnTo>
                <a:lnTo>
                  <a:pt x="1857" y="1825"/>
                </a:lnTo>
                <a:lnTo>
                  <a:pt x="1885" y="1815"/>
                </a:lnTo>
                <a:lnTo>
                  <a:pt x="1909" y="1801"/>
                </a:lnTo>
                <a:lnTo>
                  <a:pt x="1929" y="1780"/>
                </a:lnTo>
                <a:lnTo>
                  <a:pt x="1944" y="1755"/>
                </a:lnTo>
                <a:lnTo>
                  <a:pt x="1954" y="1729"/>
                </a:lnTo>
                <a:lnTo>
                  <a:pt x="1958" y="1699"/>
                </a:lnTo>
                <a:lnTo>
                  <a:pt x="1958" y="1616"/>
                </a:lnTo>
                <a:lnTo>
                  <a:pt x="2094" y="1610"/>
                </a:lnTo>
                <a:lnTo>
                  <a:pt x="2230" y="1600"/>
                </a:lnTo>
                <a:lnTo>
                  <a:pt x="2366" y="1586"/>
                </a:lnTo>
                <a:lnTo>
                  <a:pt x="2502" y="1568"/>
                </a:lnTo>
                <a:lnTo>
                  <a:pt x="2638" y="1547"/>
                </a:lnTo>
                <a:lnTo>
                  <a:pt x="2772" y="1523"/>
                </a:lnTo>
                <a:lnTo>
                  <a:pt x="2903" y="1494"/>
                </a:lnTo>
                <a:lnTo>
                  <a:pt x="3032" y="1462"/>
                </a:lnTo>
                <a:lnTo>
                  <a:pt x="3157" y="1427"/>
                </a:lnTo>
                <a:lnTo>
                  <a:pt x="3278" y="1389"/>
                </a:lnTo>
                <a:lnTo>
                  <a:pt x="3394" y="1348"/>
                </a:lnTo>
                <a:lnTo>
                  <a:pt x="3394" y="2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5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764780" y="1449288"/>
            <a:ext cx="3820160" cy="4922832"/>
            <a:chOff x="7764780" y="1379840"/>
            <a:chExt cx="3820160" cy="4922832"/>
          </a:xfrm>
        </p:grpSpPr>
        <p:grpSp>
          <p:nvGrpSpPr>
            <p:cNvPr id="5" name="组合 4"/>
            <p:cNvGrpSpPr/>
            <p:nvPr/>
          </p:nvGrpSpPr>
          <p:grpSpPr>
            <a:xfrm>
              <a:off x="7764780" y="1379840"/>
              <a:ext cx="3820160" cy="1371840"/>
              <a:chOff x="6431280" y="561520"/>
              <a:chExt cx="3820160" cy="137184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431280" y="561520"/>
                <a:ext cx="3820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+mn-ea"/>
                  </a:rPr>
                  <a:t>标题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6431280" y="1102363"/>
                <a:ext cx="37118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altLang="zh-CN" sz="1200" dirty="0" err="1">
                    <a:solidFill>
                      <a:schemeClr val="bg1"/>
                    </a:solidFill>
                    <a:latin typeface="+mn-ea"/>
                  </a:rPr>
                  <a:t>urna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7764780" y="3155336"/>
              <a:ext cx="3820160" cy="1371840"/>
              <a:chOff x="6431280" y="561520"/>
              <a:chExt cx="3820160" cy="1371840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6431280" y="561520"/>
                <a:ext cx="3820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+mn-ea"/>
                  </a:rPr>
                  <a:t>标题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31280" y="1102363"/>
                <a:ext cx="37118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altLang="zh-CN" sz="1200" dirty="0" err="1">
                    <a:solidFill>
                      <a:schemeClr val="bg1"/>
                    </a:solidFill>
                    <a:latin typeface="+mn-ea"/>
                  </a:rPr>
                  <a:t>urna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7764780" y="4930832"/>
              <a:ext cx="3820160" cy="1371840"/>
              <a:chOff x="6431280" y="561520"/>
              <a:chExt cx="3820160" cy="137184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431280" y="561520"/>
                <a:ext cx="3820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bg1"/>
                    </a:solidFill>
                    <a:latin typeface="+mn-ea"/>
                  </a:rPr>
                  <a:t>标题</a:t>
                </a: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6431280" y="1102363"/>
                <a:ext cx="37118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Lorem ipsum dolor sit amet, consectetuer adipiscing elit. Maecenas porttitor congue massa. Fusce posuere, magna sed pulvinar ultricies, purus lectus malesuada libero, sit amet commodo magna eros quis </a:t>
                </a:r>
                <a:r>
                  <a:rPr lang="en-US" altLang="zh-CN" sz="1200" dirty="0" err="1">
                    <a:solidFill>
                      <a:schemeClr val="bg1"/>
                    </a:solidFill>
                    <a:latin typeface="+mn-ea"/>
                  </a:rPr>
                  <a:t>urna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+mn-ea"/>
                  </a:rPr>
                  <a:t>.</a:t>
                </a: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1056404" y="5541122"/>
            <a:ext cx="593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urna.Nunc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viverra imperdiet enim. Fusce est. Vivamus a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tellus.Pellentesque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habitant morbi tristique senectus et netus et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malesuada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652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129280" y="462280"/>
            <a:ext cx="5933440" cy="5933440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256280" y="589280"/>
            <a:ext cx="5679440" cy="567944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62204" y="2078704"/>
            <a:ext cx="6267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演讲结束，感谢聆听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52044" y="374361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演讲人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：第一</a:t>
            </a:r>
            <a:r>
              <a:rPr lang="en-US" altLang="zh-CN" sz="2000" dirty="0" smtClean="0">
                <a:solidFill>
                  <a:schemeClr val="bg1"/>
                </a:solidFill>
                <a:latin typeface="+mn-ea"/>
              </a:rPr>
              <a:t>PPT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52044" y="4092158"/>
            <a:ext cx="626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每一次演示，都用心为你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84806" y="2905506"/>
            <a:ext cx="4822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+mn-ea"/>
              </a:rPr>
              <a:t>Q &amp; A</a:t>
            </a:r>
            <a:endParaRPr lang="zh-CN" altLang="en-US" sz="40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586480" y="2873284"/>
            <a:ext cx="50190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>
            <a:spLocks noEditPoints="1"/>
          </p:cNvSpPr>
          <p:nvPr/>
        </p:nvSpPr>
        <p:spPr bwMode="auto">
          <a:xfrm>
            <a:off x="776172" y="1283864"/>
            <a:ext cx="758683" cy="758332"/>
          </a:xfrm>
          <a:custGeom>
            <a:avLst/>
            <a:gdLst>
              <a:gd name="T0" fmla="*/ 2720 w 4318"/>
              <a:gd name="T1" fmla="*/ 682 h 4316"/>
              <a:gd name="T2" fmla="*/ 3175 w 4318"/>
              <a:gd name="T3" fmla="*/ 776 h 4316"/>
              <a:gd name="T4" fmla="*/ 3506 w 4318"/>
              <a:gd name="T5" fmla="*/ 1357 h 4316"/>
              <a:gd name="T6" fmla="*/ 3669 w 4318"/>
              <a:gd name="T7" fmla="*/ 1767 h 4316"/>
              <a:gd name="T8" fmla="*/ 3656 w 4318"/>
              <a:gd name="T9" fmla="*/ 2543 h 4316"/>
              <a:gd name="T10" fmla="*/ 3417 w 4318"/>
              <a:gd name="T11" fmla="*/ 3049 h 4316"/>
              <a:gd name="T12" fmla="*/ 3046 w 4318"/>
              <a:gd name="T13" fmla="*/ 3411 h 4316"/>
              <a:gd name="T14" fmla="*/ 2547 w 4318"/>
              <a:gd name="T15" fmla="*/ 3633 h 4316"/>
              <a:gd name="T16" fmla="*/ 1771 w 4318"/>
              <a:gd name="T17" fmla="*/ 3633 h 4316"/>
              <a:gd name="T18" fmla="*/ 1272 w 4318"/>
              <a:gd name="T19" fmla="*/ 3411 h 4316"/>
              <a:gd name="T20" fmla="*/ 901 w 4318"/>
              <a:gd name="T21" fmla="*/ 3049 h 4316"/>
              <a:gd name="T22" fmla="*/ 662 w 4318"/>
              <a:gd name="T23" fmla="*/ 2543 h 4316"/>
              <a:gd name="T24" fmla="*/ 649 w 4318"/>
              <a:gd name="T25" fmla="*/ 1767 h 4316"/>
              <a:gd name="T26" fmla="*/ 810 w 4318"/>
              <a:gd name="T27" fmla="*/ 1357 h 4316"/>
              <a:gd name="T28" fmla="*/ 1143 w 4318"/>
              <a:gd name="T29" fmla="*/ 776 h 4316"/>
              <a:gd name="T30" fmla="*/ 1598 w 4318"/>
              <a:gd name="T31" fmla="*/ 682 h 4316"/>
              <a:gd name="T32" fmla="*/ 2418 w 4318"/>
              <a:gd name="T33" fmla="*/ 173 h 4316"/>
              <a:gd name="T34" fmla="*/ 2461 w 4318"/>
              <a:gd name="T35" fmla="*/ 2873 h 4316"/>
              <a:gd name="T36" fmla="*/ 2758 w 4318"/>
              <a:gd name="T37" fmla="*/ 2652 h 4316"/>
              <a:gd name="T38" fmla="*/ 2921 w 4318"/>
              <a:gd name="T39" fmla="*/ 2314 h 4316"/>
              <a:gd name="T40" fmla="*/ 2901 w 4318"/>
              <a:gd name="T41" fmla="*/ 1927 h 4316"/>
              <a:gd name="T42" fmla="*/ 2708 w 4318"/>
              <a:gd name="T43" fmla="*/ 1609 h 4316"/>
              <a:gd name="T44" fmla="*/ 2390 w 4318"/>
              <a:gd name="T45" fmla="*/ 1416 h 4316"/>
              <a:gd name="T46" fmla="*/ 2002 w 4318"/>
              <a:gd name="T47" fmla="*/ 1397 h 4316"/>
              <a:gd name="T48" fmla="*/ 1665 w 4318"/>
              <a:gd name="T49" fmla="*/ 1559 h 4316"/>
              <a:gd name="T50" fmla="*/ 1443 w 4318"/>
              <a:gd name="T51" fmla="*/ 1856 h 4316"/>
              <a:gd name="T52" fmla="*/ 1386 w 4318"/>
              <a:gd name="T53" fmla="*/ 2237 h 4316"/>
              <a:gd name="T54" fmla="*/ 1514 w 4318"/>
              <a:gd name="T55" fmla="*/ 2592 h 4316"/>
              <a:gd name="T56" fmla="*/ 1789 w 4318"/>
              <a:gd name="T57" fmla="*/ 2841 h 4316"/>
              <a:gd name="T58" fmla="*/ 2158 w 4318"/>
              <a:gd name="T59" fmla="*/ 2935 h 4316"/>
              <a:gd name="T60" fmla="*/ 1534 w 4318"/>
              <a:gd name="T61" fmla="*/ 522 h 4316"/>
              <a:gd name="T62" fmla="*/ 327 w 4318"/>
              <a:gd name="T63" fmla="*/ 937 h 4316"/>
              <a:gd name="T64" fmla="*/ 507 w 4318"/>
              <a:gd name="T65" fmla="*/ 1631 h 4316"/>
              <a:gd name="T66" fmla="*/ 524 w 4318"/>
              <a:gd name="T67" fmla="*/ 2681 h 4316"/>
              <a:gd name="T68" fmla="*/ 327 w 4318"/>
              <a:gd name="T69" fmla="*/ 3379 h 4316"/>
              <a:gd name="T70" fmla="*/ 1549 w 4318"/>
              <a:gd name="T71" fmla="*/ 3744 h 4316"/>
              <a:gd name="T72" fmla="*/ 2591 w 4318"/>
              <a:gd name="T73" fmla="*/ 3799 h 4316"/>
              <a:gd name="T74" fmla="*/ 3018 w 4318"/>
              <a:gd name="T75" fmla="*/ 3626 h 4316"/>
              <a:gd name="T76" fmla="*/ 3724 w 4318"/>
              <a:gd name="T77" fmla="*/ 2858 h 4316"/>
              <a:gd name="T78" fmla="*/ 4318 w 4318"/>
              <a:gd name="T79" fmla="*/ 1727 h 4316"/>
              <a:gd name="T80" fmla="*/ 3703 w 4318"/>
              <a:gd name="T81" fmla="*/ 1357 h 4316"/>
              <a:gd name="T82" fmla="*/ 2967 w 4318"/>
              <a:gd name="T83" fmla="*/ 605 h 4316"/>
              <a:gd name="T84" fmla="*/ 2591 w 4318"/>
              <a:gd name="T85" fmla="*/ 0 h 4316"/>
              <a:gd name="T86" fmla="*/ 1892 w 4318"/>
              <a:gd name="T87" fmla="*/ 2701 h 4316"/>
              <a:gd name="T88" fmla="*/ 1649 w 4318"/>
              <a:gd name="T89" fmla="*/ 2482 h 4316"/>
              <a:gd name="T90" fmla="*/ 1554 w 4318"/>
              <a:gd name="T91" fmla="*/ 2159 h 4316"/>
              <a:gd name="T92" fmla="*/ 1649 w 4318"/>
              <a:gd name="T93" fmla="*/ 1834 h 4316"/>
              <a:gd name="T94" fmla="*/ 1892 w 4318"/>
              <a:gd name="T95" fmla="*/ 1615 h 4316"/>
              <a:gd name="T96" fmla="*/ 2229 w 4318"/>
              <a:gd name="T97" fmla="*/ 1558 h 4316"/>
              <a:gd name="T98" fmla="*/ 2537 w 4318"/>
              <a:gd name="T99" fmla="*/ 1686 h 4316"/>
              <a:gd name="T100" fmla="*/ 2728 w 4318"/>
              <a:gd name="T101" fmla="*/ 1954 h 4316"/>
              <a:gd name="T102" fmla="*/ 2748 w 4318"/>
              <a:gd name="T103" fmla="*/ 2296 h 4316"/>
              <a:gd name="T104" fmla="*/ 2587 w 4318"/>
              <a:gd name="T105" fmla="*/ 2585 h 4316"/>
              <a:gd name="T106" fmla="*/ 2297 w 4318"/>
              <a:gd name="T107" fmla="*/ 274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8" h="4316">
                <a:moveTo>
                  <a:pt x="2418" y="173"/>
                </a:moveTo>
                <a:lnTo>
                  <a:pt x="2418" y="593"/>
                </a:lnTo>
                <a:lnTo>
                  <a:pt x="2547" y="627"/>
                </a:lnTo>
                <a:lnTo>
                  <a:pt x="2635" y="652"/>
                </a:lnTo>
                <a:lnTo>
                  <a:pt x="2720" y="682"/>
                </a:lnTo>
                <a:lnTo>
                  <a:pt x="2803" y="717"/>
                </a:lnTo>
                <a:lnTo>
                  <a:pt x="2884" y="758"/>
                </a:lnTo>
                <a:lnTo>
                  <a:pt x="2963" y="802"/>
                </a:lnTo>
                <a:lnTo>
                  <a:pt x="3079" y="872"/>
                </a:lnTo>
                <a:lnTo>
                  <a:pt x="3175" y="776"/>
                </a:lnTo>
                <a:lnTo>
                  <a:pt x="3380" y="571"/>
                </a:lnTo>
                <a:lnTo>
                  <a:pt x="3747" y="937"/>
                </a:lnTo>
                <a:lnTo>
                  <a:pt x="3534" y="1149"/>
                </a:lnTo>
                <a:lnTo>
                  <a:pt x="3441" y="1244"/>
                </a:lnTo>
                <a:lnTo>
                  <a:pt x="3506" y="1357"/>
                </a:lnTo>
                <a:lnTo>
                  <a:pt x="3548" y="1435"/>
                </a:lnTo>
                <a:lnTo>
                  <a:pt x="3585" y="1515"/>
                </a:lnTo>
                <a:lnTo>
                  <a:pt x="3618" y="1597"/>
                </a:lnTo>
                <a:lnTo>
                  <a:pt x="3646" y="1681"/>
                </a:lnTo>
                <a:lnTo>
                  <a:pt x="3669" y="1767"/>
                </a:lnTo>
                <a:lnTo>
                  <a:pt x="3701" y="1899"/>
                </a:lnTo>
                <a:lnTo>
                  <a:pt x="4145" y="1899"/>
                </a:lnTo>
                <a:lnTo>
                  <a:pt x="4145" y="2417"/>
                </a:lnTo>
                <a:lnTo>
                  <a:pt x="3691" y="2417"/>
                </a:lnTo>
                <a:lnTo>
                  <a:pt x="3656" y="2543"/>
                </a:lnTo>
                <a:lnTo>
                  <a:pt x="3624" y="2646"/>
                </a:lnTo>
                <a:lnTo>
                  <a:pt x="3585" y="2744"/>
                </a:lnTo>
                <a:lnTo>
                  <a:pt x="3539" y="2841"/>
                </a:lnTo>
                <a:lnTo>
                  <a:pt x="3488" y="2934"/>
                </a:lnTo>
                <a:lnTo>
                  <a:pt x="3417" y="3049"/>
                </a:lnTo>
                <a:lnTo>
                  <a:pt x="3513" y="3144"/>
                </a:lnTo>
                <a:lnTo>
                  <a:pt x="3747" y="3379"/>
                </a:lnTo>
                <a:lnTo>
                  <a:pt x="3380" y="3745"/>
                </a:lnTo>
                <a:lnTo>
                  <a:pt x="3139" y="3504"/>
                </a:lnTo>
                <a:lnTo>
                  <a:pt x="3046" y="3411"/>
                </a:lnTo>
                <a:lnTo>
                  <a:pt x="2931" y="3477"/>
                </a:lnTo>
                <a:lnTo>
                  <a:pt x="2841" y="3525"/>
                </a:lnTo>
                <a:lnTo>
                  <a:pt x="2745" y="3567"/>
                </a:lnTo>
                <a:lnTo>
                  <a:pt x="2648" y="3603"/>
                </a:lnTo>
                <a:lnTo>
                  <a:pt x="2547" y="3633"/>
                </a:lnTo>
                <a:lnTo>
                  <a:pt x="2418" y="3665"/>
                </a:lnTo>
                <a:lnTo>
                  <a:pt x="2418" y="4143"/>
                </a:lnTo>
                <a:lnTo>
                  <a:pt x="1900" y="4143"/>
                </a:lnTo>
                <a:lnTo>
                  <a:pt x="1900" y="3665"/>
                </a:lnTo>
                <a:lnTo>
                  <a:pt x="1771" y="3633"/>
                </a:lnTo>
                <a:lnTo>
                  <a:pt x="1670" y="3603"/>
                </a:lnTo>
                <a:lnTo>
                  <a:pt x="1572" y="3567"/>
                </a:lnTo>
                <a:lnTo>
                  <a:pt x="1477" y="3525"/>
                </a:lnTo>
                <a:lnTo>
                  <a:pt x="1387" y="3477"/>
                </a:lnTo>
                <a:lnTo>
                  <a:pt x="1272" y="3411"/>
                </a:lnTo>
                <a:lnTo>
                  <a:pt x="1179" y="3504"/>
                </a:lnTo>
                <a:lnTo>
                  <a:pt x="938" y="3745"/>
                </a:lnTo>
                <a:lnTo>
                  <a:pt x="571" y="3379"/>
                </a:lnTo>
                <a:lnTo>
                  <a:pt x="805" y="3144"/>
                </a:lnTo>
                <a:lnTo>
                  <a:pt x="901" y="3049"/>
                </a:lnTo>
                <a:lnTo>
                  <a:pt x="830" y="2934"/>
                </a:lnTo>
                <a:lnTo>
                  <a:pt x="778" y="2841"/>
                </a:lnTo>
                <a:lnTo>
                  <a:pt x="733" y="2744"/>
                </a:lnTo>
                <a:lnTo>
                  <a:pt x="694" y="2646"/>
                </a:lnTo>
                <a:lnTo>
                  <a:pt x="662" y="2543"/>
                </a:lnTo>
                <a:lnTo>
                  <a:pt x="627" y="2417"/>
                </a:lnTo>
                <a:lnTo>
                  <a:pt x="173" y="2417"/>
                </a:lnTo>
                <a:lnTo>
                  <a:pt x="173" y="1899"/>
                </a:lnTo>
                <a:lnTo>
                  <a:pt x="617" y="1899"/>
                </a:lnTo>
                <a:lnTo>
                  <a:pt x="649" y="1767"/>
                </a:lnTo>
                <a:lnTo>
                  <a:pt x="672" y="1681"/>
                </a:lnTo>
                <a:lnTo>
                  <a:pt x="700" y="1597"/>
                </a:lnTo>
                <a:lnTo>
                  <a:pt x="732" y="1515"/>
                </a:lnTo>
                <a:lnTo>
                  <a:pt x="770" y="1435"/>
                </a:lnTo>
                <a:lnTo>
                  <a:pt x="810" y="1357"/>
                </a:lnTo>
                <a:lnTo>
                  <a:pt x="877" y="1244"/>
                </a:lnTo>
                <a:lnTo>
                  <a:pt x="783" y="1149"/>
                </a:lnTo>
                <a:lnTo>
                  <a:pt x="571" y="937"/>
                </a:lnTo>
                <a:lnTo>
                  <a:pt x="938" y="571"/>
                </a:lnTo>
                <a:lnTo>
                  <a:pt x="1143" y="776"/>
                </a:lnTo>
                <a:lnTo>
                  <a:pt x="1239" y="872"/>
                </a:lnTo>
                <a:lnTo>
                  <a:pt x="1354" y="802"/>
                </a:lnTo>
                <a:lnTo>
                  <a:pt x="1434" y="758"/>
                </a:lnTo>
                <a:lnTo>
                  <a:pt x="1514" y="717"/>
                </a:lnTo>
                <a:lnTo>
                  <a:pt x="1598" y="682"/>
                </a:lnTo>
                <a:lnTo>
                  <a:pt x="1683" y="652"/>
                </a:lnTo>
                <a:lnTo>
                  <a:pt x="1771" y="627"/>
                </a:lnTo>
                <a:lnTo>
                  <a:pt x="1900" y="593"/>
                </a:lnTo>
                <a:lnTo>
                  <a:pt x="1900" y="173"/>
                </a:lnTo>
                <a:lnTo>
                  <a:pt x="2418" y="173"/>
                </a:lnTo>
                <a:close/>
                <a:moveTo>
                  <a:pt x="2158" y="2935"/>
                </a:moveTo>
                <a:lnTo>
                  <a:pt x="2238" y="2931"/>
                </a:lnTo>
                <a:lnTo>
                  <a:pt x="2316" y="2919"/>
                </a:lnTo>
                <a:lnTo>
                  <a:pt x="2390" y="2900"/>
                </a:lnTo>
                <a:lnTo>
                  <a:pt x="2461" y="2873"/>
                </a:lnTo>
                <a:lnTo>
                  <a:pt x="2529" y="2841"/>
                </a:lnTo>
                <a:lnTo>
                  <a:pt x="2593" y="2803"/>
                </a:lnTo>
                <a:lnTo>
                  <a:pt x="2653" y="2757"/>
                </a:lnTo>
                <a:lnTo>
                  <a:pt x="2708" y="2707"/>
                </a:lnTo>
                <a:lnTo>
                  <a:pt x="2758" y="2652"/>
                </a:lnTo>
                <a:lnTo>
                  <a:pt x="2803" y="2592"/>
                </a:lnTo>
                <a:lnTo>
                  <a:pt x="2842" y="2528"/>
                </a:lnTo>
                <a:lnTo>
                  <a:pt x="2875" y="2460"/>
                </a:lnTo>
                <a:lnTo>
                  <a:pt x="2901" y="2389"/>
                </a:lnTo>
                <a:lnTo>
                  <a:pt x="2921" y="2314"/>
                </a:lnTo>
                <a:lnTo>
                  <a:pt x="2932" y="2237"/>
                </a:lnTo>
                <a:lnTo>
                  <a:pt x="2936" y="2159"/>
                </a:lnTo>
                <a:lnTo>
                  <a:pt x="2932" y="2079"/>
                </a:lnTo>
                <a:lnTo>
                  <a:pt x="2921" y="2002"/>
                </a:lnTo>
                <a:lnTo>
                  <a:pt x="2901" y="1927"/>
                </a:lnTo>
                <a:lnTo>
                  <a:pt x="2875" y="1856"/>
                </a:lnTo>
                <a:lnTo>
                  <a:pt x="2842" y="1788"/>
                </a:lnTo>
                <a:lnTo>
                  <a:pt x="2803" y="1724"/>
                </a:lnTo>
                <a:lnTo>
                  <a:pt x="2758" y="1664"/>
                </a:lnTo>
                <a:lnTo>
                  <a:pt x="2708" y="1609"/>
                </a:lnTo>
                <a:lnTo>
                  <a:pt x="2653" y="1559"/>
                </a:lnTo>
                <a:lnTo>
                  <a:pt x="2593" y="1515"/>
                </a:lnTo>
                <a:lnTo>
                  <a:pt x="2529" y="1475"/>
                </a:lnTo>
                <a:lnTo>
                  <a:pt x="2461" y="1443"/>
                </a:lnTo>
                <a:lnTo>
                  <a:pt x="2390" y="1416"/>
                </a:lnTo>
                <a:lnTo>
                  <a:pt x="2316" y="1397"/>
                </a:lnTo>
                <a:lnTo>
                  <a:pt x="2238" y="1385"/>
                </a:lnTo>
                <a:lnTo>
                  <a:pt x="2158" y="1381"/>
                </a:lnTo>
                <a:lnTo>
                  <a:pt x="2080" y="1385"/>
                </a:lnTo>
                <a:lnTo>
                  <a:pt x="2002" y="1397"/>
                </a:lnTo>
                <a:lnTo>
                  <a:pt x="1928" y="1416"/>
                </a:lnTo>
                <a:lnTo>
                  <a:pt x="1857" y="1443"/>
                </a:lnTo>
                <a:lnTo>
                  <a:pt x="1789" y="1475"/>
                </a:lnTo>
                <a:lnTo>
                  <a:pt x="1725" y="1515"/>
                </a:lnTo>
                <a:lnTo>
                  <a:pt x="1665" y="1559"/>
                </a:lnTo>
                <a:lnTo>
                  <a:pt x="1610" y="1609"/>
                </a:lnTo>
                <a:lnTo>
                  <a:pt x="1560" y="1664"/>
                </a:lnTo>
                <a:lnTo>
                  <a:pt x="1514" y="1724"/>
                </a:lnTo>
                <a:lnTo>
                  <a:pt x="1476" y="1788"/>
                </a:lnTo>
                <a:lnTo>
                  <a:pt x="1443" y="1856"/>
                </a:lnTo>
                <a:lnTo>
                  <a:pt x="1417" y="1927"/>
                </a:lnTo>
                <a:lnTo>
                  <a:pt x="1397" y="2002"/>
                </a:lnTo>
                <a:lnTo>
                  <a:pt x="1386" y="2079"/>
                </a:lnTo>
                <a:lnTo>
                  <a:pt x="1382" y="2159"/>
                </a:lnTo>
                <a:lnTo>
                  <a:pt x="1386" y="2237"/>
                </a:lnTo>
                <a:lnTo>
                  <a:pt x="1397" y="2314"/>
                </a:lnTo>
                <a:lnTo>
                  <a:pt x="1417" y="2389"/>
                </a:lnTo>
                <a:lnTo>
                  <a:pt x="1443" y="2460"/>
                </a:lnTo>
                <a:lnTo>
                  <a:pt x="1476" y="2528"/>
                </a:lnTo>
                <a:lnTo>
                  <a:pt x="1514" y="2592"/>
                </a:lnTo>
                <a:lnTo>
                  <a:pt x="1560" y="2652"/>
                </a:lnTo>
                <a:lnTo>
                  <a:pt x="1610" y="2707"/>
                </a:lnTo>
                <a:lnTo>
                  <a:pt x="1665" y="2757"/>
                </a:lnTo>
                <a:lnTo>
                  <a:pt x="1725" y="2803"/>
                </a:lnTo>
                <a:lnTo>
                  <a:pt x="1789" y="2841"/>
                </a:lnTo>
                <a:lnTo>
                  <a:pt x="1857" y="2873"/>
                </a:lnTo>
                <a:lnTo>
                  <a:pt x="1928" y="2900"/>
                </a:lnTo>
                <a:lnTo>
                  <a:pt x="2002" y="2919"/>
                </a:lnTo>
                <a:lnTo>
                  <a:pt x="2080" y="2931"/>
                </a:lnTo>
                <a:lnTo>
                  <a:pt x="2158" y="2935"/>
                </a:lnTo>
                <a:close/>
                <a:moveTo>
                  <a:pt x="2591" y="0"/>
                </a:moveTo>
                <a:lnTo>
                  <a:pt x="1727" y="0"/>
                </a:lnTo>
                <a:lnTo>
                  <a:pt x="1727" y="459"/>
                </a:lnTo>
                <a:lnTo>
                  <a:pt x="1629" y="488"/>
                </a:lnTo>
                <a:lnTo>
                  <a:pt x="1534" y="522"/>
                </a:lnTo>
                <a:lnTo>
                  <a:pt x="1442" y="562"/>
                </a:lnTo>
                <a:lnTo>
                  <a:pt x="1351" y="605"/>
                </a:lnTo>
                <a:lnTo>
                  <a:pt x="1265" y="654"/>
                </a:lnTo>
                <a:lnTo>
                  <a:pt x="938" y="327"/>
                </a:lnTo>
                <a:lnTo>
                  <a:pt x="327" y="937"/>
                </a:lnTo>
                <a:lnTo>
                  <a:pt x="661" y="1272"/>
                </a:lnTo>
                <a:lnTo>
                  <a:pt x="615" y="1357"/>
                </a:lnTo>
                <a:lnTo>
                  <a:pt x="573" y="1446"/>
                </a:lnTo>
                <a:lnTo>
                  <a:pt x="538" y="1537"/>
                </a:lnTo>
                <a:lnTo>
                  <a:pt x="507" y="1631"/>
                </a:lnTo>
                <a:lnTo>
                  <a:pt x="480" y="1727"/>
                </a:lnTo>
                <a:lnTo>
                  <a:pt x="0" y="1727"/>
                </a:lnTo>
                <a:lnTo>
                  <a:pt x="0" y="2589"/>
                </a:lnTo>
                <a:lnTo>
                  <a:pt x="495" y="2589"/>
                </a:lnTo>
                <a:lnTo>
                  <a:pt x="524" y="2681"/>
                </a:lnTo>
                <a:lnTo>
                  <a:pt x="556" y="2770"/>
                </a:lnTo>
                <a:lnTo>
                  <a:pt x="594" y="2858"/>
                </a:lnTo>
                <a:lnTo>
                  <a:pt x="636" y="2941"/>
                </a:lnTo>
                <a:lnTo>
                  <a:pt x="683" y="3023"/>
                </a:lnTo>
                <a:lnTo>
                  <a:pt x="327" y="3379"/>
                </a:lnTo>
                <a:lnTo>
                  <a:pt x="938" y="3989"/>
                </a:lnTo>
                <a:lnTo>
                  <a:pt x="1300" y="3626"/>
                </a:lnTo>
                <a:lnTo>
                  <a:pt x="1382" y="3669"/>
                </a:lnTo>
                <a:lnTo>
                  <a:pt x="1464" y="3709"/>
                </a:lnTo>
                <a:lnTo>
                  <a:pt x="1549" y="3744"/>
                </a:lnTo>
                <a:lnTo>
                  <a:pt x="1637" y="3774"/>
                </a:lnTo>
                <a:lnTo>
                  <a:pt x="1727" y="3799"/>
                </a:lnTo>
                <a:lnTo>
                  <a:pt x="1727" y="4316"/>
                </a:lnTo>
                <a:lnTo>
                  <a:pt x="2591" y="4316"/>
                </a:lnTo>
                <a:lnTo>
                  <a:pt x="2591" y="3799"/>
                </a:lnTo>
                <a:lnTo>
                  <a:pt x="2681" y="3774"/>
                </a:lnTo>
                <a:lnTo>
                  <a:pt x="2769" y="3744"/>
                </a:lnTo>
                <a:lnTo>
                  <a:pt x="2854" y="3709"/>
                </a:lnTo>
                <a:lnTo>
                  <a:pt x="2936" y="3669"/>
                </a:lnTo>
                <a:lnTo>
                  <a:pt x="3018" y="3626"/>
                </a:lnTo>
                <a:lnTo>
                  <a:pt x="3380" y="3989"/>
                </a:lnTo>
                <a:lnTo>
                  <a:pt x="3991" y="3379"/>
                </a:lnTo>
                <a:lnTo>
                  <a:pt x="3635" y="3023"/>
                </a:lnTo>
                <a:lnTo>
                  <a:pt x="3682" y="2941"/>
                </a:lnTo>
                <a:lnTo>
                  <a:pt x="3724" y="2858"/>
                </a:lnTo>
                <a:lnTo>
                  <a:pt x="3762" y="2770"/>
                </a:lnTo>
                <a:lnTo>
                  <a:pt x="3794" y="2681"/>
                </a:lnTo>
                <a:lnTo>
                  <a:pt x="3822" y="2589"/>
                </a:lnTo>
                <a:lnTo>
                  <a:pt x="4318" y="2589"/>
                </a:lnTo>
                <a:lnTo>
                  <a:pt x="4318" y="1727"/>
                </a:lnTo>
                <a:lnTo>
                  <a:pt x="3838" y="1727"/>
                </a:lnTo>
                <a:lnTo>
                  <a:pt x="3811" y="1631"/>
                </a:lnTo>
                <a:lnTo>
                  <a:pt x="3780" y="1537"/>
                </a:lnTo>
                <a:lnTo>
                  <a:pt x="3743" y="1446"/>
                </a:lnTo>
                <a:lnTo>
                  <a:pt x="3703" y="1357"/>
                </a:lnTo>
                <a:lnTo>
                  <a:pt x="3657" y="1272"/>
                </a:lnTo>
                <a:lnTo>
                  <a:pt x="3991" y="937"/>
                </a:lnTo>
                <a:lnTo>
                  <a:pt x="3380" y="327"/>
                </a:lnTo>
                <a:lnTo>
                  <a:pt x="3053" y="654"/>
                </a:lnTo>
                <a:lnTo>
                  <a:pt x="2967" y="605"/>
                </a:lnTo>
                <a:lnTo>
                  <a:pt x="2876" y="562"/>
                </a:lnTo>
                <a:lnTo>
                  <a:pt x="2783" y="522"/>
                </a:lnTo>
                <a:lnTo>
                  <a:pt x="2689" y="488"/>
                </a:lnTo>
                <a:lnTo>
                  <a:pt x="2591" y="459"/>
                </a:lnTo>
                <a:lnTo>
                  <a:pt x="2591" y="0"/>
                </a:lnTo>
                <a:close/>
                <a:moveTo>
                  <a:pt x="2158" y="2762"/>
                </a:moveTo>
                <a:lnTo>
                  <a:pt x="2089" y="2758"/>
                </a:lnTo>
                <a:lnTo>
                  <a:pt x="2021" y="2746"/>
                </a:lnTo>
                <a:lnTo>
                  <a:pt x="1955" y="2727"/>
                </a:lnTo>
                <a:lnTo>
                  <a:pt x="1892" y="2701"/>
                </a:lnTo>
                <a:lnTo>
                  <a:pt x="1835" y="2668"/>
                </a:lnTo>
                <a:lnTo>
                  <a:pt x="1781" y="2630"/>
                </a:lnTo>
                <a:lnTo>
                  <a:pt x="1731" y="2585"/>
                </a:lnTo>
                <a:lnTo>
                  <a:pt x="1687" y="2536"/>
                </a:lnTo>
                <a:lnTo>
                  <a:pt x="1649" y="2482"/>
                </a:lnTo>
                <a:lnTo>
                  <a:pt x="1616" y="2424"/>
                </a:lnTo>
                <a:lnTo>
                  <a:pt x="1590" y="2362"/>
                </a:lnTo>
                <a:lnTo>
                  <a:pt x="1570" y="2296"/>
                </a:lnTo>
                <a:lnTo>
                  <a:pt x="1558" y="2228"/>
                </a:lnTo>
                <a:lnTo>
                  <a:pt x="1554" y="2159"/>
                </a:lnTo>
                <a:lnTo>
                  <a:pt x="1558" y="2088"/>
                </a:lnTo>
                <a:lnTo>
                  <a:pt x="1570" y="2020"/>
                </a:lnTo>
                <a:lnTo>
                  <a:pt x="1590" y="1954"/>
                </a:lnTo>
                <a:lnTo>
                  <a:pt x="1616" y="1893"/>
                </a:lnTo>
                <a:lnTo>
                  <a:pt x="1649" y="1834"/>
                </a:lnTo>
                <a:lnTo>
                  <a:pt x="1687" y="1780"/>
                </a:lnTo>
                <a:lnTo>
                  <a:pt x="1731" y="1731"/>
                </a:lnTo>
                <a:lnTo>
                  <a:pt x="1781" y="1686"/>
                </a:lnTo>
                <a:lnTo>
                  <a:pt x="1835" y="1648"/>
                </a:lnTo>
                <a:lnTo>
                  <a:pt x="1892" y="1615"/>
                </a:lnTo>
                <a:lnTo>
                  <a:pt x="1955" y="1589"/>
                </a:lnTo>
                <a:lnTo>
                  <a:pt x="2021" y="1570"/>
                </a:lnTo>
                <a:lnTo>
                  <a:pt x="2089" y="1558"/>
                </a:lnTo>
                <a:lnTo>
                  <a:pt x="2158" y="1554"/>
                </a:lnTo>
                <a:lnTo>
                  <a:pt x="2229" y="1558"/>
                </a:lnTo>
                <a:lnTo>
                  <a:pt x="2297" y="1570"/>
                </a:lnTo>
                <a:lnTo>
                  <a:pt x="2363" y="1589"/>
                </a:lnTo>
                <a:lnTo>
                  <a:pt x="2424" y="1615"/>
                </a:lnTo>
                <a:lnTo>
                  <a:pt x="2483" y="1648"/>
                </a:lnTo>
                <a:lnTo>
                  <a:pt x="2537" y="1686"/>
                </a:lnTo>
                <a:lnTo>
                  <a:pt x="2587" y="1731"/>
                </a:lnTo>
                <a:lnTo>
                  <a:pt x="2631" y="1780"/>
                </a:lnTo>
                <a:lnTo>
                  <a:pt x="2669" y="1834"/>
                </a:lnTo>
                <a:lnTo>
                  <a:pt x="2702" y="1893"/>
                </a:lnTo>
                <a:lnTo>
                  <a:pt x="2728" y="1954"/>
                </a:lnTo>
                <a:lnTo>
                  <a:pt x="2748" y="2020"/>
                </a:lnTo>
                <a:lnTo>
                  <a:pt x="2760" y="2088"/>
                </a:lnTo>
                <a:lnTo>
                  <a:pt x="2764" y="2159"/>
                </a:lnTo>
                <a:lnTo>
                  <a:pt x="2760" y="2228"/>
                </a:lnTo>
                <a:lnTo>
                  <a:pt x="2748" y="2296"/>
                </a:lnTo>
                <a:lnTo>
                  <a:pt x="2728" y="2362"/>
                </a:lnTo>
                <a:lnTo>
                  <a:pt x="2702" y="2424"/>
                </a:lnTo>
                <a:lnTo>
                  <a:pt x="2669" y="2482"/>
                </a:lnTo>
                <a:lnTo>
                  <a:pt x="2631" y="2536"/>
                </a:lnTo>
                <a:lnTo>
                  <a:pt x="2587" y="2585"/>
                </a:lnTo>
                <a:lnTo>
                  <a:pt x="2537" y="2630"/>
                </a:lnTo>
                <a:lnTo>
                  <a:pt x="2483" y="2668"/>
                </a:lnTo>
                <a:lnTo>
                  <a:pt x="2424" y="2701"/>
                </a:lnTo>
                <a:lnTo>
                  <a:pt x="2363" y="2727"/>
                </a:lnTo>
                <a:lnTo>
                  <a:pt x="2297" y="2746"/>
                </a:lnTo>
                <a:lnTo>
                  <a:pt x="2229" y="2758"/>
                </a:lnTo>
                <a:lnTo>
                  <a:pt x="2158" y="276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432916" y="1283862"/>
            <a:ext cx="758509" cy="758334"/>
            <a:chOff x="2668588" y="0"/>
            <a:chExt cx="6859588" cy="6858000"/>
          </a:xfrm>
          <a:solidFill>
            <a:schemeClr val="bg1"/>
          </a:solidFill>
        </p:grpSpPr>
        <p:sp>
          <p:nvSpPr>
            <p:cNvPr id="4" name="Freeform 11"/>
            <p:cNvSpPr>
              <a:spLocks/>
            </p:cNvSpPr>
            <p:nvPr/>
          </p:nvSpPr>
          <p:spPr bwMode="auto">
            <a:xfrm>
              <a:off x="3876675" y="430213"/>
              <a:ext cx="2298700" cy="3094038"/>
            </a:xfrm>
            <a:custGeom>
              <a:avLst/>
              <a:gdLst>
                <a:gd name="T0" fmla="*/ 1349 w 1448"/>
                <a:gd name="T1" fmla="*/ 1849 h 1949"/>
                <a:gd name="T2" fmla="*/ 0 w 1448"/>
                <a:gd name="T3" fmla="*/ 1849 h 1949"/>
                <a:gd name="T4" fmla="*/ 0 w 1448"/>
                <a:gd name="T5" fmla="*/ 1949 h 1949"/>
                <a:gd name="T6" fmla="*/ 1448 w 1448"/>
                <a:gd name="T7" fmla="*/ 1949 h 1949"/>
                <a:gd name="T8" fmla="*/ 1448 w 1448"/>
                <a:gd name="T9" fmla="*/ 0 h 1949"/>
                <a:gd name="T10" fmla="*/ 1349 w 1448"/>
                <a:gd name="T11" fmla="*/ 0 h 1949"/>
                <a:gd name="T12" fmla="*/ 1349 w 1448"/>
                <a:gd name="T13" fmla="*/ 1849 h 1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8" h="1949">
                  <a:moveTo>
                    <a:pt x="1349" y="1849"/>
                  </a:moveTo>
                  <a:lnTo>
                    <a:pt x="0" y="1849"/>
                  </a:lnTo>
                  <a:lnTo>
                    <a:pt x="0" y="1949"/>
                  </a:lnTo>
                  <a:lnTo>
                    <a:pt x="1448" y="1949"/>
                  </a:lnTo>
                  <a:lnTo>
                    <a:pt x="1448" y="0"/>
                  </a:lnTo>
                  <a:lnTo>
                    <a:pt x="1349" y="0"/>
                  </a:lnTo>
                  <a:lnTo>
                    <a:pt x="1349" y="1849"/>
                  </a:ln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2668588" y="0"/>
              <a:ext cx="6859588" cy="6858000"/>
            </a:xfrm>
            <a:custGeom>
              <a:avLst/>
              <a:gdLst>
                <a:gd name="T0" fmla="*/ 1792 w 4321"/>
                <a:gd name="T1" fmla="*/ 4289 h 4320"/>
                <a:gd name="T2" fmla="*/ 1320 w 4321"/>
                <a:gd name="T3" fmla="*/ 4150 h 4320"/>
                <a:gd name="T4" fmla="*/ 906 w 4321"/>
                <a:gd name="T5" fmla="*/ 3918 h 4320"/>
                <a:gd name="T6" fmla="*/ 551 w 4321"/>
                <a:gd name="T7" fmla="*/ 3600 h 4320"/>
                <a:gd name="T8" fmla="*/ 275 w 4321"/>
                <a:gd name="T9" fmla="*/ 3215 h 4320"/>
                <a:gd name="T10" fmla="*/ 87 w 4321"/>
                <a:gd name="T11" fmla="*/ 2768 h 4320"/>
                <a:gd name="T12" fmla="*/ 4 w 4321"/>
                <a:gd name="T13" fmla="*/ 2285 h 4320"/>
                <a:gd name="T14" fmla="*/ 31 w 4321"/>
                <a:gd name="T15" fmla="*/ 1791 h 4320"/>
                <a:gd name="T16" fmla="*/ 170 w 4321"/>
                <a:gd name="T17" fmla="*/ 1320 h 4320"/>
                <a:gd name="T18" fmla="*/ 402 w 4321"/>
                <a:gd name="T19" fmla="*/ 905 h 4320"/>
                <a:gd name="T20" fmla="*/ 720 w 4321"/>
                <a:gd name="T21" fmla="*/ 550 h 4320"/>
                <a:gd name="T22" fmla="*/ 1105 w 4321"/>
                <a:gd name="T23" fmla="*/ 275 h 4320"/>
                <a:gd name="T24" fmla="*/ 1552 w 4321"/>
                <a:gd name="T25" fmla="*/ 88 h 4320"/>
                <a:gd name="T26" fmla="*/ 2037 w 4321"/>
                <a:gd name="T27" fmla="*/ 4 h 4320"/>
                <a:gd name="T28" fmla="*/ 2530 w 4321"/>
                <a:gd name="T29" fmla="*/ 31 h 4320"/>
                <a:gd name="T30" fmla="*/ 3002 w 4321"/>
                <a:gd name="T31" fmla="*/ 170 h 4320"/>
                <a:gd name="T32" fmla="*/ 3416 w 4321"/>
                <a:gd name="T33" fmla="*/ 402 h 4320"/>
                <a:gd name="T34" fmla="*/ 3771 w 4321"/>
                <a:gd name="T35" fmla="*/ 720 h 4320"/>
                <a:gd name="T36" fmla="*/ 4047 w 4321"/>
                <a:gd name="T37" fmla="*/ 1105 h 4320"/>
                <a:gd name="T38" fmla="*/ 4234 w 4321"/>
                <a:gd name="T39" fmla="*/ 1552 h 4320"/>
                <a:gd name="T40" fmla="*/ 4317 w 4321"/>
                <a:gd name="T41" fmla="*/ 2036 h 4320"/>
                <a:gd name="T42" fmla="*/ 4289 w 4321"/>
                <a:gd name="T43" fmla="*/ 2530 h 4320"/>
                <a:gd name="T44" fmla="*/ 4151 w 4321"/>
                <a:gd name="T45" fmla="*/ 3001 h 4320"/>
                <a:gd name="T46" fmla="*/ 3920 w 4321"/>
                <a:gd name="T47" fmla="*/ 3415 h 4320"/>
                <a:gd name="T48" fmla="*/ 3602 w 4321"/>
                <a:gd name="T49" fmla="*/ 3770 h 4320"/>
                <a:gd name="T50" fmla="*/ 3215 w 4321"/>
                <a:gd name="T51" fmla="*/ 4045 h 4320"/>
                <a:gd name="T52" fmla="*/ 2770 w 4321"/>
                <a:gd name="T53" fmla="*/ 4234 h 4320"/>
                <a:gd name="T54" fmla="*/ 2285 w 4321"/>
                <a:gd name="T55" fmla="*/ 4316 h 4320"/>
                <a:gd name="T56" fmla="*/ 1925 w 4321"/>
                <a:gd name="T57" fmla="*/ 117 h 4320"/>
                <a:gd name="T58" fmla="*/ 1469 w 4321"/>
                <a:gd name="T59" fmla="*/ 221 h 4320"/>
                <a:gd name="T60" fmla="*/ 1059 w 4321"/>
                <a:gd name="T61" fmla="*/ 422 h 4320"/>
                <a:gd name="T62" fmla="*/ 706 w 4321"/>
                <a:gd name="T63" fmla="*/ 706 h 4320"/>
                <a:gd name="T64" fmla="*/ 421 w 4321"/>
                <a:gd name="T65" fmla="*/ 1058 h 4320"/>
                <a:gd name="T66" fmla="*/ 222 w 4321"/>
                <a:gd name="T67" fmla="*/ 1469 h 4320"/>
                <a:gd name="T68" fmla="*/ 116 w 4321"/>
                <a:gd name="T69" fmla="*/ 1925 h 4320"/>
                <a:gd name="T70" fmla="*/ 116 w 4321"/>
                <a:gd name="T71" fmla="*/ 2396 h 4320"/>
                <a:gd name="T72" fmla="*/ 222 w 4321"/>
                <a:gd name="T73" fmla="*/ 2851 h 4320"/>
                <a:gd name="T74" fmla="*/ 421 w 4321"/>
                <a:gd name="T75" fmla="*/ 3262 h 4320"/>
                <a:gd name="T76" fmla="*/ 706 w 4321"/>
                <a:gd name="T77" fmla="*/ 3615 h 4320"/>
                <a:gd name="T78" fmla="*/ 1059 w 4321"/>
                <a:gd name="T79" fmla="*/ 3898 h 4320"/>
                <a:gd name="T80" fmla="*/ 1469 w 4321"/>
                <a:gd name="T81" fmla="*/ 4099 h 4320"/>
                <a:gd name="T82" fmla="*/ 1925 w 4321"/>
                <a:gd name="T83" fmla="*/ 4205 h 4320"/>
                <a:gd name="T84" fmla="*/ 2397 w 4321"/>
                <a:gd name="T85" fmla="*/ 4205 h 4320"/>
                <a:gd name="T86" fmla="*/ 2853 w 4321"/>
                <a:gd name="T87" fmla="*/ 4099 h 4320"/>
                <a:gd name="T88" fmla="*/ 3263 w 4321"/>
                <a:gd name="T89" fmla="*/ 3898 h 4320"/>
                <a:gd name="T90" fmla="*/ 3616 w 4321"/>
                <a:gd name="T91" fmla="*/ 3615 h 4320"/>
                <a:gd name="T92" fmla="*/ 3899 w 4321"/>
                <a:gd name="T93" fmla="*/ 3262 h 4320"/>
                <a:gd name="T94" fmla="*/ 4100 w 4321"/>
                <a:gd name="T95" fmla="*/ 2851 h 4320"/>
                <a:gd name="T96" fmla="*/ 4206 w 4321"/>
                <a:gd name="T97" fmla="*/ 2396 h 4320"/>
                <a:gd name="T98" fmla="*/ 4206 w 4321"/>
                <a:gd name="T99" fmla="*/ 1925 h 4320"/>
                <a:gd name="T100" fmla="*/ 4100 w 4321"/>
                <a:gd name="T101" fmla="*/ 1469 h 4320"/>
                <a:gd name="T102" fmla="*/ 3899 w 4321"/>
                <a:gd name="T103" fmla="*/ 1058 h 4320"/>
                <a:gd name="T104" fmla="*/ 3616 w 4321"/>
                <a:gd name="T105" fmla="*/ 706 h 4320"/>
                <a:gd name="T106" fmla="*/ 3263 w 4321"/>
                <a:gd name="T107" fmla="*/ 422 h 4320"/>
                <a:gd name="T108" fmla="*/ 2853 w 4321"/>
                <a:gd name="T109" fmla="*/ 221 h 4320"/>
                <a:gd name="T110" fmla="*/ 2397 w 4321"/>
                <a:gd name="T111" fmla="*/ 117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321" h="4320">
                  <a:moveTo>
                    <a:pt x="2161" y="4320"/>
                  </a:moveTo>
                  <a:lnTo>
                    <a:pt x="2037" y="4316"/>
                  </a:lnTo>
                  <a:lnTo>
                    <a:pt x="1913" y="4306"/>
                  </a:lnTo>
                  <a:lnTo>
                    <a:pt x="1792" y="4289"/>
                  </a:lnTo>
                  <a:lnTo>
                    <a:pt x="1671" y="4265"/>
                  </a:lnTo>
                  <a:lnTo>
                    <a:pt x="1552" y="4234"/>
                  </a:lnTo>
                  <a:lnTo>
                    <a:pt x="1435" y="4196"/>
                  </a:lnTo>
                  <a:lnTo>
                    <a:pt x="1320" y="4150"/>
                  </a:lnTo>
                  <a:lnTo>
                    <a:pt x="1211" y="4101"/>
                  </a:lnTo>
                  <a:lnTo>
                    <a:pt x="1105" y="4045"/>
                  </a:lnTo>
                  <a:lnTo>
                    <a:pt x="1004" y="3985"/>
                  </a:lnTo>
                  <a:lnTo>
                    <a:pt x="906" y="3918"/>
                  </a:lnTo>
                  <a:lnTo>
                    <a:pt x="810" y="3847"/>
                  </a:lnTo>
                  <a:lnTo>
                    <a:pt x="720" y="3770"/>
                  </a:lnTo>
                  <a:lnTo>
                    <a:pt x="632" y="3688"/>
                  </a:lnTo>
                  <a:lnTo>
                    <a:pt x="551" y="3600"/>
                  </a:lnTo>
                  <a:lnTo>
                    <a:pt x="474" y="3509"/>
                  </a:lnTo>
                  <a:lnTo>
                    <a:pt x="402" y="3415"/>
                  </a:lnTo>
                  <a:lnTo>
                    <a:pt x="335" y="3317"/>
                  </a:lnTo>
                  <a:lnTo>
                    <a:pt x="275" y="3215"/>
                  </a:lnTo>
                  <a:lnTo>
                    <a:pt x="220" y="3110"/>
                  </a:lnTo>
                  <a:lnTo>
                    <a:pt x="170" y="3001"/>
                  </a:lnTo>
                  <a:lnTo>
                    <a:pt x="125" y="2886"/>
                  </a:lnTo>
                  <a:lnTo>
                    <a:pt x="87" y="2768"/>
                  </a:lnTo>
                  <a:lnTo>
                    <a:pt x="56" y="2650"/>
                  </a:lnTo>
                  <a:lnTo>
                    <a:pt x="31" y="2530"/>
                  </a:lnTo>
                  <a:lnTo>
                    <a:pt x="14" y="2408"/>
                  </a:lnTo>
                  <a:lnTo>
                    <a:pt x="4" y="2285"/>
                  </a:lnTo>
                  <a:lnTo>
                    <a:pt x="0" y="2161"/>
                  </a:lnTo>
                  <a:lnTo>
                    <a:pt x="4" y="2036"/>
                  </a:lnTo>
                  <a:lnTo>
                    <a:pt x="14" y="1913"/>
                  </a:lnTo>
                  <a:lnTo>
                    <a:pt x="31" y="1791"/>
                  </a:lnTo>
                  <a:lnTo>
                    <a:pt x="56" y="1671"/>
                  </a:lnTo>
                  <a:lnTo>
                    <a:pt x="87" y="1552"/>
                  </a:lnTo>
                  <a:lnTo>
                    <a:pt x="125" y="1435"/>
                  </a:lnTo>
                  <a:lnTo>
                    <a:pt x="170" y="1320"/>
                  </a:lnTo>
                  <a:lnTo>
                    <a:pt x="220" y="1211"/>
                  </a:lnTo>
                  <a:lnTo>
                    <a:pt x="275" y="1105"/>
                  </a:lnTo>
                  <a:lnTo>
                    <a:pt x="335" y="1004"/>
                  </a:lnTo>
                  <a:lnTo>
                    <a:pt x="402" y="905"/>
                  </a:lnTo>
                  <a:lnTo>
                    <a:pt x="474" y="811"/>
                  </a:lnTo>
                  <a:lnTo>
                    <a:pt x="551" y="720"/>
                  </a:lnTo>
                  <a:lnTo>
                    <a:pt x="632" y="632"/>
                  </a:lnTo>
                  <a:lnTo>
                    <a:pt x="720" y="550"/>
                  </a:lnTo>
                  <a:lnTo>
                    <a:pt x="810" y="474"/>
                  </a:lnTo>
                  <a:lnTo>
                    <a:pt x="906" y="402"/>
                  </a:lnTo>
                  <a:lnTo>
                    <a:pt x="1004" y="335"/>
                  </a:lnTo>
                  <a:lnTo>
                    <a:pt x="1105" y="275"/>
                  </a:lnTo>
                  <a:lnTo>
                    <a:pt x="1211" y="220"/>
                  </a:lnTo>
                  <a:lnTo>
                    <a:pt x="1320" y="170"/>
                  </a:lnTo>
                  <a:lnTo>
                    <a:pt x="1435" y="126"/>
                  </a:lnTo>
                  <a:lnTo>
                    <a:pt x="1552" y="88"/>
                  </a:lnTo>
                  <a:lnTo>
                    <a:pt x="1671" y="56"/>
                  </a:lnTo>
                  <a:lnTo>
                    <a:pt x="1792" y="31"/>
                  </a:lnTo>
                  <a:lnTo>
                    <a:pt x="1913" y="14"/>
                  </a:lnTo>
                  <a:lnTo>
                    <a:pt x="2037" y="4"/>
                  </a:lnTo>
                  <a:lnTo>
                    <a:pt x="2161" y="0"/>
                  </a:lnTo>
                  <a:lnTo>
                    <a:pt x="2285" y="4"/>
                  </a:lnTo>
                  <a:lnTo>
                    <a:pt x="2409" y="14"/>
                  </a:lnTo>
                  <a:lnTo>
                    <a:pt x="2530" y="31"/>
                  </a:lnTo>
                  <a:lnTo>
                    <a:pt x="2651" y="56"/>
                  </a:lnTo>
                  <a:lnTo>
                    <a:pt x="2770" y="88"/>
                  </a:lnTo>
                  <a:lnTo>
                    <a:pt x="2887" y="126"/>
                  </a:lnTo>
                  <a:lnTo>
                    <a:pt x="3002" y="170"/>
                  </a:lnTo>
                  <a:lnTo>
                    <a:pt x="3111" y="220"/>
                  </a:lnTo>
                  <a:lnTo>
                    <a:pt x="3215" y="275"/>
                  </a:lnTo>
                  <a:lnTo>
                    <a:pt x="3318" y="335"/>
                  </a:lnTo>
                  <a:lnTo>
                    <a:pt x="3416" y="402"/>
                  </a:lnTo>
                  <a:lnTo>
                    <a:pt x="3510" y="474"/>
                  </a:lnTo>
                  <a:lnTo>
                    <a:pt x="3602" y="550"/>
                  </a:lnTo>
                  <a:lnTo>
                    <a:pt x="3688" y="632"/>
                  </a:lnTo>
                  <a:lnTo>
                    <a:pt x="3771" y="720"/>
                  </a:lnTo>
                  <a:lnTo>
                    <a:pt x="3848" y="811"/>
                  </a:lnTo>
                  <a:lnTo>
                    <a:pt x="3920" y="905"/>
                  </a:lnTo>
                  <a:lnTo>
                    <a:pt x="3986" y="1004"/>
                  </a:lnTo>
                  <a:lnTo>
                    <a:pt x="4047" y="1105"/>
                  </a:lnTo>
                  <a:lnTo>
                    <a:pt x="4102" y="1211"/>
                  </a:lnTo>
                  <a:lnTo>
                    <a:pt x="4151" y="1320"/>
                  </a:lnTo>
                  <a:lnTo>
                    <a:pt x="4196" y="1435"/>
                  </a:lnTo>
                  <a:lnTo>
                    <a:pt x="4234" y="1552"/>
                  </a:lnTo>
                  <a:lnTo>
                    <a:pt x="4266" y="1671"/>
                  </a:lnTo>
                  <a:lnTo>
                    <a:pt x="4289" y="1791"/>
                  </a:lnTo>
                  <a:lnTo>
                    <a:pt x="4307" y="1913"/>
                  </a:lnTo>
                  <a:lnTo>
                    <a:pt x="4317" y="2036"/>
                  </a:lnTo>
                  <a:lnTo>
                    <a:pt x="4321" y="2161"/>
                  </a:lnTo>
                  <a:lnTo>
                    <a:pt x="4317" y="2285"/>
                  </a:lnTo>
                  <a:lnTo>
                    <a:pt x="4307" y="2408"/>
                  </a:lnTo>
                  <a:lnTo>
                    <a:pt x="4289" y="2530"/>
                  </a:lnTo>
                  <a:lnTo>
                    <a:pt x="4266" y="2650"/>
                  </a:lnTo>
                  <a:lnTo>
                    <a:pt x="4234" y="2768"/>
                  </a:lnTo>
                  <a:lnTo>
                    <a:pt x="4196" y="2886"/>
                  </a:lnTo>
                  <a:lnTo>
                    <a:pt x="4151" y="3001"/>
                  </a:lnTo>
                  <a:lnTo>
                    <a:pt x="4102" y="3110"/>
                  </a:lnTo>
                  <a:lnTo>
                    <a:pt x="4047" y="3215"/>
                  </a:lnTo>
                  <a:lnTo>
                    <a:pt x="3986" y="3317"/>
                  </a:lnTo>
                  <a:lnTo>
                    <a:pt x="3920" y="3415"/>
                  </a:lnTo>
                  <a:lnTo>
                    <a:pt x="3848" y="3509"/>
                  </a:lnTo>
                  <a:lnTo>
                    <a:pt x="3771" y="3600"/>
                  </a:lnTo>
                  <a:lnTo>
                    <a:pt x="3688" y="3688"/>
                  </a:lnTo>
                  <a:lnTo>
                    <a:pt x="3602" y="3770"/>
                  </a:lnTo>
                  <a:lnTo>
                    <a:pt x="3510" y="3847"/>
                  </a:lnTo>
                  <a:lnTo>
                    <a:pt x="3416" y="3918"/>
                  </a:lnTo>
                  <a:lnTo>
                    <a:pt x="3318" y="3985"/>
                  </a:lnTo>
                  <a:lnTo>
                    <a:pt x="3215" y="4045"/>
                  </a:lnTo>
                  <a:lnTo>
                    <a:pt x="3111" y="4101"/>
                  </a:lnTo>
                  <a:lnTo>
                    <a:pt x="3002" y="4150"/>
                  </a:lnTo>
                  <a:lnTo>
                    <a:pt x="2887" y="4196"/>
                  </a:lnTo>
                  <a:lnTo>
                    <a:pt x="2770" y="4234"/>
                  </a:lnTo>
                  <a:lnTo>
                    <a:pt x="2651" y="4265"/>
                  </a:lnTo>
                  <a:lnTo>
                    <a:pt x="2530" y="4289"/>
                  </a:lnTo>
                  <a:lnTo>
                    <a:pt x="2409" y="4306"/>
                  </a:lnTo>
                  <a:lnTo>
                    <a:pt x="2285" y="4316"/>
                  </a:lnTo>
                  <a:lnTo>
                    <a:pt x="2161" y="4320"/>
                  </a:lnTo>
                  <a:close/>
                  <a:moveTo>
                    <a:pt x="2161" y="103"/>
                  </a:moveTo>
                  <a:lnTo>
                    <a:pt x="2042" y="106"/>
                  </a:lnTo>
                  <a:lnTo>
                    <a:pt x="1925" y="117"/>
                  </a:lnTo>
                  <a:lnTo>
                    <a:pt x="1809" y="132"/>
                  </a:lnTo>
                  <a:lnTo>
                    <a:pt x="1693" y="156"/>
                  </a:lnTo>
                  <a:lnTo>
                    <a:pt x="1581" y="186"/>
                  </a:lnTo>
                  <a:lnTo>
                    <a:pt x="1469" y="221"/>
                  </a:lnTo>
                  <a:lnTo>
                    <a:pt x="1359" y="265"/>
                  </a:lnTo>
                  <a:lnTo>
                    <a:pt x="1256" y="312"/>
                  </a:lnTo>
                  <a:lnTo>
                    <a:pt x="1156" y="364"/>
                  </a:lnTo>
                  <a:lnTo>
                    <a:pt x="1059" y="422"/>
                  </a:lnTo>
                  <a:lnTo>
                    <a:pt x="965" y="486"/>
                  </a:lnTo>
                  <a:lnTo>
                    <a:pt x="875" y="554"/>
                  </a:lnTo>
                  <a:lnTo>
                    <a:pt x="788" y="627"/>
                  </a:lnTo>
                  <a:lnTo>
                    <a:pt x="706" y="706"/>
                  </a:lnTo>
                  <a:lnTo>
                    <a:pt x="627" y="788"/>
                  </a:lnTo>
                  <a:lnTo>
                    <a:pt x="554" y="875"/>
                  </a:lnTo>
                  <a:lnTo>
                    <a:pt x="486" y="965"/>
                  </a:lnTo>
                  <a:lnTo>
                    <a:pt x="421" y="1058"/>
                  </a:lnTo>
                  <a:lnTo>
                    <a:pt x="364" y="1156"/>
                  </a:lnTo>
                  <a:lnTo>
                    <a:pt x="311" y="1256"/>
                  </a:lnTo>
                  <a:lnTo>
                    <a:pt x="264" y="1359"/>
                  </a:lnTo>
                  <a:lnTo>
                    <a:pt x="222" y="1469"/>
                  </a:lnTo>
                  <a:lnTo>
                    <a:pt x="186" y="1581"/>
                  </a:lnTo>
                  <a:lnTo>
                    <a:pt x="156" y="1693"/>
                  </a:lnTo>
                  <a:lnTo>
                    <a:pt x="133" y="1808"/>
                  </a:lnTo>
                  <a:lnTo>
                    <a:pt x="116" y="1925"/>
                  </a:lnTo>
                  <a:lnTo>
                    <a:pt x="106" y="2041"/>
                  </a:lnTo>
                  <a:lnTo>
                    <a:pt x="103" y="2161"/>
                  </a:lnTo>
                  <a:lnTo>
                    <a:pt x="106" y="2279"/>
                  </a:lnTo>
                  <a:lnTo>
                    <a:pt x="116" y="2396"/>
                  </a:lnTo>
                  <a:lnTo>
                    <a:pt x="133" y="2512"/>
                  </a:lnTo>
                  <a:lnTo>
                    <a:pt x="156" y="2627"/>
                  </a:lnTo>
                  <a:lnTo>
                    <a:pt x="186" y="2739"/>
                  </a:lnTo>
                  <a:lnTo>
                    <a:pt x="222" y="2851"/>
                  </a:lnTo>
                  <a:lnTo>
                    <a:pt x="264" y="2961"/>
                  </a:lnTo>
                  <a:lnTo>
                    <a:pt x="311" y="3064"/>
                  </a:lnTo>
                  <a:lnTo>
                    <a:pt x="364" y="3165"/>
                  </a:lnTo>
                  <a:lnTo>
                    <a:pt x="421" y="3262"/>
                  </a:lnTo>
                  <a:lnTo>
                    <a:pt x="486" y="3355"/>
                  </a:lnTo>
                  <a:lnTo>
                    <a:pt x="554" y="3445"/>
                  </a:lnTo>
                  <a:lnTo>
                    <a:pt x="627" y="3532"/>
                  </a:lnTo>
                  <a:lnTo>
                    <a:pt x="706" y="3615"/>
                  </a:lnTo>
                  <a:lnTo>
                    <a:pt x="788" y="3693"/>
                  </a:lnTo>
                  <a:lnTo>
                    <a:pt x="875" y="3767"/>
                  </a:lnTo>
                  <a:lnTo>
                    <a:pt x="965" y="3835"/>
                  </a:lnTo>
                  <a:lnTo>
                    <a:pt x="1059" y="3898"/>
                  </a:lnTo>
                  <a:lnTo>
                    <a:pt x="1156" y="3956"/>
                  </a:lnTo>
                  <a:lnTo>
                    <a:pt x="1256" y="4008"/>
                  </a:lnTo>
                  <a:lnTo>
                    <a:pt x="1359" y="4055"/>
                  </a:lnTo>
                  <a:lnTo>
                    <a:pt x="1469" y="4099"/>
                  </a:lnTo>
                  <a:lnTo>
                    <a:pt x="1581" y="4134"/>
                  </a:lnTo>
                  <a:lnTo>
                    <a:pt x="1693" y="4164"/>
                  </a:lnTo>
                  <a:lnTo>
                    <a:pt x="1809" y="4188"/>
                  </a:lnTo>
                  <a:lnTo>
                    <a:pt x="1925" y="4205"/>
                  </a:lnTo>
                  <a:lnTo>
                    <a:pt x="2042" y="4214"/>
                  </a:lnTo>
                  <a:lnTo>
                    <a:pt x="2161" y="4218"/>
                  </a:lnTo>
                  <a:lnTo>
                    <a:pt x="2279" y="4214"/>
                  </a:lnTo>
                  <a:lnTo>
                    <a:pt x="2397" y="4205"/>
                  </a:lnTo>
                  <a:lnTo>
                    <a:pt x="2512" y="4188"/>
                  </a:lnTo>
                  <a:lnTo>
                    <a:pt x="2627" y="4164"/>
                  </a:lnTo>
                  <a:lnTo>
                    <a:pt x="2740" y="4134"/>
                  </a:lnTo>
                  <a:lnTo>
                    <a:pt x="2853" y="4099"/>
                  </a:lnTo>
                  <a:lnTo>
                    <a:pt x="2961" y="4055"/>
                  </a:lnTo>
                  <a:lnTo>
                    <a:pt x="3065" y="4008"/>
                  </a:lnTo>
                  <a:lnTo>
                    <a:pt x="3166" y="3956"/>
                  </a:lnTo>
                  <a:lnTo>
                    <a:pt x="3263" y="3898"/>
                  </a:lnTo>
                  <a:lnTo>
                    <a:pt x="3356" y="3835"/>
                  </a:lnTo>
                  <a:lnTo>
                    <a:pt x="3446" y="3767"/>
                  </a:lnTo>
                  <a:lnTo>
                    <a:pt x="3532" y="3693"/>
                  </a:lnTo>
                  <a:lnTo>
                    <a:pt x="3616" y="3615"/>
                  </a:lnTo>
                  <a:lnTo>
                    <a:pt x="3695" y="3532"/>
                  </a:lnTo>
                  <a:lnTo>
                    <a:pt x="3768" y="3445"/>
                  </a:lnTo>
                  <a:lnTo>
                    <a:pt x="3836" y="3355"/>
                  </a:lnTo>
                  <a:lnTo>
                    <a:pt x="3899" y="3262"/>
                  </a:lnTo>
                  <a:lnTo>
                    <a:pt x="3957" y="3165"/>
                  </a:lnTo>
                  <a:lnTo>
                    <a:pt x="4009" y="3064"/>
                  </a:lnTo>
                  <a:lnTo>
                    <a:pt x="4056" y="2961"/>
                  </a:lnTo>
                  <a:lnTo>
                    <a:pt x="4100" y="2851"/>
                  </a:lnTo>
                  <a:lnTo>
                    <a:pt x="4136" y="2739"/>
                  </a:lnTo>
                  <a:lnTo>
                    <a:pt x="4165" y="2627"/>
                  </a:lnTo>
                  <a:lnTo>
                    <a:pt x="4189" y="2512"/>
                  </a:lnTo>
                  <a:lnTo>
                    <a:pt x="4206" y="2396"/>
                  </a:lnTo>
                  <a:lnTo>
                    <a:pt x="4215" y="2279"/>
                  </a:lnTo>
                  <a:lnTo>
                    <a:pt x="4219" y="2161"/>
                  </a:lnTo>
                  <a:lnTo>
                    <a:pt x="4215" y="2041"/>
                  </a:lnTo>
                  <a:lnTo>
                    <a:pt x="4206" y="1925"/>
                  </a:lnTo>
                  <a:lnTo>
                    <a:pt x="4189" y="1808"/>
                  </a:lnTo>
                  <a:lnTo>
                    <a:pt x="4165" y="1693"/>
                  </a:lnTo>
                  <a:lnTo>
                    <a:pt x="4136" y="1581"/>
                  </a:lnTo>
                  <a:lnTo>
                    <a:pt x="4100" y="1469"/>
                  </a:lnTo>
                  <a:lnTo>
                    <a:pt x="4056" y="1359"/>
                  </a:lnTo>
                  <a:lnTo>
                    <a:pt x="4009" y="1256"/>
                  </a:lnTo>
                  <a:lnTo>
                    <a:pt x="3957" y="1156"/>
                  </a:lnTo>
                  <a:lnTo>
                    <a:pt x="3899" y="1058"/>
                  </a:lnTo>
                  <a:lnTo>
                    <a:pt x="3836" y="965"/>
                  </a:lnTo>
                  <a:lnTo>
                    <a:pt x="3768" y="875"/>
                  </a:lnTo>
                  <a:lnTo>
                    <a:pt x="3695" y="788"/>
                  </a:lnTo>
                  <a:lnTo>
                    <a:pt x="3616" y="706"/>
                  </a:lnTo>
                  <a:lnTo>
                    <a:pt x="3532" y="627"/>
                  </a:lnTo>
                  <a:lnTo>
                    <a:pt x="3446" y="554"/>
                  </a:lnTo>
                  <a:lnTo>
                    <a:pt x="3356" y="486"/>
                  </a:lnTo>
                  <a:lnTo>
                    <a:pt x="3263" y="422"/>
                  </a:lnTo>
                  <a:lnTo>
                    <a:pt x="3166" y="364"/>
                  </a:lnTo>
                  <a:lnTo>
                    <a:pt x="3065" y="312"/>
                  </a:lnTo>
                  <a:lnTo>
                    <a:pt x="2961" y="265"/>
                  </a:lnTo>
                  <a:lnTo>
                    <a:pt x="2853" y="221"/>
                  </a:lnTo>
                  <a:lnTo>
                    <a:pt x="2740" y="186"/>
                  </a:lnTo>
                  <a:lnTo>
                    <a:pt x="2627" y="156"/>
                  </a:lnTo>
                  <a:lnTo>
                    <a:pt x="2512" y="132"/>
                  </a:lnTo>
                  <a:lnTo>
                    <a:pt x="2397" y="117"/>
                  </a:lnTo>
                  <a:lnTo>
                    <a:pt x="2279" y="106"/>
                  </a:lnTo>
                  <a:lnTo>
                    <a:pt x="2161" y="103"/>
                  </a:lnTo>
                  <a:close/>
                </a:path>
              </a:pathLst>
            </a:custGeom>
            <a:grpFill/>
            <a:ln w="158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Freeform 17"/>
          <p:cNvSpPr>
            <a:spLocks noEditPoints="1"/>
          </p:cNvSpPr>
          <p:nvPr/>
        </p:nvSpPr>
        <p:spPr bwMode="auto">
          <a:xfrm>
            <a:off x="5148204" y="1283863"/>
            <a:ext cx="761650" cy="761298"/>
          </a:xfrm>
          <a:custGeom>
            <a:avLst/>
            <a:gdLst>
              <a:gd name="T0" fmla="*/ 3683 w 4318"/>
              <a:gd name="T1" fmla="*/ 634 h 4316"/>
              <a:gd name="T2" fmla="*/ 2870 w 4318"/>
              <a:gd name="T3" fmla="*/ 120 h 4316"/>
              <a:gd name="T4" fmla="*/ 1913 w 4318"/>
              <a:gd name="T5" fmla="*/ 13 h 4316"/>
              <a:gd name="T6" fmla="*/ 1010 w 4318"/>
              <a:gd name="T7" fmla="*/ 331 h 4316"/>
              <a:gd name="T8" fmla="*/ 332 w 4318"/>
              <a:gd name="T9" fmla="*/ 1009 h 4316"/>
              <a:gd name="T10" fmla="*/ 13 w 4318"/>
              <a:gd name="T11" fmla="*/ 1915 h 4316"/>
              <a:gd name="T12" fmla="*/ 114 w 4318"/>
              <a:gd name="T13" fmla="*/ 2849 h 4316"/>
              <a:gd name="T14" fmla="*/ 509 w 4318"/>
              <a:gd name="T15" fmla="*/ 3476 h 4316"/>
              <a:gd name="T16" fmla="*/ 720 w 4318"/>
              <a:gd name="T17" fmla="*/ 3500 h 4316"/>
              <a:gd name="T18" fmla="*/ 275 w 4318"/>
              <a:gd name="T19" fmla="*/ 2722 h 4316"/>
              <a:gd name="T20" fmla="*/ 226 w 4318"/>
              <a:gd name="T21" fmla="*/ 1774 h 4316"/>
              <a:gd name="T22" fmla="*/ 618 w 4318"/>
              <a:gd name="T23" fmla="*/ 932 h 4316"/>
              <a:gd name="T24" fmla="*/ 1303 w 4318"/>
              <a:gd name="T25" fmla="*/ 385 h 4316"/>
              <a:gd name="T26" fmla="*/ 2288 w 4318"/>
              <a:gd name="T27" fmla="*/ 192 h 4316"/>
              <a:gd name="T28" fmla="*/ 3201 w 4318"/>
              <a:gd name="T29" fmla="*/ 488 h 4316"/>
              <a:gd name="T30" fmla="*/ 3822 w 4318"/>
              <a:gd name="T31" fmla="*/ 1110 h 4316"/>
              <a:gd name="T32" fmla="*/ 4121 w 4318"/>
              <a:gd name="T33" fmla="*/ 2026 h 4316"/>
              <a:gd name="T34" fmla="*/ 3929 w 4318"/>
              <a:gd name="T35" fmla="*/ 3007 h 4316"/>
              <a:gd name="T36" fmla="*/ 3380 w 4318"/>
              <a:gd name="T37" fmla="*/ 3693 h 4316"/>
              <a:gd name="T38" fmla="*/ 2538 w 4318"/>
              <a:gd name="T39" fmla="*/ 4086 h 4316"/>
              <a:gd name="T40" fmla="*/ 1689 w 4318"/>
              <a:gd name="T41" fmla="*/ 4076 h 4316"/>
              <a:gd name="T42" fmla="*/ 1202 w 4318"/>
              <a:gd name="T43" fmla="*/ 3817 h 4316"/>
              <a:gd name="T44" fmla="*/ 1133 w 4318"/>
              <a:gd name="T45" fmla="*/ 3469 h 4316"/>
              <a:gd name="T46" fmla="*/ 1317 w 4318"/>
              <a:gd name="T47" fmla="*/ 3438 h 4316"/>
              <a:gd name="T48" fmla="*/ 1587 w 4318"/>
              <a:gd name="T49" fmla="*/ 3248 h 4316"/>
              <a:gd name="T50" fmla="*/ 1810 w 4318"/>
              <a:gd name="T51" fmla="*/ 2850 h 4316"/>
              <a:gd name="T52" fmla="*/ 1763 w 4318"/>
              <a:gd name="T53" fmla="*/ 2699 h 4316"/>
              <a:gd name="T54" fmla="*/ 1737 w 4318"/>
              <a:gd name="T55" fmla="*/ 2352 h 4316"/>
              <a:gd name="T56" fmla="*/ 1991 w 4318"/>
              <a:gd name="T57" fmla="*/ 1770 h 4316"/>
              <a:gd name="T58" fmla="*/ 2246 w 4318"/>
              <a:gd name="T59" fmla="*/ 1435 h 4316"/>
              <a:gd name="T60" fmla="*/ 2508 w 4318"/>
              <a:gd name="T61" fmla="*/ 1342 h 4316"/>
              <a:gd name="T62" fmla="*/ 2707 w 4318"/>
              <a:gd name="T63" fmla="*/ 873 h 4316"/>
              <a:gd name="T64" fmla="*/ 2694 w 4318"/>
              <a:gd name="T65" fmla="*/ 582 h 4316"/>
              <a:gd name="T66" fmla="*/ 2365 w 4318"/>
              <a:gd name="T67" fmla="*/ 562 h 4316"/>
              <a:gd name="T68" fmla="*/ 2075 w 4318"/>
              <a:gd name="T69" fmla="*/ 700 h 4316"/>
              <a:gd name="T70" fmla="*/ 1628 w 4318"/>
              <a:gd name="T71" fmla="*/ 1300 h 4316"/>
              <a:gd name="T72" fmla="*/ 1100 w 4318"/>
              <a:gd name="T73" fmla="*/ 2431 h 4316"/>
              <a:gd name="T74" fmla="*/ 983 w 4318"/>
              <a:gd name="T75" fmla="*/ 2991 h 4316"/>
              <a:gd name="T76" fmla="*/ 1037 w 4318"/>
              <a:gd name="T77" fmla="*/ 3300 h 4316"/>
              <a:gd name="T78" fmla="*/ 965 w 4318"/>
              <a:gd name="T79" fmla="*/ 3786 h 4316"/>
              <a:gd name="T80" fmla="*/ 1348 w 4318"/>
              <a:gd name="T81" fmla="*/ 4160 h 4316"/>
              <a:gd name="T82" fmla="*/ 2157 w 4318"/>
              <a:gd name="T83" fmla="*/ 4316 h 4316"/>
              <a:gd name="T84" fmla="*/ 3091 w 4318"/>
              <a:gd name="T85" fmla="*/ 4100 h 4316"/>
              <a:gd name="T86" fmla="*/ 3845 w 4318"/>
              <a:gd name="T87" fmla="*/ 3502 h 4316"/>
              <a:gd name="T88" fmla="*/ 4263 w 4318"/>
              <a:gd name="T89" fmla="*/ 2635 h 4316"/>
              <a:gd name="T90" fmla="*/ 4265 w 4318"/>
              <a:gd name="T91" fmla="*/ 1678 h 4316"/>
              <a:gd name="T92" fmla="*/ 2875 w 4318"/>
              <a:gd name="T93" fmla="*/ 1499 h 4316"/>
              <a:gd name="T94" fmla="*/ 3098 w 4318"/>
              <a:gd name="T95" fmla="*/ 1172 h 4316"/>
              <a:gd name="T96" fmla="*/ 3073 w 4318"/>
              <a:gd name="T97" fmla="*/ 772 h 4316"/>
              <a:gd name="T98" fmla="*/ 2809 w 4318"/>
              <a:gd name="T99" fmla="*/ 914 h 4316"/>
              <a:gd name="T100" fmla="*/ 2629 w 4318"/>
              <a:gd name="T101" fmla="*/ 1450 h 4316"/>
              <a:gd name="T102" fmla="*/ 1793 w 4318"/>
              <a:gd name="T103" fmla="*/ 3138 h 4316"/>
              <a:gd name="T104" fmla="*/ 1524 w 4318"/>
              <a:gd name="T105" fmla="*/ 3559 h 4316"/>
              <a:gd name="T106" fmla="*/ 1778 w 4318"/>
              <a:gd name="T107" fmla="*/ 3608 h 4316"/>
              <a:gd name="T108" fmla="*/ 2086 w 4318"/>
              <a:gd name="T109" fmla="*/ 3262 h 4316"/>
              <a:gd name="T110" fmla="*/ 2090 w 4318"/>
              <a:gd name="T111" fmla="*/ 2969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318" h="4316">
                <a:moveTo>
                  <a:pt x="4155" y="1335"/>
                </a:moveTo>
                <a:lnTo>
                  <a:pt x="4103" y="1224"/>
                </a:lnTo>
                <a:lnTo>
                  <a:pt x="4048" y="1118"/>
                </a:lnTo>
                <a:lnTo>
                  <a:pt x="3987" y="1013"/>
                </a:lnTo>
                <a:lnTo>
                  <a:pt x="3920" y="914"/>
                </a:lnTo>
                <a:lnTo>
                  <a:pt x="3847" y="817"/>
                </a:lnTo>
                <a:lnTo>
                  <a:pt x="3768" y="723"/>
                </a:lnTo>
                <a:lnTo>
                  <a:pt x="3683" y="634"/>
                </a:lnTo>
                <a:lnTo>
                  <a:pt x="3594" y="548"/>
                </a:lnTo>
                <a:lnTo>
                  <a:pt x="3501" y="470"/>
                </a:lnTo>
                <a:lnTo>
                  <a:pt x="3405" y="397"/>
                </a:lnTo>
                <a:lnTo>
                  <a:pt x="3306" y="330"/>
                </a:lnTo>
                <a:lnTo>
                  <a:pt x="3202" y="268"/>
                </a:lnTo>
                <a:lnTo>
                  <a:pt x="3095" y="213"/>
                </a:lnTo>
                <a:lnTo>
                  <a:pt x="2984" y="164"/>
                </a:lnTo>
                <a:lnTo>
                  <a:pt x="2870" y="120"/>
                </a:lnTo>
                <a:lnTo>
                  <a:pt x="2754" y="84"/>
                </a:lnTo>
                <a:lnTo>
                  <a:pt x="2638" y="54"/>
                </a:lnTo>
                <a:lnTo>
                  <a:pt x="2520" y="30"/>
                </a:lnTo>
                <a:lnTo>
                  <a:pt x="2401" y="13"/>
                </a:lnTo>
                <a:lnTo>
                  <a:pt x="2279" y="4"/>
                </a:lnTo>
                <a:lnTo>
                  <a:pt x="2157" y="0"/>
                </a:lnTo>
                <a:lnTo>
                  <a:pt x="2034" y="4"/>
                </a:lnTo>
                <a:lnTo>
                  <a:pt x="1913" y="13"/>
                </a:lnTo>
                <a:lnTo>
                  <a:pt x="1794" y="30"/>
                </a:lnTo>
                <a:lnTo>
                  <a:pt x="1676" y="54"/>
                </a:lnTo>
                <a:lnTo>
                  <a:pt x="1560" y="84"/>
                </a:lnTo>
                <a:lnTo>
                  <a:pt x="1446" y="120"/>
                </a:lnTo>
                <a:lnTo>
                  <a:pt x="1332" y="164"/>
                </a:lnTo>
                <a:lnTo>
                  <a:pt x="1220" y="215"/>
                </a:lnTo>
                <a:lnTo>
                  <a:pt x="1113" y="270"/>
                </a:lnTo>
                <a:lnTo>
                  <a:pt x="1010" y="331"/>
                </a:lnTo>
                <a:lnTo>
                  <a:pt x="910" y="398"/>
                </a:lnTo>
                <a:lnTo>
                  <a:pt x="814" y="471"/>
                </a:lnTo>
                <a:lnTo>
                  <a:pt x="721" y="548"/>
                </a:lnTo>
                <a:lnTo>
                  <a:pt x="632" y="634"/>
                </a:lnTo>
                <a:lnTo>
                  <a:pt x="549" y="721"/>
                </a:lnTo>
                <a:lnTo>
                  <a:pt x="471" y="813"/>
                </a:lnTo>
                <a:lnTo>
                  <a:pt x="399" y="910"/>
                </a:lnTo>
                <a:lnTo>
                  <a:pt x="332" y="1009"/>
                </a:lnTo>
                <a:lnTo>
                  <a:pt x="271" y="1113"/>
                </a:lnTo>
                <a:lnTo>
                  <a:pt x="216" y="1221"/>
                </a:lnTo>
                <a:lnTo>
                  <a:pt x="166" y="1333"/>
                </a:lnTo>
                <a:lnTo>
                  <a:pt x="122" y="1446"/>
                </a:lnTo>
                <a:lnTo>
                  <a:pt x="85" y="1563"/>
                </a:lnTo>
                <a:lnTo>
                  <a:pt x="53" y="1679"/>
                </a:lnTo>
                <a:lnTo>
                  <a:pt x="30" y="1797"/>
                </a:lnTo>
                <a:lnTo>
                  <a:pt x="13" y="1915"/>
                </a:lnTo>
                <a:lnTo>
                  <a:pt x="4" y="2036"/>
                </a:lnTo>
                <a:lnTo>
                  <a:pt x="0" y="2156"/>
                </a:lnTo>
                <a:lnTo>
                  <a:pt x="2" y="2279"/>
                </a:lnTo>
                <a:lnTo>
                  <a:pt x="13" y="2399"/>
                </a:lnTo>
                <a:lnTo>
                  <a:pt x="29" y="2516"/>
                </a:lnTo>
                <a:lnTo>
                  <a:pt x="51" y="2630"/>
                </a:lnTo>
                <a:lnTo>
                  <a:pt x="78" y="2741"/>
                </a:lnTo>
                <a:lnTo>
                  <a:pt x="114" y="2849"/>
                </a:lnTo>
                <a:lnTo>
                  <a:pt x="154" y="2953"/>
                </a:lnTo>
                <a:lnTo>
                  <a:pt x="201" y="3053"/>
                </a:lnTo>
                <a:lnTo>
                  <a:pt x="254" y="3150"/>
                </a:lnTo>
                <a:lnTo>
                  <a:pt x="313" y="3243"/>
                </a:lnTo>
                <a:lnTo>
                  <a:pt x="378" y="3332"/>
                </a:lnTo>
                <a:lnTo>
                  <a:pt x="449" y="3417"/>
                </a:lnTo>
                <a:lnTo>
                  <a:pt x="479" y="3449"/>
                </a:lnTo>
                <a:lnTo>
                  <a:pt x="509" y="3476"/>
                </a:lnTo>
                <a:lnTo>
                  <a:pt x="539" y="3497"/>
                </a:lnTo>
                <a:lnTo>
                  <a:pt x="568" y="3512"/>
                </a:lnTo>
                <a:lnTo>
                  <a:pt x="597" y="3521"/>
                </a:lnTo>
                <a:lnTo>
                  <a:pt x="623" y="3525"/>
                </a:lnTo>
                <a:lnTo>
                  <a:pt x="639" y="3523"/>
                </a:lnTo>
                <a:lnTo>
                  <a:pt x="660" y="3519"/>
                </a:lnTo>
                <a:lnTo>
                  <a:pt x="686" y="3511"/>
                </a:lnTo>
                <a:lnTo>
                  <a:pt x="720" y="3500"/>
                </a:lnTo>
                <a:lnTo>
                  <a:pt x="642" y="3400"/>
                </a:lnTo>
                <a:lnTo>
                  <a:pt x="571" y="3301"/>
                </a:lnTo>
                <a:lnTo>
                  <a:pt x="507" y="3203"/>
                </a:lnTo>
                <a:lnTo>
                  <a:pt x="449" y="3108"/>
                </a:lnTo>
                <a:lnTo>
                  <a:pt x="397" y="3013"/>
                </a:lnTo>
                <a:lnTo>
                  <a:pt x="352" y="2921"/>
                </a:lnTo>
                <a:lnTo>
                  <a:pt x="313" y="2829"/>
                </a:lnTo>
                <a:lnTo>
                  <a:pt x="275" y="2722"/>
                </a:lnTo>
                <a:lnTo>
                  <a:pt x="243" y="2613"/>
                </a:lnTo>
                <a:lnTo>
                  <a:pt x="220" y="2502"/>
                </a:lnTo>
                <a:lnTo>
                  <a:pt x="203" y="2389"/>
                </a:lnTo>
                <a:lnTo>
                  <a:pt x="192" y="2274"/>
                </a:lnTo>
                <a:lnTo>
                  <a:pt x="188" y="2156"/>
                </a:lnTo>
                <a:lnTo>
                  <a:pt x="192" y="2028"/>
                </a:lnTo>
                <a:lnTo>
                  <a:pt x="205" y="1899"/>
                </a:lnTo>
                <a:lnTo>
                  <a:pt x="226" y="1774"/>
                </a:lnTo>
                <a:lnTo>
                  <a:pt x="255" y="1649"/>
                </a:lnTo>
                <a:lnTo>
                  <a:pt x="293" y="1528"/>
                </a:lnTo>
                <a:lnTo>
                  <a:pt x="339" y="1406"/>
                </a:lnTo>
                <a:lnTo>
                  <a:pt x="383" y="1304"/>
                </a:lnTo>
                <a:lnTo>
                  <a:pt x="435" y="1206"/>
                </a:lnTo>
                <a:lnTo>
                  <a:pt x="491" y="1111"/>
                </a:lnTo>
                <a:lnTo>
                  <a:pt x="551" y="1020"/>
                </a:lnTo>
                <a:lnTo>
                  <a:pt x="618" y="932"/>
                </a:lnTo>
                <a:lnTo>
                  <a:pt x="689" y="847"/>
                </a:lnTo>
                <a:lnTo>
                  <a:pt x="766" y="766"/>
                </a:lnTo>
                <a:lnTo>
                  <a:pt x="847" y="689"/>
                </a:lnTo>
                <a:lnTo>
                  <a:pt x="931" y="618"/>
                </a:lnTo>
                <a:lnTo>
                  <a:pt x="1019" y="551"/>
                </a:lnTo>
                <a:lnTo>
                  <a:pt x="1110" y="491"/>
                </a:lnTo>
                <a:lnTo>
                  <a:pt x="1205" y="435"/>
                </a:lnTo>
                <a:lnTo>
                  <a:pt x="1303" y="385"/>
                </a:lnTo>
                <a:lnTo>
                  <a:pt x="1405" y="339"/>
                </a:lnTo>
                <a:lnTo>
                  <a:pt x="1526" y="293"/>
                </a:lnTo>
                <a:lnTo>
                  <a:pt x="1649" y="255"/>
                </a:lnTo>
                <a:lnTo>
                  <a:pt x="1773" y="226"/>
                </a:lnTo>
                <a:lnTo>
                  <a:pt x="1899" y="205"/>
                </a:lnTo>
                <a:lnTo>
                  <a:pt x="2027" y="194"/>
                </a:lnTo>
                <a:lnTo>
                  <a:pt x="2157" y="188"/>
                </a:lnTo>
                <a:lnTo>
                  <a:pt x="2288" y="192"/>
                </a:lnTo>
                <a:lnTo>
                  <a:pt x="2416" y="205"/>
                </a:lnTo>
                <a:lnTo>
                  <a:pt x="2542" y="226"/>
                </a:lnTo>
                <a:lnTo>
                  <a:pt x="2667" y="255"/>
                </a:lnTo>
                <a:lnTo>
                  <a:pt x="2788" y="292"/>
                </a:lnTo>
                <a:lnTo>
                  <a:pt x="2909" y="338"/>
                </a:lnTo>
                <a:lnTo>
                  <a:pt x="3008" y="382"/>
                </a:lnTo>
                <a:lnTo>
                  <a:pt x="3107" y="433"/>
                </a:lnTo>
                <a:lnTo>
                  <a:pt x="3201" y="488"/>
                </a:lnTo>
                <a:lnTo>
                  <a:pt x="3291" y="550"/>
                </a:lnTo>
                <a:lnTo>
                  <a:pt x="3379" y="617"/>
                </a:lnTo>
                <a:lnTo>
                  <a:pt x="3464" y="689"/>
                </a:lnTo>
                <a:lnTo>
                  <a:pt x="3545" y="766"/>
                </a:lnTo>
                <a:lnTo>
                  <a:pt x="3623" y="847"/>
                </a:lnTo>
                <a:lnTo>
                  <a:pt x="3695" y="931"/>
                </a:lnTo>
                <a:lnTo>
                  <a:pt x="3760" y="1018"/>
                </a:lnTo>
                <a:lnTo>
                  <a:pt x="3822" y="1110"/>
                </a:lnTo>
                <a:lnTo>
                  <a:pt x="3878" y="1204"/>
                </a:lnTo>
                <a:lnTo>
                  <a:pt x="3929" y="1302"/>
                </a:lnTo>
                <a:lnTo>
                  <a:pt x="3974" y="1405"/>
                </a:lnTo>
                <a:lnTo>
                  <a:pt x="4021" y="1525"/>
                </a:lnTo>
                <a:lnTo>
                  <a:pt x="4058" y="1648"/>
                </a:lnTo>
                <a:lnTo>
                  <a:pt x="4088" y="1772"/>
                </a:lnTo>
                <a:lnTo>
                  <a:pt x="4109" y="1898"/>
                </a:lnTo>
                <a:lnTo>
                  <a:pt x="4121" y="2026"/>
                </a:lnTo>
                <a:lnTo>
                  <a:pt x="4126" y="2155"/>
                </a:lnTo>
                <a:lnTo>
                  <a:pt x="4121" y="2284"/>
                </a:lnTo>
                <a:lnTo>
                  <a:pt x="4109" y="2411"/>
                </a:lnTo>
                <a:lnTo>
                  <a:pt x="4088" y="2537"/>
                </a:lnTo>
                <a:lnTo>
                  <a:pt x="4058" y="2660"/>
                </a:lnTo>
                <a:lnTo>
                  <a:pt x="4021" y="2783"/>
                </a:lnTo>
                <a:lnTo>
                  <a:pt x="3974" y="2905"/>
                </a:lnTo>
                <a:lnTo>
                  <a:pt x="3929" y="3007"/>
                </a:lnTo>
                <a:lnTo>
                  <a:pt x="3878" y="3105"/>
                </a:lnTo>
                <a:lnTo>
                  <a:pt x="3822" y="3201"/>
                </a:lnTo>
                <a:lnTo>
                  <a:pt x="3760" y="3292"/>
                </a:lnTo>
                <a:lnTo>
                  <a:pt x="3695" y="3379"/>
                </a:lnTo>
                <a:lnTo>
                  <a:pt x="3623" y="3464"/>
                </a:lnTo>
                <a:lnTo>
                  <a:pt x="3545" y="3544"/>
                </a:lnTo>
                <a:lnTo>
                  <a:pt x="3464" y="3621"/>
                </a:lnTo>
                <a:lnTo>
                  <a:pt x="3380" y="3693"/>
                </a:lnTo>
                <a:lnTo>
                  <a:pt x="3293" y="3758"/>
                </a:lnTo>
                <a:lnTo>
                  <a:pt x="3201" y="3820"/>
                </a:lnTo>
                <a:lnTo>
                  <a:pt x="3107" y="3876"/>
                </a:lnTo>
                <a:lnTo>
                  <a:pt x="3008" y="3927"/>
                </a:lnTo>
                <a:lnTo>
                  <a:pt x="2906" y="3972"/>
                </a:lnTo>
                <a:lnTo>
                  <a:pt x="2784" y="4019"/>
                </a:lnTo>
                <a:lnTo>
                  <a:pt x="2661" y="4055"/>
                </a:lnTo>
                <a:lnTo>
                  <a:pt x="2538" y="4086"/>
                </a:lnTo>
                <a:lnTo>
                  <a:pt x="2412" y="4107"/>
                </a:lnTo>
                <a:lnTo>
                  <a:pt x="2285" y="4118"/>
                </a:lnTo>
                <a:lnTo>
                  <a:pt x="2157" y="4124"/>
                </a:lnTo>
                <a:lnTo>
                  <a:pt x="2055" y="4121"/>
                </a:lnTo>
                <a:lnTo>
                  <a:pt x="1957" y="4116"/>
                </a:lnTo>
                <a:lnTo>
                  <a:pt x="1862" y="4107"/>
                </a:lnTo>
                <a:lnTo>
                  <a:pt x="1773" y="4093"/>
                </a:lnTo>
                <a:lnTo>
                  <a:pt x="1689" y="4076"/>
                </a:lnTo>
                <a:lnTo>
                  <a:pt x="1610" y="4055"/>
                </a:lnTo>
                <a:lnTo>
                  <a:pt x="1535" y="4032"/>
                </a:lnTo>
                <a:lnTo>
                  <a:pt x="1464" y="4003"/>
                </a:lnTo>
                <a:lnTo>
                  <a:pt x="1399" y="3972"/>
                </a:lnTo>
                <a:lnTo>
                  <a:pt x="1338" y="3936"/>
                </a:lnTo>
                <a:lnTo>
                  <a:pt x="1286" y="3900"/>
                </a:lnTo>
                <a:lnTo>
                  <a:pt x="1240" y="3859"/>
                </a:lnTo>
                <a:lnTo>
                  <a:pt x="1202" y="3817"/>
                </a:lnTo>
                <a:lnTo>
                  <a:pt x="1169" y="3773"/>
                </a:lnTo>
                <a:lnTo>
                  <a:pt x="1146" y="3727"/>
                </a:lnTo>
                <a:lnTo>
                  <a:pt x="1127" y="3677"/>
                </a:lnTo>
                <a:lnTo>
                  <a:pt x="1117" y="3626"/>
                </a:lnTo>
                <a:lnTo>
                  <a:pt x="1114" y="3572"/>
                </a:lnTo>
                <a:lnTo>
                  <a:pt x="1116" y="3537"/>
                </a:lnTo>
                <a:lnTo>
                  <a:pt x="1122" y="3503"/>
                </a:lnTo>
                <a:lnTo>
                  <a:pt x="1133" y="3469"/>
                </a:lnTo>
                <a:lnTo>
                  <a:pt x="1148" y="3435"/>
                </a:lnTo>
                <a:lnTo>
                  <a:pt x="1169" y="3398"/>
                </a:lnTo>
                <a:lnTo>
                  <a:pt x="1196" y="3360"/>
                </a:lnTo>
                <a:lnTo>
                  <a:pt x="1224" y="3385"/>
                </a:lnTo>
                <a:lnTo>
                  <a:pt x="1251" y="3406"/>
                </a:lnTo>
                <a:lnTo>
                  <a:pt x="1274" y="3421"/>
                </a:lnTo>
                <a:lnTo>
                  <a:pt x="1296" y="3432"/>
                </a:lnTo>
                <a:lnTo>
                  <a:pt x="1317" y="3438"/>
                </a:lnTo>
                <a:lnTo>
                  <a:pt x="1336" y="3440"/>
                </a:lnTo>
                <a:lnTo>
                  <a:pt x="1355" y="3438"/>
                </a:lnTo>
                <a:lnTo>
                  <a:pt x="1378" y="3428"/>
                </a:lnTo>
                <a:lnTo>
                  <a:pt x="1405" y="3414"/>
                </a:lnTo>
                <a:lnTo>
                  <a:pt x="1435" y="3393"/>
                </a:lnTo>
                <a:lnTo>
                  <a:pt x="1469" y="3366"/>
                </a:lnTo>
                <a:lnTo>
                  <a:pt x="1528" y="3311"/>
                </a:lnTo>
                <a:lnTo>
                  <a:pt x="1587" y="3248"/>
                </a:lnTo>
                <a:lnTo>
                  <a:pt x="1647" y="3174"/>
                </a:lnTo>
                <a:lnTo>
                  <a:pt x="1683" y="3123"/>
                </a:lnTo>
                <a:lnTo>
                  <a:pt x="1714" y="3070"/>
                </a:lnTo>
                <a:lnTo>
                  <a:pt x="1744" y="3012"/>
                </a:lnTo>
                <a:lnTo>
                  <a:pt x="1772" y="2952"/>
                </a:lnTo>
                <a:lnTo>
                  <a:pt x="1788" y="2913"/>
                </a:lnTo>
                <a:lnTo>
                  <a:pt x="1801" y="2879"/>
                </a:lnTo>
                <a:lnTo>
                  <a:pt x="1810" y="2850"/>
                </a:lnTo>
                <a:lnTo>
                  <a:pt x="1818" y="2826"/>
                </a:lnTo>
                <a:lnTo>
                  <a:pt x="1822" y="2807"/>
                </a:lnTo>
                <a:lnTo>
                  <a:pt x="1823" y="2794"/>
                </a:lnTo>
                <a:lnTo>
                  <a:pt x="1822" y="2783"/>
                </a:lnTo>
                <a:lnTo>
                  <a:pt x="1814" y="2769"/>
                </a:lnTo>
                <a:lnTo>
                  <a:pt x="1802" y="2749"/>
                </a:lnTo>
                <a:lnTo>
                  <a:pt x="1785" y="2727"/>
                </a:lnTo>
                <a:lnTo>
                  <a:pt x="1763" y="2699"/>
                </a:lnTo>
                <a:lnTo>
                  <a:pt x="1735" y="2663"/>
                </a:lnTo>
                <a:lnTo>
                  <a:pt x="1716" y="2626"/>
                </a:lnTo>
                <a:lnTo>
                  <a:pt x="1705" y="2589"/>
                </a:lnTo>
                <a:lnTo>
                  <a:pt x="1701" y="2551"/>
                </a:lnTo>
                <a:lnTo>
                  <a:pt x="1703" y="2509"/>
                </a:lnTo>
                <a:lnTo>
                  <a:pt x="1710" y="2462"/>
                </a:lnTo>
                <a:lnTo>
                  <a:pt x="1721" y="2410"/>
                </a:lnTo>
                <a:lnTo>
                  <a:pt x="1737" y="2352"/>
                </a:lnTo>
                <a:lnTo>
                  <a:pt x="1758" y="2291"/>
                </a:lnTo>
                <a:lnTo>
                  <a:pt x="1782" y="2223"/>
                </a:lnTo>
                <a:lnTo>
                  <a:pt x="1811" y="2151"/>
                </a:lnTo>
                <a:lnTo>
                  <a:pt x="1844" y="2072"/>
                </a:lnTo>
                <a:lnTo>
                  <a:pt x="1881" y="1990"/>
                </a:lnTo>
                <a:lnTo>
                  <a:pt x="1923" y="1902"/>
                </a:lnTo>
                <a:lnTo>
                  <a:pt x="1958" y="1833"/>
                </a:lnTo>
                <a:lnTo>
                  <a:pt x="1991" y="1770"/>
                </a:lnTo>
                <a:lnTo>
                  <a:pt x="2022" y="1714"/>
                </a:lnTo>
                <a:lnTo>
                  <a:pt x="2051" y="1662"/>
                </a:lnTo>
                <a:lnTo>
                  <a:pt x="2078" y="1618"/>
                </a:lnTo>
                <a:lnTo>
                  <a:pt x="2103" y="1579"/>
                </a:lnTo>
                <a:lnTo>
                  <a:pt x="2127" y="1547"/>
                </a:lnTo>
                <a:lnTo>
                  <a:pt x="2166" y="1500"/>
                </a:lnTo>
                <a:lnTo>
                  <a:pt x="2206" y="1462"/>
                </a:lnTo>
                <a:lnTo>
                  <a:pt x="2246" y="1435"/>
                </a:lnTo>
                <a:lnTo>
                  <a:pt x="2288" y="1415"/>
                </a:lnTo>
                <a:lnTo>
                  <a:pt x="2304" y="1411"/>
                </a:lnTo>
                <a:lnTo>
                  <a:pt x="2325" y="1407"/>
                </a:lnTo>
                <a:lnTo>
                  <a:pt x="2351" y="1403"/>
                </a:lnTo>
                <a:lnTo>
                  <a:pt x="2395" y="1395"/>
                </a:lnTo>
                <a:lnTo>
                  <a:pt x="2437" y="1382"/>
                </a:lnTo>
                <a:lnTo>
                  <a:pt x="2475" y="1365"/>
                </a:lnTo>
                <a:lnTo>
                  <a:pt x="2508" y="1342"/>
                </a:lnTo>
                <a:lnTo>
                  <a:pt x="2538" y="1314"/>
                </a:lnTo>
                <a:lnTo>
                  <a:pt x="2563" y="1280"/>
                </a:lnTo>
                <a:lnTo>
                  <a:pt x="2595" y="1223"/>
                </a:lnTo>
                <a:lnTo>
                  <a:pt x="2623" y="1156"/>
                </a:lnTo>
                <a:lnTo>
                  <a:pt x="2651" y="1083"/>
                </a:lnTo>
                <a:lnTo>
                  <a:pt x="2676" y="1001"/>
                </a:lnTo>
                <a:lnTo>
                  <a:pt x="2694" y="936"/>
                </a:lnTo>
                <a:lnTo>
                  <a:pt x="2707" y="873"/>
                </a:lnTo>
                <a:lnTo>
                  <a:pt x="2716" y="815"/>
                </a:lnTo>
                <a:lnTo>
                  <a:pt x="2723" y="762"/>
                </a:lnTo>
                <a:lnTo>
                  <a:pt x="2724" y="712"/>
                </a:lnTo>
                <a:lnTo>
                  <a:pt x="2723" y="677"/>
                </a:lnTo>
                <a:lnTo>
                  <a:pt x="2720" y="645"/>
                </a:lnTo>
                <a:lnTo>
                  <a:pt x="2714" y="619"/>
                </a:lnTo>
                <a:lnTo>
                  <a:pt x="2706" y="598"/>
                </a:lnTo>
                <a:lnTo>
                  <a:pt x="2694" y="582"/>
                </a:lnTo>
                <a:lnTo>
                  <a:pt x="2680" y="571"/>
                </a:lnTo>
                <a:lnTo>
                  <a:pt x="2660" y="562"/>
                </a:lnTo>
                <a:lnTo>
                  <a:pt x="2634" y="554"/>
                </a:lnTo>
                <a:lnTo>
                  <a:pt x="2604" y="550"/>
                </a:lnTo>
                <a:lnTo>
                  <a:pt x="2567" y="548"/>
                </a:lnTo>
                <a:lnTo>
                  <a:pt x="2494" y="550"/>
                </a:lnTo>
                <a:lnTo>
                  <a:pt x="2427" y="554"/>
                </a:lnTo>
                <a:lnTo>
                  <a:pt x="2365" y="562"/>
                </a:lnTo>
                <a:lnTo>
                  <a:pt x="2309" y="571"/>
                </a:lnTo>
                <a:lnTo>
                  <a:pt x="2259" y="582"/>
                </a:lnTo>
                <a:lnTo>
                  <a:pt x="2216" y="597"/>
                </a:lnTo>
                <a:lnTo>
                  <a:pt x="2178" y="614"/>
                </a:lnTo>
                <a:lnTo>
                  <a:pt x="2148" y="634"/>
                </a:lnTo>
                <a:lnTo>
                  <a:pt x="2127" y="651"/>
                </a:lnTo>
                <a:lnTo>
                  <a:pt x="2102" y="673"/>
                </a:lnTo>
                <a:lnTo>
                  <a:pt x="2075" y="700"/>
                </a:lnTo>
                <a:lnTo>
                  <a:pt x="2044" y="734"/>
                </a:lnTo>
                <a:lnTo>
                  <a:pt x="2010" y="774"/>
                </a:lnTo>
                <a:lnTo>
                  <a:pt x="1972" y="819"/>
                </a:lnTo>
                <a:lnTo>
                  <a:pt x="1932" y="870"/>
                </a:lnTo>
                <a:lnTo>
                  <a:pt x="1857" y="967"/>
                </a:lnTo>
                <a:lnTo>
                  <a:pt x="1781" y="1072"/>
                </a:lnTo>
                <a:lnTo>
                  <a:pt x="1705" y="1182"/>
                </a:lnTo>
                <a:lnTo>
                  <a:pt x="1628" y="1300"/>
                </a:lnTo>
                <a:lnTo>
                  <a:pt x="1537" y="1448"/>
                </a:lnTo>
                <a:lnTo>
                  <a:pt x="1451" y="1600"/>
                </a:lnTo>
                <a:lnTo>
                  <a:pt x="1371" y="1755"/>
                </a:lnTo>
                <a:lnTo>
                  <a:pt x="1296" y="1914"/>
                </a:lnTo>
                <a:lnTo>
                  <a:pt x="1228" y="2076"/>
                </a:lnTo>
                <a:lnTo>
                  <a:pt x="1164" y="2240"/>
                </a:lnTo>
                <a:lnTo>
                  <a:pt x="1130" y="2338"/>
                </a:lnTo>
                <a:lnTo>
                  <a:pt x="1100" y="2431"/>
                </a:lnTo>
                <a:lnTo>
                  <a:pt x="1072" y="2519"/>
                </a:lnTo>
                <a:lnTo>
                  <a:pt x="1049" y="2601"/>
                </a:lnTo>
                <a:lnTo>
                  <a:pt x="1029" y="2678"/>
                </a:lnTo>
                <a:lnTo>
                  <a:pt x="1012" y="2750"/>
                </a:lnTo>
                <a:lnTo>
                  <a:pt x="999" y="2818"/>
                </a:lnTo>
                <a:lnTo>
                  <a:pt x="991" y="2881"/>
                </a:lnTo>
                <a:lnTo>
                  <a:pt x="985" y="2939"/>
                </a:lnTo>
                <a:lnTo>
                  <a:pt x="983" y="2991"/>
                </a:lnTo>
                <a:lnTo>
                  <a:pt x="986" y="3024"/>
                </a:lnTo>
                <a:lnTo>
                  <a:pt x="993" y="3058"/>
                </a:lnTo>
                <a:lnTo>
                  <a:pt x="1004" y="3095"/>
                </a:lnTo>
                <a:lnTo>
                  <a:pt x="1017" y="3123"/>
                </a:lnTo>
                <a:lnTo>
                  <a:pt x="1036" y="3157"/>
                </a:lnTo>
                <a:lnTo>
                  <a:pt x="1057" y="3195"/>
                </a:lnTo>
                <a:lnTo>
                  <a:pt x="1083" y="3237"/>
                </a:lnTo>
                <a:lnTo>
                  <a:pt x="1037" y="3300"/>
                </a:lnTo>
                <a:lnTo>
                  <a:pt x="999" y="3362"/>
                </a:lnTo>
                <a:lnTo>
                  <a:pt x="972" y="3423"/>
                </a:lnTo>
                <a:lnTo>
                  <a:pt x="951" y="3485"/>
                </a:lnTo>
                <a:lnTo>
                  <a:pt x="939" y="3546"/>
                </a:lnTo>
                <a:lnTo>
                  <a:pt x="935" y="3609"/>
                </a:lnTo>
                <a:lnTo>
                  <a:pt x="938" y="3671"/>
                </a:lnTo>
                <a:lnTo>
                  <a:pt x="948" y="3730"/>
                </a:lnTo>
                <a:lnTo>
                  <a:pt x="965" y="3786"/>
                </a:lnTo>
                <a:lnTo>
                  <a:pt x="989" y="3839"/>
                </a:lnTo>
                <a:lnTo>
                  <a:pt x="1019" y="3892"/>
                </a:lnTo>
                <a:lnTo>
                  <a:pt x="1055" y="3942"/>
                </a:lnTo>
                <a:lnTo>
                  <a:pt x="1099" y="3989"/>
                </a:lnTo>
                <a:lnTo>
                  <a:pt x="1150" y="4035"/>
                </a:lnTo>
                <a:lnTo>
                  <a:pt x="1206" y="4078"/>
                </a:lnTo>
                <a:lnTo>
                  <a:pt x="1270" y="4118"/>
                </a:lnTo>
                <a:lnTo>
                  <a:pt x="1348" y="4160"/>
                </a:lnTo>
                <a:lnTo>
                  <a:pt x="1430" y="4197"/>
                </a:lnTo>
                <a:lnTo>
                  <a:pt x="1518" y="4228"/>
                </a:lnTo>
                <a:lnTo>
                  <a:pt x="1611" y="4254"/>
                </a:lnTo>
                <a:lnTo>
                  <a:pt x="1709" y="4277"/>
                </a:lnTo>
                <a:lnTo>
                  <a:pt x="1814" y="4294"/>
                </a:lnTo>
                <a:lnTo>
                  <a:pt x="1923" y="4307"/>
                </a:lnTo>
                <a:lnTo>
                  <a:pt x="2037" y="4313"/>
                </a:lnTo>
                <a:lnTo>
                  <a:pt x="2157" y="4316"/>
                </a:lnTo>
                <a:lnTo>
                  <a:pt x="2276" y="4312"/>
                </a:lnTo>
                <a:lnTo>
                  <a:pt x="2397" y="4303"/>
                </a:lnTo>
                <a:lnTo>
                  <a:pt x="2515" y="4286"/>
                </a:lnTo>
                <a:lnTo>
                  <a:pt x="2633" y="4262"/>
                </a:lnTo>
                <a:lnTo>
                  <a:pt x="2749" y="4231"/>
                </a:lnTo>
                <a:lnTo>
                  <a:pt x="2864" y="4194"/>
                </a:lnTo>
                <a:lnTo>
                  <a:pt x="2980" y="4150"/>
                </a:lnTo>
                <a:lnTo>
                  <a:pt x="3091" y="4100"/>
                </a:lnTo>
                <a:lnTo>
                  <a:pt x="3200" y="4045"/>
                </a:lnTo>
                <a:lnTo>
                  <a:pt x="3304" y="3983"/>
                </a:lnTo>
                <a:lnTo>
                  <a:pt x="3405" y="3917"/>
                </a:lnTo>
                <a:lnTo>
                  <a:pt x="3502" y="3845"/>
                </a:lnTo>
                <a:lnTo>
                  <a:pt x="3594" y="3767"/>
                </a:lnTo>
                <a:lnTo>
                  <a:pt x="3683" y="3684"/>
                </a:lnTo>
                <a:lnTo>
                  <a:pt x="3767" y="3595"/>
                </a:lnTo>
                <a:lnTo>
                  <a:pt x="3845" y="3502"/>
                </a:lnTo>
                <a:lnTo>
                  <a:pt x="3919" y="3405"/>
                </a:lnTo>
                <a:lnTo>
                  <a:pt x="3986" y="3305"/>
                </a:lnTo>
                <a:lnTo>
                  <a:pt x="4047" y="3201"/>
                </a:lnTo>
                <a:lnTo>
                  <a:pt x="4102" y="3093"/>
                </a:lnTo>
                <a:lnTo>
                  <a:pt x="4152" y="2981"/>
                </a:lnTo>
                <a:lnTo>
                  <a:pt x="4196" y="2867"/>
                </a:lnTo>
                <a:lnTo>
                  <a:pt x="4233" y="2752"/>
                </a:lnTo>
                <a:lnTo>
                  <a:pt x="4263" y="2635"/>
                </a:lnTo>
                <a:lnTo>
                  <a:pt x="4288" y="2517"/>
                </a:lnTo>
                <a:lnTo>
                  <a:pt x="4304" y="2398"/>
                </a:lnTo>
                <a:lnTo>
                  <a:pt x="4314" y="2278"/>
                </a:lnTo>
                <a:lnTo>
                  <a:pt x="4318" y="2155"/>
                </a:lnTo>
                <a:lnTo>
                  <a:pt x="4314" y="2034"/>
                </a:lnTo>
                <a:lnTo>
                  <a:pt x="4305" y="1914"/>
                </a:lnTo>
                <a:lnTo>
                  <a:pt x="4288" y="1796"/>
                </a:lnTo>
                <a:lnTo>
                  <a:pt x="4265" y="1678"/>
                </a:lnTo>
                <a:lnTo>
                  <a:pt x="4234" y="1563"/>
                </a:lnTo>
                <a:lnTo>
                  <a:pt x="4198" y="1448"/>
                </a:lnTo>
                <a:lnTo>
                  <a:pt x="4155" y="1335"/>
                </a:lnTo>
                <a:close/>
                <a:moveTo>
                  <a:pt x="2745" y="1486"/>
                </a:moveTo>
                <a:lnTo>
                  <a:pt x="2784" y="1495"/>
                </a:lnTo>
                <a:lnTo>
                  <a:pt x="2819" y="1500"/>
                </a:lnTo>
                <a:lnTo>
                  <a:pt x="2847" y="1503"/>
                </a:lnTo>
                <a:lnTo>
                  <a:pt x="2875" y="1499"/>
                </a:lnTo>
                <a:lnTo>
                  <a:pt x="2904" y="1487"/>
                </a:lnTo>
                <a:lnTo>
                  <a:pt x="2931" y="1469"/>
                </a:lnTo>
                <a:lnTo>
                  <a:pt x="2959" y="1443"/>
                </a:lnTo>
                <a:lnTo>
                  <a:pt x="2985" y="1409"/>
                </a:lnTo>
                <a:lnTo>
                  <a:pt x="3012" y="1368"/>
                </a:lnTo>
                <a:lnTo>
                  <a:pt x="3039" y="1318"/>
                </a:lnTo>
                <a:lnTo>
                  <a:pt x="3071" y="1245"/>
                </a:lnTo>
                <a:lnTo>
                  <a:pt x="3098" y="1172"/>
                </a:lnTo>
                <a:lnTo>
                  <a:pt x="3116" y="1096"/>
                </a:lnTo>
                <a:lnTo>
                  <a:pt x="3126" y="1021"/>
                </a:lnTo>
                <a:lnTo>
                  <a:pt x="3130" y="944"/>
                </a:lnTo>
                <a:lnTo>
                  <a:pt x="3128" y="902"/>
                </a:lnTo>
                <a:lnTo>
                  <a:pt x="3121" y="864"/>
                </a:lnTo>
                <a:lnTo>
                  <a:pt x="3109" y="830"/>
                </a:lnTo>
                <a:lnTo>
                  <a:pt x="3094" y="798"/>
                </a:lnTo>
                <a:lnTo>
                  <a:pt x="3073" y="772"/>
                </a:lnTo>
                <a:lnTo>
                  <a:pt x="3044" y="747"/>
                </a:lnTo>
                <a:lnTo>
                  <a:pt x="3006" y="723"/>
                </a:lnTo>
                <a:lnTo>
                  <a:pt x="2959" y="696"/>
                </a:lnTo>
                <a:lnTo>
                  <a:pt x="2901" y="670"/>
                </a:lnTo>
                <a:lnTo>
                  <a:pt x="2833" y="643"/>
                </a:lnTo>
                <a:lnTo>
                  <a:pt x="2830" y="736"/>
                </a:lnTo>
                <a:lnTo>
                  <a:pt x="2822" y="826"/>
                </a:lnTo>
                <a:lnTo>
                  <a:pt x="2809" y="914"/>
                </a:lnTo>
                <a:lnTo>
                  <a:pt x="2791" y="999"/>
                </a:lnTo>
                <a:lnTo>
                  <a:pt x="2769" y="1081"/>
                </a:lnTo>
                <a:lnTo>
                  <a:pt x="2740" y="1161"/>
                </a:lnTo>
                <a:lnTo>
                  <a:pt x="2707" y="1236"/>
                </a:lnTo>
                <a:lnTo>
                  <a:pt x="2669" y="1306"/>
                </a:lnTo>
                <a:lnTo>
                  <a:pt x="2629" y="1373"/>
                </a:lnTo>
                <a:lnTo>
                  <a:pt x="2581" y="1435"/>
                </a:lnTo>
                <a:lnTo>
                  <a:pt x="2629" y="1450"/>
                </a:lnTo>
                <a:lnTo>
                  <a:pt x="2672" y="1465"/>
                </a:lnTo>
                <a:lnTo>
                  <a:pt x="2711" y="1477"/>
                </a:lnTo>
                <a:lnTo>
                  <a:pt x="2745" y="1486"/>
                </a:lnTo>
                <a:close/>
                <a:moveTo>
                  <a:pt x="1917" y="2831"/>
                </a:moveTo>
                <a:lnTo>
                  <a:pt x="1894" y="2913"/>
                </a:lnTo>
                <a:lnTo>
                  <a:pt x="1866" y="2991"/>
                </a:lnTo>
                <a:lnTo>
                  <a:pt x="1832" y="3066"/>
                </a:lnTo>
                <a:lnTo>
                  <a:pt x="1793" y="3138"/>
                </a:lnTo>
                <a:lnTo>
                  <a:pt x="1747" y="3207"/>
                </a:lnTo>
                <a:lnTo>
                  <a:pt x="1697" y="3274"/>
                </a:lnTo>
                <a:lnTo>
                  <a:pt x="1641" y="3338"/>
                </a:lnTo>
                <a:lnTo>
                  <a:pt x="1581" y="3398"/>
                </a:lnTo>
                <a:lnTo>
                  <a:pt x="1515" y="3456"/>
                </a:lnTo>
                <a:lnTo>
                  <a:pt x="1444" y="3511"/>
                </a:lnTo>
                <a:lnTo>
                  <a:pt x="1485" y="3536"/>
                </a:lnTo>
                <a:lnTo>
                  <a:pt x="1524" y="3559"/>
                </a:lnTo>
                <a:lnTo>
                  <a:pt x="1560" y="3579"/>
                </a:lnTo>
                <a:lnTo>
                  <a:pt x="1594" y="3595"/>
                </a:lnTo>
                <a:lnTo>
                  <a:pt x="1625" y="3608"/>
                </a:lnTo>
                <a:lnTo>
                  <a:pt x="1654" y="3617"/>
                </a:lnTo>
                <a:lnTo>
                  <a:pt x="1679" y="3622"/>
                </a:lnTo>
                <a:lnTo>
                  <a:pt x="1701" y="3623"/>
                </a:lnTo>
                <a:lnTo>
                  <a:pt x="1739" y="3620"/>
                </a:lnTo>
                <a:lnTo>
                  <a:pt x="1778" y="3608"/>
                </a:lnTo>
                <a:lnTo>
                  <a:pt x="1819" y="3587"/>
                </a:lnTo>
                <a:lnTo>
                  <a:pt x="1860" y="3558"/>
                </a:lnTo>
                <a:lnTo>
                  <a:pt x="1900" y="3521"/>
                </a:lnTo>
                <a:lnTo>
                  <a:pt x="1942" y="3477"/>
                </a:lnTo>
                <a:lnTo>
                  <a:pt x="1985" y="3423"/>
                </a:lnTo>
                <a:lnTo>
                  <a:pt x="2025" y="3368"/>
                </a:lnTo>
                <a:lnTo>
                  <a:pt x="2059" y="3313"/>
                </a:lnTo>
                <a:lnTo>
                  <a:pt x="2086" y="3262"/>
                </a:lnTo>
                <a:lnTo>
                  <a:pt x="2107" y="3212"/>
                </a:lnTo>
                <a:lnTo>
                  <a:pt x="2123" y="3164"/>
                </a:lnTo>
                <a:lnTo>
                  <a:pt x="2132" y="3119"/>
                </a:lnTo>
                <a:lnTo>
                  <a:pt x="2135" y="3076"/>
                </a:lnTo>
                <a:lnTo>
                  <a:pt x="2132" y="3049"/>
                </a:lnTo>
                <a:lnTo>
                  <a:pt x="2124" y="3021"/>
                </a:lnTo>
                <a:lnTo>
                  <a:pt x="2110" y="2995"/>
                </a:lnTo>
                <a:lnTo>
                  <a:pt x="2090" y="2969"/>
                </a:lnTo>
                <a:lnTo>
                  <a:pt x="2069" y="2947"/>
                </a:lnTo>
                <a:lnTo>
                  <a:pt x="2042" y="2922"/>
                </a:lnTo>
                <a:lnTo>
                  <a:pt x="2006" y="2894"/>
                </a:lnTo>
                <a:lnTo>
                  <a:pt x="1966" y="2864"/>
                </a:lnTo>
                <a:lnTo>
                  <a:pt x="1917" y="283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22"/>
          <p:cNvSpPr>
            <a:spLocks noEditPoints="1"/>
          </p:cNvSpPr>
          <p:nvPr/>
        </p:nvSpPr>
        <p:spPr bwMode="auto">
          <a:xfrm>
            <a:off x="6274260" y="1358480"/>
            <a:ext cx="696294" cy="609098"/>
          </a:xfrm>
          <a:custGeom>
            <a:avLst/>
            <a:gdLst>
              <a:gd name="T0" fmla="*/ 3659 w 4935"/>
              <a:gd name="T1" fmla="*/ 223 h 4317"/>
              <a:gd name="T2" fmla="*/ 3554 w 4935"/>
              <a:gd name="T3" fmla="*/ 61 h 4317"/>
              <a:gd name="T4" fmla="*/ 3392 w 4935"/>
              <a:gd name="T5" fmla="*/ 0 h 4317"/>
              <a:gd name="T6" fmla="*/ 1405 w 4935"/>
              <a:gd name="T7" fmla="*/ 45 h 4317"/>
              <a:gd name="T8" fmla="*/ 1293 w 4935"/>
              <a:gd name="T9" fmla="*/ 193 h 4317"/>
              <a:gd name="T10" fmla="*/ 617 w 4935"/>
              <a:gd name="T11" fmla="*/ 617 h 4317"/>
              <a:gd name="T12" fmla="*/ 286 w 4935"/>
              <a:gd name="T13" fmla="*/ 713 h 4317"/>
              <a:gd name="T14" fmla="*/ 63 w 4935"/>
              <a:gd name="T15" fmla="*/ 963 h 4317"/>
              <a:gd name="T16" fmla="*/ 0 w 4935"/>
              <a:gd name="T17" fmla="*/ 3701 h 4317"/>
              <a:gd name="T18" fmla="*/ 96 w 4935"/>
              <a:gd name="T19" fmla="*/ 4031 h 4317"/>
              <a:gd name="T20" fmla="*/ 345 w 4935"/>
              <a:gd name="T21" fmla="*/ 4254 h 4317"/>
              <a:gd name="T22" fmla="*/ 4318 w 4935"/>
              <a:gd name="T23" fmla="*/ 4317 h 4317"/>
              <a:gd name="T24" fmla="*/ 4650 w 4935"/>
              <a:gd name="T25" fmla="*/ 4221 h 4317"/>
              <a:gd name="T26" fmla="*/ 4873 w 4935"/>
              <a:gd name="T27" fmla="*/ 3972 h 4317"/>
              <a:gd name="T28" fmla="*/ 4935 w 4935"/>
              <a:gd name="T29" fmla="*/ 1233 h 4317"/>
              <a:gd name="T30" fmla="*/ 4840 w 4935"/>
              <a:gd name="T31" fmla="*/ 903 h 4317"/>
              <a:gd name="T32" fmla="*/ 4590 w 4935"/>
              <a:gd name="T33" fmla="*/ 680 h 4317"/>
              <a:gd name="T34" fmla="*/ 4627 w 4935"/>
              <a:gd name="T35" fmla="*/ 3701 h 4317"/>
              <a:gd name="T36" fmla="*/ 4536 w 4935"/>
              <a:gd name="T37" fmla="*/ 3919 h 4317"/>
              <a:gd name="T38" fmla="*/ 4318 w 4935"/>
              <a:gd name="T39" fmla="*/ 4009 h 4317"/>
              <a:gd name="T40" fmla="*/ 435 w 4935"/>
              <a:gd name="T41" fmla="*/ 3949 h 4317"/>
              <a:gd name="T42" fmla="*/ 312 w 4935"/>
              <a:gd name="T43" fmla="*/ 3750 h 4317"/>
              <a:gd name="T44" fmla="*/ 342 w 4935"/>
              <a:gd name="T45" fmla="*/ 1091 h 4317"/>
              <a:gd name="T46" fmla="*/ 519 w 4935"/>
              <a:gd name="T47" fmla="*/ 942 h 4317"/>
              <a:gd name="T48" fmla="*/ 1414 w 4935"/>
              <a:gd name="T49" fmla="*/ 573 h 4317"/>
              <a:gd name="T50" fmla="*/ 1519 w 4935"/>
              <a:gd name="T51" fmla="*/ 396 h 4317"/>
              <a:gd name="T52" fmla="*/ 1657 w 4935"/>
              <a:gd name="T53" fmla="*/ 311 h 4317"/>
              <a:gd name="T54" fmla="*/ 3343 w 4935"/>
              <a:gd name="T55" fmla="*/ 332 h 4317"/>
              <a:gd name="T56" fmla="*/ 3457 w 4935"/>
              <a:gd name="T57" fmla="*/ 457 h 4317"/>
              <a:gd name="T58" fmla="*/ 3702 w 4935"/>
              <a:gd name="T59" fmla="*/ 925 h 4317"/>
              <a:gd name="T60" fmla="*/ 4500 w 4935"/>
              <a:gd name="T61" fmla="*/ 985 h 4317"/>
              <a:gd name="T62" fmla="*/ 4623 w 4935"/>
              <a:gd name="T63" fmla="*/ 1184 h 4317"/>
              <a:gd name="T64" fmla="*/ 2361 w 4935"/>
              <a:gd name="T65" fmla="*/ 1238 h 4317"/>
              <a:gd name="T66" fmla="*/ 1873 w 4935"/>
              <a:gd name="T67" fmla="*/ 1386 h 4317"/>
              <a:gd name="T68" fmla="*/ 1497 w 4935"/>
              <a:gd name="T69" fmla="*/ 1707 h 4317"/>
              <a:gd name="T70" fmla="*/ 1274 w 4935"/>
              <a:gd name="T71" fmla="*/ 2156 h 4317"/>
              <a:gd name="T72" fmla="*/ 1251 w 4935"/>
              <a:gd name="T73" fmla="*/ 2677 h 4317"/>
              <a:gd name="T74" fmla="*/ 1438 w 4935"/>
              <a:gd name="T75" fmla="*/ 3147 h 4317"/>
              <a:gd name="T76" fmla="*/ 1788 w 4935"/>
              <a:gd name="T77" fmla="*/ 3496 h 4317"/>
              <a:gd name="T78" fmla="*/ 2258 w 4935"/>
              <a:gd name="T79" fmla="*/ 3683 h 4317"/>
              <a:gd name="T80" fmla="*/ 2779 w 4935"/>
              <a:gd name="T81" fmla="*/ 3661 h 4317"/>
              <a:gd name="T82" fmla="*/ 3228 w 4935"/>
              <a:gd name="T83" fmla="*/ 3438 h 4317"/>
              <a:gd name="T84" fmla="*/ 3549 w 4935"/>
              <a:gd name="T85" fmla="*/ 3061 h 4317"/>
              <a:gd name="T86" fmla="*/ 3698 w 4935"/>
              <a:gd name="T87" fmla="*/ 2574 h 4317"/>
              <a:gd name="T88" fmla="*/ 3632 w 4935"/>
              <a:gd name="T89" fmla="*/ 2058 h 4317"/>
              <a:gd name="T90" fmla="*/ 3375 w 4935"/>
              <a:gd name="T91" fmla="*/ 1631 h 4317"/>
              <a:gd name="T92" fmla="*/ 2971 w 4935"/>
              <a:gd name="T93" fmla="*/ 1341 h 4317"/>
              <a:gd name="T94" fmla="*/ 2467 w 4935"/>
              <a:gd name="T95" fmla="*/ 1233 h 4317"/>
              <a:gd name="T96" fmla="*/ 2128 w 4935"/>
              <a:gd name="T97" fmla="*/ 3327 h 4317"/>
              <a:gd name="T98" fmla="*/ 1785 w 4935"/>
              <a:gd name="T99" fmla="*/ 3091 h 4317"/>
              <a:gd name="T100" fmla="*/ 1579 w 4935"/>
              <a:gd name="T101" fmla="*/ 2727 h 4317"/>
              <a:gd name="T102" fmla="*/ 1559 w 4935"/>
              <a:gd name="T103" fmla="*/ 2292 h 4317"/>
              <a:gd name="T104" fmla="*/ 1731 w 4935"/>
              <a:gd name="T105" fmla="*/ 1907 h 4317"/>
              <a:gd name="T106" fmla="*/ 2050 w 4935"/>
              <a:gd name="T107" fmla="*/ 1641 h 4317"/>
              <a:gd name="T108" fmla="*/ 2467 w 4935"/>
              <a:gd name="T109" fmla="*/ 1543 h 4317"/>
              <a:gd name="T110" fmla="*/ 2886 w 4935"/>
              <a:gd name="T111" fmla="*/ 1641 h 4317"/>
              <a:gd name="T112" fmla="*/ 3204 w 4935"/>
              <a:gd name="T113" fmla="*/ 1907 h 4317"/>
              <a:gd name="T114" fmla="*/ 3376 w 4935"/>
              <a:gd name="T115" fmla="*/ 2292 h 4317"/>
              <a:gd name="T116" fmla="*/ 3357 w 4935"/>
              <a:gd name="T117" fmla="*/ 2727 h 4317"/>
              <a:gd name="T118" fmla="*/ 3150 w 4935"/>
              <a:gd name="T119" fmla="*/ 3091 h 4317"/>
              <a:gd name="T120" fmla="*/ 2808 w 4935"/>
              <a:gd name="T121" fmla="*/ 332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35" h="4317">
                <a:moveTo>
                  <a:pt x="4318" y="617"/>
                </a:moveTo>
                <a:lnTo>
                  <a:pt x="3856" y="617"/>
                </a:lnTo>
                <a:lnTo>
                  <a:pt x="3702" y="308"/>
                </a:lnTo>
                <a:lnTo>
                  <a:pt x="3680" y="265"/>
                </a:lnTo>
                <a:lnTo>
                  <a:pt x="3659" y="223"/>
                </a:lnTo>
                <a:lnTo>
                  <a:pt x="3639" y="185"/>
                </a:lnTo>
                <a:lnTo>
                  <a:pt x="3620" y="149"/>
                </a:lnTo>
                <a:lnTo>
                  <a:pt x="3599" y="117"/>
                </a:lnTo>
                <a:lnTo>
                  <a:pt x="3578" y="87"/>
                </a:lnTo>
                <a:lnTo>
                  <a:pt x="3554" y="61"/>
                </a:lnTo>
                <a:lnTo>
                  <a:pt x="3529" y="40"/>
                </a:lnTo>
                <a:lnTo>
                  <a:pt x="3500" y="22"/>
                </a:lnTo>
                <a:lnTo>
                  <a:pt x="3469" y="10"/>
                </a:lnTo>
                <a:lnTo>
                  <a:pt x="3433" y="3"/>
                </a:lnTo>
                <a:lnTo>
                  <a:pt x="3392" y="0"/>
                </a:lnTo>
                <a:lnTo>
                  <a:pt x="1543" y="0"/>
                </a:lnTo>
                <a:lnTo>
                  <a:pt x="1503" y="3"/>
                </a:lnTo>
                <a:lnTo>
                  <a:pt x="1465" y="12"/>
                </a:lnTo>
                <a:lnTo>
                  <a:pt x="1434" y="25"/>
                </a:lnTo>
                <a:lnTo>
                  <a:pt x="1405" y="45"/>
                </a:lnTo>
                <a:lnTo>
                  <a:pt x="1379" y="67"/>
                </a:lnTo>
                <a:lnTo>
                  <a:pt x="1355" y="94"/>
                </a:lnTo>
                <a:lnTo>
                  <a:pt x="1332" y="124"/>
                </a:lnTo>
                <a:lnTo>
                  <a:pt x="1313" y="157"/>
                </a:lnTo>
                <a:lnTo>
                  <a:pt x="1293" y="193"/>
                </a:lnTo>
                <a:lnTo>
                  <a:pt x="1274" y="230"/>
                </a:lnTo>
                <a:lnTo>
                  <a:pt x="1254" y="269"/>
                </a:lnTo>
                <a:lnTo>
                  <a:pt x="1234" y="308"/>
                </a:lnTo>
                <a:lnTo>
                  <a:pt x="1079" y="617"/>
                </a:lnTo>
                <a:lnTo>
                  <a:pt x="617" y="617"/>
                </a:lnTo>
                <a:lnTo>
                  <a:pt x="546" y="620"/>
                </a:lnTo>
                <a:lnTo>
                  <a:pt x="475" y="634"/>
                </a:lnTo>
                <a:lnTo>
                  <a:pt x="408" y="653"/>
                </a:lnTo>
                <a:lnTo>
                  <a:pt x="345" y="680"/>
                </a:lnTo>
                <a:lnTo>
                  <a:pt x="286" y="713"/>
                </a:lnTo>
                <a:lnTo>
                  <a:pt x="232" y="752"/>
                </a:lnTo>
                <a:lnTo>
                  <a:pt x="181" y="798"/>
                </a:lnTo>
                <a:lnTo>
                  <a:pt x="136" y="848"/>
                </a:lnTo>
                <a:lnTo>
                  <a:pt x="96" y="903"/>
                </a:lnTo>
                <a:lnTo>
                  <a:pt x="63" y="963"/>
                </a:lnTo>
                <a:lnTo>
                  <a:pt x="36" y="1025"/>
                </a:lnTo>
                <a:lnTo>
                  <a:pt x="16" y="1093"/>
                </a:lnTo>
                <a:lnTo>
                  <a:pt x="4" y="1161"/>
                </a:lnTo>
                <a:lnTo>
                  <a:pt x="0" y="1233"/>
                </a:lnTo>
                <a:lnTo>
                  <a:pt x="0" y="3701"/>
                </a:lnTo>
                <a:lnTo>
                  <a:pt x="4" y="3773"/>
                </a:lnTo>
                <a:lnTo>
                  <a:pt x="16" y="3842"/>
                </a:lnTo>
                <a:lnTo>
                  <a:pt x="36" y="3909"/>
                </a:lnTo>
                <a:lnTo>
                  <a:pt x="63" y="3972"/>
                </a:lnTo>
                <a:lnTo>
                  <a:pt x="96" y="4031"/>
                </a:lnTo>
                <a:lnTo>
                  <a:pt x="136" y="4087"/>
                </a:lnTo>
                <a:lnTo>
                  <a:pt x="181" y="4138"/>
                </a:lnTo>
                <a:lnTo>
                  <a:pt x="232" y="4182"/>
                </a:lnTo>
                <a:lnTo>
                  <a:pt x="286" y="4221"/>
                </a:lnTo>
                <a:lnTo>
                  <a:pt x="345" y="4254"/>
                </a:lnTo>
                <a:lnTo>
                  <a:pt x="408" y="4281"/>
                </a:lnTo>
                <a:lnTo>
                  <a:pt x="475" y="4302"/>
                </a:lnTo>
                <a:lnTo>
                  <a:pt x="546" y="4314"/>
                </a:lnTo>
                <a:lnTo>
                  <a:pt x="617" y="4317"/>
                </a:lnTo>
                <a:lnTo>
                  <a:pt x="4318" y="4317"/>
                </a:lnTo>
                <a:lnTo>
                  <a:pt x="4390" y="4314"/>
                </a:lnTo>
                <a:lnTo>
                  <a:pt x="4460" y="4302"/>
                </a:lnTo>
                <a:lnTo>
                  <a:pt x="4527" y="4281"/>
                </a:lnTo>
                <a:lnTo>
                  <a:pt x="4590" y="4254"/>
                </a:lnTo>
                <a:lnTo>
                  <a:pt x="4650" y="4221"/>
                </a:lnTo>
                <a:lnTo>
                  <a:pt x="4704" y="4182"/>
                </a:lnTo>
                <a:lnTo>
                  <a:pt x="4755" y="4138"/>
                </a:lnTo>
                <a:lnTo>
                  <a:pt x="4799" y="4087"/>
                </a:lnTo>
                <a:lnTo>
                  <a:pt x="4840" y="4031"/>
                </a:lnTo>
                <a:lnTo>
                  <a:pt x="4873" y="3972"/>
                </a:lnTo>
                <a:lnTo>
                  <a:pt x="4900" y="3909"/>
                </a:lnTo>
                <a:lnTo>
                  <a:pt x="4919" y="3842"/>
                </a:lnTo>
                <a:lnTo>
                  <a:pt x="4931" y="3773"/>
                </a:lnTo>
                <a:lnTo>
                  <a:pt x="4935" y="3701"/>
                </a:lnTo>
                <a:lnTo>
                  <a:pt x="4935" y="1233"/>
                </a:lnTo>
                <a:lnTo>
                  <a:pt x="4931" y="1161"/>
                </a:lnTo>
                <a:lnTo>
                  <a:pt x="4919" y="1093"/>
                </a:lnTo>
                <a:lnTo>
                  <a:pt x="4900" y="1025"/>
                </a:lnTo>
                <a:lnTo>
                  <a:pt x="4873" y="963"/>
                </a:lnTo>
                <a:lnTo>
                  <a:pt x="4840" y="903"/>
                </a:lnTo>
                <a:lnTo>
                  <a:pt x="4799" y="848"/>
                </a:lnTo>
                <a:lnTo>
                  <a:pt x="4755" y="798"/>
                </a:lnTo>
                <a:lnTo>
                  <a:pt x="4704" y="752"/>
                </a:lnTo>
                <a:lnTo>
                  <a:pt x="4650" y="713"/>
                </a:lnTo>
                <a:lnTo>
                  <a:pt x="4590" y="680"/>
                </a:lnTo>
                <a:lnTo>
                  <a:pt x="4527" y="653"/>
                </a:lnTo>
                <a:lnTo>
                  <a:pt x="4460" y="634"/>
                </a:lnTo>
                <a:lnTo>
                  <a:pt x="4390" y="620"/>
                </a:lnTo>
                <a:lnTo>
                  <a:pt x="4318" y="617"/>
                </a:lnTo>
                <a:close/>
                <a:moveTo>
                  <a:pt x="4627" y="3701"/>
                </a:moveTo>
                <a:lnTo>
                  <a:pt x="4623" y="3750"/>
                </a:lnTo>
                <a:lnTo>
                  <a:pt x="4611" y="3798"/>
                </a:lnTo>
                <a:lnTo>
                  <a:pt x="4593" y="3843"/>
                </a:lnTo>
                <a:lnTo>
                  <a:pt x="4568" y="3884"/>
                </a:lnTo>
                <a:lnTo>
                  <a:pt x="4536" y="3919"/>
                </a:lnTo>
                <a:lnTo>
                  <a:pt x="4500" y="3949"/>
                </a:lnTo>
                <a:lnTo>
                  <a:pt x="4460" y="3975"/>
                </a:lnTo>
                <a:lnTo>
                  <a:pt x="4417" y="3994"/>
                </a:lnTo>
                <a:lnTo>
                  <a:pt x="4369" y="4005"/>
                </a:lnTo>
                <a:lnTo>
                  <a:pt x="4318" y="4009"/>
                </a:lnTo>
                <a:lnTo>
                  <a:pt x="617" y="4009"/>
                </a:lnTo>
                <a:lnTo>
                  <a:pt x="567" y="4005"/>
                </a:lnTo>
                <a:lnTo>
                  <a:pt x="519" y="3994"/>
                </a:lnTo>
                <a:lnTo>
                  <a:pt x="475" y="3975"/>
                </a:lnTo>
                <a:lnTo>
                  <a:pt x="435" y="3949"/>
                </a:lnTo>
                <a:lnTo>
                  <a:pt x="399" y="3919"/>
                </a:lnTo>
                <a:lnTo>
                  <a:pt x="368" y="3884"/>
                </a:lnTo>
                <a:lnTo>
                  <a:pt x="342" y="3843"/>
                </a:lnTo>
                <a:lnTo>
                  <a:pt x="324" y="3798"/>
                </a:lnTo>
                <a:lnTo>
                  <a:pt x="312" y="3750"/>
                </a:lnTo>
                <a:lnTo>
                  <a:pt x="308" y="3701"/>
                </a:lnTo>
                <a:lnTo>
                  <a:pt x="308" y="1233"/>
                </a:lnTo>
                <a:lnTo>
                  <a:pt x="312" y="1184"/>
                </a:lnTo>
                <a:lnTo>
                  <a:pt x="324" y="1136"/>
                </a:lnTo>
                <a:lnTo>
                  <a:pt x="342" y="1091"/>
                </a:lnTo>
                <a:lnTo>
                  <a:pt x="368" y="1051"/>
                </a:lnTo>
                <a:lnTo>
                  <a:pt x="399" y="1015"/>
                </a:lnTo>
                <a:lnTo>
                  <a:pt x="435" y="985"/>
                </a:lnTo>
                <a:lnTo>
                  <a:pt x="475" y="960"/>
                </a:lnTo>
                <a:lnTo>
                  <a:pt x="519" y="942"/>
                </a:lnTo>
                <a:lnTo>
                  <a:pt x="567" y="930"/>
                </a:lnTo>
                <a:lnTo>
                  <a:pt x="617" y="925"/>
                </a:lnTo>
                <a:lnTo>
                  <a:pt x="1234" y="925"/>
                </a:lnTo>
                <a:lnTo>
                  <a:pt x="1388" y="617"/>
                </a:lnTo>
                <a:lnTo>
                  <a:pt x="1414" y="573"/>
                </a:lnTo>
                <a:lnTo>
                  <a:pt x="1437" y="532"/>
                </a:lnTo>
                <a:lnTo>
                  <a:pt x="1458" y="493"/>
                </a:lnTo>
                <a:lnTo>
                  <a:pt x="1479" y="457"/>
                </a:lnTo>
                <a:lnTo>
                  <a:pt x="1498" y="425"/>
                </a:lnTo>
                <a:lnTo>
                  <a:pt x="1519" y="396"/>
                </a:lnTo>
                <a:lnTo>
                  <a:pt x="1542" y="371"/>
                </a:lnTo>
                <a:lnTo>
                  <a:pt x="1565" y="348"/>
                </a:lnTo>
                <a:lnTo>
                  <a:pt x="1592" y="332"/>
                </a:lnTo>
                <a:lnTo>
                  <a:pt x="1622" y="318"/>
                </a:lnTo>
                <a:lnTo>
                  <a:pt x="1657" y="311"/>
                </a:lnTo>
                <a:lnTo>
                  <a:pt x="1697" y="308"/>
                </a:lnTo>
                <a:lnTo>
                  <a:pt x="3238" y="308"/>
                </a:lnTo>
                <a:lnTo>
                  <a:pt x="3279" y="311"/>
                </a:lnTo>
                <a:lnTo>
                  <a:pt x="3313" y="318"/>
                </a:lnTo>
                <a:lnTo>
                  <a:pt x="3343" y="332"/>
                </a:lnTo>
                <a:lnTo>
                  <a:pt x="3370" y="348"/>
                </a:lnTo>
                <a:lnTo>
                  <a:pt x="3394" y="371"/>
                </a:lnTo>
                <a:lnTo>
                  <a:pt x="3416" y="396"/>
                </a:lnTo>
                <a:lnTo>
                  <a:pt x="3437" y="425"/>
                </a:lnTo>
                <a:lnTo>
                  <a:pt x="3457" y="457"/>
                </a:lnTo>
                <a:lnTo>
                  <a:pt x="3478" y="493"/>
                </a:lnTo>
                <a:lnTo>
                  <a:pt x="3499" y="532"/>
                </a:lnTo>
                <a:lnTo>
                  <a:pt x="3521" y="573"/>
                </a:lnTo>
                <a:lnTo>
                  <a:pt x="3548" y="617"/>
                </a:lnTo>
                <a:lnTo>
                  <a:pt x="3702" y="925"/>
                </a:lnTo>
                <a:lnTo>
                  <a:pt x="4318" y="925"/>
                </a:lnTo>
                <a:lnTo>
                  <a:pt x="4369" y="930"/>
                </a:lnTo>
                <a:lnTo>
                  <a:pt x="4417" y="942"/>
                </a:lnTo>
                <a:lnTo>
                  <a:pt x="4460" y="960"/>
                </a:lnTo>
                <a:lnTo>
                  <a:pt x="4500" y="985"/>
                </a:lnTo>
                <a:lnTo>
                  <a:pt x="4536" y="1015"/>
                </a:lnTo>
                <a:lnTo>
                  <a:pt x="4568" y="1051"/>
                </a:lnTo>
                <a:lnTo>
                  <a:pt x="4593" y="1091"/>
                </a:lnTo>
                <a:lnTo>
                  <a:pt x="4611" y="1136"/>
                </a:lnTo>
                <a:lnTo>
                  <a:pt x="4623" y="1184"/>
                </a:lnTo>
                <a:lnTo>
                  <a:pt x="4627" y="1233"/>
                </a:lnTo>
                <a:lnTo>
                  <a:pt x="4627" y="3701"/>
                </a:lnTo>
                <a:lnTo>
                  <a:pt x="4627" y="3701"/>
                </a:lnTo>
                <a:close/>
                <a:moveTo>
                  <a:pt x="2467" y="1233"/>
                </a:moveTo>
                <a:lnTo>
                  <a:pt x="2361" y="1238"/>
                </a:lnTo>
                <a:lnTo>
                  <a:pt x="2258" y="1251"/>
                </a:lnTo>
                <a:lnTo>
                  <a:pt x="2156" y="1274"/>
                </a:lnTo>
                <a:lnTo>
                  <a:pt x="2059" y="1303"/>
                </a:lnTo>
                <a:lnTo>
                  <a:pt x="1965" y="1341"/>
                </a:lnTo>
                <a:lnTo>
                  <a:pt x="1873" y="1386"/>
                </a:lnTo>
                <a:lnTo>
                  <a:pt x="1788" y="1438"/>
                </a:lnTo>
                <a:lnTo>
                  <a:pt x="1707" y="1496"/>
                </a:lnTo>
                <a:lnTo>
                  <a:pt x="1631" y="1561"/>
                </a:lnTo>
                <a:lnTo>
                  <a:pt x="1561" y="1631"/>
                </a:lnTo>
                <a:lnTo>
                  <a:pt x="1497" y="1707"/>
                </a:lnTo>
                <a:lnTo>
                  <a:pt x="1438" y="1788"/>
                </a:lnTo>
                <a:lnTo>
                  <a:pt x="1386" y="1874"/>
                </a:lnTo>
                <a:lnTo>
                  <a:pt x="1341" y="1964"/>
                </a:lnTo>
                <a:lnTo>
                  <a:pt x="1304" y="2058"/>
                </a:lnTo>
                <a:lnTo>
                  <a:pt x="1274" y="2156"/>
                </a:lnTo>
                <a:lnTo>
                  <a:pt x="1251" y="2257"/>
                </a:lnTo>
                <a:lnTo>
                  <a:pt x="1238" y="2360"/>
                </a:lnTo>
                <a:lnTo>
                  <a:pt x="1234" y="2468"/>
                </a:lnTo>
                <a:lnTo>
                  <a:pt x="1238" y="2574"/>
                </a:lnTo>
                <a:lnTo>
                  <a:pt x="1251" y="2677"/>
                </a:lnTo>
                <a:lnTo>
                  <a:pt x="1274" y="2779"/>
                </a:lnTo>
                <a:lnTo>
                  <a:pt x="1304" y="2876"/>
                </a:lnTo>
                <a:lnTo>
                  <a:pt x="1341" y="2970"/>
                </a:lnTo>
                <a:lnTo>
                  <a:pt x="1386" y="3061"/>
                </a:lnTo>
                <a:lnTo>
                  <a:pt x="1438" y="3147"/>
                </a:lnTo>
                <a:lnTo>
                  <a:pt x="1497" y="3227"/>
                </a:lnTo>
                <a:lnTo>
                  <a:pt x="1561" y="3304"/>
                </a:lnTo>
                <a:lnTo>
                  <a:pt x="1631" y="3374"/>
                </a:lnTo>
                <a:lnTo>
                  <a:pt x="1707" y="3438"/>
                </a:lnTo>
                <a:lnTo>
                  <a:pt x="1788" y="3496"/>
                </a:lnTo>
                <a:lnTo>
                  <a:pt x="1873" y="3549"/>
                </a:lnTo>
                <a:lnTo>
                  <a:pt x="1965" y="3594"/>
                </a:lnTo>
                <a:lnTo>
                  <a:pt x="2059" y="3631"/>
                </a:lnTo>
                <a:lnTo>
                  <a:pt x="2156" y="3661"/>
                </a:lnTo>
                <a:lnTo>
                  <a:pt x="2258" y="3683"/>
                </a:lnTo>
                <a:lnTo>
                  <a:pt x="2361" y="3697"/>
                </a:lnTo>
                <a:lnTo>
                  <a:pt x="2467" y="3701"/>
                </a:lnTo>
                <a:lnTo>
                  <a:pt x="2575" y="3697"/>
                </a:lnTo>
                <a:lnTo>
                  <a:pt x="2678" y="3683"/>
                </a:lnTo>
                <a:lnTo>
                  <a:pt x="2779" y="3661"/>
                </a:lnTo>
                <a:lnTo>
                  <a:pt x="2877" y="3631"/>
                </a:lnTo>
                <a:lnTo>
                  <a:pt x="2971" y="3594"/>
                </a:lnTo>
                <a:lnTo>
                  <a:pt x="3062" y="3549"/>
                </a:lnTo>
                <a:lnTo>
                  <a:pt x="3147" y="3496"/>
                </a:lnTo>
                <a:lnTo>
                  <a:pt x="3228" y="3438"/>
                </a:lnTo>
                <a:lnTo>
                  <a:pt x="3304" y="3374"/>
                </a:lnTo>
                <a:lnTo>
                  <a:pt x="3375" y="3304"/>
                </a:lnTo>
                <a:lnTo>
                  <a:pt x="3439" y="3227"/>
                </a:lnTo>
                <a:lnTo>
                  <a:pt x="3497" y="3147"/>
                </a:lnTo>
                <a:lnTo>
                  <a:pt x="3549" y="3061"/>
                </a:lnTo>
                <a:lnTo>
                  <a:pt x="3594" y="2970"/>
                </a:lnTo>
                <a:lnTo>
                  <a:pt x="3632" y="2876"/>
                </a:lnTo>
                <a:lnTo>
                  <a:pt x="3662" y="2779"/>
                </a:lnTo>
                <a:lnTo>
                  <a:pt x="3684" y="2677"/>
                </a:lnTo>
                <a:lnTo>
                  <a:pt x="3698" y="2574"/>
                </a:lnTo>
                <a:lnTo>
                  <a:pt x="3702" y="2468"/>
                </a:lnTo>
                <a:lnTo>
                  <a:pt x="3698" y="2360"/>
                </a:lnTo>
                <a:lnTo>
                  <a:pt x="3684" y="2257"/>
                </a:lnTo>
                <a:lnTo>
                  <a:pt x="3662" y="2156"/>
                </a:lnTo>
                <a:lnTo>
                  <a:pt x="3632" y="2058"/>
                </a:lnTo>
                <a:lnTo>
                  <a:pt x="3594" y="1964"/>
                </a:lnTo>
                <a:lnTo>
                  <a:pt x="3549" y="1874"/>
                </a:lnTo>
                <a:lnTo>
                  <a:pt x="3497" y="1788"/>
                </a:lnTo>
                <a:lnTo>
                  <a:pt x="3439" y="1707"/>
                </a:lnTo>
                <a:lnTo>
                  <a:pt x="3375" y="1631"/>
                </a:lnTo>
                <a:lnTo>
                  <a:pt x="3304" y="1561"/>
                </a:lnTo>
                <a:lnTo>
                  <a:pt x="3228" y="1496"/>
                </a:lnTo>
                <a:lnTo>
                  <a:pt x="3147" y="1438"/>
                </a:lnTo>
                <a:lnTo>
                  <a:pt x="3062" y="1386"/>
                </a:lnTo>
                <a:lnTo>
                  <a:pt x="2971" y="1341"/>
                </a:lnTo>
                <a:lnTo>
                  <a:pt x="2877" y="1303"/>
                </a:lnTo>
                <a:lnTo>
                  <a:pt x="2779" y="1274"/>
                </a:lnTo>
                <a:lnTo>
                  <a:pt x="2678" y="1251"/>
                </a:lnTo>
                <a:lnTo>
                  <a:pt x="2575" y="1238"/>
                </a:lnTo>
                <a:lnTo>
                  <a:pt x="2467" y="1233"/>
                </a:lnTo>
                <a:close/>
                <a:moveTo>
                  <a:pt x="2467" y="3392"/>
                </a:moveTo>
                <a:lnTo>
                  <a:pt x="2379" y="3389"/>
                </a:lnTo>
                <a:lnTo>
                  <a:pt x="2292" y="3375"/>
                </a:lnTo>
                <a:lnTo>
                  <a:pt x="2208" y="3356"/>
                </a:lnTo>
                <a:lnTo>
                  <a:pt x="2128" y="3327"/>
                </a:lnTo>
                <a:lnTo>
                  <a:pt x="2050" y="3293"/>
                </a:lnTo>
                <a:lnTo>
                  <a:pt x="1977" y="3251"/>
                </a:lnTo>
                <a:lnTo>
                  <a:pt x="1908" y="3203"/>
                </a:lnTo>
                <a:lnTo>
                  <a:pt x="1844" y="3151"/>
                </a:lnTo>
                <a:lnTo>
                  <a:pt x="1785" y="3091"/>
                </a:lnTo>
                <a:lnTo>
                  <a:pt x="1731" y="3027"/>
                </a:lnTo>
                <a:lnTo>
                  <a:pt x="1684" y="2958"/>
                </a:lnTo>
                <a:lnTo>
                  <a:pt x="1642" y="2885"/>
                </a:lnTo>
                <a:lnTo>
                  <a:pt x="1607" y="2807"/>
                </a:lnTo>
                <a:lnTo>
                  <a:pt x="1579" y="2727"/>
                </a:lnTo>
                <a:lnTo>
                  <a:pt x="1559" y="2643"/>
                </a:lnTo>
                <a:lnTo>
                  <a:pt x="1546" y="2556"/>
                </a:lnTo>
                <a:lnTo>
                  <a:pt x="1543" y="2468"/>
                </a:lnTo>
                <a:lnTo>
                  <a:pt x="1546" y="2378"/>
                </a:lnTo>
                <a:lnTo>
                  <a:pt x="1559" y="2292"/>
                </a:lnTo>
                <a:lnTo>
                  <a:pt x="1579" y="2208"/>
                </a:lnTo>
                <a:lnTo>
                  <a:pt x="1607" y="2127"/>
                </a:lnTo>
                <a:lnTo>
                  <a:pt x="1642" y="2049"/>
                </a:lnTo>
                <a:lnTo>
                  <a:pt x="1684" y="1976"/>
                </a:lnTo>
                <a:lnTo>
                  <a:pt x="1731" y="1907"/>
                </a:lnTo>
                <a:lnTo>
                  <a:pt x="1785" y="1843"/>
                </a:lnTo>
                <a:lnTo>
                  <a:pt x="1844" y="1785"/>
                </a:lnTo>
                <a:lnTo>
                  <a:pt x="1908" y="1731"/>
                </a:lnTo>
                <a:lnTo>
                  <a:pt x="1977" y="1683"/>
                </a:lnTo>
                <a:lnTo>
                  <a:pt x="2050" y="1641"/>
                </a:lnTo>
                <a:lnTo>
                  <a:pt x="2128" y="1607"/>
                </a:lnTo>
                <a:lnTo>
                  <a:pt x="2208" y="1579"/>
                </a:lnTo>
                <a:lnTo>
                  <a:pt x="2292" y="1559"/>
                </a:lnTo>
                <a:lnTo>
                  <a:pt x="2379" y="1546"/>
                </a:lnTo>
                <a:lnTo>
                  <a:pt x="2467" y="1543"/>
                </a:lnTo>
                <a:lnTo>
                  <a:pt x="2557" y="1546"/>
                </a:lnTo>
                <a:lnTo>
                  <a:pt x="2643" y="1559"/>
                </a:lnTo>
                <a:lnTo>
                  <a:pt x="2727" y="1579"/>
                </a:lnTo>
                <a:lnTo>
                  <a:pt x="2808" y="1607"/>
                </a:lnTo>
                <a:lnTo>
                  <a:pt x="2886" y="1641"/>
                </a:lnTo>
                <a:lnTo>
                  <a:pt x="2959" y="1683"/>
                </a:lnTo>
                <a:lnTo>
                  <a:pt x="3028" y="1731"/>
                </a:lnTo>
                <a:lnTo>
                  <a:pt x="3092" y="1785"/>
                </a:lnTo>
                <a:lnTo>
                  <a:pt x="3150" y="1843"/>
                </a:lnTo>
                <a:lnTo>
                  <a:pt x="3204" y="1907"/>
                </a:lnTo>
                <a:lnTo>
                  <a:pt x="3252" y="1976"/>
                </a:lnTo>
                <a:lnTo>
                  <a:pt x="3294" y="2049"/>
                </a:lnTo>
                <a:lnTo>
                  <a:pt x="3328" y="2127"/>
                </a:lnTo>
                <a:lnTo>
                  <a:pt x="3357" y="2208"/>
                </a:lnTo>
                <a:lnTo>
                  <a:pt x="3376" y="2292"/>
                </a:lnTo>
                <a:lnTo>
                  <a:pt x="3390" y="2378"/>
                </a:lnTo>
                <a:lnTo>
                  <a:pt x="3392" y="2468"/>
                </a:lnTo>
                <a:lnTo>
                  <a:pt x="3390" y="2556"/>
                </a:lnTo>
                <a:lnTo>
                  <a:pt x="3376" y="2643"/>
                </a:lnTo>
                <a:lnTo>
                  <a:pt x="3357" y="2727"/>
                </a:lnTo>
                <a:lnTo>
                  <a:pt x="3328" y="2807"/>
                </a:lnTo>
                <a:lnTo>
                  <a:pt x="3294" y="2885"/>
                </a:lnTo>
                <a:lnTo>
                  <a:pt x="3252" y="2958"/>
                </a:lnTo>
                <a:lnTo>
                  <a:pt x="3204" y="3027"/>
                </a:lnTo>
                <a:lnTo>
                  <a:pt x="3150" y="3091"/>
                </a:lnTo>
                <a:lnTo>
                  <a:pt x="3092" y="3151"/>
                </a:lnTo>
                <a:lnTo>
                  <a:pt x="3028" y="3203"/>
                </a:lnTo>
                <a:lnTo>
                  <a:pt x="2959" y="3251"/>
                </a:lnTo>
                <a:lnTo>
                  <a:pt x="2886" y="3293"/>
                </a:lnTo>
                <a:lnTo>
                  <a:pt x="2808" y="3327"/>
                </a:lnTo>
                <a:lnTo>
                  <a:pt x="2727" y="3356"/>
                </a:lnTo>
                <a:lnTo>
                  <a:pt x="2643" y="3375"/>
                </a:lnTo>
                <a:lnTo>
                  <a:pt x="2557" y="3389"/>
                </a:lnTo>
                <a:lnTo>
                  <a:pt x="2467" y="339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27"/>
          <p:cNvSpPr>
            <a:spLocks noEditPoints="1"/>
          </p:cNvSpPr>
          <p:nvPr/>
        </p:nvSpPr>
        <p:spPr bwMode="auto">
          <a:xfrm>
            <a:off x="1870063" y="1232348"/>
            <a:ext cx="757658" cy="861363"/>
          </a:xfrm>
          <a:custGeom>
            <a:avLst/>
            <a:gdLst>
              <a:gd name="T0" fmla="*/ 1144 w 3799"/>
              <a:gd name="T1" fmla="*/ 3166 h 4319"/>
              <a:gd name="T2" fmla="*/ 932 w 3799"/>
              <a:gd name="T3" fmla="*/ 3026 h 4319"/>
              <a:gd name="T4" fmla="*/ 673 w 3799"/>
              <a:gd name="T5" fmla="*/ 2973 h 4319"/>
              <a:gd name="T6" fmla="*/ 395 w 3799"/>
              <a:gd name="T7" fmla="*/ 3033 h 4319"/>
              <a:gd name="T8" fmla="*/ 174 w 3799"/>
              <a:gd name="T9" fmla="*/ 3196 h 4319"/>
              <a:gd name="T10" fmla="*/ 35 w 3799"/>
              <a:gd name="T11" fmla="*/ 3434 h 4319"/>
              <a:gd name="T12" fmla="*/ 4 w 3799"/>
              <a:gd name="T13" fmla="*/ 3719 h 4319"/>
              <a:gd name="T14" fmla="*/ 91 w 3799"/>
              <a:gd name="T15" fmla="*/ 3986 h 4319"/>
              <a:gd name="T16" fmla="*/ 276 w 3799"/>
              <a:gd name="T17" fmla="*/ 4189 h 4319"/>
              <a:gd name="T18" fmla="*/ 529 w 3799"/>
              <a:gd name="T19" fmla="*/ 4303 h 4319"/>
              <a:gd name="T20" fmla="*/ 815 w 3799"/>
              <a:gd name="T21" fmla="*/ 4303 h 4319"/>
              <a:gd name="T22" fmla="*/ 1067 w 3799"/>
              <a:gd name="T23" fmla="*/ 4192 h 4319"/>
              <a:gd name="T24" fmla="*/ 1250 w 3799"/>
              <a:gd name="T25" fmla="*/ 3992 h 4319"/>
              <a:gd name="T26" fmla="*/ 1340 w 3799"/>
              <a:gd name="T27" fmla="*/ 3730 h 4319"/>
              <a:gd name="T28" fmla="*/ 3641 w 3799"/>
              <a:gd name="T29" fmla="*/ 224 h 4319"/>
              <a:gd name="T30" fmla="*/ 3499 w 3799"/>
              <a:gd name="T31" fmla="*/ 2215 h 4319"/>
              <a:gd name="T32" fmla="*/ 3261 w 3799"/>
              <a:gd name="T33" fmla="*/ 2116 h 4319"/>
              <a:gd name="T34" fmla="*/ 2982 w 3799"/>
              <a:gd name="T35" fmla="*/ 2118 h 4319"/>
              <a:gd name="T36" fmla="*/ 2729 w 3799"/>
              <a:gd name="T37" fmla="*/ 2232 h 4319"/>
              <a:gd name="T38" fmla="*/ 2546 w 3799"/>
              <a:gd name="T39" fmla="*/ 2437 h 4319"/>
              <a:gd name="T40" fmla="*/ 2457 w 3799"/>
              <a:gd name="T41" fmla="*/ 2702 h 4319"/>
              <a:gd name="T42" fmla="*/ 2488 w 3799"/>
              <a:gd name="T43" fmla="*/ 2989 h 4319"/>
              <a:gd name="T44" fmla="*/ 2627 w 3799"/>
              <a:gd name="T45" fmla="*/ 3227 h 4319"/>
              <a:gd name="T46" fmla="*/ 2849 w 3799"/>
              <a:gd name="T47" fmla="*/ 3388 h 4319"/>
              <a:gd name="T48" fmla="*/ 3126 w 3799"/>
              <a:gd name="T49" fmla="*/ 3448 h 4319"/>
              <a:gd name="T50" fmla="*/ 3404 w 3799"/>
              <a:gd name="T51" fmla="*/ 3388 h 4319"/>
              <a:gd name="T52" fmla="*/ 3626 w 3799"/>
              <a:gd name="T53" fmla="*/ 3226 h 4319"/>
              <a:gd name="T54" fmla="*/ 3765 w 3799"/>
              <a:gd name="T55" fmla="*/ 2989 h 4319"/>
              <a:gd name="T56" fmla="*/ 3798 w 3799"/>
              <a:gd name="T57" fmla="*/ 2738 h 4319"/>
              <a:gd name="T58" fmla="*/ 673 w 3799"/>
              <a:gd name="T59" fmla="*/ 4161 h 4319"/>
              <a:gd name="T60" fmla="*/ 432 w 3799"/>
              <a:gd name="T61" fmla="*/ 4100 h 4319"/>
              <a:gd name="T62" fmla="*/ 251 w 3799"/>
              <a:gd name="T63" fmla="*/ 3939 h 4319"/>
              <a:gd name="T64" fmla="*/ 162 w 3799"/>
              <a:gd name="T65" fmla="*/ 3710 h 4319"/>
              <a:gd name="T66" fmla="*/ 193 w 3799"/>
              <a:gd name="T67" fmla="*/ 3460 h 4319"/>
              <a:gd name="T68" fmla="*/ 331 w 3799"/>
              <a:gd name="T69" fmla="*/ 3261 h 4319"/>
              <a:gd name="T70" fmla="*/ 547 w 3799"/>
              <a:gd name="T71" fmla="*/ 3147 h 4319"/>
              <a:gd name="T72" fmla="*/ 800 w 3799"/>
              <a:gd name="T73" fmla="*/ 3147 h 4319"/>
              <a:gd name="T74" fmla="*/ 1014 w 3799"/>
              <a:gd name="T75" fmla="*/ 3261 h 4319"/>
              <a:gd name="T76" fmla="*/ 1153 w 3799"/>
              <a:gd name="T77" fmla="*/ 3460 h 4319"/>
              <a:gd name="T78" fmla="*/ 1183 w 3799"/>
              <a:gd name="T79" fmla="*/ 3710 h 4319"/>
              <a:gd name="T80" fmla="*/ 1095 w 3799"/>
              <a:gd name="T81" fmla="*/ 3939 h 4319"/>
              <a:gd name="T82" fmla="*/ 915 w 3799"/>
              <a:gd name="T83" fmla="*/ 4100 h 4319"/>
              <a:gd name="T84" fmla="*/ 673 w 3799"/>
              <a:gd name="T85" fmla="*/ 4161 h 4319"/>
              <a:gd name="T86" fmla="*/ 2940 w 3799"/>
              <a:gd name="T87" fmla="*/ 3255 h 4319"/>
              <a:gd name="T88" fmla="*/ 2742 w 3799"/>
              <a:gd name="T89" fmla="*/ 3117 h 4319"/>
              <a:gd name="T90" fmla="*/ 2627 w 3799"/>
              <a:gd name="T91" fmla="*/ 2903 h 4319"/>
              <a:gd name="T92" fmla="*/ 2627 w 3799"/>
              <a:gd name="T93" fmla="*/ 2649 h 4319"/>
              <a:gd name="T94" fmla="*/ 2742 w 3799"/>
              <a:gd name="T95" fmla="*/ 2434 h 4319"/>
              <a:gd name="T96" fmla="*/ 2940 w 3799"/>
              <a:gd name="T97" fmla="*/ 2296 h 4319"/>
              <a:gd name="T98" fmla="*/ 3190 w 3799"/>
              <a:gd name="T99" fmla="*/ 2265 h 4319"/>
              <a:gd name="T100" fmla="*/ 3421 w 3799"/>
              <a:gd name="T101" fmla="*/ 2354 h 4319"/>
              <a:gd name="T102" fmla="*/ 3580 w 3799"/>
              <a:gd name="T103" fmla="*/ 2533 h 4319"/>
              <a:gd name="T104" fmla="*/ 3641 w 3799"/>
              <a:gd name="T105" fmla="*/ 2776 h 4319"/>
              <a:gd name="T106" fmla="*/ 3580 w 3799"/>
              <a:gd name="T107" fmla="*/ 3018 h 4319"/>
              <a:gd name="T108" fmla="*/ 3421 w 3799"/>
              <a:gd name="T109" fmla="*/ 3197 h 4319"/>
              <a:gd name="T110" fmla="*/ 3190 w 3799"/>
              <a:gd name="T111" fmla="*/ 3286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799" h="4319">
                <a:moveTo>
                  <a:pt x="3799" y="0"/>
                </a:moveTo>
                <a:lnTo>
                  <a:pt x="1187" y="925"/>
                </a:lnTo>
                <a:lnTo>
                  <a:pt x="1187" y="3213"/>
                </a:lnTo>
                <a:lnTo>
                  <a:pt x="1144" y="3166"/>
                </a:lnTo>
                <a:lnTo>
                  <a:pt x="1097" y="3124"/>
                </a:lnTo>
                <a:lnTo>
                  <a:pt x="1044" y="3086"/>
                </a:lnTo>
                <a:lnTo>
                  <a:pt x="989" y="3053"/>
                </a:lnTo>
                <a:lnTo>
                  <a:pt x="932" y="3026"/>
                </a:lnTo>
                <a:lnTo>
                  <a:pt x="870" y="3003"/>
                </a:lnTo>
                <a:lnTo>
                  <a:pt x="807" y="2986"/>
                </a:lnTo>
                <a:lnTo>
                  <a:pt x="741" y="2977"/>
                </a:lnTo>
                <a:lnTo>
                  <a:pt x="673" y="2973"/>
                </a:lnTo>
                <a:lnTo>
                  <a:pt x="599" y="2977"/>
                </a:lnTo>
                <a:lnTo>
                  <a:pt x="529" y="2989"/>
                </a:lnTo>
                <a:lnTo>
                  <a:pt x="461" y="3007"/>
                </a:lnTo>
                <a:lnTo>
                  <a:pt x="395" y="3033"/>
                </a:lnTo>
                <a:lnTo>
                  <a:pt x="334" y="3065"/>
                </a:lnTo>
                <a:lnTo>
                  <a:pt x="276" y="3103"/>
                </a:lnTo>
                <a:lnTo>
                  <a:pt x="222" y="3146"/>
                </a:lnTo>
                <a:lnTo>
                  <a:pt x="174" y="3196"/>
                </a:lnTo>
                <a:lnTo>
                  <a:pt x="131" y="3248"/>
                </a:lnTo>
                <a:lnTo>
                  <a:pt x="93" y="3307"/>
                </a:lnTo>
                <a:lnTo>
                  <a:pt x="60" y="3369"/>
                </a:lnTo>
                <a:lnTo>
                  <a:pt x="35" y="3434"/>
                </a:lnTo>
                <a:lnTo>
                  <a:pt x="15" y="3502"/>
                </a:lnTo>
                <a:lnTo>
                  <a:pt x="4" y="3573"/>
                </a:lnTo>
                <a:lnTo>
                  <a:pt x="0" y="3646"/>
                </a:lnTo>
                <a:lnTo>
                  <a:pt x="4" y="3719"/>
                </a:lnTo>
                <a:lnTo>
                  <a:pt x="15" y="3790"/>
                </a:lnTo>
                <a:lnTo>
                  <a:pt x="35" y="3860"/>
                </a:lnTo>
                <a:lnTo>
                  <a:pt x="60" y="3924"/>
                </a:lnTo>
                <a:lnTo>
                  <a:pt x="91" y="3986"/>
                </a:lnTo>
                <a:lnTo>
                  <a:pt x="129" y="4044"/>
                </a:lnTo>
                <a:lnTo>
                  <a:pt x="174" y="4096"/>
                </a:lnTo>
                <a:lnTo>
                  <a:pt x="222" y="4146"/>
                </a:lnTo>
                <a:lnTo>
                  <a:pt x="276" y="4189"/>
                </a:lnTo>
                <a:lnTo>
                  <a:pt x="334" y="4227"/>
                </a:lnTo>
                <a:lnTo>
                  <a:pt x="395" y="4259"/>
                </a:lnTo>
                <a:lnTo>
                  <a:pt x="461" y="4285"/>
                </a:lnTo>
                <a:lnTo>
                  <a:pt x="529" y="4303"/>
                </a:lnTo>
                <a:lnTo>
                  <a:pt x="599" y="4315"/>
                </a:lnTo>
                <a:lnTo>
                  <a:pt x="673" y="4319"/>
                </a:lnTo>
                <a:lnTo>
                  <a:pt x="746" y="4315"/>
                </a:lnTo>
                <a:lnTo>
                  <a:pt x="815" y="4303"/>
                </a:lnTo>
                <a:lnTo>
                  <a:pt x="883" y="4285"/>
                </a:lnTo>
                <a:lnTo>
                  <a:pt x="948" y="4260"/>
                </a:lnTo>
                <a:lnTo>
                  <a:pt x="1009" y="4229"/>
                </a:lnTo>
                <a:lnTo>
                  <a:pt x="1067" y="4192"/>
                </a:lnTo>
                <a:lnTo>
                  <a:pt x="1119" y="4149"/>
                </a:lnTo>
                <a:lnTo>
                  <a:pt x="1169" y="4102"/>
                </a:lnTo>
                <a:lnTo>
                  <a:pt x="1212" y="4049"/>
                </a:lnTo>
                <a:lnTo>
                  <a:pt x="1250" y="3992"/>
                </a:lnTo>
                <a:lnTo>
                  <a:pt x="1281" y="3932"/>
                </a:lnTo>
                <a:lnTo>
                  <a:pt x="1308" y="3867"/>
                </a:lnTo>
                <a:lnTo>
                  <a:pt x="1327" y="3799"/>
                </a:lnTo>
                <a:lnTo>
                  <a:pt x="1340" y="3730"/>
                </a:lnTo>
                <a:lnTo>
                  <a:pt x="1346" y="3658"/>
                </a:lnTo>
                <a:lnTo>
                  <a:pt x="1346" y="3658"/>
                </a:lnTo>
                <a:lnTo>
                  <a:pt x="1346" y="1036"/>
                </a:lnTo>
                <a:lnTo>
                  <a:pt x="3641" y="224"/>
                </a:lnTo>
                <a:lnTo>
                  <a:pt x="3641" y="2342"/>
                </a:lnTo>
                <a:lnTo>
                  <a:pt x="3597" y="2295"/>
                </a:lnTo>
                <a:lnTo>
                  <a:pt x="3550" y="2253"/>
                </a:lnTo>
                <a:lnTo>
                  <a:pt x="3499" y="2215"/>
                </a:lnTo>
                <a:lnTo>
                  <a:pt x="3444" y="2183"/>
                </a:lnTo>
                <a:lnTo>
                  <a:pt x="3385" y="2155"/>
                </a:lnTo>
                <a:lnTo>
                  <a:pt x="3324" y="2133"/>
                </a:lnTo>
                <a:lnTo>
                  <a:pt x="3261" y="2116"/>
                </a:lnTo>
                <a:lnTo>
                  <a:pt x="3194" y="2107"/>
                </a:lnTo>
                <a:lnTo>
                  <a:pt x="3126" y="2103"/>
                </a:lnTo>
                <a:lnTo>
                  <a:pt x="3053" y="2107"/>
                </a:lnTo>
                <a:lnTo>
                  <a:pt x="2982" y="2118"/>
                </a:lnTo>
                <a:lnTo>
                  <a:pt x="2914" y="2137"/>
                </a:lnTo>
                <a:lnTo>
                  <a:pt x="2849" y="2163"/>
                </a:lnTo>
                <a:lnTo>
                  <a:pt x="2787" y="2194"/>
                </a:lnTo>
                <a:lnTo>
                  <a:pt x="2729" y="2232"/>
                </a:lnTo>
                <a:lnTo>
                  <a:pt x="2676" y="2277"/>
                </a:lnTo>
                <a:lnTo>
                  <a:pt x="2627" y="2325"/>
                </a:lnTo>
                <a:lnTo>
                  <a:pt x="2584" y="2379"/>
                </a:lnTo>
                <a:lnTo>
                  <a:pt x="2546" y="2437"/>
                </a:lnTo>
                <a:lnTo>
                  <a:pt x="2513" y="2498"/>
                </a:lnTo>
                <a:lnTo>
                  <a:pt x="2488" y="2564"/>
                </a:lnTo>
                <a:lnTo>
                  <a:pt x="2469" y="2632"/>
                </a:lnTo>
                <a:lnTo>
                  <a:pt x="2457" y="2702"/>
                </a:lnTo>
                <a:lnTo>
                  <a:pt x="2453" y="2776"/>
                </a:lnTo>
                <a:lnTo>
                  <a:pt x="2457" y="2849"/>
                </a:lnTo>
                <a:lnTo>
                  <a:pt x="2469" y="2920"/>
                </a:lnTo>
                <a:lnTo>
                  <a:pt x="2488" y="2989"/>
                </a:lnTo>
                <a:lnTo>
                  <a:pt x="2513" y="3053"/>
                </a:lnTo>
                <a:lnTo>
                  <a:pt x="2546" y="3116"/>
                </a:lnTo>
                <a:lnTo>
                  <a:pt x="2584" y="3174"/>
                </a:lnTo>
                <a:lnTo>
                  <a:pt x="2627" y="3227"/>
                </a:lnTo>
                <a:lnTo>
                  <a:pt x="2676" y="3276"/>
                </a:lnTo>
                <a:lnTo>
                  <a:pt x="2729" y="3319"/>
                </a:lnTo>
                <a:lnTo>
                  <a:pt x="2787" y="3357"/>
                </a:lnTo>
                <a:lnTo>
                  <a:pt x="2849" y="3388"/>
                </a:lnTo>
                <a:lnTo>
                  <a:pt x="2914" y="3414"/>
                </a:lnTo>
                <a:lnTo>
                  <a:pt x="2982" y="3433"/>
                </a:lnTo>
                <a:lnTo>
                  <a:pt x="3053" y="3445"/>
                </a:lnTo>
                <a:lnTo>
                  <a:pt x="3126" y="3448"/>
                </a:lnTo>
                <a:lnTo>
                  <a:pt x="3199" y="3445"/>
                </a:lnTo>
                <a:lnTo>
                  <a:pt x="3270" y="3433"/>
                </a:lnTo>
                <a:lnTo>
                  <a:pt x="3339" y="3414"/>
                </a:lnTo>
                <a:lnTo>
                  <a:pt x="3404" y="3388"/>
                </a:lnTo>
                <a:lnTo>
                  <a:pt x="3466" y="3357"/>
                </a:lnTo>
                <a:lnTo>
                  <a:pt x="3524" y="3319"/>
                </a:lnTo>
                <a:lnTo>
                  <a:pt x="3578" y="3276"/>
                </a:lnTo>
                <a:lnTo>
                  <a:pt x="3626" y="3226"/>
                </a:lnTo>
                <a:lnTo>
                  <a:pt x="3669" y="3174"/>
                </a:lnTo>
                <a:lnTo>
                  <a:pt x="3707" y="3116"/>
                </a:lnTo>
                <a:lnTo>
                  <a:pt x="3739" y="3053"/>
                </a:lnTo>
                <a:lnTo>
                  <a:pt x="3765" y="2989"/>
                </a:lnTo>
                <a:lnTo>
                  <a:pt x="3783" y="2920"/>
                </a:lnTo>
                <a:lnTo>
                  <a:pt x="3795" y="2849"/>
                </a:lnTo>
                <a:lnTo>
                  <a:pt x="3799" y="2776"/>
                </a:lnTo>
                <a:lnTo>
                  <a:pt x="3798" y="2738"/>
                </a:lnTo>
                <a:lnTo>
                  <a:pt x="3799" y="2738"/>
                </a:lnTo>
                <a:lnTo>
                  <a:pt x="3799" y="0"/>
                </a:lnTo>
                <a:lnTo>
                  <a:pt x="3799" y="0"/>
                </a:lnTo>
                <a:close/>
                <a:moveTo>
                  <a:pt x="673" y="4161"/>
                </a:moveTo>
                <a:lnTo>
                  <a:pt x="608" y="4157"/>
                </a:lnTo>
                <a:lnTo>
                  <a:pt x="547" y="4145"/>
                </a:lnTo>
                <a:lnTo>
                  <a:pt x="487" y="4127"/>
                </a:lnTo>
                <a:lnTo>
                  <a:pt x="432" y="4100"/>
                </a:lnTo>
                <a:lnTo>
                  <a:pt x="379" y="4068"/>
                </a:lnTo>
                <a:lnTo>
                  <a:pt x="331" y="4031"/>
                </a:lnTo>
                <a:lnTo>
                  <a:pt x="289" y="3988"/>
                </a:lnTo>
                <a:lnTo>
                  <a:pt x="251" y="3939"/>
                </a:lnTo>
                <a:lnTo>
                  <a:pt x="218" y="3888"/>
                </a:lnTo>
                <a:lnTo>
                  <a:pt x="193" y="3832"/>
                </a:lnTo>
                <a:lnTo>
                  <a:pt x="174" y="3773"/>
                </a:lnTo>
                <a:lnTo>
                  <a:pt x="162" y="3710"/>
                </a:lnTo>
                <a:lnTo>
                  <a:pt x="158" y="3646"/>
                </a:lnTo>
                <a:lnTo>
                  <a:pt x="162" y="3582"/>
                </a:lnTo>
                <a:lnTo>
                  <a:pt x="174" y="3519"/>
                </a:lnTo>
                <a:lnTo>
                  <a:pt x="193" y="3460"/>
                </a:lnTo>
                <a:lnTo>
                  <a:pt x="218" y="3405"/>
                </a:lnTo>
                <a:lnTo>
                  <a:pt x="251" y="3353"/>
                </a:lnTo>
                <a:lnTo>
                  <a:pt x="289" y="3304"/>
                </a:lnTo>
                <a:lnTo>
                  <a:pt x="331" y="3261"/>
                </a:lnTo>
                <a:lnTo>
                  <a:pt x="379" y="3225"/>
                </a:lnTo>
                <a:lnTo>
                  <a:pt x="432" y="3192"/>
                </a:lnTo>
                <a:lnTo>
                  <a:pt x="487" y="3167"/>
                </a:lnTo>
                <a:lnTo>
                  <a:pt x="547" y="3147"/>
                </a:lnTo>
                <a:lnTo>
                  <a:pt x="608" y="3136"/>
                </a:lnTo>
                <a:lnTo>
                  <a:pt x="673" y="3132"/>
                </a:lnTo>
                <a:lnTo>
                  <a:pt x="737" y="3136"/>
                </a:lnTo>
                <a:lnTo>
                  <a:pt x="800" y="3147"/>
                </a:lnTo>
                <a:lnTo>
                  <a:pt x="859" y="3167"/>
                </a:lnTo>
                <a:lnTo>
                  <a:pt x="915" y="3192"/>
                </a:lnTo>
                <a:lnTo>
                  <a:pt x="967" y="3225"/>
                </a:lnTo>
                <a:lnTo>
                  <a:pt x="1014" y="3261"/>
                </a:lnTo>
                <a:lnTo>
                  <a:pt x="1058" y="3304"/>
                </a:lnTo>
                <a:lnTo>
                  <a:pt x="1095" y="3353"/>
                </a:lnTo>
                <a:lnTo>
                  <a:pt x="1127" y="3404"/>
                </a:lnTo>
                <a:lnTo>
                  <a:pt x="1153" y="3460"/>
                </a:lnTo>
                <a:lnTo>
                  <a:pt x="1171" y="3519"/>
                </a:lnTo>
                <a:lnTo>
                  <a:pt x="1183" y="3582"/>
                </a:lnTo>
                <a:lnTo>
                  <a:pt x="1187" y="3646"/>
                </a:lnTo>
                <a:lnTo>
                  <a:pt x="1183" y="3710"/>
                </a:lnTo>
                <a:lnTo>
                  <a:pt x="1171" y="3773"/>
                </a:lnTo>
                <a:lnTo>
                  <a:pt x="1153" y="3832"/>
                </a:lnTo>
                <a:lnTo>
                  <a:pt x="1127" y="3888"/>
                </a:lnTo>
                <a:lnTo>
                  <a:pt x="1095" y="3939"/>
                </a:lnTo>
                <a:lnTo>
                  <a:pt x="1058" y="3988"/>
                </a:lnTo>
                <a:lnTo>
                  <a:pt x="1014" y="4031"/>
                </a:lnTo>
                <a:lnTo>
                  <a:pt x="967" y="4069"/>
                </a:lnTo>
                <a:lnTo>
                  <a:pt x="915" y="4100"/>
                </a:lnTo>
                <a:lnTo>
                  <a:pt x="859" y="4127"/>
                </a:lnTo>
                <a:lnTo>
                  <a:pt x="800" y="4145"/>
                </a:lnTo>
                <a:lnTo>
                  <a:pt x="737" y="4157"/>
                </a:lnTo>
                <a:lnTo>
                  <a:pt x="673" y="4161"/>
                </a:lnTo>
                <a:close/>
                <a:moveTo>
                  <a:pt x="3126" y="3290"/>
                </a:moveTo>
                <a:lnTo>
                  <a:pt x="3062" y="3286"/>
                </a:lnTo>
                <a:lnTo>
                  <a:pt x="3000" y="3274"/>
                </a:lnTo>
                <a:lnTo>
                  <a:pt x="2940" y="3255"/>
                </a:lnTo>
                <a:lnTo>
                  <a:pt x="2885" y="3230"/>
                </a:lnTo>
                <a:lnTo>
                  <a:pt x="2833" y="3197"/>
                </a:lnTo>
                <a:lnTo>
                  <a:pt x="2784" y="3160"/>
                </a:lnTo>
                <a:lnTo>
                  <a:pt x="2742" y="3117"/>
                </a:lnTo>
                <a:lnTo>
                  <a:pt x="2705" y="3069"/>
                </a:lnTo>
                <a:lnTo>
                  <a:pt x="2672" y="3018"/>
                </a:lnTo>
                <a:lnTo>
                  <a:pt x="2647" y="2961"/>
                </a:lnTo>
                <a:lnTo>
                  <a:pt x="2627" y="2903"/>
                </a:lnTo>
                <a:lnTo>
                  <a:pt x="2615" y="2840"/>
                </a:lnTo>
                <a:lnTo>
                  <a:pt x="2612" y="2776"/>
                </a:lnTo>
                <a:lnTo>
                  <a:pt x="2615" y="2711"/>
                </a:lnTo>
                <a:lnTo>
                  <a:pt x="2627" y="2649"/>
                </a:lnTo>
                <a:lnTo>
                  <a:pt x="2647" y="2590"/>
                </a:lnTo>
                <a:lnTo>
                  <a:pt x="2672" y="2533"/>
                </a:lnTo>
                <a:lnTo>
                  <a:pt x="2705" y="2482"/>
                </a:lnTo>
                <a:lnTo>
                  <a:pt x="2742" y="2434"/>
                </a:lnTo>
                <a:lnTo>
                  <a:pt x="2784" y="2391"/>
                </a:lnTo>
                <a:lnTo>
                  <a:pt x="2833" y="2354"/>
                </a:lnTo>
                <a:lnTo>
                  <a:pt x="2885" y="2321"/>
                </a:lnTo>
                <a:lnTo>
                  <a:pt x="2940" y="2296"/>
                </a:lnTo>
                <a:lnTo>
                  <a:pt x="3000" y="2277"/>
                </a:lnTo>
                <a:lnTo>
                  <a:pt x="3062" y="2265"/>
                </a:lnTo>
                <a:lnTo>
                  <a:pt x="3126" y="2261"/>
                </a:lnTo>
                <a:lnTo>
                  <a:pt x="3190" y="2265"/>
                </a:lnTo>
                <a:lnTo>
                  <a:pt x="3253" y="2277"/>
                </a:lnTo>
                <a:lnTo>
                  <a:pt x="3312" y="2296"/>
                </a:lnTo>
                <a:lnTo>
                  <a:pt x="3368" y="2321"/>
                </a:lnTo>
                <a:lnTo>
                  <a:pt x="3421" y="2354"/>
                </a:lnTo>
                <a:lnTo>
                  <a:pt x="3468" y="2391"/>
                </a:lnTo>
                <a:lnTo>
                  <a:pt x="3511" y="2434"/>
                </a:lnTo>
                <a:lnTo>
                  <a:pt x="3549" y="2482"/>
                </a:lnTo>
                <a:lnTo>
                  <a:pt x="3580" y="2533"/>
                </a:lnTo>
                <a:lnTo>
                  <a:pt x="3607" y="2590"/>
                </a:lnTo>
                <a:lnTo>
                  <a:pt x="3625" y="2649"/>
                </a:lnTo>
                <a:lnTo>
                  <a:pt x="3637" y="2711"/>
                </a:lnTo>
                <a:lnTo>
                  <a:pt x="3641" y="2776"/>
                </a:lnTo>
                <a:lnTo>
                  <a:pt x="3637" y="2840"/>
                </a:lnTo>
                <a:lnTo>
                  <a:pt x="3625" y="2903"/>
                </a:lnTo>
                <a:lnTo>
                  <a:pt x="3607" y="2961"/>
                </a:lnTo>
                <a:lnTo>
                  <a:pt x="3580" y="3018"/>
                </a:lnTo>
                <a:lnTo>
                  <a:pt x="3549" y="3069"/>
                </a:lnTo>
                <a:lnTo>
                  <a:pt x="3511" y="3117"/>
                </a:lnTo>
                <a:lnTo>
                  <a:pt x="3468" y="3160"/>
                </a:lnTo>
                <a:lnTo>
                  <a:pt x="3421" y="3197"/>
                </a:lnTo>
                <a:lnTo>
                  <a:pt x="3368" y="3230"/>
                </a:lnTo>
                <a:lnTo>
                  <a:pt x="3312" y="3255"/>
                </a:lnTo>
                <a:lnTo>
                  <a:pt x="3253" y="3274"/>
                </a:lnTo>
                <a:lnTo>
                  <a:pt x="3190" y="3286"/>
                </a:lnTo>
                <a:lnTo>
                  <a:pt x="3126" y="329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32"/>
          <p:cNvSpPr>
            <a:spLocks noEditPoints="1"/>
          </p:cNvSpPr>
          <p:nvPr/>
        </p:nvSpPr>
        <p:spPr bwMode="auto">
          <a:xfrm>
            <a:off x="7336443" y="1283862"/>
            <a:ext cx="758686" cy="758334"/>
          </a:xfrm>
          <a:custGeom>
            <a:avLst/>
            <a:gdLst>
              <a:gd name="T0" fmla="*/ 1771 w 4318"/>
              <a:gd name="T1" fmla="*/ 35 h 4316"/>
              <a:gd name="T2" fmla="*/ 1290 w 4318"/>
              <a:gd name="T3" fmla="*/ 182 h 4316"/>
              <a:gd name="T4" fmla="*/ 864 w 4318"/>
              <a:gd name="T5" fmla="*/ 432 h 4316"/>
              <a:gd name="T6" fmla="*/ 508 w 4318"/>
              <a:gd name="T7" fmla="*/ 768 h 4316"/>
              <a:gd name="T8" fmla="*/ 235 w 4318"/>
              <a:gd name="T9" fmla="*/ 1178 h 4316"/>
              <a:gd name="T10" fmla="*/ 61 w 4318"/>
              <a:gd name="T11" fmla="*/ 1645 h 4316"/>
              <a:gd name="T12" fmla="*/ 0 w 4318"/>
              <a:gd name="T13" fmla="*/ 2159 h 4316"/>
              <a:gd name="T14" fmla="*/ 61 w 4318"/>
              <a:gd name="T15" fmla="*/ 2670 h 4316"/>
              <a:gd name="T16" fmla="*/ 235 w 4318"/>
              <a:gd name="T17" fmla="*/ 3139 h 4316"/>
              <a:gd name="T18" fmla="*/ 508 w 4318"/>
              <a:gd name="T19" fmla="*/ 3549 h 4316"/>
              <a:gd name="T20" fmla="*/ 864 w 4318"/>
              <a:gd name="T21" fmla="*/ 3885 h 4316"/>
              <a:gd name="T22" fmla="*/ 1290 w 4318"/>
              <a:gd name="T23" fmla="*/ 4134 h 4316"/>
              <a:gd name="T24" fmla="*/ 1771 w 4318"/>
              <a:gd name="T25" fmla="*/ 4281 h 4316"/>
              <a:gd name="T26" fmla="*/ 2291 w 4318"/>
              <a:gd name="T27" fmla="*/ 4312 h 4316"/>
              <a:gd name="T28" fmla="*/ 2794 w 4318"/>
              <a:gd name="T29" fmla="*/ 4222 h 4316"/>
              <a:gd name="T30" fmla="*/ 3248 w 4318"/>
              <a:gd name="T31" fmla="*/ 4021 h 4316"/>
              <a:gd name="T32" fmla="*/ 3641 w 4318"/>
              <a:gd name="T33" fmla="*/ 3727 h 4316"/>
              <a:gd name="T34" fmla="*/ 3958 w 4318"/>
              <a:gd name="T35" fmla="*/ 3353 h 4316"/>
              <a:gd name="T36" fmla="*/ 4183 w 4318"/>
              <a:gd name="T37" fmla="*/ 2911 h 4316"/>
              <a:gd name="T38" fmla="*/ 4303 w 4318"/>
              <a:gd name="T39" fmla="*/ 2419 h 4316"/>
              <a:gd name="T40" fmla="*/ 4303 w 4318"/>
              <a:gd name="T41" fmla="*/ 1897 h 4316"/>
              <a:gd name="T42" fmla="*/ 4183 w 4318"/>
              <a:gd name="T43" fmla="*/ 1406 h 4316"/>
              <a:gd name="T44" fmla="*/ 3958 w 4318"/>
              <a:gd name="T45" fmla="*/ 965 h 4316"/>
              <a:gd name="T46" fmla="*/ 3641 w 4318"/>
              <a:gd name="T47" fmla="*/ 589 h 4316"/>
              <a:gd name="T48" fmla="*/ 3248 w 4318"/>
              <a:gd name="T49" fmla="*/ 294 h 4316"/>
              <a:gd name="T50" fmla="*/ 2794 w 4318"/>
              <a:gd name="T51" fmla="*/ 95 h 4316"/>
              <a:gd name="T52" fmla="*/ 2291 w 4318"/>
              <a:gd name="T53" fmla="*/ 4 h 4316"/>
              <a:gd name="T54" fmla="*/ 1909 w 4318"/>
              <a:gd name="T55" fmla="*/ 4134 h 4316"/>
              <a:gd name="T56" fmla="*/ 1438 w 4318"/>
              <a:gd name="T57" fmla="*/ 4016 h 4316"/>
              <a:gd name="T58" fmla="*/ 1020 w 4318"/>
              <a:gd name="T59" fmla="*/ 3794 h 4316"/>
              <a:gd name="T60" fmla="*/ 669 w 4318"/>
              <a:gd name="T61" fmla="*/ 3481 h 4316"/>
              <a:gd name="T62" fmla="*/ 399 w 4318"/>
              <a:gd name="T63" fmla="*/ 3095 h 4316"/>
              <a:gd name="T64" fmla="*/ 226 w 4318"/>
              <a:gd name="T65" fmla="*/ 2648 h 4316"/>
              <a:gd name="T66" fmla="*/ 166 w 4318"/>
              <a:gd name="T67" fmla="*/ 2159 h 4316"/>
              <a:gd name="T68" fmla="*/ 226 w 4318"/>
              <a:gd name="T69" fmla="*/ 1668 h 4316"/>
              <a:gd name="T70" fmla="*/ 399 w 4318"/>
              <a:gd name="T71" fmla="*/ 1221 h 4316"/>
              <a:gd name="T72" fmla="*/ 669 w 4318"/>
              <a:gd name="T73" fmla="*/ 835 h 4316"/>
              <a:gd name="T74" fmla="*/ 1020 w 4318"/>
              <a:gd name="T75" fmla="*/ 524 h 4316"/>
              <a:gd name="T76" fmla="*/ 1438 w 4318"/>
              <a:gd name="T77" fmla="*/ 301 h 4316"/>
              <a:gd name="T78" fmla="*/ 1909 w 4318"/>
              <a:gd name="T79" fmla="*/ 182 h 4316"/>
              <a:gd name="T80" fmla="*/ 2409 w 4318"/>
              <a:gd name="T81" fmla="*/ 182 h 4316"/>
              <a:gd name="T82" fmla="*/ 2879 w 4318"/>
              <a:gd name="T83" fmla="*/ 301 h 4316"/>
              <a:gd name="T84" fmla="*/ 3298 w 4318"/>
              <a:gd name="T85" fmla="*/ 524 h 4316"/>
              <a:gd name="T86" fmla="*/ 3649 w 4318"/>
              <a:gd name="T87" fmla="*/ 835 h 4316"/>
              <a:gd name="T88" fmla="*/ 3919 w 4318"/>
              <a:gd name="T89" fmla="*/ 1221 h 4316"/>
              <a:gd name="T90" fmla="*/ 4092 w 4318"/>
              <a:gd name="T91" fmla="*/ 1668 h 4316"/>
              <a:gd name="T92" fmla="*/ 4152 w 4318"/>
              <a:gd name="T93" fmla="*/ 2159 h 4316"/>
              <a:gd name="T94" fmla="*/ 4092 w 4318"/>
              <a:gd name="T95" fmla="*/ 2648 h 4316"/>
              <a:gd name="T96" fmla="*/ 3919 w 4318"/>
              <a:gd name="T97" fmla="*/ 3095 h 4316"/>
              <a:gd name="T98" fmla="*/ 3649 w 4318"/>
              <a:gd name="T99" fmla="*/ 3481 h 4316"/>
              <a:gd name="T100" fmla="*/ 3298 w 4318"/>
              <a:gd name="T101" fmla="*/ 3794 h 4316"/>
              <a:gd name="T102" fmla="*/ 2879 w 4318"/>
              <a:gd name="T103" fmla="*/ 4016 h 4316"/>
              <a:gd name="T104" fmla="*/ 2409 w 4318"/>
              <a:gd name="T105" fmla="*/ 4134 h 4316"/>
              <a:gd name="T106" fmla="*/ 1871 w 4318"/>
              <a:gd name="T107" fmla="*/ 1259 h 4316"/>
              <a:gd name="T108" fmla="*/ 1793 w 4318"/>
              <a:gd name="T109" fmla="*/ 1253 h 4316"/>
              <a:gd name="T110" fmla="*/ 1754 w 4318"/>
              <a:gd name="T111" fmla="*/ 1287 h 4316"/>
              <a:gd name="T112" fmla="*/ 1743 w 4318"/>
              <a:gd name="T113" fmla="*/ 2973 h 4316"/>
              <a:gd name="T114" fmla="*/ 1767 w 4318"/>
              <a:gd name="T115" fmla="*/ 3049 h 4316"/>
              <a:gd name="T116" fmla="*/ 1847 w 4318"/>
              <a:gd name="T117" fmla="*/ 3070 h 4316"/>
              <a:gd name="T118" fmla="*/ 2977 w 4318"/>
              <a:gd name="T119" fmla="*/ 2202 h 4316"/>
              <a:gd name="T120" fmla="*/ 2977 w 4318"/>
              <a:gd name="T121" fmla="*/ 2117 h 4316"/>
              <a:gd name="T122" fmla="*/ 1909 w 4318"/>
              <a:gd name="T123" fmla="*/ 1499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18" h="4316">
                <a:moveTo>
                  <a:pt x="2158" y="0"/>
                </a:moveTo>
                <a:lnTo>
                  <a:pt x="2027" y="4"/>
                </a:lnTo>
                <a:lnTo>
                  <a:pt x="1898" y="16"/>
                </a:lnTo>
                <a:lnTo>
                  <a:pt x="1771" y="35"/>
                </a:lnTo>
                <a:lnTo>
                  <a:pt x="1646" y="61"/>
                </a:lnTo>
                <a:lnTo>
                  <a:pt x="1524" y="95"/>
                </a:lnTo>
                <a:lnTo>
                  <a:pt x="1405" y="135"/>
                </a:lnTo>
                <a:lnTo>
                  <a:pt x="1290" y="182"/>
                </a:lnTo>
                <a:lnTo>
                  <a:pt x="1177" y="236"/>
                </a:lnTo>
                <a:lnTo>
                  <a:pt x="1069" y="294"/>
                </a:lnTo>
                <a:lnTo>
                  <a:pt x="965" y="360"/>
                </a:lnTo>
                <a:lnTo>
                  <a:pt x="864" y="432"/>
                </a:lnTo>
                <a:lnTo>
                  <a:pt x="767" y="508"/>
                </a:lnTo>
                <a:lnTo>
                  <a:pt x="676" y="589"/>
                </a:lnTo>
                <a:lnTo>
                  <a:pt x="589" y="677"/>
                </a:lnTo>
                <a:lnTo>
                  <a:pt x="508" y="768"/>
                </a:lnTo>
                <a:lnTo>
                  <a:pt x="431" y="864"/>
                </a:lnTo>
                <a:lnTo>
                  <a:pt x="360" y="965"/>
                </a:lnTo>
                <a:lnTo>
                  <a:pt x="294" y="1069"/>
                </a:lnTo>
                <a:lnTo>
                  <a:pt x="235" y="1178"/>
                </a:lnTo>
                <a:lnTo>
                  <a:pt x="182" y="1289"/>
                </a:lnTo>
                <a:lnTo>
                  <a:pt x="135" y="1406"/>
                </a:lnTo>
                <a:lnTo>
                  <a:pt x="94" y="1524"/>
                </a:lnTo>
                <a:lnTo>
                  <a:pt x="61" y="1645"/>
                </a:lnTo>
                <a:lnTo>
                  <a:pt x="35" y="1770"/>
                </a:lnTo>
                <a:lnTo>
                  <a:pt x="15" y="1897"/>
                </a:lnTo>
                <a:lnTo>
                  <a:pt x="4" y="2026"/>
                </a:lnTo>
                <a:lnTo>
                  <a:pt x="0" y="2159"/>
                </a:lnTo>
                <a:lnTo>
                  <a:pt x="4" y="2290"/>
                </a:lnTo>
                <a:lnTo>
                  <a:pt x="15" y="2419"/>
                </a:lnTo>
                <a:lnTo>
                  <a:pt x="35" y="2546"/>
                </a:lnTo>
                <a:lnTo>
                  <a:pt x="61" y="2670"/>
                </a:lnTo>
                <a:lnTo>
                  <a:pt x="94" y="2792"/>
                </a:lnTo>
                <a:lnTo>
                  <a:pt x="135" y="2911"/>
                </a:lnTo>
                <a:lnTo>
                  <a:pt x="182" y="3027"/>
                </a:lnTo>
                <a:lnTo>
                  <a:pt x="235" y="3139"/>
                </a:lnTo>
                <a:lnTo>
                  <a:pt x="294" y="3248"/>
                </a:lnTo>
                <a:lnTo>
                  <a:pt x="360" y="3353"/>
                </a:lnTo>
                <a:lnTo>
                  <a:pt x="431" y="3452"/>
                </a:lnTo>
                <a:lnTo>
                  <a:pt x="508" y="3549"/>
                </a:lnTo>
                <a:lnTo>
                  <a:pt x="589" y="3641"/>
                </a:lnTo>
                <a:lnTo>
                  <a:pt x="676" y="3727"/>
                </a:lnTo>
                <a:lnTo>
                  <a:pt x="767" y="3808"/>
                </a:lnTo>
                <a:lnTo>
                  <a:pt x="864" y="3885"/>
                </a:lnTo>
                <a:lnTo>
                  <a:pt x="965" y="3956"/>
                </a:lnTo>
                <a:lnTo>
                  <a:pt x="1069" y="4021"/>
                </a:lnTo>
                <a:lnTo>
                  <a:pt x="1177" y="4080"/>
                </a:lnTo>
                <a:lnTo>
                  <a:pt x="1290" y="4134"/>
                </a:lnTo>
                <a:lnTo>
                  <a:pt x="1405" y="4181"/>
                </a:lnTo>
                <a:lnTo>
                  <a:pt x="1524" y="4222"/>
                </a:lnTo>
                <a:lnTo>
                  <a:pt x="1646" y="4254"/>
                </a:lnTo>
                <a:lnTo>
                  <a:pt x="1771" y="4281"/>
                </a:lnTo>
                <a:lnTo>
                  <a:pt x="1898" y="4300"/>
                </a:lnTo>
                <a:lnTo>
                  <a:pt x="2027" y="4312"/>
                </a:lnTo>
                <a:lnTo>
                  <a:pt x="2158" y="4316"/>
                </a:lnTo>
                <a:lnTo>
                  <a:pt x="2291" y="4312"/>
                </a:lnTo>
                <a:lnTo>
                  <a:pt x="2420" y="4300"/>
                </a:lnTo>
                <a:lnTo>
                  <a:pt x="2547" y="4281"/>
                </a:lnTo>
                <a:lnTo>
                  <a:pt x="2672" y="4254"/>
                </a:lnTo>
                <a:lnTo>
                  <a:pt x="2794" y="4222"/>
                </a:lnTo>
                <a:lnTo>
                  <a:pt x="2913" y="4181"/>
                </a:lnTo>
                <a:lnTo>
                  <a:pt x="3028" y="4134"/>
                </a:lnTo>
                <a:lnTo>
                  <a:pt x="3139" y="4080"/>
                </a:lnTo>
                <a:lnTo>
                  <a:pt x="3248" y="4021"/>
                </a:lnTo>
                <a:lnTo>
                  <a:pt x="3353" y="3956"/>
                </a:lnTo>
                <a:lnTo>
                  <a:pt x="3454" y="3885"/>
                </a:lnTo>
                <a:lnTo>
                  <a:pt x="3549" y="3808"/>
                </a:lnTo>
                <a:lnTo>
                  <a:pt x="3641" y="3727"/>
                </a:lnTo>
                <a:lnTo>
                  <a:pt x="3729" y="3641"/>
                </a:lnTo>
                <a:lnTo>
                  <a:pt x="3810" y="3549"/>
                </a:lnTo>
                <a:lnTo>
                  <a:pt x="3887" y="3452"/>
                </a:lnTo>
                <a:lnTo>
                  <a:pt x="3958" y="3353"/>
                </a:lnTo>
                <a:lnTo>
                  <a:pt x="4024" y="3248"/>
                </a:lnTo>
                <a:lnTo>
                  <a:pt x="4083" y="3139"/>
                </a:lnTo>
                <a:lnTo>
                  <a:pt x="4136" y="3027"/>
                </a:lnTo>
                <a:lnTo>
                  <a:pt x="4183" y="2911"/>
                </a:lnTo>
                <a:lnTo>
                  <a:pt x="4223" y="2792"/>
                </a:lnTo>
                <a:lnTo>
                  <a:pt x="4257" y="2670"/>
                </a:lnTo>
                <a:lnTo>
                  <a:pt x="4283" y="2546"/>
                </a:lnTo>
                <a:lnTo>
                  <a:pt x="4303" y="2419"/>
                </a:lnTo>
                <a:lnTo>
                  <a:pt x="4314" y="2290"/>
                </a:lnTo>
                <a:lnTo>
                  <a:pt x="4318" y="2159"/>
                </a:lnTo>
                <a:lnTo>
                  <a:pt x="4314" y="2026"/>
                </a:lnTo>
                <a:lnTo>
                  <a:pt x="4303" y="1897"/>
                </a:lnTo>
                <a:lnTo>
                  <a:pt x="4283" y="1770"/>
                </a:lnTo>
                <a:lnTo>
                  <a:pt x="4257" y="1645"/>
                </a:lnTo>
                <a:lnTo>
                  <a:pt x="4223" y="1524"/>
                </a:lnTo>
                <a:lnTo>
                  <a:pt x="4183" y="1406"/>
                </a:lnTo>
                <a:lnTo>
                  <a:pt x="4136" y="1289"/>
                </a:lnTo>
                <a:lnTo>
                  <a:pt x="4083" y="1178"/>
                </a:lnTo>
                <a:lnTo>
                  <a:pt x="4024" y="1069"/>
                </a:lnTo>
                <a:lnTo>
                  <a:pt x="3958" y="965"/>
                </a:lnTo>
                <a:lnTo>
                  <a:pt x="3887" y="864"/>
                </a:lnTo>
                <a:lnTo>
                  <a:pt x="3810" y="768"/>
                </a:lnTo>
                <a:lnTo>
                  <a:pt x="3729" y="677"/>
                </a:lnTo>
                <a:lnTo>
                  <a:pt x="3641" y="589"/>
                </a:lnTo>
                <a:lnTo>
                  <a:pt x="3549" y="508"/>
                </a:lnTo>
                <a:lnTo>
                  <a:pt x="3454" y="432"/>
                </a:lnTo>
                <a:lnTo>
                  <a:pt x="3353" y="360"/>
                </a:lnTo>
                <a:lnTo>
                  <a:pt x="3248" y="294"/>
                </a:lnTo>
                <a:lnTo>
                  <a:pt x="3141" y="236"/>
                </a:lnTo>
                <a:lnTo>
                  <a:pt x="3028" y="182"/>
                </a:lnTo>
                <a:lnTo>
                  <a:pt x="2913" y="135"/>
                </a:lnTo>
                <a:lnTo>
                  <a:pt x="2794" y="95"/>
                </a:lnTo>
                <a:lnTo>
                  <a:pt x="2672" y="61"/>
                </a:lnTo>
                <a:lnTo>
                  <a:pt x="2547" y="35"/>
                </a:lnTo>
                <a:lnTo>
                  <a:pt x="2420" y="16"/>
                </a:lnTo>
                <a:lnTo>
                  <a:pt x="2291" y="4"/>
                </a:lnTo>
                <a:lnTo>
                  <a:pt x="2158" y="0"/>
                </a:lnTo>
                <a:close/>
                <a:moveTo>
                  <a:pt x="2158" y="4150"/>
                </a:moveTo>
                <a:lnTo>
                  <a:pt x="2033" y="4146"/>
                </a:lnTo>
                <a:lnTo>
                  <a:pt x="1909" y="4134"/>
                </a:lnTo>
                <a:lnTo>
                  <a:pt x="1788" y="4116"/>
                </a:lnTo>
                <a:lnTo>
                  <a:pt x="1668" y="4090"/>
                </a:lnTo>
                <a:lnTo>
                  <a:pt x="1552" y="4055"/>
                </a:lnTo>
                <a:lnTo>
                  <a:pt x="1438" y="4016"/>
                </a:lnTo>
                <a:lnTo>
                  <a:pt x="1328" y="3969"/>
                </a:lnTo>
                <a:lnTo>
                  <a:pt x="1222" y="3917"/>
                </a:lnTo>
                <a:lnTo>
                  <a:pt x="1120" y="3858"/>
                </a:lnTo>
                <a:lnTo>
                  <a:pt x="1020" y="3794"/>
                </a:lnTo>
                <a:lnTo>
                  <a:pt x="926" y="3723"/>
                </a:lnTo>
                <a:lnTo>
                  <a:pt x="835" y="3647"/>
                </a:lnTo>
                <a:lnTo>
                  <a:pt x="749" y="3567"/>
                </a:lnTo>
                <a:lnTo>
                  <a:pt x="669" y="3481"/>
                </a:lnTo>
                <a:lnTo>
                  <a:pt x="593" y="3390"/>
                </a:lnTo>
                <a:lnTo>
                  <a:pt x="522" y="3296"/>
                </a:lnTo>
                <a:lnTo>
                  <a:pt x="458" y="3197"/>
                </a:lnTo>
                <a:lnTo>
                  <a:pt x="399" y="3095"/>
                </a:lnTo>
                <a:lnTo>
                  <a:pt x="347" y="2989"/>
                </a:lnTo>
                <a:lnTo>
                  <a:pt x="300" y="2879"/>
                </a:lnTo>
                <a:lnTo>
                  <a:pt x="260" y="2765"/>
                </a:lnTo>
                <a:lnTo>
                  <a:pt x="226" y="2648"/>
                </a:lnTo>
                <a:lnTo>
                  <a:pt x="200" y="2529"/>
                </a:lnTo>
                <a:lnTo>
                  <a:pt x="182" y="2409"/>
                </a:lnTo>
                <a:lnTo>
                  <a:pt x="170" y="2284"/>
                </a:lnTo>
                <a:lnTo>
                  <a:pt x="166" y="2159"/>
                </a:lnTo>
                <a:lnTo>
                  <a:pt x="170" y="2032"/>
                </a:lnTo>
                <a:lnTo>
                  <a:pt x="182" y="1909"/>
                </a:lnTo>
                <a:lnTo>
                  <a:pt x="200" y="1787"/>
                </a:lnTo>
                <a:lnTo>
                  <a:pt x="226" y="1668"/>
                </a:lnTo>
                <a:lnTo>
                  <a:pt x="260" y="1551"/>
                </a:lnTo>
                <a:lnTo>
                  <a:pt x="300" y="1439"/>
                </a:lnTo>
                <a:lnTo>
                  <a:pt x="347" y="1329"/>
                </a:lnTo>
                <a:lnTo>
                  <a:pt x="399" y="1221"/>
                </a:lnTo>
                <a:lnTo>
                  <a:pt x="458" y="1119"/>
                </a:lnTo>
                <a:lnTo>
                  <a:pt x="522" y="1020"/>
                </a:lnTo>
                <a:lnTo>
                  <a:pt x="593" y="925"/>
                </a:lnTo>
                <a:lnTo>
                  <a:pt x="669" y="835"/>
                </a:lnTo>
                <a:lnTo>
                  <a:pt x="749" y="750"/>
                </a:lnTo>
                <a:lnTo>
                  <a:pt x="835" y="669"/>
                </a:lnTo>
                <a:lnTo>
                  <a:pt x="926" y="593"/>
                </a:lnTo>
                <a:lnTo>
                  <a:pt x="1020" y="524"/>
                </a:lnTo>
                <a:lnTo>
                  <a:pt x="1120" y="458"/>
                </a:lnTo>
                <a:lnTo>
                  <a:pt x="1222" y="399"/>
                </a:lnTo>
                <a:lnTo>
                  <a:pt x="1328" y="347"/>
                </a:lnTo>
                <a:lnTo>
                  <a:pt x="1438" y="301"/>
                </a:lnTo>
                <a:lnTo>
                  <a:pt x="1552" y="260"/>
                </a:lnTo>
                <a:lnTo>
                  <a:pt x="1668" y="228"/>
                </a:lnTo>
                <a:lnTo>
                  <a:pt x="1788" y="202"/>
                </a:lnTo>
                <a:lnTo>
                  <a:pt x="1909" y="182"/>
                </a:lnTo>
                <a:lnTo>
                  <a:pt x="2033" y="170"/>
                </a:lnTo>
                <a:lnTo>
                  <a:pt x="2158" y="166"/>
                </a:lnTo>
                <a:lnTo>
                  <a:pt x="2285" y="170"/>
                </a:lnTo>
                <a:lnTo>
                  <a:pt x="2409" y="182"/>
                </a:lnTo>
                <a:lnTo>
                  <a:pt x="2530" y="202"/>
                </a:lnTo>
                <a:lnTo>
                  <a:pt x="2650" y="228"/>
                </a:lnTo>
                <a:lnTo>
                  <a:pt x="2766" y="260"/>
                </a:lnTo>
                <a:lnTo>
                  <a:pt x="2879" y="301"/>
                </a:lnTo>
                <a:lnTo>
                  <a:pt x="2989" y="347"/>
                </a:lnTo>
                <a:lnTo>
                  <a:pt x="3096" y="399"/>
                </a:lnTo>
                <a:lnTo>
                  <a:pt x="3198" y="458"/>
                </a:lnTo>
                <a:lnTo>
                  <a:pt x="3298" y="524"/>
                </a:lnTo>
                <a:lnTo>
                  <a:pt x="3392" y="593"/>
                </a:lnTo>
                <a:lnTo>
                  <a:pt x="3483" y="669"/>
                </a:lnTo>
                <a:lnTo>
                  <a:pt x="3568" y="750"/>
                </a:lnTo>
                <a:lnTo>
                  <a:pt x="3649" y="835"/>
                </a:lnTo>
                <a:lnTo>
                  <a:pt x="3725" y="925"/>
                </a:lnTo>
                <a:lnTo>
                  <a:pt x="3794" y="1020"/>
                </a:lnTo>
                <a:lnTo>
                  <a:pt x="3860" y="1119"/>
                </a:lnTo>
                <a:lnTo>
                  <a:pt x="3919" y="1221"/>
                </a:lnTo>
                <a:lnTo>
                  <a:pt x="3971" y="1329"/>
                </a:lnTo>
                <a:lnTo>
                  <a:pt x="4018" y="1439"/>
                </a:lnTo>
                <a:lnTo>
                  <a:pt x="4058" y="1551"/>
                </a:lnTo>
                <a:lnTo>
                  <a:pt x="4092" y="1668"/>
                </a:lnTo>
                <a:lnTo>
                  <a:pt x="4118" y="1787"/>
                </a:lnTo>
                <a:lnTo>
                  <a:pt x="4136" y="1909"/>
                </a:lnTo>
                <a:lnTo>
                  <a:pt x="4148" y="2032"/>
                </a:lnTo>
                <a:lnTo>
                  <a:pt x="4152" y="2159"/>
                </a:lnTo>
                <a:lnTo>
                  <a:pt x="4148" y="2284"/>
                </a:lnTo>
                <a:lnTo>
                  <a:pt x="4136" y="2409"/>
                </a:lnTo>
                <a:lnTo>
                  <a:pt x="4118" y="2529"/>
                </a:lnTo>
                <a:lnTo>
                  <a:pt x="4092" y="2648"/>
                </a:lnTo>
                <a:lnTo>
                  <a:pt x="4058" y="2765"/>
                </a:lnTo>
                <a:lnTo>
                  <a:pt x="4018" y="2879"/>
                </a:lnTo>
                <a:lnTo>
                  <a:pt x="3971" y="2989"/>
                </a:lnTo>
                <a:lnTo>
                  <a:pt x="3919" y="3095"/>
                </a:lnTo>
                <a:lnTo>
                  <a:pt x="3860" y="3197"/>
                </a:lnTo>
                <a:lnTo>
                  <a:pt x="3794" y="3296"/>
                </a:lnTo>
                <a:lnTo>
                  <a:pt x="3725" y="3390"/>
                </a:lnTo>
                <a:lnTo>
                  <a:pt x="3649" y="3481"/>
                </a:lnTo>
                <a:lnTo>
                  <a:pt x="3568" y="3567"/>
                </a:lnTo>
                <a:lnTo>
                  <a:pt x="3483" y="3647"/>
                </a:lnTo>
                <a:lnTo>
                  <a:pt x="3392" y="3723"/>
                </a:lnTo>
                <a:lnTo>
                  <a:pt x="3298" y="3794"/>
                </a:lnTo>
                <a:lnTo>
                  <a:pt x="3198" y="3858"/>
                </a:lnTo>
                <a:lnTo>
                  <a:pt x="3096" y="3917"/>
                </a:lnTo>
                <a:lnTo>
                  <a:pt x="2989" y="3969"/>
                </a:lnTo>
                <a:lnTo>
                  <a:pt x="2879" y="4016"/>
                </a:lnTo>
                <a:lnTo>
                  <a:pt x="2766" y="4055"/>
                </a:lnTo>
                <a:lnTo>
                  <a:pt x="2650" y="4090"/>
                </a:lnTo>
                <a:lnTo>
                  <a:pt x="2530" y="4116"/>
                </a:lnTo>
                <a:lnTo>
                  <a:pt x="2409" y="4134"/>
                </a:lnTo>
                <a:lnTo>
                  <a:pt x="2285" y="4146"/>
                </a:lnTo>
                <a:lnTo>
                  <a:pt x="2158" y="4150"/>
                </a:lnTo>
                <a:close/>
                <a:moveTo>
                  <a:pt x="1890" y="1274"/>
                </a:moveTo>
                <a:lnTo>
                  <a:pt x="1871" y="1259"/>
                </a:lnTo>
                <a:lnTo>
                  <a:pt x="1851" y="1249"/>
                </a:lnTo>
                <a:lnTo>
                  <a:pt x="1827" y="1245"/>
                </a:lnTo>
                <a:lnTo>
                  <a:pt x="1809" y="1247"/>
                </a:lnTo>
                <a:lnTo>
                  <a:pt x="1793" y="1253"/>
                </a:lnTo>
                <a:lnTo>
                  <a:pt x="1778" y="1261"/>
                </a:lnTo>
                <a:lnTo>
                  <a:pt x="1772" y="1266"/>
                </a:lnTo>
                <a:lnTo>
                  <a:pt x="1767" y="1271"/>
                </a:lnTo>
                <a:lnTo>
                  <a:pt x="1754" y="1287"/>
                </a:lnTo>
                <a:lnTo>
                  <a:pt x="1746" y="1306"/>
                </a:lnTo>
                <a:lnTo>
                  <a:pt x="1742" y="1326"/>
                </a:lnTo>
                <a:lnTo>
                  <a:pt x="1743" y="1346"/>
                </a:lnTo>
                <a:lnTo>
                  <a:pt x="1743" y="2973"/>
                </a:lnTo>
                <a:lnTo>
                  <a:pt x="1742" y="2993"/>
                </a:lnTo>
                <a:lnTo>
                  <a:pt x="1746" y="3013"/>
                </a:lnTo>
                <a:lnTo>
                  <a:pt x="1754" y="3032"/>
                </a:lnTo>
                <a:lnTo>
                  <a:pt x="1767" y="3049"/>
                </a:lnTo>
                <a:lnTo>
                  <a:pt x="1785" y="3062"/>
                </a:lnTo>
                <a:lnTo>
                  <a:pt x="1805" y="3070"/>
                </a:lnTo>
                <a:lnTo>
                  <a:pt x="1826" y="3074"/>
                </a:lnTo>
                <a:lnTo>
                  <a:pt x="1847" y="3070"/>
                </a:lnTo>
                <a:lnTo>
                  <a:pt x="1868" y="3062"/>
                </a:lnTo>
                <a:lnTo>
                  <a:pt x="1885" y="3049"/>
                </a:lnTo>
                <a:lnTo>
                  <a:pt x="2964" y="2220"/>
                </a:lnTo>
                <a:lnTo>
                  <a:pt x="2977" y="2202"/>
                </a:lnTo>
                <a:lnTo>
                  <a:pt x="2986" y="2181"/>
                </a:lnTo>
                <a:lnTo>
                  <a:pt x="2989" y="2160"/>
                </a:lnTo>
                <a:lnTo>
                  <a:pt x="2986" y="2138"/>
                </a:lnTo>
                <a:lnTo>
                  <a:pt x="2977" y="2117"/>
                </a:lnTo>
                <a:lnTo>
                  <a:pt x="2964" y="2098"/>
                </a:lnTo>
                <a:lnTo>
                  <a:pt x="1890" y="1274"/>
                </a:lnTo>
                <a:close/>
                <a:moveTo>
                  <a:pt x="1909" y="2820"/>
                </a:moveTo>
                <a:lnTo>
                  <a:pt x="1909" y="1499"/>
                </a:lnTo>
                <a:lnTo>
                  <a:pt x="2770" y="2160"/>
                </a:lnTo>
                <a:lnTo>
                  <a:pt x="1909" y="282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37"/>
          <p:cNvSpPr>
            <a:spLocks noEditPoints="1"/>
          </p:cNvSpPr>
          <p:nvPr/>
        </p:nvSpPr>
        <p:spPr bwMode="auto">
          <a:xfrm>
            <a:off x="3114560" y="1283864"/>
            <a:ext cx="455422" cy="758332"/>
          </a:xfrm>
          <a:custGeom>
            <a:avLst/>
            <a:gdLst>
              <a:gd name="T0" fmla="*/ 897 w 2592"/>
              <a:gd name="T1" fmla="*/ 2435 h 4316"/>
              <a:gd name="T2" fmla="*/ 1078 w 2592"/>
              <a:gd name="T3" fmla="*/ 2639 h 4316"/>
              <a:gd name="T4" fmla="*/ 1355 w 2592"/>
              <a:gd name="T5" fmla="*/ 2694 h 4316"/>
              <a:gd name="T6" fmla="*/ 1601 w 2592"/>
              <a:gd name="T7" fmla="*/ 2571 h 4316"/>
              <a:gd name="T8" fmla="*/ 1724 w 2592"/>
              <a:gd name="T9" fmla="*/ 2325 h 4316"/>
              <a:gd name="T10" fmla="*/ 1694 w 2592"/>
              <a:gd name="T11" fmla="*/ 588 h 4316"/>
              <a:gd name="T12" fmla="*/ 1513 w 2592"/>
              <a:gd name="T13" fmla="*/ 382 h 4316"/>
              <a:gd name="T14" fmla="*/ 1237 w 2592"/>
              <a:gd name="T15" fmla="*/ 327 h 4316"/>
              <a:gd name="T16" fmla="*/ 990 w 2592"/>
              <a:gd name="T17" fmla="*/ 450 h 4316"/>
              <a:gd name="T18" fmla="*/ 867 w 2592"/>
              <a:gd name="T19" fmla="*/ 696 h 4316"/>
              <a:gd name="T20" fmla="*/ 2534 w 2592"/>
              <a:gd name="T21" fmla="*/ 2650 h 4316"/>
              <a:gd name="T22" fmla="*/ 2302 w 2592"/>
              <a:gd name="T23" fmla="*/ 3082 h 4316"/>
              <a:gd name="T24" fmla="*/ 1931 w 2592"/>
              <a:gd name="T25" fmla="*/ 3394 h 4316"/>
              <a:gd name="T26" fmla="*/ 1458 w 2592"/>
              <a:gd name="T27" fmla="*/ 3550 h 4316"/>
              <a:gd name="T28" fmla="*/ 2088 w 2592"/>
              <a:gd name="T29" fmla="*/ 4020 h 4316"/>
              <a:gd name="T30" fmla="*/ 2159 w 2592"/>
              <a:gd name="T31" fmla="*/ 4154 h 4316"/>
              <a:gd name="T32" fmla="*/ 2088 w 2592"/>
              <a:gd name="T33" fmla="*/ 4289 h 4316"/>
              <a:gd name="T34" fmla="*/ 562 w 2592"/>
              <a:gd name="T35" fmla="*/ 4313 h 4316"/>
              <a:gd name="T36" fmla="*/ 444 w 2592"/>
              <a:gd name="T37" fmla="*/ 4218 h 4316"/>
              <a:gd name="T38" fmla="*/ 460 w 2592"/>
              <a:gd name="T39" fmla="*/ 4063 h 4316"/>
              <a:gd name="T40" fmla="*/ 595 w 2592"/>
              <a:gd name="T41" fmla="*/ 3993 h 4316"/>
              <a:gd name="T42" fmla="*/ 840 w 2592"/>
              <a:gd name="T43" fmla="*/ 3478 h 4316"/>
              <a:gd name="T44" fmla="*/ 423 w 2592"/>
              <a:gd name="T45" fmla="*/ 3223 h 4316"/>
              <a:gd name="T46" fmla="*/ 131 w 2592"/>
              <a:gd name="T47" fmla="*/ 2834 h 4316"/>
              <a:gd name="T48" fmla="*/ 2 w 2592"/>
              <a:gd name="T49" fmla="*/ 2350 h 4316"/>
              <a:gd name="T50" fmla="*/ 27 w 2592"/>
              <a:gd name="T51" fmla="*/ 1690 h 4316"/>
              <a:gd name="T52" fmla="*/ 162 w 2592"/>
              <a:gd name="T53" fmla="*/ 1619 h 4316"/>
              <a:gd name="T54" fmla="*/ 296 w 2592"/>
              <a:gd name="T55" fmla="*/ 1690 h 4316"/>
              <a:gd name="T56" fmla="*/ 327 w 2592"/>
              <a:gd name="T57" fmla="*/ 2354 h 4316"/>
              <a:gd name="T58" fmla="*/ 457 w 2592"/>
              <a:gd name="T59" fmla="*/ 2756 h 4316"/>
              <a:gd name="T60" fmla="*/ 735 w 2592"/>
              <a:gd name="T61" fmla="*/ 3059 h 4316"/>
              <a:gd name="T62" fmla="*/ 1121 w 2592"/>
              <a:gd name="T63" fmla="*/ 3222 h 4316"/>
              <a:gd name="T64" fmla="*/ 1554 w 2592"/>
              <a:gd name="T65" fmla="*/ 3202 h 4316"/>
              <a:gd name="T66" fmla="*/ 1922 w 2592"/>
              <a:gd name="T67" fmla="*/ 3008 h 4316"/>
              <a:gd name="T68" fmla="*/ 2174 w 2592"/>
              <a:gd name="T69" fmla="*/ 2682 h 4316"/>
              <a:gd name="T70" fmla="*/ 2268 w 2592"/>
              <a:gd name="T71" fmla="*/ 2265 h 4316"/>
              <a:gd name="T72" fmla="*/ 2315 w 2592"/>
              <a:gd name="T73" fmla="*/ 1666 h 4316"/>
              <a:gd name="T74" fmla="*/ 2462 w 2592"/>
              <a:gd name="T75" fmla="*/ 1622 h 4316"/>
              <a:gd name="T76" fmla="*/ 2579 w 2592"/>
              <a:gd name="T77" fmla="*/ 1717 h 4316"/>
              <a:gd name="T78" fmla="*/ 540 w 2592"/>
              <a:gd name="T79" fmla="*/ 755 h 4316"/>
              <a:gd name="T80" fmla="*/ 631 w 2592"/>
              <a:gd name="T81" fmla="*/ 395 h 4316"/>
              <a:gd name="T82" fmla="*/ 874 w 2592"/>
              <a:gd name="T83" fmla="*/ 130 h 4316"/>
              <a:gd name="T84" fmla="*/ 1218 w 2592"/>
              <a:gd name="T85" fmla="*/ 4 h 4316"/>
              <a:gd name="T86" fmla="*/ 1590 w 2592"/>
              <a:gd name="T87" fmla="*/ 60 h 4316"/>
              <a:gd name="T88" fmla="*/ 1879 w 2592"/>
              <a:gd name="T89" fmla="*/ 275 h 4316"/>
              <a:gd name="T90" fmla="*/ 2036 w 2592"/>
              <a:gd name="T91" fmla="*/ 602 h 4316"/>
              <a:gd name="T92" fmla="*/ 2036 w 2592"/>
              <a:gd name="T93" fmla="*/ 2419 h 4316"/>
              <a:gd name="T94" fmla="*/ 1879 w 2592"/>
              <a:gd name="T95" fmla="*/ 2746 h 4316"/>
              <a:gd name="T96" fmla="*/ 1589 w 2592"/>
              <a:gd name="T97" fmla="*/ 2962 h 4316"/>
              <a:gd name="T98" fmla="*/ 1218 w 2592"/>
              <a:gd name="T99" fmla="*/ 3017 h 4316"/>
              <a:gd name="T100" fmla="*/ 872 w 2592"/>
              <a:gd name="T101" fmla="*/ 2893 h 4316"/>
              <a:gd name="T102" fmla="*/ 631 w 2592"/>
              <a:gd name="T103" fmla="*/ 2626 h 4316"/>
              <a:gd name="T104" fmla="*/ 540 w 2592"/>
              <a:gd name="T105" fmla="*/ 2267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92" h="4316">
                <a:moveTo>
                  <a:pt x="863" y="755"/>
                </a:moveTo>
                <a:lnTo>
                  <a:pt x="863" y="2267"/>
                </a:lnTo>
                <a:lnTo>
                  <a:pt x="867" y="2325"/>
                </a:lnTo>
                <a:lnTo>
                  <a:pt x="879" y="2381"/>
                </a:lnTo>
                <a:lnTo>
                  <a:pt x="897" y="2435"/>
                </a:lnTo>
                <a:lnTo>
                  <a:pt x="922" y="2485"/>
                </a:lnTo>
                <a:lnTo>
                  <a:pt x="954" y="2530"/>
                </a:lnTo>
                <a:lnTo>
                  <a:pt x="990" y="2571"/>
                </a:lnTo>
                <a:lnTo>
                  <a:pt x="1032" y="2608"/>
                </a:lnTo>
                <a:lnTo>
                  <a:pt x="1078" y="2639"/>
                </a:lnTo>
                <a:lnTo>
                  <a:pt x="1128" y="2664"/>
                </a:lnTo>
                <a:lnTo>
                  <a:pt x="1180" y="2682"/>
                </a:lnTo>
                <a:lnTo>
                  <a:pt x="1237" y="2694"/>
                </a:lnTo>
                <a:lnTo>
                  <a:pt x="1296" y="2698"/>
                </a:lnTo>
                <a:lnTo>
                  <a:pt x="1355" y="2694"/>
                </a:lnTo>
                <a:lnTo>
                  <a:pt x="1411" y="2682"/>
                </a:lnTo>
                <a:lnTo>
                  <a:pt x="1463" y="2664"/>
                </a:lnTo>
                <a:lnTo>
                  <a:pt x="1513" y="2639"/>
                </a:lnTo>
                <a:lnTo>
                  <a:pt x="1559" y="2608"/>
                </a:lnTo>
                <a:lnTo>
                  <a:pt x="1601" y="2571"/>
                </a:lnTo>
                <a:lnTo>
                  <a:pt x="1638" y="2530"/>
                </a:lnTo>
                <a:lnTo>
                  <a:pt x="1669" y="2485"/>
                </a:lnTo>
                <a:lnTo>
                  <a:pt x="1694" y="2435"/>
                </a:lnTo>
                <a:lnTo>
                  <a:pt x="1712" y="2381"/>
                </a:lnTo>
                <a:lnTo>
                  <a:pt x="1724" y="2325"/>
                </a:lnTo>
                <a:lnTo>
                  <a:pt x="1728" y="2267"/>
                </a:lnTo>
                <a:lnTo>
                  <a:pt x="1728" y="755"/>
                </a:lnTo>
                <a:lnTo>
                  <a:pt x="1724" y="696"/>
                </a:lnTo>
                <a:lnTo>
                  <a:pt x="1712" y="640"/>
                </a:lnTo>
                <a:lnTo>
                  <a:pt x="1694" y="588"/>
                </a:lnTo>
                <a:lnTo>
                  <a:pt x="1669" y="538"/>
                </a:lnTo>
                <a:lnTo>
                  <a:pt x="1638" y="491"/>
                </a:lnTo>
                <a:lnTo>
                  <a:pt x="1601" y="450"/>
                </a:lnTo>
                <a:lnTo>
                  <a:pt x="1560" y="414"/>
                </a:lnTo>
                <a:lnTo>
                  <a:pt x="1513" y="382"/>
                </a:lnTo>
                <a:lnTo>
                  <a:pt x="1463" y="357"/>
                </a:lnTo>
                <a:lnTo>
                  <a:pt x="1411" y="339"/>
                </a:lnTo>
                <a:lnTo>
                  <a:pt x="1355" y="327"/>
                </a:lnTo>
                <a:lnTo>
                  <a:pt x="1296" y="323"/>
                </a:lnTo>
                <a:lnTo>
                  <a:pt x="1237" y="327"/>
                </a:lnTo>
                <a:lnTo>
                  <a:pt x="1182" y="339"/>
                </a:lnTo>
                <a:lnTo>
                  <a:pt x="1128" y="357"/>
                </a:lnTo>
                <a:lnTo>
                  <a:pt x="1078" y="382"/>
                </a:lnTo>
                <a:lnTo>
                  <a:pt x="1032" y="414"/>
                </a:lnTo>
                <a:lnTo>
                  <a:pt x="990" y="450"/>
                </a:lnTo>
                <a:lnTo>
                  <a:pt x="954" y="492"/>
                </a:lnTo>
                <a:lnTo>
                  <a:pt x="922" y="538"/>
                </a:lnTo>
                <a:lnTo>
                  <a:pt x="897" y="588"/>
                </a:lnTo>
                <a:lnTo>
                  <a:pt x="879" y="640"/>
                </a:lnTo>
                <a:lnTo>
                  <a:pt x="867" y="696"/>
                </a:lnTo>
                <a:lnTo>
                  <a:pt x="863" y="755"/>
                </a:lnTo>
                <a:close/>
                <a:moveTo>
                  <a:pt x="2589" y="2348"/>
                </a:moveTo>
                <a:lnTo>
                  <a:pt x="2579" y="2452"/>
                </a:lnTo>
                <a:lnTo>
                  <a:pt x="2560" y="2551"/>
                </a:lnTo>
                <a:lnTo>
                  <a:pt x="2534" y="2650"/>
                </a:lnTo>
                <a:lnTo>
                  <a:pt x="2501" y="2742"/>
                </a:lnTo>
                <a:lnTo>
                  <a:pt x="2461" y="2834"/>
                </a:lnTo>
                <a:lnTo>
                  <a:pt x="2415" y="2921"/>
                </a:lnTo>
                <a:lnTo>
                  <a:pt x="2361" y="3003"/>
                </a:lnTo>
                <a:lnTo>
                  <a:pt x="2302" y="3082"/>
                </a:lnTo>
                <a:lnTo>
                  <a:pt x="2238" y="3155"/>
                </a:lnTo>
                <a:lnTo>
                  <a:pt x="2168" y="3223"/>
                </a:lnTo>
                <a:lnTo>
                  <a:pt x="2094" y="3286"/>
                </a:lnTo>
                <a:lnTo>
                  <a:pt x="2014" y="3343"/>
                </a:lnTo>
                <a:lnTo>
                  <a:pt x="1931" y="3394"/>
                </a:lnTo>
                <a:lnTo>
                  <a:pt x="1843" y="3440"/>
                </a:lnTo>
                <a:lnTo>
                  <a:pt x="1752" y="3478"/>
                </a:lnTo>
                <a:lnTo>
                  <a:pt x="1656" y="3510"/>
                </a:lnTo>
                <a:lnTo>
                  <a:pt x="1559" y="3534"/>
                </a:lnTo>
                <a:lnTo>
                  <a:pt x="1458" y="3550"/>
                </a:lnTo>
                <a:lnTo>
                  <a:pt x="1458" y="3993"/>
                </a:lnTo>
                <a:lnTo>
                  <a:pt x="1997" y="3993"/>
                </a:lnTo>
                <a:lnTo>
                  <a:pt x="2029" y="3995"/>
                </a:lnTo>
                <a:lnTo>
                  <a:pt x="2061" y="4004"/>
                </a:lnTo>
                <a:lnTo>
                  <a:pt x="2088" y="4020"/>
                </a:lnTo>
                <a:lnTo>
                  <a:pt x="2112" y="4040"/>
                </a:lnTo>
                <a:lnTo>
                  <a:pt x="2132" y="4063"/>
                </a:lnTo>
                <a:lnTo>
                  <a:pt x="2147" y="4091"/>
                </a:lnTo>
                <a:lnTo>
                  <a:pt x="2157" y="4121"/>
                </a:lnTo>
                <a:lnTo>
                  <a:pt x="2159" y="4154"/>
                </a:lnTo>
                <a:lnTo>
                  <a:pt x="2157" y="4186"/>
                </a:lnTo>
                <a:lnTo>
                  <a:pt x="2147" y="4217"/>
                </a:lnTo>
                <a:lnTo>
                  <a:pt x="2132" y="4244"/>
                </a:lnTo>
                <a:lnTo>
                  <a:pt x="2112" y="4269"/>
                </a:lnTo>
                <a:lnTo>
                  <a:pt x="2088" y="4289"/>
                </a:lnTo>
                <a:lnTo>
                  <a:pt x="2061" y="4303"/>
                </a:lnTo>
                <a:lnTo>
                  <a:pt x="2031" y="4312"/>
                </a:lnTo>
                <a:lnTo>
                  <a:pt x="1997" y="4316"/>
                </a:lnTo>
                <a:lnTo>
                  <a:pt x="595" y="4316"/>
                </a:lnTo>
                <a:lnTo>
                  <a:pt x="562" y="4313"/>
                </a:lnTo>
                <a:lnTo>
                  <a:pt x="530" y="4303"/>
                </a:lnTo>
                <a:lnTo>
                  <a:pt x="503" y="4289"/>
                </a:lnTo>
                <a:lnTo>
                  <a:pt x="479" y="4269"/>
                </a:lnTo>
                <a:lnTo>
                  <a:pt x="460" y="4245"/>
                </a:lnTo>
                <a:lnTo>
                  <a:pt x="444" y="4218"/>
                </a:lnTo>
                <a:lnTo>
                  <a:pt x="435" y="4186"/>
                </a:lnTo>
                <a:lnTo>
                  <a:pt x="432" y="4154"/>
                </a:lnTo>
                <a:lnTo>
                  <a:pt x="435" y="4121"/>
                </a:lnTo>
                <a:lnTo>
                  <a:pt x="444" y="4091"/>
                </a:lnTo>
                <a:lnTo>
                  <a:pt x="460" y="4063"/>
                </a:lnTo>
                <a:lnTo>
                  <a:pt x="479" y="4040"/>
                </a:lnTo>
                <a:lnTo>
                  <a:pt x="503" y="4020"/>
                </a:lnTo>
                <a:lnTo>
                  <a:pt x="530" y="4004"/>
                </a:lnTo>
                <a:lnTo>
                  <a:pt x="562" y="3995"/>
                </a:lnTo>
                <a:lnTo>
                  <a:pt x="595" y="3993"/>
                </a:lnTo>
                <a:lnTo>
                  <a:pt x="1133" y="3993"/>
                </a:lnTo>
                <a:lnTo>
                  <a:pt x="1133" y="3550"/>
                </a:lnTo>
                <a:lnTo>
                  <a:pt x="1034" y="3534"/>
                </a:lnTo>
                <a:lnTo>
                  <a:pt x="935" y="3510"/>
                </a:lnTo>
                <a:lnTo>
                  <a:pt x="840" y="3478"/>
                </a:lnTo>
                <a:lnTo>
                  <a:pt x="749" y="3440"/>
                </a:lnTo>
                <a:lnTo>
                  <a:pt x="661" y="3394"/>
                </a:lnTo>
                <a:lnTo>
                  <a:pt x="578" y="3343"/>
                </a:lnTo>
                <a:lnTo>
                  <a:pt x="498" y="3286"/>
                </a:lnTo>
                <a:lnTo>
                  <a:pt x="423" y="3223"/>
                </a:lnTo>
                <a:lnTo>
                  <a:pt x="353" y="3155"/>
                </a:lnTo>
                <a:lnTo>
                  <a:pt x="289" y="3082"/>
                </a:lnTo>
                <a:lnTo>
                  <a:pt x="230" y="3003"/>
                </a:lnTo>
                <a:lnTo>
                  <a:pt x="178" y="2921"/>
                </a:lnTo>
                <a:lnTo>
                  <a:pt x="131" y="2834"/>
                </a:lnTo>
                <a:lnTo>
                  <a:pt x="90" y="2742"/>
                </a:lnTo>
                <a:lnTo>
                  <a:pt x="57" y="2650"/>
                </a:lnTo>
                <a:lnTo>
                  <a:pt x="31" y="2551"/>
                </a:lnTo>
                <a:lnTo>
                  <a:pt x="13" y="2452"/>
                </a:lnTo>
                <a:lnTo>
                  <a:pt x="2" y="2350"/>
                </a:lnTo>
                <a:lnTo>
                  <a:pt x="0" y="2320"/>
                </a:lnTo>
                <a:lnTo>
                  <a:pt x="0" y="1782"/>
                </a:lnTo>
                <a:lnTo>
                  <a:pt x="4" y="1749"/>
                </a:lnTo>
                <a:lnTo>
                  <a:pt x="13" y="1717"/>
                </a:lnTo>
                <a:lnTo>
                  <a:pt x="27" y="1690"/>
                </a:lnTo>
                <a:lnTo>
                  <a:pt x="47" y="1666"/>
                </a:lnTo>
                <a:lnTo>
                  <a:pt x="70" y="1647"/>
                </a:lnTo>
                <a:lnTo>
                  <a:pt x="98" y="1631"/>
                </a:lnTo>
                <a:lnTo>
                  <a:pt x="129" y="1622"/>
                </a:lnTo>
                <a:lnTo>
                  <a:pt x="162" y="1619"/>
                </a:lnTo>
                <a:lnTo>
                  <a:pt x="195" y="1622"/>
                </a:lnTo>
                <a:lnTo>
                  <a:pt x="225" y="1631"/>
                </a:lnTo>
                <a:lnTo>
                  <a:pt x="253" y="1647"/>
                </a:lnTo>
                <a:lnTo>
                  <a:pt x="276" y="1666"/>
                </a:lnTo>
                <a:lnTo>
                  <a:pt x="296" y="1690"/>
                </a:lnTo>
                <a:lnTo>
                  <a:pt x="312" y="1717"/>
                </a:lnTo>
                <a:lnTo>
                  <a:pt x="321" y="1748"/>
                </a:lnTo>
                <a:lnTo>
                  <a:pt x="323" y="1782"/>
                </a:lnTo>
                <a:lnTo>
                  <a:pt x="323" y="2265"/>
                </a:lnTo>
                <a:lnTo>
                  <a:pt x="327" y="2354"/>
                </a:lnTo>
                <a:lnTo>
                  <a:pt x="339" y="2440"/>
                </a:lnTo>
                <a:lnTo>
                  <a:pt x="359" y="2524"/>
                </a:lnTo>
                <a:lnTo>
                  <a:pt x="385" y="2605"/>
                </a:lnTo>
                <a:lnTo>
                  <a:pt x="418" y="2682"/>
                </a:lnTo>
                <a:lnTo>
                  <a:pt x="457" y="2756"/>
                </a:lnTo>
                <a:lnTo>
                  <a:pt x="502" y="2826"/>
                </a:lnTo>
                <a:lnTo>
                  <a:pt x="553" y="2892"/>
                </a:lnTo>
                <a:lnTo>
                  <a:pt x="609" y="2952"/>
                </a:lnTo>
                <a:lnTo>
                  <a:pt x="669" y="3008"/>
                </a:lnTo>
                <a:lnTo>
                  <a:pt x="735" y="3059"/>
                </a:lnTo>
                <a:lnTo>
                  <a:pt x="806" y="3104"/>
                </a:lnTo>
                <a:lnTo>
                  <a:pt x="879" y="3143"/>
                </a:lnTo>
                <a:lnTo>
                  <a:pt x="956" y="3176"/>
                </a:lnTo>
                <a:lnTo>
                  <a:pt x="1038" y="3202"/>
                </a:lnTo>
                <a:lnTo>
                  <a:pt x="1121" y="3222"/>
                </a:lnTo>
                <a:lnTo>
                  <a:pt x="1208" y="3233"/>
                </a:lnTo>
                <a:lnTo>
                  <a:pt x="1296" y="3237"/>
                </a:lnTo>
                <a:lnTo>
                  <a:pt x="1385" y="3233"/>
                </a:lnTo>
                <a:lnTo>
                  <a:pt x="1470" y="3222"/>
                </a:lnTo>
                <a:lnTo>
                  <a:pt x="1554" y="3202"/>
                </a:lnTo>
                <a:lnTo>
                  <a:pt x="1635" y="3176"/>
                </a:lnTo>
                <a:lnTo>
                  <a:pt x="1712" y="3143"/>
                </a:lnTo>
                <a:lnTo>
                  <a:pt x="1786" y="3104"/>
                </a:lnTo>
                <a:lnTo>
                  <a:pt x="1856" y="3059"/>
                </a:lnTo>
                <a:lnTo>
                  <a:pt x="1922" y="3008"/>
                </a:lnTo>
                <a:lnTo>
                  <a:pt x="1984" y="2952"/>
                </a:lnTo>
                <a:lnTo>
                  <a:pt x="2039" y="2892"/>
                </a:lnTo>
                <a:lnTo>
                  <a:pt x="2090" y="2826"/>
                </a:lnTo>
                <a:lnTo>
                  <a:pt x="2136" y="2756"/>
                </a:lnTo>
                <a:lnTo>
                  <a:pt x="2174" y="2682"/>
                </a:lnTo>
                <a:lnTo>
                  <a:pt x="2206" y="2605"/>
                </a:lnTo>
                <a:lnTo>
                  <a:pt x="2233" y="2524"/>
                </a:lnTo>
                <a:lnTo>
                  <a:pt x="2252" y="2440"/>
                </a:lnTo>
                <a:lnTo>
                  <a:pt x="2264" y="2354"/>
                </a:lnTo>
                <a:lnTo>
                  <a:pt x="2268" y="2265"/>
                </a:lnTo>
                <a:lnTo>
                  <a:pt x="2268" y="1782"/>
                </a:lnTo>
                <a:lnTo>
                  <a:pt x="2271" y="1749"/>
                </a:lnTo>
                <a:lnTo>
                  <a:pt x="2280" y="1717"/>
                </a:lnTo>
                <a:lnTo>
                  <a:pt x="2295" y="1690"/>
                </a:lnTo>
                <a:lnTo>
                  <a:pt x="2315" y="1666"/>
                </a:lnTo>
                <a:lnTo>
                  <a:pt x="2339" y="1647"/>
                </a:lnTo>
                <a:lnTo>
                  <a:pt x="2366" y="1631"/>
                </a:lnTo>
                <a:lnTo>
                  <a:pt x="2396" y="1622"/>
                </a:lnTo>
                <a:lnTo>
                  <a:pt x="2429" y="1619"/>
                </a:lnTo>
                <a:lnTo>
                  <a:pt x="2462" y="1622"/>
                </a:lnTo>
                <a:lnTo>
                  <a:pt x="2493" y="1631"/>
                </a:lnTo>
                <a:lnTo>
                  <a:pt x="2521" y="1647"/>
                </a:lnTo>
                <a:lnTo>
                  <a:pt x="2544" y="1666"/>
                </a:lnTo>
                <a:lnTo>
                  <a:pt x="2564" y="1690"/>
                </a:lnTo>
                <a:lnTo>
                  <a:pt x="2579" y="1717"/>
                </a:lnTo>
                <a:lnTo>
                  <a:pt x="2589" y="1748"/>
                </a:lnTo>
                <a:lnTo>
                  <a:pt x="2592" y="1782"/>
                </a:lnTo>
                <a:lnTo>
                  <a:pt x="2592" y="2320"/>
                </a:lnTo>
                <a:lnTo>
                  <a:pt x="2589" y="2348"/>
                </a:lnTo>
                <a:close/>
                <a:moveTo>
                  <a:pt x="540" y="755"/>
                </a:moveTo>
                <a:lnTo>
                  <a:pt x="543" y="678"/>
                </a:lnTo>
                <a:lnTo>
                  <a:pt x="555" y="602"/>
                </a:lnTo>
                <a:lnTo>
                  <a:pt x="574" y="530"/>
                </a:lnTo>
                <a:lnTo>
                  <a:pt x="600" y="461"/>
                </a:lnTo>
                <a:lnTo>
                  <a:pt x="631" y="395"/>
                </a:lnTo>
                <a:lnTo>
                  <a:pt x="669" y="332"/>
                </a:lnTo>
                <a:lnTo>
                  <a:pt x="713" y="275"/>
                </a:lnTo>
                <a:lnTo>
                  <a:pt x="761" y="221"/>
                </a:lnTo>
                <a:lnTo>
                  <a:pt x="815" y="173"/>
                </a:lnTo>
                <a:lnTo>
                  <a:pt x="874" y="130"/>
                </a:lnTo>
                <a:lnTo>
                  <a:pt x="935" y="92"/>
                </a:lnTo>
                <a:lnTo>
                  <a:pt x="1002" y="60"/>
                </a:lnTo>
                <a:lnTo>
                  <a:pt x="1072" y="34"/>
                </a:lnTo>
                <a:lnTo>
                  <a:pt x="1144" y="16"/>
                </a:lnTo>
                <a:lnTo>
                  <a:pt x="1218" y="4"/>
                </a:lnTo>
                <a:lnTo>
                  <a:pt x="1296" y="0"/>
                </a:lnTo>
                <a:lnTo>
                  <a:pt x="1373" y="4"/>
                </a:lnTo>
                <a:lnTo>
                  <a:pt x="1448" y="16"/>
                </a:lnTo>
                <a:lnTo>
                  <a:pt x="1521" y="34"/>
                </a:lnTo>
                <a:lnTo>
                  <a:pt x="1590" y="60"/>
                </a:lnTo>
                <a:lnTo>
                  <a:pt x="1656" y="92"/>
                </a:lnTo>
                <a:lnTo>
                  <a:pt x="1719" y="130"/>
                </a:lnTo>
                <a:lnTo>
                  <a:pt x="1777" y="173"/>
                </a:lnTo>
                <a:lnTo>
                  <a:pt x="1830" y="221"/>
                </a:lnTo>
                <a:lnTo>
                  <a:pt x="1879" y="275"/>
                </a:lnTo>
                <a:lnTo>
                  <a:pt x="1922" y="332"/>
                </a:lnTo>
                <a:lnTo>
                  <a:pt x="1960" y="395"/>
                </a:lnTo>
                <a:lnTo>
                  <a:pt x="1993" y="461"/>
                </a:lnTo>
                <a:lnTo>
                  <a:pt x="2018" y="530"/>
                </a:lnTo>
                <a:lnTo>
                  <a:pt x="2036" y="602"/>
                </a:lnTo>
                <a:lnTo>
                  <a:pt x="2048" y="678"/>
                </a:lnTo>
                <a:lnTo>
                  <a:pt x="2052" y="755"/>
                </a:lnTo>
                <a:lnTo>
                  <a:pt x="2052" y="2267"/>
                </a:lnTo>
                <a:lnTo>
                  <a:pt x="2048" y="2345"/>
                </a:lnTo>
                <a:lnTo>
                  <a:pt x="2036" y="2419"/>
                </a:lnTo>
                <a:lnTo>
                  <a:pt x="2018" y="2491"/>
                </a:lnTo>
                <a:lnTo>
                  <a:pt x="1993" y="2561"/>
                </a:lnTo>
                <a:lnTo>
                  <a:pt x="1960" y="2626"/>
                </a:lnTo>
                <a:lnTo>
                  <a:pt x="1922" y="2689"/>
                </a:lnTo>
                <a:lnTo>
                  <a:pt x="1879" y="2746"/>
                </a:lnTo>
                <a:lnTo>
                  <a:pt x="1830" y="2800"/>
                </a:lnTo>
                <a:lnTo>
                  <a:pt x="1777" y="2849"/>
                </a:lnTo>
                <a:lnTo>
                  <a:pt x="1718" y="2893"/>
                </a:lnTo>
                <a:lnTo>
                  <a:pt x="1656" y="2930"/>
                </a:lnTo>
                <a:lnTo>
                  <a:pt x="1589" y="2962"/>
                </a:lnTo>
                <a:lnTo>
                  <a:pt x="1520" y="2987"/>
                </a:lnTo>
                <a:lnTo>
                  <a:pt x="1448" y="3006"/>
                </a:lnTo>
                <a:lnTo>
                  <a:pt x="1373" y="3017"/>
                </a:lnTo>
                <a:lnTo>
                  <a:pt x="1296" y="3021"/>
                </a:lnTo>
                <a:lnTo>
                  <a:pt x="1218" y="3017"/>
                </a:lnTo>
                <a:lnTo>
                  <a:pt x="1144" y="3006"/>
                </a:lnTo>
                <a:lnTo>
                  <a:pt x="1070" y="2987"/>
                </a:lnTo>
                <a:lnTo>
                  <a:pt x="1001" y="2962"/>
                </a:lnTo>
                <a:lnTo>
                  <a:pt x="935" y="2930"/>
                </a:lnTo>
                <a:lnTo>
                  <a:pt x="872" y="2893"/>
                </a:lnTo>
                <a:lnTo>
                  <a:pt x="815" y="2849"/>
                </a:lnTo>
                <a:lnTo>
                  <a:pt x="761" y="2800"/>
                </a:lnTo>
                <a:lnTo>
                  <a:pt x="713" y="2746"/>
                </a:lnTo>
                <a:lnTo>
                  <a:pt x="669" y="2689"/>
                </a:lnTo>
                <a:lnTo>
                  <a:pt x="631" y="2626"/>
                </a:lnTo>
                <a:lnTo>
                  <a:pt x="599" y="2561"/>
                </a:lnTo>
                <a:lnTo>
                  <a:pt x="574" y="2491"/>
                </a:lnTo>
                <a:lnTo>
                  <a:pt x="555" y="2419"/>
                </a:lnTo>
                <a:lnTo>
                  <a:pt x="543" y="2345"/>
                </a:lnTo>
                <a:lnTo>
                  <a:pt x="540" y="2267"/>
                </a:lnTo>
                <a:lnTo>
                  <a:pt x="540" y="7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42"/>
          <p:cNvSpPr>
            <a:spLocks noEditPoints="1"/>
          </p:cNvSpPr>
          <p:nvPr/>
        </p:nvSpPr>
        <p:spPr bwMode="auto">
          <a:xfrm>
            <a:off x="4104065" y="1283863"/>
            <a:ext cx="663169" cy="758334"/>
          </a:xfrm>
          <a:custGeom>
            <a:avLst/>
            <a:gdLst>
              <a:gd name="T0" fmla="*/ 2774 w 3777"/>
              <a:gd name="T1" fmla="*/ 3076 h 4319"/>
              <a:gd name="T2" fmla="*/ 1332 w 3777"/>
              <a:gd name="T3" fmla="*/ 2264 h 4319"/>
              <a:gd name="T4" fmla="*/ 1296 w 3777"/>
              <a:gd name="T5" fmla="*/ 1902 h 4319"/>
              <a:gd name="T6" fmla="*/ 2906 w 3777"/>
              <a:gd name="T7" fmla="*/ 1301 h 4319"/>
              <a:gd name="T8" fmla="*/ 3317 w 3777"/>
              <a:gd name="T9" fmla="*/ 1295 h 4319"/>
              <a:gd name="T10" fmla="*/ 3647 w 3777"/>
              <a:gd name="T11" fmla="*/ 1057 h 4319"/>
              <a:gd name="T12" fmla="*/ 3777 w 3777"/>
              <a:gd name="T13" fmla="*/ 666 h 4319"/>
              <a:gd name="T14" fmla="*/ 3647 w 3777"/>
              <a:gd name="T15" fmla="*/ 273 h 4319"/>
              <a:gd name="T16" fmla="*/ 3317 w 3777"/>
              <a:gd name="T17" fmla="*/ 34 h 4319"/>
              <a:gd name="T18" fmla="*/ 2893 w 3777"/>
              <a:gd name="T19" fmla="*/ 34 h 4319"/>
              <a:gd name="T20" fmla="*/ 2563 w 3777"/>
              <a:gd name="T21" fmla="*/ 273 h 4319"/>
              <a:gd name="T22" fmla="*/ 2433 w 3777"/>
              <a:gd name="T23" fmla="*/ 666 h 4319"/>
              <a:gd name="T24" fmla="*/ 1100 w 3777"/>
              <a:gd name="T25" fmla="*/ 1632 h 4319"/>
              <a:gd name="T26" fmla="*/ 740 w 3777"/>
              <a:gd name="T27" fmla="*/ 1481 h 4319"/>
              <a:gd name="T28" fmla="*/ 333 w 3777"/>
              <a:gd name="T29" fmla="*/ 1569 h 4319"/>
              <a:gd name="T30" fmla="*/ 60 w 3777"/>
              <a:gd name="T31" fmla="*/ 1869 h 4319"/>
              <a:gd name="T32" fmla="*/ 16 w 3777"/>
              <a:gd name="T33" fmla="*/ 2285 h 4319"/>
              <a:gd name="T34" fmla="*/ 221 w 3777"/>
              <a:gd name="T35" fmla="*/ 2636 h 4319"/>
              <a:gd name="T36" fmla="*/ 598 w 3777"/>
              <a:gd name="T37" fmla="*/ 2804 h 4319"/>
              <a:gd name="T38" fmla="*/ 997 w 3777"/>
              <a:gd name="T39" fmla="*/ 2724 h 4319"/>
              <a:gd name="T40" fmla="*/ 2444 w 3777"/>
              <a:gd name="T41" fmla="*/ 3539 h 4319"/>
              <a:gd name="T42" fmla="*/ 2493 w 3777"/>
              <a:gd name="T43" fmla="*/ 3929 h 4319"/>
              <a:gd name="T44" fmla="*/ 2766 w 3777"/>
              <a:gd name="T45" fmla="*/ 4229 h 4319"/>
              <a:gd name="T46" fmla="*/ 3178 w 3777"/>
              <a:gd name="T47" fmla="*/ 4315 h 4319"/>
              <a:gd name="T48" fmla="*/ 3554 w 3777"/>
              <a:gd name="T49" fmla="*/ 4147 h 4319"/>
              <a:gd name="T50" fmla="*/ 3761 w 3777"/>
              <a:gd name="T51" fmla="*/ 3797 h 4319"/>
              <a:gd name="T52" fmla="*/ 3716 w 3777"/>
              <a:gd name="T53" fmla="*/ 3380 h 4319"/>
              <a:gd name="T54" fmla="*/ 3443 w 3777"/>
              <a:gd name="T55" fmla="*/ 3080 h 4319"/>
              <a:gd name="T56" fmla="*/ 3105 w 3777"/>
              <a:gd name="T57" fmla="*/ 2990 h 4319"/>
              <a:gd name="T58" fmla="*/ 3348 w 3777"/>
              <a:gd name="T59" fmla="*/ 353 h 4319"/>
              <a:gd name="T60" fmla="*/ 3500 w 3777"/>
              <a:gd name="T61" fmla="*/ 612 h 4319"/>
              <a:gd name="T62" fmla="*/ 3420 w 3777"/>
              <a:gd name="T63" fmla="*/ 906 h 4319"/>
              <a:gd name="T64" fmla="*/ 3159 w 3777"/>
              <a:gd name="T65" fmla="*/ 1057 h 4319"/>
              <a:gd name="T66" fmla="*/ 2861 w 3777"/>
              <a:gd name="T67" fmla="*/ 977 h 4319"/>
              <a:gd name="T68" fmla="*/ 2709 w 3777"/>
              <a:gd name="T69" fmla="*/ 719 h 4319"/>
              <a:gd name="T70" fmla="*/ 2789 w 3777"/>
              <a:gd name="T71" fmla="*/ 425 h 4319"/>
              <a:gd name="T72" fmla="*/ 3050 w 3777"/>
              <a:gd name="T73" fmla="*/ 274 h 4319"/>
              <a:gd name="T74" fmla="*/ 470 w 3777"/>
              <a:gd name="T75" fmla="*/ 2484 h 4319"/>
              <a:gd name="T76" fmla="*/ 287 w 3777"/>
              <a:gd name="T77" fmla="*/ 2247 h 4319"/>
              <a:gd name="T78" fmla="*/ 327 w 3777"/>
              <a:gd name="T79" fmla="*/ 1944 h 4319"/>
              <a:gd name="T80" fmla="*/ 566 w 3777"/>
              <a:gd name="T81" fmla="*/ 1762 h 4319"/>
              <a:gd name="T82" fmla="*/ 868 w 3777"/>
              <a:gd name="T83" fmla="*/ 1800 h 4319"/>
              <a:gd name="T84" fmla="*/ 1020 w 3777"/>
              <a:gd name="T85" fmla="*/ 1953 h 4319"/>
              <a:gd name="T86" fmla="*/ 1055 w 3777"/>
              <a:gd name="T87" fmla="*/ 2247 h 4319"/>
              <a:gd name="T88" fmla="*/ 965 w 3777"/>
              <a:gd name="T89" fmla="*/ 2408 h 4319"/>
              <a:gd name="T90" fmla="*/ 672 w 3777"/>
              <a:gd name="T91" fmla="*/ 2538 h 4319"/>
              <a:gd name="T92" fmla="*/ 2861 w 3777"/>
              <a:gd name="T93" fmla="*/ 3967 h 4319"/>
              <a:gd name="T94" fmla="*/ 2709 w 3777"/>
              <a:gd name="T95" fmla="*/ 3707 h 4319"/>
              <a:gd name="T96" fmla="*/ 2759 w 3777"/>
              <a:gd name="T97" fmla="*/ 3460 h 4319"/>
              <a:gd name="T98" fmla="*/ 2941 w 3777"/>
              <a:gd name="T99" fmla="*/ 3294 h 4319"/>
              <a:gd name="T100" fmla="*/ 3259 w 3777"/>
              <a:gd name="T101" fmla="*/ 3290 h 4319"/>
              <a:gd name="T102" fmla="*/ 3472 w 3777"/>
              <a:gd name="T103" fmla="*/ 3501 h 4319"/>
              <a:gd name="T104" fmla="*/ 3472 w 3777"/>
              <a:gd name="T105" fmla="*/ 3808 h 4319"/>
              <a:gd name="T106" fmla="*/ 3259 w 3777"/>
              <a:gd name="T107" fmla="*/ 4018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77" h="4319">
                <a:moveTo>
                  <a:pt x="3105" y="2990"/>
                </a:moveTo>
                <a:lnTo>
                  <a:pt x="3033" y="2992"/>
                </a:lnTo>
                <a:lnTo>
                  <a:pt x="2965" y="3004"/>
                </a:lnTo>
                <a:lnTo>
                  <a:pt x="2898" y="3021"/>
                </a:lnTo>
                <a:lnTo>
                  <a:pt x="2834" y="3046"/>
                </a:lnTo>
                <a:lnTo>
                  <a:pt x="2774" y="3076"/>
                </a:lnTo>
                <a:lnTo>
                  <a:pt x="2717" y="3112"/>
                </a:lnTo>
                <a:lnTo>
                  <a:pt x="2664" y="3154"/>
                </a:lnTo>
                <a:lnTo>
                  <a:pt x="2615" y="3199"/>
                </a:lnTo>
                <a:lnTo>
                  <a:pt x="1299" y="2377"/>
                </a:lnTo>
                <a:lnTo>
                  <a:pt x="1317" y="2322"/>
                </a:lnTo>
                <a:lnTo>
                  <a:pt x="1332" y="2264"/>
                </a:lnTo>
                <a:lnTo>
                  <a:pt x="1340" y="2204"/>
                </a:lnTo>
                <a:lnTo>
                  <a:pt x="1342" y="2143"/>
                </a:lnTo>
                <a:lnTo>
                  <a:pt x="1340" y="2080"/>
                </a:lnTo>
                <a:lnTo>
                  <a:pt x="1330" y="2018"/>
                </a:lnTo>
                <a:lnTo>
                  <a:pt x="1316" y="1959"/>
                </a:lnTo>
                <a:lnTo>
                  <a:pt x="1296" y="1902"/>
                </a:lnTo>
                <a:lnTo>
                  <a:pt x="2631" y="1136"/>
                </a:lnTo>
                <a:lnTo>
                  <a:pt x="2678" y="1179"/>
                </a:lnTo>
                <a:lnTo>
                  <a:pt x="2730" y="1217"/>
                </a:lnTo>
                <a:lnTo>
                  <a:pt x="2785" y="1250"/>
                </a:lnTo>
                <a:lnTo>
                  <a:pt x="2844" y="1278"/>
                </a:lnTo>
                <a:lnTo>
                  <a:pt x="2906" y="1301"/>
                </a:lnTo>
                <a:lnTo>
                  <a:pt x="2970" y="1316"/>
                </a:lnTo>
                <a:lnTo>
                  <a:pt x="3035" y="1327"/>
                </a:lnTo>
                <a:lnTo>
                  <a:pt x="3105" y="1329"/>
                </a:lnTo>
                <a:lnTo>
                  <a:pt x="3178" y="1326"/>
                </a:lnTo>
                <a:lnTo>
                  <a:pt x="3249" y="1315"/>
                </a:lnTo>
                <a:lnTo>
                  <a:pt x="3317" y="1295"/>
                </a:lnTo>
                <a:lnTo>
                  <a:pt x="3381" y="1271"/>
                </a:lnTo>
                <a:lnTo>
                  <a:pt x="3443" y="1239"/>
                </a:lnTo>
                <a:lnTo>
                  <a:pt x="3500" y="1201"/>
                </a:lnTo>
                <a:lnTo>
                  <a:pt x="3554" y="1158"/>
                </a:lnTo>
                <a:lnTo>
                  <a:pt x="3602" y="1111"/>
                </a:lnTo>
                <a:lnTo>
                  <a:pt x="3647" y="1057"/>
                </a:lnTo>
                <a:lnTo>
                  <a:pt x="3684" y="1001"/>
                </a:lnTo>
                <a:lnTo>
                  <a:pt x="3716" y="939"/>
                </a:lnTo>
                <a:lnTo>
                  <a:pt x="3741" y="875"/>
                </a:lnTo>
                <a:lnTo>
                  <a:pt x="3761" y="807"/>
                </a:lnTo>
                <a:lnTo>
                  <a:pt x="3773" y="738"/>
                </a:lnTo>
                <a:lnTo>
                  <a:pt x="3777" y="666"/>
                </a:lnTo>
                <a:lnTo>
                  <a:pt x="3773" y="592"/>
                </a:lnTo>
                <a:lnTo>
                  <a:pt x="3761" y="523"/>
                </a:lnTo>
                <a:lnTo>
                  <a:pt x="3741" y="455"/>
                </a:lnTo>
                <a:lnTo>
                  <a:pt x="3716" y="391"/>
                </a:lnTo>
                <a:lnTo>
                  <a:pt x="3684" y="330"/>
                </a:lnTo>
                <a:lnTo>
                  <a:pt x="3647" y="273"/>
                </a:lnTo>
                <a:lnTo>
                  <a:pt x="3602" y="220"/>
                </a:lnTo>
                <a:lnTo>
                  <a:pt x="3554" y="172"/>
                </a:lnTo>
                <a:lnTo>
                  <a:pt x="3500" y="129"/>
                </a:lnTo>
                <a:lnTo>
                  <a:pt x="3443" y="91"/>
                </a:lnTo>
                <a:lnTo>
                  <a:pt x="3381" y="59"/>
                </a:lnTo>
                <a:lnTo>
                  <a:pt x="3317" y="34"/>
                </a:lnTo>
                <a:lnTo>
                  <a:pt x="3249" y="16"/>
                </a:lnTo>
                <a:lnTo>
                  <a:pt x="3178" y="4"/>
                </a:lnTo>
                <a:lnTo>
                  <a:pt x="3105" y="0"/>
                </a:lnTo>
                <a:lnTo>
                  <a:pt x="3032" y="4"/>
                </a:lnTo>
                <a:lnTo>
                  <a:pt x="2961" y="16"/>
                </a:lnTo>
                <a:lnTo>
                  <a:pt x="2893" y="34"/>
                </a:lnTo>
                <a:lnTo>
                  <a:pt x="2827" y="59"/>
                </a:lnTo>
                <a:lnTo>
                  <a:pt x="2766" y="91"/>
                </a:lnTo>
                <a:lnTo>
                  <a:pt x="2708" y="129"/>
                </a:lnTo>
                <a:lnTo>
                  <a:pt x="2654" y="172"/>
                </a:lnTo>
                <a:lnTo>
                  <a:pt x="2606" y="220"/>
                </a:lnTo>
                <a:lnTo>
                  <a:pt x="2563" y="273"/>
                </a:lnTo>
                <a:lnTo>
                  <a:pt x="2525" y="330"/>
                </a:lnTo>
                <a:lnTo>
                  <a:pt x="2493" y="391"/>
                </a:lnTo>
                <a:lnTo>
                  <a:pt x="2467" y="455"/>
                </a:lnTo>
                <a:lnTo>
                  <a:pt x="2449" y="523"/>
                </a:lnTo>
                <a:lnTo>
                  <a:pt x="2437" y="592"/>
                </a:lnTo>
                <a:lnTo>
                  <a:pt x="2433" y="666"/>
                </a:lnTo>
                <a:lnTo>
                  <a:pt x="2436" y="730"/>
                </a:lnTo>
                <a:lnTo>
                  <a:pt x="2445" y="791"/>
                </a:lnTo>
                <a:lnTo>
                  <a:pt x="2461" y="851"/>
                </a:lnTo>
                <a:lnTo>
                  <a:pt x="2480" y="909"/>
                </a:lnTo>
                <a:lnTo>
                  <a:pt x="1147" y="1675"/>
                </a:lnTo>
                <a:lnTo>
                  <a:pt x="1100" y="1632"/>
                </a:lnTo>
                <a:lnTo>
                  <a:pt x="1048" y="1593"/>
                </a:lnTo>
                <a:lnTo>
                  <a:pt x="993" y="1559"/>
                </a:lnTo>
                <a:lnTo>
                  <a:pt x="934" y="1531"/>
                </a:lnTo>
                <a:lnTo>
                  <a:pt x="872" y="1509"/>
                </a:lnTo>
                <a:lnTo>
                  <a:pt x="807" y="1492"/>
                </a:lnTo>
                <a:lnTo>
                  <a:pt x="740" y="1481"/>
                </a:lnTo>
                <a:lnTo>
                  <a:pt x="672" y="1479"/>
                </a:lnTo>
                <a:lnTo>
                  <a:pt x="598" y="1481"/>
                </a:lnTo>
                <a:lnTo>
                  <a:pt x="528" y="1493"/>
                </a:lnTo>
                <a:lnTo>
                  <a:pt x="460" y="1511"/>
                </a:lnTo>
                <a:lnTo>
                  <a:pt x="394" y="1538"/>
                </a:lnTo>
                <a:lnTo>
                  <a:pt x="333" y="1569"/>
                </a:lnTo>
                <a:lnTo>
                  <a:pt x="275" y="1607"/>
                </a:lnTo>
                <a:lnTo>
                  <a:pt x="221" y="1649"/>
                </a:lnTo>
                <a:lnTo>
                  <a:pt x="173" y="1697"/>
                </a:lnTo>
                <a:lnTo>
                  <a:pt x="130" y="1751"/>
                </a:lnTo>
                <a:lnTo>
                  <a:pt x="92" y="1807"/>
                </a:lnTo>
                <a:lnTo>
                  <a:pt x="60" y="1869"/>
                </a:lnTo>
                <a:lnTo>
                  <a:pt x="34" y="1933"/>
                </a:lnTo>
                <a:lnTo>
                  <a:pt x="16" y="2000"/>
                </a:lnTo>
                <a:lnTo>
                  <a:pt x="4" y="2071"/>
                </a:lnTo>
                <a:lnTo>
                  <a:pt x="0" y="2143"/>
                </a:lnTo>
                <a:lnTo>
                  <a:pt x="4" y="2215"/>
                </a:lnTo>
                <a:lnTo>
                  <a:pt x="16" y="2285"/>
                </a:lnTo>
                <a:lnTo>
                  <a:pt x="34" y="2353"/>
                </a:lnTo>
                <a:lnTo>
                  <a:pt x="60" y="2418"/>
                </a:lnTo>
                <a:lnTo>
                  <a:pt x="92" y="2478"/>
                </a:lnTo>
                <a:lnTo>
                  <a:pt x="130" y="2535"/>
                </a:lnTo>
                <a:lnTo>
                  <a:pt x="173" y="2588"/>
                </a:lnTo>
                <a:lnTo>
                  <a:pt x="221" y="2636"/>
                </a:lnTo>
                <a:lnTo>
                  <a:pt x="275" y="2680"/>
                </a:lnTo>
                <a:lnTo>
                  <a:pt x="333" y="2717"/>
                </a:lnTo>
                <a:lnTo>
                  <a:pt x="394" y="2749"/>
                </a:lnTo>
                <a:lnTo>
                  <a:pt x="460" y="2774"/>
                </a:lnTo>
                <a:lnTo>
                  <a:pt x="528" y="2792"/>
                </a:lnTo>
                <a:lnTo>
                  <a:pt x="598" y="2804"/>
                </a:lnTo>
                <a:lnTo>
                  <a:pt x="672" y="2808"/>
                </a:lnTo>
                <a:lnTo>
                  <a:pt x="741" y="2804"/>
                </a:lnTo>
                <a:lnTo>
                  <a:pt x="809" y="2793"/>
                </a:lnTo>
                <a:lnTo>
                  <a:pt x="875" y="2776"/>
                </a:lnTo>
                <a:lnTo>
                  <a:pt x="938" y="2753"/>
                </a:lnTo>
                <a:lnTo>
                  <a:pt x="997" y="2724"/>
                </a:lnTo>
                <a:lnTo>
                  <a:pt x="1053" y="2690"/>
                </a:lnTo>
                <a:lnTo>
                  <a:pt x="1105" y="2649"/>
                </a:lnTo>
                <a:lnTo>
                  <a:pt x="1154" y="2605"/>
                </a:lnTo>
                <a:lnTo>
                  <a:pt x="2472" y="3429"/>
                </a:lnTo>
                <a:lnTo>
                  <a:pt x="2455" y="3482"/>
                </a:lnTo>
                <a:lnTo>
                  <a:pt x="2444" y="3539"/>
                </a:lnTo>
                <a:lnTo>
                  <a:pt x="2436" y="3596"/>
                </a:lnTo>
                <a:lnTo>
                  <a:pt x="2433" y="3654"/>
                </a:lnTo>
                <a:lnTo>
                  <a:pt x="2437" y="3727"/>
                </a:lnTo>
                <a:lnTo>
                  <a:pt x="2449" y="3797"/>
                </a:lnTo>
                <a:lnTo>
                  <a:pt x="2467" y="3865"/>
                </a:lnTo>
                <a:lnTo>
                  <a:pt x="2493" y="3929"/>
                </a:lnTo>
                <a:lnTo>
                  <a:pt x="2525" y="3989"/>
                </a:lnTo>
                <a:lnTo>
                  <a:pt x="2563" y="4047"/>
                </a:lnTo>
                <a:lnTo>
                  <a:pt x="2606" y="4099"/>
                </a:lnTo>
                <a:lnTo>
                  <a:pt x="2654" y="4147"/>
                </a:lnTo>
                <a:lnTo>
                  <a:pt x="2708" y="4191"/>
                </a:lnTo>
                <a:lnTo>
                  <a:pt x="2766" y="4229"/>
                </a:lnTo>
                <a:lnTo>
                  <a:pt x="2827" y="4260"/>
                </a:lnTo>
                <a:lnTo>
                  <a:pt x="2893" y="4285"/>
                </a:lnTo>
                <a:lnTo>
                  <a:pt x="2961" y="4303"/>
                </a:lnTo>
                <a:lnTo>
                  <a:pt x="3032" y="4315"/>
                </a:lnTo>
                <a:lnTo>
                  <a:pt x="3105" y="4319"/>
                </a:lnTo>
                <a:lnTo>
                  <a:pt x="3178" y="4315"/>
                </a:lnTo>
                <a:lnTo>
                  <a:pt x="3249" y="4303"/>
                </a:lnTo>
                <a:lnTo>
                  <a:pt x="3317" y="4285"/>
                </a:lnTo>
                <a:lnTo>
                  <a:pt x="3381" y="4260"/>
                </a:lnTo>
                <a:lnTo>
                  <a:pt x="3443" y="4229"/>
                </a:lnTo>
                <a:lnTo>
                  <a:pt x="3500" y="4191"/>
                </a:lnTo>
                <a:lnTo>
                  <a:pt x="3554" y="4147"/>
                </a:lnTo>
                <a:lnTo>
                  <a:pt x="3602" y="4099"/>
                </a:lnTo>
                <a:lnTo>
                  <a:pt x="3647" y="4047"/>
                </a:lnTo>
                <a:lnTo>
                  <a:pt x="3684" y="3989"/>
                </a:lnTo>
                <a:lnTo>
                  <a:pt x="3716" y="3929"/>
                </a:lnTo>
                <a:lnTo>
                  <a:pt x="3741" y="3865"/>
                </a:lnTo>
                <a:lnTo>
                  <a:pt x="3761" y="3797"/>
                </a:lnTo>
                <a:lnTo>
                  <a:pt x="3773" y="3727"/>
                </a:lnTo>
                <a:lnTo>
                  <a:pt x="3777" y="3654"/>
                </a:lnTo>
                <a:lnTo>
                  <a:pt x="3773" y="3582"/>
                </a:lnTo>
                <a:lnTo>
                  <a:pt x="3761" y="3511"/>
                </a:lnTo>
                <a:lnTo>
                  <a:pt x="3741" y="3444"/>
                </a:lnTo>
                <a:lnTo>
                  <a:pt x="3716" y="3380"/>
                </a:lnTo>
                <a:lnTo>
                  <a:pt x="3684" y="3319"/>
                </a:lnTo>
                <a:lnTo>
                  <a:pt x="3647" y="3262"/>
                </a:lnTo>
                <a:lnTo>
                  <a:pt x="3602" y="3209"/>
                </a:lnTo>
                <a:lnTo>
                  <a:pt x="3554" y="3161"/>
                </a:lnTo>
                <a:lnTo>
                  <a:pt x="3500" y="3118"/>
                </a:lnTo>
                <a:lnTo>
                  <a:pt x="3443" y="3080"/>
                </a:lnTo>
                <a:lnTo>
                  <a:pt x="3381" y="3049"/>
                </a:lnTo>
                <a:lnTo>
                  <a:pt x="3317" y="3024"/>
                </a:lnTo>
                <a:lnTo>
                  <a:pt x="3249" y="3004"/>
                </a:lnTo>
                <a:lnTo>
                  <a:pt x="3178" y="2994"/>
                </a:lnTo>
                <a:lnTo>
                  <a:pt x="3105" y="2990"/>
                </a:lnTo>
                <a:lnTo>
                  <a:pt x="3105" y="2990"/>
                </a:lnTo>
                <a:close/>
                <a:moveTo>
                  <a:pt x="3105" y="270"/>
                </a:moveTo>
                <a:lnTo>
                  <a:pt x="3159" y="274"/>
                </a:lnTo>
                <a:lnTo>
                  <a:pt x="3211" y="284"/>
                </a:lnTo>
                <a:lnTo>
                  <a:pt x="3259" y="301"/>
                </a:lnTo>
                <a:lnTo>
                  <a:pt x="3305" y="324"/>
                </a:lnTo>
                <a:lnTo>
                  <a:pt x="3348" y="353"/>
                </a:lnTo>
                <a:lnTo>
                  <a:pt x="3386" y="387"/>
                </a:lnTo>
                <a:lnTo>
                  <a:pt x="3420" y="425"/>
                </a:lnTo>
                <a:lnTo>
                  <a:pt x="3449" y="466"/>
                </a:lnTo>
                <a:lnTo>
                  <a:pt x="3472" y="511"/>
                </a:lnTo>
                <a:lnTo>
                  <a:pt x="3489" y="561"/>
                </a:lnTo>
                <a:lnTo>
                  <a:pt x="3500" y="612"/>
                </a:lnTo>
                <a:lnTo>
                  <a:pt x="3503" y="666"/>
                </a:lnTo>
                <a:lnTo>
                  <a:pt x="3500" y="719"/>
                </a:lnTo>
                <a:lnTo>
                  <a:pt x="3489" y="770"/>
                </a:lnTo>
                <a:lnTo>
                  <a:pt x="3472" y="819"/>
                </a:lnTo>
                <a:lnTo>
                  <a:pt x="3449" y="865"/>
                </a:lnTo>
                <a:lnTo>
                  <a:pt x="3420" y="906"/>
                </a:lnTo>
                <a:lnTo>
                  <a:pt x="3386" y="944"/>
                </a:lnTo>
                <a:lnTo>
                  <a:pt x="3348" y="977"/>
                </a:lnTo>
                <a:lnTo>
                  <a:pt x="3305" y="1006"/>
                </a:lnTo>
                <a:lnTo>
                  <a:pt x="3259" y="1030"/>
                </a:lnTo>
                <a:lnTo>
                  <a:pt x="3211" y="1047"/>
                </a:lnTo>
                <a:lnTo>
                  <a:pt x="3159" y="1057"/>
                </a:lnTo>
                <a:lnTo>
                  <a:pt x="3105" y="1060"/>
                </a:lnTo>
                <a:lnTo>
                  <a:pt x="3050" y="1057"/>
                </a:lnTo>
                <a:lnTo>
                  <a:pt x="2999" y="1047"/>
                </a:lnTo>
                <a:lnTo>
                  <a:pt x="2949" y="1030"/>
                </a:lnTo>
                <a:lnTo>
                  <a:pt x="2903" y="1006"/>
                </a:lnTo>
                <a:lnTo>
                  <a:pt x="2861" y="977"/>
                </a:lnTo>
                <a:lnTo>
                  <a:pt x="2822" y="944"/>
                </a:lnTo>
                <a:lnTo>
                  <a:pt x="2789" y="906"/>
                </a:lnTo>
                <a:lnTo>
                  <a:pt x="2760" y="865"/>
                </a:lnTo>
                <a:lnTo>
                  <a:pt x="2737" y="819"/>
                </a:lnTo>
                <a:lnTo>
                  <a:pt x="2720" y="770"/>
                </a:lnTo>
                <a:lnTo>
                  <a:pt x="2709" y="719"/>
                </a:lnTo>
                <a:lnTo>
                  <a:pt x="2705" y="666"/>
                </a:lnTo>
                <a:lnTo>
                  <a:pt x="2709" y="612"/>
                </a:lnTo>
                <a:lnTo>
                  <a:pt x="2720" y="561"/>
                </a:lnTo>
                <a:lnTo>
                  <a:pt x="2737" y="511"/>
                </a:lnTo>
                <a:lnTo>
                  <a:pt x="2760" y="466"/>
                </a:lnTo>
                <a:lnTo>
                  <a:pt x="2789" y="425"/>
                </a:lnTo>
                <a:lnTo>
                  <a:pt x="2822" y="387"/>
                </a:lnTo>
                <a:lnTo>
                  <a:pt x="2861" y="353"/>
                </a:lnTo>
                <a:lnTo>
                  <a:pt x="2903" y="324"/>
                </a:lnTo>
                <a:lnTo>
                  <a:pt x="2949" y="301"/>
                </a:lnTo>
                <a:lnTo>
                  <a:pt x="2999" y="284"/>
                </a:lnTo>
                <a:lnTo>
                  <a:pt x="3050" y="274"/>
                </a:lnTo>
                <a:lnTo>
                  <a:pt x="3105" y="270"/>
                </a:lnTo>
                <a:close/>
                <a:moveTo>
                  <a:pt x="672" y="2538"/>
                </a:moveTo>
                <a:lnTo>
                  <a:pt x="617" y="2534"/>
                </a:lnTo>
                <a:lnTo>
                  <a:pt x="566" y="2524"/>
                </a:lnTo>
                <a:lnTo>
                  <a:pt x="516" y="2507"/>
                </a:lnTo>
                <a:lnTo>
                  <a:pt x="470" y="2484"/>
                </a:lnTo>
                <a:lnTo>
                  <a:pt x="428" y="2456"/>
                </a:lnTo>
                <a:lnTo>
                  <a:pt x="389" y="2422"/>
                </a:lnTo>
                <a:lnTo>
                  <a:pt x="356" y="2384"/>
                </a:lnTo>
                <a:lnTo>
                  <a:pt x="327" y="2342"/>
                </a:lnTo>
                <a:lnTo>
                  <a:pt x="304" y="2297"/>
                </a:lnTo>
                <a:lnTo>
                  <a:pt x="287" y="2247"/>
                </a:lnTo>
                <a:lnTo>
                  <a:pt x="276" y="2196"/>
                </a:lnTo>
                <a:lnTo>
                  <a:pt x="272" y="2143"/>
                </a:lnTo>
                <a:lnTo>
                  <a:pt x="276" y="2089"/>
                </a:lnTo>
                <a:lnTo>
                  <a:pt x="287" y="2038"/>
                </a:lnTo>
                <a:lnTo>
                  <a:pt x="304" y="1989"/>
                </a:lnTo>
                <a:lnTo>
                  <a:pt x="327" y="1944"/>
                </a:lnTo>
                <a:lnTo>
                  <a:pt x="356" y="1902"/>
                </a:lnTo>
                <a:lnTo>
                  <a:pt x="389" y="1864"/>
                </a:lnTo>
                <a:lnTo>
                  <a:pt x="428" y="1831"/>
                </a:lnTo>
                <a:lnTo>
                  <a:pt x="470" y="1802"/>
                </a:lnTo>
                <a:lnTo>
                  <a:pt x="516" y="1779"/>
                </a:lnTo>
                <a:lnTo>
                  <a:pt x="566" y="1762"/>
                </a:lnTo>
                <a:lnTo>
                  <a:pt x="617" y="1751"/>
                </a:lnTo>
                <a:lnTo>
                  <a:pt x="672" y="1748"/>
                </a:lnTo>
                <a:lnTo>
                  <a:pt x="724" y="1751"/>
                </a:lnTo>
                <a:lnTo>
                  <a:pt x="775" y="1762"/>
                </a:lnTo>
                <a:lnTo>
                  <a:pt x="824" y="1779"/>
                </a:lnTo>
                <a:lnTo>
                  <a:pt x="868" y="1800"/>
                </a:lnTo>
                <a:lnTo>
                  <a:pt x="911" y="1827"/>
                </a:lnTo>
                <a:lnTo>
                  <a:pt x="949" y="1860"/>
                </a:lnTo>
                <a:lnTo>
                  <a:pt x="982" y="1896"/>
                </a:lnTo>
                <a:lnTo>
                  <a:pt x="993" y="1920"/>
                </a:lnTo>
                <a:lnTo>
                  <a:pt x="1006" y="1937"/>
                </a:lnTo>
                <a:lnTo>
                  <a:pt x="1020" y="1953"/>
                </a:lnTo>
                <a:lnTo>
                  <a:pt x="1041" y="1996"/>
                </a:lnTo>
                <a:lnTo>
                  <a:pt x="1057" y="2043"/>
                </a:lnTo>
                <a:lnTo>
                  <a:pt x="1067" y="2092"/>
                </a:lnTo>
                <a:lnTo>
                  <a:pt x="1070" y="2143"/>
                </a:lnTo>
                <a:lnTo>
                  <a:pt x="1066" y="2196"/>
                </a:lnTo>
                <a:lnTo>
                  <a:pt x="1055" y="2247"/>
                </a:lnTo>
                <a:lnTo>
                  <a:pt x="1038" y="2296"/>
                </a:lnTo>
                <a:lnTo>
                  <a:pt x="1016" y="2342"/>
                </a:lnTo>
                <a:lnTo>
                  <a:pt x="1011" y="2348"/>
                </a:lnTo>
                <a:lnTo>
                  <a:pt x="1007" y="2355"/>
                </a:lnTo>
                <a:lnTo>
                  <a:pt x="999" y="2367"/>
                </a:lnTo>
                <a:lnTo>
                  <a:pt x="965" y="2408"/>
                </a:lnTo>
                <a:lnTo>
                  <a:pt x="927" y="2446"/>
                </a:lnTo>
                <a:lnTo>
                  <a:pt x="883" y="2478"/>
                </a:lnTo>
                <a:lnTo>
                  <a:pt x="834" y="2503"/>
                </a:lnTo>
                <a:lnTo>
                  <a:pt x="783" y="2522"/>
                </a:lnTo>
                <a:lnTo>
                  <a:pt x="728" y="2534"/>
                </a:lnTo>
                <a:lnTo>
                  <a:pt x="672" y="2538"/>
                </a:lnTo>
                <a:close/>
                <a:moveTo>
                  <a:pt x="3105" y="4049"/>
                </a:moveTo>
                <a:lnTo>
                  <a:pt x="3050" y="4045"/>
                </a:lnTo>
                <a:lnTo>
                  <a:pt x="2999" y="4035"/>
                </a:lnTo>
                <a:lnTo>
                  <a:pt x="2949" y="4018"/>
                </a:lnTo>
                <a:lnTo>
                  <a:pt x="2903" y="3996"/>
                </a:lnTo>
                <a:lnTo>
                  <a:pt x="2861" y="3967"/>
                </a:lnTo>
                <a:lnTo>
                  <a:pt x="2822" y="3933"/>
                </a:lnTo>
                <a:lnTo>
                  <a:pt x="2789" y="3895"/>
                </a:lnTo>
                <a:lnTo>
                  <a:pt x="2760" y="3853"/>
                </a:lnTo>
                <a:lnTo>
                  <a:pt x="2737" y="3808"/>
                </a:lnTo>
                <a:lnTo>
                  <a:pt x="2720" y="3759"/>
                </a:lnTo>
                <a:lnTo>
                  <a:pt x="2709" y="3707"/>
                </a:lnTo>
                <a:lnTo>
                  <a:pt x="2705" y="3654"/>
                </a:lnTo>
                <a:lnTo>
                  <a:pt x="2709" y="3604"/>
                </a:lnTo>
                <a:lnTo>
                  <a:pt x="2719" y="3557"/>
                </a:lnTo>
                <a:lnTo>
                  <a:pt x="2733" y="3511"/>
                </a:lnTo>
                <a:lnTo>
                  <a:pt x="2753" y="3468"/>
                </a:lnTo>
                <a:lnTo>
                  <a:pt x="2759" y="3460"/>
                </a:lnTo>
                <a:lnTo>
                  <a:pt x="2766" y="3452"/>
                </a:lnTo>
                <a:lnTo>
                  <a:pt x="2776" y="3430"/>
                </a:lnTo>
                <a:lnTo>
                  <a:pt x="2810" y="3388"/>
                </a:lnTo>
                <a:lnTo>
                  <a:pt x="2849" y="3351"/>
                </a:lnTo>
                <a:lnTo>
                  <a:pt x="2893" y="3320"/>
                </a:lnTo>
                <a:lnTo>
                  <a:pt x="2941" y="3294"/>
                </a:lnTo>
                <a:lnTo>
                  <a:pt x="2992" y="3275"/>
                </a:lnTo>
                <a:lnTo>
                  <a:pt x="3047" y="3264"/>
                </a:lnTo>
                <a:lnTo>
                  <a:pt x="3105" y="3260"/>
                </a:lnTo>
                <a:lnTo>
                  <a:pt x="3159" y="3262"/>
                </a:lnTo>
                <a:lnTo>
                  <a:pt x="3211" y="3273"/>
                </a:lnTo>
                <a:lnTo>
                  <a:pt x="3259" y="3290"/>
                </a:lnTo>
                <a:lnTo>
                  <a:pt x="3305" y="3313"/>
                </a:lnTo>
                <a:lnTo>
                  <a:pt x="3348" y="3342"/>
                </a:lnTo>
                <a:lnTo>
                  <a:pt x="3386" y="3375"/>
                </a:lnTo>
                <a:lnTo>
                  <a:pt x="3420" y="3413"/>
                </a:lnTo>
                <a:lnTo>
                  <a:pt x="3449" y="3455"/>
                </a:lnTo>
                <a:lnTo>
                  <a:pt x="3472" y="3501"/>
                </a:lnTo>
                <a:lnTo>
                  <a:pt x="3489" y="3549"/>
                </a:lnTo>
                <a:lnTo>
                  <a:pt x="3500" y="3600"/>
                </a:lnTo>
                <a:lnTo>
                  <a:pt x="3503" y="3654"/>
                </a:lnTo>
                <a:lnTo>
                  <a:pt x="3500" y="3707"/>
                </a:lnTo>
                <a:lnTo>
                  <a:pt x="3489" y="3759"/>
                </a:lnTo>
                <a:lnTo>
                  <a:pt x="3472" y="3808"/>
                </a:lnTo>
                <a:lnTo>
                  <a:pt x="3449" y="3853"/>
                </a:lnTo>
                <a:lnTo>
                  <a:pt x="3420" y="3895"/>
                </a:lnTo>
                <a:lnTo>
                  <a:pt x="3386" y="3933"/>
                </a:lnTo>
                <a:lnTo>
                  <a:pt x="3348" y="3967"/>
                </a:lnTo>
                <a:lnTo>
                  <a:pt x="3305" y="3996"/>
                </a:lnTo>
                <a:lnTo>
                  <a:pt x="3259" y="4018"/>
                </a:lnTo>
                <a:lnTo>
                  <a:pt x="3211" y="4035"/>
                </a:lnTo>
                <a:lnTo>
                  <a:pt x="3159" y="4045"/>
                </a:lnTo>
                <a:lnTo>
                  <a:pt x="3105" y="40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47"/>
          <p:cNvSpPr>
            <a:spLocks noEditPoints="1"/>
          </p:cNvSpPr>
          <p:nvPr/>
        </p:nvSpPr>
        <p:spPr bwMode="auto">
          <a:xfrm>
            <a:off x="10594047" y="1358479"/>
            <a:ext cx="821782" cy="609099"/>
          </a:xfrm>
          <a:custGeom>
            <a:avLst/>
            <a:gdLst>
              <a:gd name="T0" fmla="*/ 282 w 4116"/>
              <a:gd name="T1" fmla="*/ 0 h 3051"/>
              <a:gd name="T2" fmla="*/ 193 w 4116"/>
              <a:gd name="T3" fmla="*/ 15 h 3051"/>
              <a:gd name="T4" fmla="*/ 116 w 4116"/>
              <a:gd name="T5" fmla="*/ 55 h 3051"/>
              <a:gd name="T6" fmla="*/ 55 w 4116"/>
              <a:gd name="T7" fmla="*/ 117 h 3051"/>
              <a:gd name="T8" fmla="*/ 15 w 4116"/>
              <a:gd name="T9" fmla="*/ 194 h 3051"/>
              <a:gd name="T10" fmla="*/ 0 w 4116"/>
              <a:gd name="T11" fmla="*/ 284 h 3051"/>
              <a:gd name="T12" fmla="*/ 4 w 4116"/>
              <a:gd name="T13" fmla="*/ 2813 h 3051"/>
              <a:gd name="T14" fmla="*/ 31 w 4116"/>
              <a:gd name="T15" fmla="*/ 2897 h 3051"/>
              <a:gd name="T16" fmla="*/ 82 w 4116"/>
              <a:gd name="T17" fmla="*/ 2968 h 3051"/>
              <a:gd name="T18" fmla="*/ 152 w 4116"/>
              <a:gd name="T19" fmla="*/ 3019 h 3051"/>
              <a:gd name="T20" fmla="*/ 237 w 4116"/>
              <a:gd name="T21" fmla="*/ 3047 h 3051"/>
              <a:gd name="T22" fmla="*/ 3834 w 4116"/>
              <a:gd name="T23" fmla="*/ 3051 h 3051"/>
              <a:gd name="T24" fmla="*/ 3923 w 4116"/>
              <a:gd name="T25" fmla="*/ 3036 h 3051"/>
              <a:gd name="T26" fmla="*/ 4000 w 4116"/>
              <a:gd name="T27" fmla="*/ 2996 h 3051"/>
              <a:gd name="T28" fmla="*/ 4061 w 4116"/>
              <a:gd name="T29" fmla="*/ 2934 h 3051"/>
              <a:gd name="T30" fmla="*/ 4101 w 4116"/>
              <a:gd name="T31" fmla="*/ 2857 h 3051"/>
              <a:gd name="T32" fmla="*/ 4116 w 4116"/>
              <a:gd name="T33" fmla="*/ 2767 h 3051"/>
              <a:gd name="T34" fmla="*/ 4113 w 4116"/>
              <a:gd name="T35" fmla="*/ 238 h 3051"/>
              <a:gd name="T36" fmla="*/ 4084 w 4116"/>
              <a:gd name="T37" fmla="*/ 153 h 3051"/>
              <a:gd name="T38" fmla="*/ 4033 w 4116"/>
              <a:gd name="T39" fmla="*/ 83 h 3051"/>
              <a:gd name="T40" fmla="*/ 3963 w 4116"/>
              <a:gd name="T41" fmla="*/ 32 h 3051"/>
              <a:gd name="T42" fmla="*/ 3879 w 4116"/>
              <a:gd name="T43" fmla="*/ 3 h 3051"/>
              <a:gd name="T44" fmla="*/ 3661 w 4116"/>
              <a:gd name="T45" fmla="*/ 236 h 3051"/>
              <a:gd name="T46" fmla="*/ 2105 w 4116"/>
              <a:gd name="T47" fmla="*/ 1573 h 3051"/>
              <a:gd name="T48" fmla="*/ 2081 w 4116"/>
              <a:gd name="T49" fmla="*/ 1593 h 3051"/>
              <a:gd name="T50" fmla="*/ 2062 w 4116"/>
              <a:gd name="T51" fmla="*/ 1596 h 3051"/>
              <a:gd name="T52" fmla="*/ 2044 w 4116"/>
              <a:gd name="T53" fmla="*/ 1585 h 3051"/>
              <a:gd name="T54" fmla="*/ 2015 w 4116"/>
              <a:gd name="T55" fmla="*/ 1558 h 3051"/>
              <a:gd name="T56" fmla="*/ 3661 w 4116"/>
              <a:gd name="T57" fmla="*/ 236 h 3051"/>
              <a:gd name="T58" fmla="*/ 2892 w 4116"/>
              <a:gd name="T59" fmla="*/ 1623 h 3051"/>
              <a:gd name="T60" fmla="*/ 2844 w 4116"/>
              <a:gd name="T61" fmla="*/ 1591 h 3051"/>
              <a:gd name="T62" fmla="*/ 2792 w 4116"/>
              <a:gd name="T63" fmla="*/ 1580 h 3051"/>
              <a:gd name="T64" fmla="*/ 2738 w 4116"/>
              <a:gd name="T65" fmla="*/ 1591 h 3051"/>
              <a:gd name="T66" fmla="*/ 2692 w 4116"/>
              <a:gd name="T67" fmla="*/ 1623 h 3051"/>
              <a:gd name="T68" fmla="*/ 2661 w 4116"/>
              <a:gd name="T69" fmla="*/ 1669 h 3051"/>
              <a:gd name="T70" fmla="*/ 2651 w 4116"/>
              <a:gd name="T71" fmla="*/ 1722 h 3051"/>
              <a:gd name="T72" fmla="*/ 2661 w 4116"/>
              <a:gd name="T73" fmla="*/ 1776 h 3051"/>
              <a:gd name="T74" fmla="*/ 2692 w 4116"/>
              <a:gd name="T75" fmla="*/ 1823 h 3051"/>
              <a:gd name="T76" fmla="*/ 562 w 4116"/>
              <a:gd name="T77" fmla="*/ 2817 h 3051"/>
              <a:gd name="T78" fmla="*/ 1479 w 4116"/>
              <a:gd name="T79" fmla="*/ 1801 h 3051"/>
              <a:gd name="T80" fmla="*/ 1499 w 4116"/>
              <a:gd name="T81" fmla="*/ 1750 h 3051"/>
              <a:gd name="T82" fmla="*/ 1499 w 4116"/>
              <a:gd name="T83" fmla="*/ 1695 h 3051"/>
              <a:gd name="T84" fmla="*/ 1479 w 4116"/>
              <a:gd name="T85" fmla="*/ 1644 h 3051"/>
              <a:gd name="T86" fmla="*/ 1438 w 4116"/>
              <a:gd name="T87" fmla="*/ 1604 h 3051"/>
              <a:gd name="T88" fmla="*/ 1388 w 4116"/>
              <a:gd name="T89" fmla="*/ 1583 h 3051"/>
              <a:gd name="T90" fmla="*/ 1334 w 4116"/>
              <a:gd name="T91" fmla="*/ 1583 h 3051"/>
              <a:gd name="T92" fmla="*/ 1283 w 4116"/>
              <a:gd name="T93" fmla="*/ 1604 h 3051"/>
              <a:gd name="T94" fmla="*/ 236 w 4116"/>
              <a:gd name="T95" fmla="*/ 2702 h 3051"/>
              <a:gd name="T96" fmla="*/ 1816 w 4116"/>
              <a:gd name="T97" fmla="*/ 1758 h 3051"/>
              <a:gd name="T98" fmla="*/ 1874 w 4116"/>
              <a:gd name="T99" fmla="*/ 1813 h 3051"/>
              <a:gd name="T100" fmla="*/ 1933 w 4116"/>
              <a:gd name="T101" fmla="*/ 1858 h 3051"/>
              <a:gd name="T102" fmla="*/ 1999 w 4116"/>
              <a:gd name="T103" fmla="*/ 1887 h 3051"/>
              <a:gd name="T104" fmla="*/ 2076 w 4116"/>
              <a:gd name="T105" fmla="*/ 1898 h 3051"/>
              <a:gd name="T106" fmla="*/ 2144 w 4116"/>
              <a:gd name="T107" fmla="*/ 1889 h 3051"/>
              <a:gd name="T108" fmla="*/ 2198 w 4116"/>
              <a:gd name="T109" fmla="*/ 1865 h 3051"/>
              <a:gd name="T110" fmla="*/ 2246 w 4116"/>
              <a:gd name="T111" fmla="*/ 1829 h 3051"/>
              <a:gd name="T112" fmla="*/ 2294 w 4116"/>
              <a:gd name="T113" fmla="*/ 1784 h 3051"/>
              <a:gd name="T114" fmla="*/ 3884 w 4116"/>
              <a:gd name="T115" fmla="*/ 438 h 30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116" h="3051">
                <a:moveTo>
                  <a:pt x="3834" y="0"/>
                </a:moveTo>
                <a:lnTo>
                  <a:pt x="282" y="0"/>
                </a:lnTo>
                <a:lnTo>
                  <a:pt x="237" y="3"/>
                </a:lnTo>
                <a:lnTo>
                  <a:pt x="193" y="15"/>
                </a:lnTo>
                <a:lnTo>
                  <a:pt x="152" y="32"/>
                </a:lnTo>
                <a:lnTo>
                  <a:pt x="116" y="55"/>
                </a:lnTo>
                <a:lnTo>
                  <a:pt x="82" y="83"/>
                </a:lnTo>
                <a:lnTo>
                  <a:pt x="55" y="117"/>
                </a:lnTo>
                <a:lnTo>
                  <a:pt x="31" y="153"/>
                </a:lnTo>
                <a:lnTo>
                  <a:pt x="15" y="194"/>
                </a:lnTo>
                <a:lnTo>
                  <a:pt x="4" y="238"/>
                </a:lnTo>
                <a:lnTo>
                  <a:pt x="0" y="284"/>
                </a:lnTo>
                <a:lnTo>
                  <a:pt x="0" y="2767"/>
                </a:lnTo>
                <a:lnTo>
                  <a:pt x="4" y="2813"/>
                </a:lnTo>
                <a:lnTo>
                  <a:pt x="15" y="2857"/>
                </a:lnTo>
                <a:lnTo>
                  <a:pt x="31" y="2897"/>
                </a:lnTo>
                <a:lnTo>
                  <a:pt x="55" y="2934"/>
                </a:lnTo>
                <a:lnTo>
                  <a:pt x="82" y="2968"/>
                </a:lnTo>
                <a:lnTo>
                  <a:pt x="116" y="2996"/>
                </a:lnTo>
                <a:lnTo>
                  <a:pt x="152" y="3019"/>
                </a:lnTo>
                <a:lnTo>
                  <a:pt x="193" y="3036"/>
                </a:lnTo>
                <a:lnTo>
                  <a:pt x="237" y="3047"/>
                </a:lnTo>
                <a:lnTo>
                  <a:pt x="282" y="3051"/>
                </a:lnTo>
                <a:lnTo>
                  <a:pt x="3834" y="3051"/>
                </a:lnTo>
                <a:lnTo>
                  <a:pt x="3879" y="3047"/>
                </a:lnTo>
                <a:lnTo>
                  <a:pt x="3923" y="3036"/>
                </a:lnTo>
                <a:lnTo>
                  <a:pt x="3963" y="3019"/>
                </a:lnTo>
                <a:lnTo>
                  <a:pt x="4000" y="2996"/>
                </a:lnTo>
                <a:lnTo>
                  <a:pt x="4033" y="2968"/>
                </a:lnTo>
                <a:lnTo>
                  <a:pt x="4061" y="2934"/>
                </a:lnTo>
                <a:lnTo>
                  <a:pt x="4084" y="2897"/>
                </a:lnTo>
                <a:lnTo>
                  <a:pt x="4101" y="2857"/>
                </a:lnTo>
                <a:lnTo>
                  <a:pt x="4113" y="2813"/>
                </a:lnTo>
                <a:lnTo>
                  <a:pt x="4116" y="2767"/>
                </a:lnTo>
                <a:lnTo>
                  <a:pt x="4116" y="284"/>
                </a:lnTo>
                <a:lnTo>
                  <a:pt x="4113" y="238"/>
                </a:lnTo>
                <a:lnTo>
                  <a:pt x="4101" y="194"/>
                </a:lnTo>
                <a:lnTo>
                  <a:pt x="4084" y="153"/>
                </a:lnTo>
                <a:lnTo>
                  <a:pt x="4061" y="117"/>
                </a:lnTo>
                <a:lnTo>
                  <a:pt x="4033" y="83"/>
                </a:lnTo>
                <a:lnTo>
                  <a:pt x="4000" y="55"/>
                </a:lnTo>
                <a:lnTo>
                  <a:pt x="3963" y="32"/>
                </a:lnTo>
                <a:lnTo>
                  <a:pt x="3923" y="15"/>
                </a:lnTo>
                <a:lnTo>
                  <a:pt x="3879" y="3"/>
                </a:lnTo>
                <a:lnTo>
                  <a:pt x="3834" y="0"/>
                </a:lnTo>
                <a:close/>
                <a:moveTo>
                  <a:pt x="3661" y="236"/>
                </a:moveTo>
                <a:lnTo>
                  <a:pt x="2120" y="1558"/>
                </a:lnTo>
                <a:lnTo>
                  <a:pt x="2105" y="1573"/>
                </a:lnTo>
                <a:lnTo>
                  <a:pt x="2091" y="1585"/>
                </a:lnTo>
                <a:lnTo>
                  <a:pt x="2081" y="1593"/>
                </a:lnTo>
                <a:lnTo>
                  <a:pt x="2071" y="1596"/>
                </a:lnTo>
                <a:lnTo>
                  <a:pt x="2062" y="1596"/>
                </a:lnTo>
                <a:lnTo>
                  <a:pt x="2054" y="1593"/>
                </a:lnTo>
                <a:lnTo>
                  <a:pt x="2044" y="1585"/>
                </a:lnTo>
                <a:lnTo>
                  <a:pt x="2030" y="1573"/>
                </a:lnTo>
                <a:lnTo>
                  <a:pt x="2015" y="1558"/>
                </a:lnTo>
                <a:lnTo>
                  <a:pt x="474" y="236"/>
                </a:lnTo>
                <a:lnTo>
                  <a:pt x="3661" y="236"/>
                </a:lnTo>
                <a:close/>
                <a:moveTo>
                  <a:pt x="3884" y="2685"/>
                </a:moveTo>
                <a:lnTo>
                  <a:pt x="2892" y="1623"/>
                </a:lnTo>
                <a:lnTo>
                  <a:pt x="2869" y="1604"/>
                </a:lnTo>
                <a:lnTo>
                  <a:pt x="2844" y="1591"/>
                </a:lnTo>
                <a:lnTo>
                  <a:pt x="2818" y="1583"/>
                </a:lnTo>
                <a:lnTo>
                  <a:pt x="2792" y="1580"/>
                </a:lnTo>
                <a:lnTo>
                  <a:pt x="2765" y="1583"/>
                </a:lnTo>
                <a:lnTo>
                  <a:pt x="2738" y="1591"/>
                </a:lnTo>
                <a:lnTo>
                  <a:pt x="2715" y="1604"/>
                </a:lnTo>
                <a:lnTo>
                  <a:pt x="2692" y="1623"/>
                </a:lnTo>
                <a:lnTo>
                  <a:pt x="2674" y="1644"/>
                </a:lnTo>
                <a:lnTo>
                  <a:pt x="2661" y="1669"/>
                </a:lnTo>
                <a:lnTo>
                  <a:pt x="2654" y="1695"/>
                </a:lnTo>
                <a:lnTo>
                  <a:pt x="2651" y="1722"/>
                </a:lnTo>
                <a:lnTo>
                  <a:pt x="2654" y="1750"/>
                </a:lnTo>
                <a:lnTo>
                  <a:pt x="2661" y="1776"/>
                </a:lnTo>
                <a:lnTo>
                  <a:pt x="2674" y="1801"/>
                </a:lnTo>
                <a:lnTo>
                  <a:pt x="2692" y="1823"/>
                </a:lnTo>
                <a:lnTo>
                  <a:pt x="3590" y="2817"/>
                </a:lnTo>
                <a:lnTo>
                  <a:pt x="562" y="2817"/>
                </a:lnTo>
                <a:lnTo>
                  <a:pt x="1460" y="1823"/>
                </a:lnTo>
                <a:lnTo>
                  <a:pt x="1479" y="1801"/>
                </a:lnTo>
                <a:lnTo>
                  <a:pt x="1491" y="1776"/>
                </a:lnTo>
                <a:lnTo>
                  <a:pt x="1499" y="1750"/>
                </a:lnTo>
                <a:lnTo>
                  <a:pt x="1501" y="1722"/>
                </a:lnTo>
                <a:lnTo>
                  <a:pt x="1499" y="1695"/>
                </a:lnTo>
                <a:lnTo>
                  <a:pt x="1491" y="1669"/>
                </a:lnTo>
                <a:lnTo>
                  <a:pt x="1479" y="1644"/>
                </a:lnTo>
                <a:lnTo>
                  <a:pt x="1460" y="1623"/>
                </a:lnTo>
                <a:lnTo>
                  <a:pt x="1438" y="1604"/>
                </a:lnTo>
                <a:lnTo>
                  <a:pt x="1414" y="1591"/>
                </a:lnTo>
                <a:lnTo>
                  <a:pt x="1388" y="1583"/>
                </a:lnTo>
                <a:lnTo>
                  <a:pt x="1360" y="1580"/>
                </a:lnTo>
                <a:lnTo>
                  <a:pt x="1334" y="1583"/>
                </a:lnTo>
                <a:lnTo>
                  <a:pt x="1308" y="1591"/>
                </a:lnTo>
                <a:lnTo>
                  <a:pt x="1283" y="1604"/>
                </a:lnTo>
                <a:lnTo>
                  <a:pt x="1261" y="1623"/>
                </a:lnTo>
                <a:lnTo>
                  <a:pt x="236" y="2702"/>
                </a:lnTo>
                <a:lnTo>
                  <a:pt x="236" y="438"/>
                </a:lnTo>
                <a:lnTo>
                  <a:pt x="1816" y="1758"/>
                </a:lnTo>
                <a:lnTo>
                  <a:pt x="1844" y="1787"/>
                </a:lnTo>
                <a:lnTo>
                  <a:pt x="1874" y="1813"/>
                </a:lnTo>
                <a:lnTo>
                  <a:pt x="1903" y="1838"/>
                </a:lnTo>
                <a:lnTo>
                  <a:pt x="1933" y="1858"/>
                </a:lnTo>
                <a:lnTo>
                  <a:pt x="1965" y="1874"/>
                </a:lnTo>
                <a:lnTo>
                  <a:pt x="1999" y="1887"/>
                </a:lnTo>
                <a:lnTo>
                  <a:pt x="2036" y="1895"/>
                </a:lnTo>
                <a:lnTo>
                  <a:pt x="2076" y="1898"/>
                </a:lnTo>
                <a:lnTo>
                  <a:pt x="2111" y="1895"/>
                </a:lnTo>
                <a:lnTo>
                  <a:pt x="2144" y="1889"/>
                </a:lnTo>
                <a:lnTo>
                  <a:pt x="2172" y="1879"/>
                </a:lnTo>
                <a:lnTo>
                  <a:pt x="2198" y="1865"/>
                </a:lnTo>
                <a:lnTo>
                  <a:pt x="2222" y="1849"/>
                </a:lnTo>
                <a:lnTo>
                  <a:pt x="2246" y="1829"/>
                </a:lnTo>
                <a:lnTo>
                  <a:pt x="2269" y="1808"/>
                </a:lnTo>
                <a:lnTo>
                  <a:pt x="2294" y="1784"/>
                </a:lnTo>
                <a:lnTo>
                  <a:pt x="2319" y="1758"/>
                </a:lnTo>
                <a:lnTo>
                  <a:pt x="3884" y="438"/>
                </a:lnTo>
                <a:lnTo>
                  <a:pt x="3884" y="268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7"/>
          <p:cNvSpPr>
            <a:spLocks noEditPoints="1"/>
          </p:cNvSpPr>
          <p:nvPr/>
        </p:nvSpPr>
        <p:spPr bwMode="auto">
          <a:xfrm>
            <a:off x="9450864" y="1331433"/>
            <a:ext cx="915380" cy="663189"/>
          </a:xfrm>
          <a:custGeom>
            <a:avLst/>
            <a:gdLst>
              <a:gd name="T0" fmla="*/ 2770 w 5960"/>
              <a:gd name="T1" fmla="*/ 3282 h 4318"/>
              <a:gd name="T2" fmla="*/ 2553 w 5960"/>
              <a:gd name="T3" fmla="*/ 3448 h 4318"/>
              <a:gd name="T4" fmla="*/ 2445 w 5960"/>
              <a:gd name="T5" fmla="*/ 3706 h 4318"/>
              <a:gd name="T6" fmla="*/ 2483 w 5960"/>
              <a:gd name="T7" fmla="*/ 3988 h 4318"/>
              <a:gd name="T8" fmla="*/ 2650 w 5960"/>
              <a:gd name="T9" fmla="*/ 4206 h 4318"/>
              <a:gd name="T10" fmla="*/ 2907 w 5960"/>
              <a:gd name="T11" fmla="*/ 4313 h 4318"/>
              <a:gd name="T12" fmla="*/ 3190 w 5960"/>
              <a:gd name="T13" fmla="*/ 4275 h 4318"/>
              <a:gd name="T14" fmla="*/ 3407 w 5960"/>
              <a:gd name="T15" fmla="*/ 4109 h 4318"/>
              <a:gd name="T16" fmla="*/ 3515 w 5960"/>
              <a:gd name="T17" fmla="*/ 3852 h 4318"/>
              <a:gd name="T18" fmla="*/ 3477 w 5960"/>
              <a:gd name="T19" fmla="*/ 3569 h 4318"/>
              <a:gd name="T20" fmla="*/ 3309 w 5960"/>
              <a:gd name="T21" fmla="*/ 3350 h 4318"/>
              <a:gd name="T22" fmla="*/ 3053 w 5960"/>
              <a:gd name="T23" fmla="*/ 3244 h 4318"/>
              <a:gd name="T24" fmla="*/ 2726 w 5960"/>
              <a:gd name="T25" fmla="*/ 2179 h 4318"/>
              <a:gd name="T26" fmla="*/ 2259 w 5960"/>
              <a:gd name="T27" fmla="*/ 2329 h 4318"/>
              <a:gd name="T28" fmla="*/ 1865 w 5960"/>
              <a:gd name="T29" fmla="*/ 2607 h 4318"/>
              <a:gd name="T30" fmla="*/ 2060 w 5960"/>
              <a:gd name="T31" fmla="*/ 2921 h 4318"/>
              <a:gd name="T32" fmla="*/ 2419 w 5960"/>
              <a:gd name="T33" fmla="*/ 2652 h 4318"/>
              <a:gd name="T34" fmla="*/ 2860 w 5960"/>
              <a:gd name="T35" fmla="*/ 2525 h 4318"/>
              <a:gd name="T36" fmla="*/ 3329 w 5960"/>
              <a:gd name="T37" fmla="*/ 2569 h 4318"/>
              <a:gd name="T38" fmla="*/ 3734 w 5960"/>
              <a:gd name="T39" fmla="*/ 2771 h 4318"/>
              <a:gd name="T40" fmla="*/ 4257 w 5960"/>
              <a:gd name="T41" fmla="*/ 2785 h 4318"/>
              <a:gd name="T42" fmla="*/ 3911 w 5960"/>
              <a:gd name="T43" fmla="*/ 2453 h 4318"/>
              <a:gd name="T44" fmla="*/ 3477 w 5960"/>
              <a:gd name="T45" fmla="*/ 2237 h 4318"/>
              <a:gd name="T46" fmla="*/ 2981 w 5960"/>
              <a:gd name="T47" fmla="*/ 2159 h 4318"/>
              <a:gd name="T48" fmla="*/ 2473 w 5960"/>
              <a:gd name="T49" fmla="*/ 1128 h 4318"/>
              <a:gd name="T50" fmla="*/ 1849 w 5960"/>
              <a:gd name="T51" fmla="*/ 1328 h 4318"/>
              <a:gd name="T52" fmla="*/ 1302 w 5960"/>
              <a:gd name="T53" fmla="*/ 1668 h 4318"/>
              <a:gd name="T54" fmla="*/ 852 w 5960"/>
              <a:gd name="T55" fmla="*/ 2123 h 4318"/>
              <a:gd name="T56" fmla="*/ 1443 w 5960"/>
              <a:gd name="T57" fmla="*/ 2018 h 4318"/>
              <a:gd name="T58" fmla="*/ 1937 w 5960"/>
              <a:gd name="T59" fmla="*/ 1686 h 4318"/>
              <a:gd name="T60" fmla="*/ 2511 w 5960"/>
              <a:gd name="T61" fmla="*/ 1487 h 4318"/>
              <a:gd name="T62" fmla="*/ 3140 w 5960"/>
              <a:gd name="T63" fmla="*/ 1444 h 4318"/>
              <a:gd name="T64" fmla="*/ 3745 w 5960"/>
              <a:gd name="T65" fmla="*/ 1569 h 4318"/>
              <a:gd name="T66" fmla="*/ 4283 w 5960"/>
              <a:gd name="T67" fmla="*/ 1838 h 4318"/>
              <a:gd name="T68" fmla="*/ 4730 w 5960"/>
              <a:gd name="T69" fmla="*/ 2229 h 4318"/>
              <a:gd name="T70" fmla="*/ 4896 w 5960"/>
              <a:gd name="T71" fmla="*/ 1883 h 4318"/>
              <a:gd name="T72" fmla="*/ 4396 w 5960"/>
              <a:gd name="T73" fmla="*/ 1482 h 4318"/>
              <a:gd name="T74" fmla="*/ 3808 w 5960"/>
              <a:gd name="T75" fmla="*/ 1209 h 4318"/>
              <a:gd name="T76" fmla="*/ 3152 w 5960"/>
              <a:gd name="T77" fmla="*/ 1085 h 4318"/>
              <a:gd name="T78" fmla="*/ 2582 w 5960"/>
              <a:gd name="T79" fmla="*/ 21 h 4318"/>
              <a:gd name="T80" fmla="*/ 1822 w 5960"/>
              <a:gd name="T81" fmla="*/ 182 h 4318"/>
              <a:gd name="T82" fmla="*/ 1128 w 5960"/>
              <a:gd name="T83" fmla="*/ 487 h 4318"/>
              <a:gd name="T84" fmla="*/ 515 w 5960"/>
              <a:gd name="T85" fmla="*/ 919 h 4318"/>
              <a:gd name="T86" fmla="*/ 0 w 5960"/>
              <a:gd name="T87" fmla="*/ 1460 h 4318"/>
              <a:gd name="T88" fmla="*/ 652 w 5960"/>
              <a:gd name="T89" fmla="*/ 1291 h 4318"/>
              <a:gd name="T90" fmla="*/ 1222 w 5960"/>
              <a:gd name="T91" fmla="*/ 859 h 4318"/>
              <a:gd name="T92" fmla="*/ 1878 w 5960"/>
              <a:gd name="T93" fmla="*/ 552 h 4318"/>
              <a:gd name="T94" fmla="*/ 2600 w 5960"/>
              <a:gd name="T95" fmla="*/ 390 h 4318"/>
              <a:gd name="T96" fmla="*/ 3362 w 5960"/>
              <a:gd name="T97" fmla="*/ 390 h 4318"/>
              <a:gd name="T98" fmla="*/ 4082 w 5960"/>
              <a:gd name="T99" fmla="*/ 552 h 4318"/>
              <a:gd name="T100" fmla="*/ 4738 w 5960"/>
              <a:gd name="T101" fmla="*/ 859 h 4318"/>
              <a:gd name="T102" fmla="*/ 5308 w 5960"/>
              <a:gd name="T103" fmla="*/ 1291 h 4318"/>
              <a:gd name="T104" fmla="*/ 5960 w 5960"/>
              <a:gd name="T105" fmla="*/ 1460 h 4318"/>
              <a:gd name="T106" fmla="*/ 5445 w 5960"/>
              <a:gd name="T107" fmla="*/ 919 h 4318"/>
              <a:gd name="T108" fmla="*/ 4831 w 5960"/>
              <a:gd name="T109" fmla="*/ 487 h 4318"/>
              <a:gd name="T110" fmla="*/ 4138 w 5960"/>
              <a:gd name="T111" fmla="*/ 182 h 4318"/>
              <a:gd name="T112" fmla="*/ 3380 w 5960"/>
              <a:gd name="T113" fmla="*/ 21 h 4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60" h="4318">
                <a:moveTo>
                  <a:pt x="2981" y="3238"/>
                </a:moveTo>
                <a:lnTo>
                  <a:pt x="2907" y="3244"/>
                </a:lnTo>
                <a:lnTo>
                  <a:pt x="2836" y="3258"/>
                </a:lnTo>
                <a:lnTo>
                  <a:pt x="2770" y="3282"/>
                </a:lnTo>
                <a:lnTo>
                  <a:pt x="2708" y="3312"/>
                </a:lnTo>
                <a:lnTo>
                  <a:pt x="2650" y="3350"/>
                </a:lnTo>
                <a:lnTo>
                  <a:pt x="2598" y="3397"/>
                </a:lnTo>
                <a:lnTo>
                  <a:pt x="2553" y="3448"/>
                </a:lnTo>
                <a:lnTo>
                  <a:pt x="2513" y="3506"/>
                </a:lnTo>
                <a:lnTo>
                  <a:pt x="2483" y="3569"/>
                </a:lnTo>
                <a:lnTo>
                  <a:pt x="2459" y="3636"/>
                </a:lnTo>
                <a:lnTo>
                  <a:pt x="2445" y="3706"/>
                </a:lnTo>
                <a:lnTo>
                  <a:pt x="2441" y="3778"/>
                </a:lnTo>
                <a:lnTo>
                  <a:pt x="2445" y="3852"/>
                </a:lnTo>
                <a:lnTo>
                  <a:pt x="2459" y="3923"/>
                </a:lnTo>
                <a:lnTo>
                  <a:pt x="2483" y="3988"/>
                </a:lnTo>
                <a:lnTo>
                  <a:pt x="2513" y="4051"/>
                </a:lnTo>
                <a:lnTo>
                  <a:pt x="2553" y="4109"/>
                </a:lnTo>
                <a:lnTo>
                  <a:pt x="2598" y="4159"/>
                </a:lnTo>
                <a:lnTo>
                  <a:pt x="2650" y="4206"/>
                </a:lnTo>
                <a:lnTo>
                  <a:pt x="2708" y="4244"/>
                </a:lnTo>
                <a:lnTo>
                  <a:pt x="2770" y="4275"/>
                </a:lnTo>
                <a:lnTo>
                  <a:pt x="2836" y="4298"/>
                </a:lnTo>
                <a:lnTo>
                  <a:pt x="2907" y="4313"/>
                </a:lnTo>
                <a:lnTo>
                  <a:pt x="2981" y="4318"/>
                </a:lnTo>
                <a:lnTo>
                  <a:pt x="3053" y="4313"/>
                </a:lnTo>
                <a:lnTo>
                  <a:pt x="3123" y="4298"/>
                </a:lnTo>
                <a:lnTo>
                  <a:pt x="3190" y="4275"/>
                </a:lnTo>
                <a:lnTo>
                  <a:pt x="3253" y="4244"/>
                </a:lnTo>
                <a:lnTo>
                  <a:pt x="3309" y="4206"/>
                </a:lnTo>
                <a:lnTo>
                  <a:pt x="3362" y="4159"/>
                </a:lnTo>
                <a:lnTo>
                  <a:pt x="3407" y="4109"/>
                </a:lnTo>
                <a:lnTo>
                  <a:pt x="3447" y="4051"/>
                </a:lnTo>
                <a:lnTo>
                  <a:pt x="3477" y="3988"/>
                </a:lnTo>
                <a:lnTo>
                  <a:pt x="3501" y="3923"/>
                </a:lnTo>
                <a:lnTo>
                  <a:pt x="3515" y="3852"/>
                </a:lnTo>
                <a:lnTo>
                  <a:pt x="3521" y="3778"/>
                </a:lnTo>
                <a:lnTo>
                  <a:pt x="3515" y="3706"/>
                </a:lnTo>
                <a:lnTo>
                  <a:pt x="3501" y="3636"/>
                </a:lnTo>
                <a:lnTo>
                  <a:pt x="3477" y="3569"/>
                </a:lnTo>
                <a:lnTo>
                  <a:pt x="3447" y="3506"/>
                </a:lnTo>
                <a:lnTo>
                  <a:pt x="3407" y="3448"/>
                </a:lnTo>
                <a:lnTo>
                  <a:pt x="3362" y="3397"/>
                </a:lnTo>
                <a:lnTo>
                  <a:pt x="3309" y="3350"/>
                </a:lnTo>
                <a:lnTo>
                  <a:pt x="3253" y="3312"/>
                </a:lnTo>
                <a:lnTo>
                  <a:pt x="3190" y="3282"/>
                </a:lnTo>
                <a:lnTo>
                  <a:pt x="3123" y="3258"/>
                </a:lnTo>
                <a:lnTo>
                  <a:pt x="3053" y="3244"/>
                </a:lnTo>
                <a:lnTo>
                  <a:pt x="2981" y="3238"/>
                </a:lnTo>
                <a:close/>
                <a:moveTo>
                  <a:pt x="2981" y="2159"/>
                </a:moveTo>
                <a:lnTo>
                  <a:pt x="2851" y="2164"/>
                </a:lnTo>
                <a:lnTo>
                  <a:pt x="2726" y="2179"/>
                </a:lnTo>
                <a:lnTo>
                  <a:pt x="2603" y="2204"/>
                </a:lnTo>
                <a:lnTo>
                  <a:pt x="2484" y="2237"/>
                </a:lnTo>
                <a:lnTo>
                  <a:pt x="2369" y="2280"/>
                </a:lnTo>
                <a:lnTo>
                  <a:pt x="2259" y="2329"/>
                </a:lnTo>
                <a:lnTo>
                  <a:pt x="2152" y="2388"/>
                </a:lnTo>
                <a:lnTo>
                  <a:pt x="2051" y="2453"/>
                </a:lnTo>
                <a:lnTo>
                  <a:pt x="1955" y="2527"/>
                </a:lnTo>
                <a:lnTo>
                  <a:pt x="1865" y="2607"/>
                </a:lnTo>
                <a:lnTo>
                  <a:pt x="1780" y="2693"/>
                </a:lnTo>
                <a:lnTo>
                  <a:pt x="1703" y="2785"/>
                </a:lnTo>
                <a:lnTo>
                  <a:pt x="1988" y="3006"/>
                </a:lnTo>
                <a:lnTo>
                  <a:pt x="2060" y="2921"/>
                </a:lnTo>
                <a:lnTo>
                  <a:pt x="2139" y="2841"/>
                </a:lnTo>
                <a:lnTo>
                  <a:pt x="2226" y="2771"/>
                </a:lnTo>
                <a:lnTo>
                  <a:pt x="2320" y="2706"/>
                </a:lnTo>
                <a:lnTo>
                  <a:pt x="2419" y="2652"/>
                </a:lnTo>
                <a:lnTo>
                  <a:pt x="2522" y="2605"/>
                </a:lnTo>
                <a:lnTo>
                  <a:pt x="2631" y="2569"/>
                </a:lnTo>
                <a:lnTo>
                  <a:pt x="2744" y="2542"/>
                </a:lnTo>
                <a:lnTo>
                  <a:pt x="2860" y="2525"/>
                </a:lnTo>
                <a:lnTo>
                  <a:pt x="2981" y="2520"/>
                </a:lnTo>
                <a:lnTo>
                  <a:pt x="3100" y="2525"/>
                </a:lnTo>
                <a:lnTo>
                  <a:pt x="3217" y="2542"/>
                </a:lnTo>
                <a:lnTo>
                  <a:pt x="3329" y="2569"/>
                </a:lnTo>
                <a:lnTo>
                  <a:pt x="3438" y="2605"/>
                </a:lnTo>
                <a:lnTo>
                  <a:pt x="3542" y="2652"/>
                </a:lnTo>
                <a:lnTo>
                  <a:pt x="3642" y="2706"/>
                </a:lnTo>
                <a:lnTo>
                  <a:pt x="3734" y="2771"/>
                </a:lnTo>
                <a:lnTo>
                  <a:pt x="3820" y="2841"/>
                </a:lnTo>
                <a:lnTo>
                  <a:pt x="3902" y="2921"/>
                </a:lnTo>
                <a:lnTo>
                  <a:pt x="3974" y="3006"/>
                </a:lnTo>
                <a:lnTo>
                  <a:pt x="4257" y="2785"/>
                </a:lnTo>
                <a:lnTo>
                  <a:pt x="4180" y="2693"/>
                </a:lnTo>
                <a:lnTo>
                  <a:pt x="4097" y="2607"/>
                </a:lnTo>
                <a:lnTo>
                  <a:pt x="4006" y="2527"/>
                </a:lnTo>
                <a:lnTo>
                  <a:pt x="3911" y="2453"/>
                </a:lnTo>
                <a:lnTo>
                  <a:pt x="3810" y="2388"/>
                </a:lnTo>
                <a:lnTo>
                  <a:pt x="3703" y="2329"/>
                </a:lnTo>
                <a:lnTo>
                  <a:pt x="3591" y="2280"/>
                </a:lnTo>
                <a:lnTo>
                  <a:pt x="3477" y="2237"/>
                </a:lnTo>
                <a:lnTo>
                  <a:pt x="3358" y="2204"/>
                </a:lnTo>
                <a:lnTo>
                  <a:pt x="3235" y="2179"/>
                </a:lnTo>
                <a:lnTo>
                  <a:pt x="3109" y="2164"/>
                </a:lnTo>
                <a:lnTo>
                  <a:pt x="2981" y="2159"/>
                </a:lnTo>
                <a:close/>
                <a:moveTo>
                  <a:pt x="2981" y="1079"/>
                </a:moveTo>
                <a:lnTo>
                  <a:pt x="2809" y="1085"/>
                </a:lnTo>
                <a:lnTo>
                  <a:pt x="2640" y="1101"/>
                </a:lnTo>
                <a:lnTo>
                  <a:pt x="2473" y="1128"/>
                </a:lnTo>
                <a:lnTo>
                  <a:pt x="2311" y="1164"/>
                </a:lnTo>
                <a:lnTo>
                  <a:pt x="2154" y="1209"/>
                </a:lnTo>
                <a:lnTo>
                  <a:pt x="1999" y="1263"/>
                </a:lnTo>
                <a:lnTo>
                  <a:pt x="1849" y="1328"/>
                </a:lnTo>
                <a:lnTo>
                  <a:pt x="1704" y="1401"/>
                </a:lnTo>
                <a:lnTo>
                  <a:pt x="1565" y="1482"/>
                </a:lnTo>
                <a:lnTo>
                  <a:pt x="1430" y="1570"/>
                </a:lnTo>
                <a:lnTo>
                  <a:pt x="1302" y="1668"/>
                </a:lnTo>
                <a:lnTo>
                  <a:pt x="1179" y="1771"/>
                </a:lnTo>
                <a:lnTo>
                  <a:pt x="1063" y="1881"/>
                </a:lnTo>
                <a:lnTo>
                  <a:pt x="953" y="2000"/>
                </a:lnTo>
                <a:lnTo>
                  <a:pt x="852" y="2123"/>
                </a:lnTo>
                <a:lnTo>
                  <a:pt x="1136" y="2343"/>
                </a:lnTo>
                <a:lnTo>
                  <a:pt x="1231" y="2229"/>
                </a:lnTo>
                <a:lnTo>
                  <a:pt x="1332" y="2121"/>
                </a:lnTo>
                <a:lnTo>
                  <a:pt x="1443" y="2018"/>
                </a:lnTo>
                <a:lnTo>
                  <a:pt x="1556" y="1924"/>
                </a:lnTo>
                <a:lnTo>
                  <a:pt x="1679" y="1838"/>
                </a:lnTo>
                <a:lnTo>
                  <a:pt x="1805" y="1756"/>
                </a:lnTo>
                <a:lnTo>
                  <a:pt x="1937" y="1686"/>
                </a:lnTo>
                <a:lnTo>
                  <a:pt x="2074" y="1623"/>
                </a:lnTo>
                <a:lnTo>
                  <a:pt x="2215" y="1569"/>
                </a:lnTo>
                <a:lnTo>
                  <a:pt x="2362" y="1522"/>
                </a:lnTo>
                <a:lnTo>
                  <a:pt x="2511" y="1487"/>
                </a:lnTo>
                <a:lnTo>
                  <a:pt x="2665" y="1460"/>
                </a:lnTo>
                <a:lnTo>
                  <a:pt x="2820" y="1444"/>
                </a:lnTo>
                <a:lnTo>
                  <a:pt x="2981" y="1439"/>
                </a:lnTo>
                <a:lnTo>
                  <a:pt x="3140" y="1444"/>
                </a:lnTo>
                <a:lnTo>
                  <a:pt x="3297" y="1460"/>
                </a:lnTo>
                <a:lnTo>
                  <a:pt x="3450" y="1487"/>
                </a:lnTo>
                <a:lnTo>
                  <a:pt x="3600" y="1522"/>
                </a:lnTo>
                <a:lnTo>
                  <a:pt x="3745" y="1569"/>
                </a:lnTo>
                <a:lnTo>
                  <a:pt x="3887" y="1623"/>
                </a:lnTo>
                <a:lnTo>
                  <a:pt x="4024" y="1686"/>
                </a:lnTo>
                <a:lnTo>
                  <a:pt x="4156" y="1756"/>
                </a:lnTo>
                <a:lnTo>
                  <a:pt x="4283" y="1838"/>
                </a:lnTo>
                <a:lnTo>
                  <a:pt x="4404" y="1924"/>
                </a:lnTo>
                <a:lnTo>
                  <a:pt x="4519" y="2018"/>
                </a:lnTo>
                <a:lnTo>
                  <a:pt x="4627" y="2121"/>
                </a:lnTo>
                <a:lnTo>
                  <a:pt x="4730" y="2229"/>
                </a:lnTo>
                <a:lnTo>
                  <a:pt x="4824" y="2343"/>
                </a:lnTo>
                <a:lnTo>
                  <a:pt x="5109" y="2123"/>
                </a:lnTo>
                <a:lnTo>
                  <a:pt x="5007" y="2000"/>
                </a:lnTo>
                <a:lnTo>
                  <a:pt x="4896" y="1883"/>
                </a:lnTo>
                <a:lnTo>
                  <a:pt x="4781" y="1771"/>
                </a:lnTo>
                <a:lnTo>
                  <a:pt x="4658" y="1668"/>
                </a:lnTo>
                <a:lnTo>
                  <a:pt x="4530" y="1570"/>
                </a:lnTo>
                <a:lnTo>
                  <a:pt x="4396" y="1482"/>
                </a:lnTo>
                <a:lnTo>
                  <a:pt x="4255" y="1401"/>
                </a:lnTo>
                <a:lnTo>
                  <a:pt x="4111" y="1328"/>
                </a:lnTo>
                <a:lnTo>
                  <a:pt x="3961" y="1263"/>
                </a:lnTo>
                <a:lnTo>
                  <a:pt x="3808" y="1209"/>
                </a:lnTo>
                <a:lnTo>
                  <a:pt x="3649" y="1164"/>
                </a:lnTo>
                <a:lnTo>
                  <a:pt x="3486" y="1128"/>
                </a:lnTo>
                <a:lnTo>
                  <a:pt x="3320" y="1101"/>
                </a:lnTo>
                <a:lnTo>
                  <a:pt x="3152" y="1085"/>
                </a:lnTo>
                <a:lnTo>
                  <a:pt x="2981" y="1079"/>
                </a:lnTo>
                <a:close/>
                <a:moveTo>
                  <a:pt x="2981" y="0"/>
                </a:moveTo>
                <a:lnTo>
                  <a:pt x="2779" y="5"/>
                </a:lnTo>
                <a:lnTo>
                  <a:pt x="2582" y="21"/>
                </a:lnTo>
                <a:lnTo>
                  <a:pt x="2387" y="47"/>
                </a:lnTo>
                <a:lnTo>
                  <a:pt x="2195" y="83"/>
                </a:lnTo>
                <a:lnTo>
                  <a:pt x="2006" y="128"/>
                </a:lnTo>
                <a:lnTo>
                  <a:pt x="1822" y="182"/>
                </a:lnTo>
                <a:lnTo>
                  <a:pt x="1643" y="245"/>
                </a:lnTo>
                <a:lnTo>
                  <a:pt x="1466" y="318"/>
                </a:lnTo>
                <a:lnTo>
                  <a:pt x="1295" y="397"/>
                </a:lnTo>
                <a:lnTo>
                  <a:pt x="1128" y="487"/>
                </a:lnTo>
                <a:lnTo>
                  <a:pt x="966" y="583"/>
                </a:lnTo>
                <a:lnTo>
                  <a:pt x="811" y="688"/>
                </a:lnTo>
                <a:lnTo>
                  <a:pt x="661" y="800"/>
                </a:lnTo>
                <a:lnTo>
                  <a:pt x="515" y="919"/>
                </a:lnTo>
                <a:lnTo>
                  <a:pt x="377" y="1045"/>
                </a:lnTo>
                <a:lnTo>
                  <a:pt x="244" y="1177"/>
                </a:lnTo>
                <a:lnTo>
                  <a:pt x="119" y="1316"/>
                </a:lnTo>
                <a:lnTo>
                  <a:pt x="0" y="1460"/>
                </a:lnTo>
                <a:lnTo>
                  <a:pt x="291" y="1688"/>
                </a:lnTo>
                <a:lnTo>
                  <a:pt x="404" y="1549"/>
                </a:lnTo>
                <a:lnTo>
                  <a:pt x="525" y="1417"/>
                </a:lnTo>
                <a:lnTo>
                  <a:pt x="652" y="1291"/>
                </a:lnTo>
                <a:lnTo>
                  <a:pt x="785" y="1171"/>
                </a:lnTo>
                <a:lnTo>
                  <a:pt x="926" y="1059"/>
                </a:lnTo>
                <a:lnTo>
                  <a:pt x="1072" y="955"/>
                </a:lnTo>
                <a:lnTo>
                  <a:pt x="1222" y="859"/>
                </a:lnTo>
                <a:lnTo>
                  <a:pt x="1379" y="769"/>
                </a:lnTo>
                <a:lnTo>
                  <a:pt x="1540" y="688"/>
                </a:lnTo>
                <a:lnTo>
                  <a:pt x="1706" y="615"/>
                </a:lnTo>
                <a:lnTo>
                  <a:pt x="1878" y="552"/>
                </a:lnTo>
                <a:lnTo>
                  <a:pt x="2053" y="496"/>
                </a:lnTo>
                <a:lnTo>
                  <a:pt x="2232" y="451"/>
                </a:lnTo>
                <a:lnTo>
                  <a:pt x="2414" y="415"/>
                </a:lnTo>
                <a:lnTo>
                  <a:pt x="2600" y="390"/>
                </a:lnTo>
                <a:lnTo>
                  <a:pt x="2788" y="373"/>
                </a:lnTo>
                <a:lnTo>
                  <a:pt x="2981" y="368"/>
                </a:lnTo>
                <a:lnTo>
                  <a:pt x="3172" y="373"/>
                </a:lnTo>
                <a:lnTo>
                  <a:pt x="3362" y="390"/>
                </a:lnTo>
                <a:lnTo>
                  <a:pt x="3546" y="415"/>
                </a:lnTo>
                <a:lnTo>
                  <a:pt x="3728" y="451"/>
                </a:lnTo>
                <a:lnTo>
                  <a:pt x="3909" y="496"/>
                </a:lnTo>
                <a:lnTo>
                  <a:pt x="4082" y="552"/>
                </a:lnTo>
                <a:lnTo>
                  <a:pt x="4254" y="615"/>
                </a:lnTo>
                <a:lnTo>
                  <a:pt x="4420" y="688"/>
                </a:lnTo>
                <a:lnTo>
                  <a:pt x="4580" y="769"/>
                </a:lnTo>
                <a:lnTo>
                  <a:pt x="4738" y="859"/>
                </a:lnTo>
                <a:lnTo>
                  <a:pt x="4889" y="955"/>
                </a:lnTo>
                <a:lnTo>
                  <a:pt x="5034" y="1059"/>
                </a:lnTo>
                <a:lnTo>
                  <a:pt x="5174" y="1171"/>
                </a:lnTo>
                <a:lnTo>
                  <a:pt x="5308" y="1291"/>
                </a:lnTo>
                <a:lnTo>
                  <a:pt x="5434" y="1417"/>
                </a:lnTo>
                <a:lnTo>
                  <a:pt x="5555" y="1549"/>
                </a:lnTo>
                <a:lnTo>
                  <a:pt x="5669" y="1688"/>
                </a:lnTo>
                <a:lnTo>
                  <a:pt x="5960" y="1460"/>
                </a:lnTo>
                <a:lnTo>
                  <a:pt x="5842" y="1316"/>
                </a:lnTo>
                <a:lnTo>
                  <a:pt x="5716" y="1177"/>
                </a:lnTo>
                <a:lnTo>
                  <a:pt x="5584" y="1045"/>
                </a:lnTo>
                <a:lnTo>
                  <a:pt x="5445" y="919"/>
                </a:lnTo>
                <a:lnTo>
                  <a:pt x="5301" y="800"/>
                </a:lnTo>
                <a:lnTo>
                  <a:pt x="5149" y="688"/>
                </a:lnTo>
                <a:lnTo>
                  <a:pt x="4994" y="583"/>
                </a:lnTo>
                <a:lnTo>
                  <a:pt x="4831" y="487"/>
                </a:lnTo>
                <a:lnTo>
                  <a:pt x="4665" y="397"/>
                </a:lnTo>
                <a:lnTo>
                  <a:pt x="4494" y="318"/>
                </a:lnTo>
                <a:lnTo>
                  <a:pt x="4319" y="245"/>
                </a:lnTo>
                <a:lnTo>
                  <a:pt x="4138" y="182"/>
                </a:lnTo>
                <a:lnTo>
                  <a:pt x="3954" y="128"/>
                </a:lnTo>
                <a:lnTo>
                  <a:pt x="3766" y="83"/>
                </a:lnTo>
                <a:lnTo>
                  <a:pt x="3575" y="47"/>
                </a:lnTo>
                <a:lnTo>
                  <a:pt x="3380" y="21"/>
                </a:lnTo>
                <a:lnTo>
                  <a:pt x="3181" y="5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62"/>
          <p:cNvSpPr>
            <a:spLocks noEditPoints="1"/>
          </p:cNvSpPr>
          <p:nvPr/>
        </p:nvSpPr>
        <p:spPr bwMode="auto">
          <a:xfrm>
            <a:off x="776172" y="2332299"/>
            <a:ext cx="758579" cy="759527"/>
          </a:xfrm>
          <a:custGeom>
            <a:avLst/>
            <a:gdLst>
              <a:gd name="T0" fmla="*/ 3372 w 4002"/>
              <a:gd name="T1" fmla="*/ 1923 h 4004"/>
              <a:gd name="T2" fmla="*/ 3299 w 4002"/>
              <a:gd name="T3" fmla="*/ 3931 h 4004"/>
              <a:gd name="T4" fmla="*/ 250 w 4002"/>
              <a:gd name="T5" fmla="*/ 4004 h 4004"/>
              <a:gd name="T6" fmla="*/ 48 w 4002"/>
              <a:gd name="T7" fmla="*/ 3902 h 4004"/>
              <a:gd name="T8" fmla="*/ 4 w 4002"/>
              <a:gd name="T9" fmla="*/ 586 h 4004"/>
              <a:gd name="T10" fmla="*/ 135 w 4002"/>
              <a:gd name="T11" fmla="*/ 406 h 4004"/>
              <a:gd name="T12" fmla="*/ 2005 w 4002"/>
              <a:gd name="T13" fmla="*/ 628 h 4004"/>
              <a:gd name="T14" fmla="*/ 3606 w 4002"/>
              <a:gd name="T15" fmla="*/ 317 h 4004"/>
              <a:gd name="T16" fmla="*/ 3744 w 4002"/>
              <a:gd name="T17" fmla="*/ 517 h 4004"/>
              <a:gd name="T18" fmla="*/ 3667 w 4002"/>
              <a:gd name="T19" fmla="*/ 756 h 4004"/>
              <a:gd name="T20" fmla="*/ 3536 w 4002"/>
              <a:gd name="T21" fmla="*/ 886 h 4004"/>
              <a:gd name="T22" fmla="*/ 3268 w 4002"/>
              <a:gd name="T23" fmla="*/ 1152 h 4004"/>
              <a:gd name="T24" fmla="*/ 2839 w 4002"/>
              <a:gd name="T25" fmla="*/ 1576 h 4004"/>
              <a:gd name="T26" fmla="*/ 2248 w 4002"/>
              <a:gd name="T27" fmla="*/ 2158 h 4004"/>
              <a:gd name="T28" fmla="*/ 1827 w 4002"/>
              <a:gd name="T29" fmla="*/ 2499 h 4004"/>
              <a:gd name="T30" fmla="*/ 1507 w 4002"/>
              <a:gd name="T31" fmla="*/ 2602 h 4004"/>
              <a:gd name="T32" fmla="*/ 1398 w 4002"/>
              <a:gd name="T33" fmla="*/ 2468 h 4004"/>
              <a:gd name="T34" fmla="*/ 1501 w 4002"/>
              <a:gd name="T35" fmla="*/ 2120 h 4004"/>
              <a:gd name="T36" fmla="*/ 1616 w 4002"/>
              <a:gd name="T37" fmla="*/ 1947 h 4004"/>
              <a:gd name="T38" fmla="*/ 1847 w 4002"/>
              <a:gd name="T39" fmla="*/ 1715 h 4004"/>
              <a:gd name="T40" fmla="*/ 2152 w 4002"/>
              <a:gd name="T41" fmla="*/ 1412 h 4004"/>
              <a:gd name="T42" fmla="*/ 2484 w 4002"/>
              <a:gd name="T43" fmla="*/ 1080 h 4004"/>
              <a:gd name="T44" fmla="*/ 2798 w 4002"/>
              <a:gd name="T45" fmla="*/ 766 h 4004"/>
              <a:gd name="T46" fmla="*/ 3050 w 4002"/>
              <a:gd name="T47" fmla="*/ 514 h 4004"/>
              <a:gd name="T48" fmla="*/ 3195 w 4002"/>
              <a:gd name="T49" fmla="*/ 369 h 4004"/>
              <a:gd name="T50" fmla="*/ 3353 w 4002"/>
              <a:gd name="T51" fmla="*/ 266 h 4004"/>
              <a:gd name="T52" fmla="*/ 3270 w 4002"/>
              <a:gd name="T53" fmla="*/ 29 h 4004"/>
              <a:gd name="T54" fmla="*/ 3029 w 4002"/>
              <a:gd name="T55" fmla="*/ 181 h 4004"/>
              <a:gd name="T56" fmla="*/ 2909 w 4002"/>
              <a:gd name="T57" fmla="*/ 301 h 4004"/>
              <a:gd name="T58" fmla="*/ 2676 w 4002"/>
              <a:gd name="T59" fmla="*/ 534 h 4004"/>
              <a:gd name="T60" fmla="*/ 2375 w 4002"/>
              <a:gd name="T61" fmla="*/ 835 h 4004"/>
              <a:gd name="T62" fmla="*/ 2047 w 4002"/>
              <a:gd name="T63" fmla="*/ 1163 h 4004"/>
              <a:gd name="T64" fmla="*/ 1736 w 4002"/>
              <a:gd name="T65" fmla="*/ 1474 h 4004"/>
              <a:gd name="T66" fmla="*/ 1487 w 4002"/>
              <a:gd name="T67" fmla="*/ 1724 h 4004"/>
              <a:gd name="T68" fmla="*/ 1341 w 4002"/>
              <a:gd name="T69" fmla="*/ 1868 h 4004"/>
              <a:gd name="T70" fmla="*/ 1293 w 4002"/>
              <a:gd name="T71" fmla="*/ 1936 h 4004"/>
              <a:gd name="T72" fmla="*/ 1236 w 4002"/>
              <a:gd name="T73" fmla="*/ 2136 h 4004"/>
              <a:gd name="T74" fmla="*/ 1149 w 4002"/>
              <a:gd name="T75" fmla="*/ 2426 h 4004"/>
              <a:gd name="T76" fmla="*/ 1067 w 4002"/>
              <a:gd name="T77" fmla="*/ 2697 h 4004"/>
              <a:gd name="T78" fmla="*/ 1023 w 4002"/>
              <a:gd name="T79" fmla="*/ 2843 h 4004"/>
              <a:gd name="T80" fmla="*/ 1048 w 4002"/>
              <a:gd name="T81" fmla="*/ 2953 h 4004"/>
              <a:gd name="T82" fmla="*/ 1154 w 4002"/>
              <a:gd name="T83" fmla="*/ 2978 h 4004"/>
              <a:gd name="T84" fmla="*/ 1270 w 4002"/>
              <a:gd name="T85" fmla="*/ 2941 h 4004"/>
              <a:gd name="T86" fmla="*/ 1532 w 4002"/>
              <a:gd name="T87" fmla="*/ 2856 h 4004"/>
              <a:gd name="T88" fmla="*/ 1823 w 4002"/>
              <a:gd name="T89" fmla="*/ 2764 h 4004"/>
              <a:gd name="T90" fmla="*/ 2028 w 4002"/>
              <a:gd name="T91" fmla="*/ 2698 h 4004"/>
              <a:gd name="T92" fmla="*/ 2126 w 4002"/>
              <a:gd name="T93" fmla="*/ 2630 h 4004"/>
              <a:gd name="T94" fmla="*/ 2303 w 4002"/>
              <a:gd name="T95" fmla="*/ 2457 h 4004"/>
              <a:gd name="T96" fmla="*/ 2578 w 4002"/>
              <a:gd name="T97" fmla="*/ 2185 h 4004"/>
              <a:gd name="T98" fmla="*/ 2907 w 4002"/>
              <a:gd name="T99" fmla="*/ 1861 h 4004"/>
              <a:gd name="T100" fmla="*/ 3242 w 4002"/>
              <a:gd name="T101" fmla="*/ 1529 h 4004"/>
              <a:gd name="T102" fmla="*/ 3537 w 4002"/>
              <a:gd name="T103" fmla="*/ 1238 h 4004"/>
              <a:gd name="T104" fmla="*/ 3745 w 4002"/>
              <a:gd name="T105" fmla="*/ 1031 h 4004"/>
              <a:gd name="T106" fmla="*/ 3907 w 4002"/>
              <a:gd name="T107" fmla="*/ 847 h 4004"/>
              <a:gd name="T108" fmla="*/ 3995 w 4002"/>
              <a:gd name="T109" fmla="*/ 498 h 4004"/>
              <a:gd name="T110" fmla="*/ 3846 w 4002"/>
              <a:gd name="T111" fmla="*/ 202 h 4004"/>
              <a:gd name="T112" fmla="*/ 3553 w 4002"/>
              <a:gd name="T113" fmla="*/ 16 h 4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02" h="4004">
                <a:moveTo>
                  <a:pt x="2005" y="628"/>
                </a:moveTo>
                <a:lnTo>
                  <a:pt x="250" y="628"/>
                </a:lnTo>
                <a:lnTo>
                  <a:pt x="250" y="3754"/>
                </a:lnTo>
                <a:lnTo>
                  <a:pt x="3122" y="3754"/>
                </a:lnTo>
                <a:lnTo>
                  <a:pt x="3122" y="2160"/>
                </a:lnTo>
                <a:lnTo>
                  <a:pt x="3372" y="1923"/>
                </a:lnTo>
                <a:lnTo>
                  <a:pt x="3372" y="3754"/>
                </a:lnTo>
                <a:lnTo>
                  <a:pt x="3370" y="3794"/>
                </a:lnTo>
                <a:lnTo>
                  <a:pt x="3360" y="3833"/>
                </a:lnTo>
                <a:lnTo>
                  <a:pt x="3344" y="3869"/>
                </a:lnTo>
                <a:lnTo>
                  <a:pt x="3325" y="3902"/>
                </a:lnTo>
                <a:lnTo>
                  <a:pt x="3299" y="3931"/>
                </a:lnTo>
                <a:lnTo>
                  <a:pt x="3270" y="3955"/>
                </a:lnTo>
                <a:lnTo>
                  <a:pt x="3238" y="3976"/>
                </a:lnTo>
                <a:lnTo>
                  <a:pt x="3201" y="3991"/>
                </a:lnTo>
                <a:lnTo>
                  <a:pt x="3164" y="4000"/>
                </a:lnTo>
                <a:lnTo>
                  <a:pt x="3122" y="4004"/>
                </a:lnTo>
                <a:lnTo>
                  <a:pt x="250" y="4004"/>
                </a:lnTo>
                <a:lnTo>
                  <a:pt x="210" y="4000"/>
                </a:lnTo>
                <a:lnTo>
                  <a:pt x="171" y="3991"/>
                </a:lnTo>
                <a:lnTo>
                  <a:pt x="135" y="3976"/>
                </a:lnTo>
                <a:lnTo>
                  <a:pt x="102" y="3955"/>
                </a:lnTo>
                <a:lnTo>
                  <a:pt x="73" y="3931"/>
                </a:lnTo>
                <a:lnTo>
                  <a:pt x="48" y="3902"/>
                </a:lnTo>
                <a:lnTo>
                  <a:pt x="28" y="3869"/>
                </a:lnTo>
                <a:lnTo>
                  <a:pt x="13" y="3833"/>
                </a:lnTo>
                <a:lnTo>
                  <a:pt x="4" y="3794"/>
                </a:lnTo>
                <a:lnTo>
                  <a:pt x="0" y="3754"/>
                </a:lnTo>
                <a:lnTo>
                  <a:pt x="0" y="628"/>
                </a:lnTo>
                <a:lnTo>
                  <a:pt x="4" y="586"/>
                </a:lnTo>
                <a:lnTo>
                  <a:pt x="13" y="548"/>
                </a:lnTo>
                <a:lnTo>
                  <a:pt x="28" y="512"/>
                </a:lnTo>
                <a:lnTo>
                  <a:pt x="48" y="480"/>
                </a:lnTo>
                <a:lnTo>
                  <a:pt x="73" y="450"/>
                </a:lnTo>
                <a:lnTo>
                  <a:pt x="102" y="425"/>
                </a:lnTo>
                <a:lnTo>
                  <a:pt x="135" y="406"/>
                </a:lnTo>
                <a:lnTo>
                  <a:pt x="171" y="390"/>
                </a:lnTo>
                <a:lnTo>
                  <a:pt x="210" y="380"/>
                </a:lnTo>
                <a:lnTo>
                  <a:pt x="250" y="378"/>
                </a:lnTo>
                <a:lnTo>
                  <a:pt x="2251" y="378"/>
                </a:lnTo>
                <a:lnTo>
                  <a:pt x="2257" y="384"/>
                </a:lnTo>
                <a:lnTo>
                  <a:pt x="2005" y="628"/>
                </a:lnTo>
                <a:close/>
                <a:moveTo>
                  <a:pt x="3435" y="250"/>
                </a:moveTo>
                <a:lnTo>
                  <a:pt x="3473" y="254"/>
                </a:lnTo>
                <a:lnTo>
                  <a:pt x="3509" y="264"/>
                </a:lnTo>
                <a:lnTo>
                  <a:pt x="3543" y="277"/>
                </a:lnTo>
                <a:lnTo>
                  <a:pt x="3576" y="295"/>
                </a:lnTo>
                <a:lnTo>
                  <a:pt x="3606" y="317"/>
                </a:lnTo>
                <a:lnTo>
                  <a:pt x="3633" y="344"/>
                </a:lnTo>
                <a:lnTo>
                  <a:pt x="3664" y="372"/>
                </a:lnTo>
                <a:lnTo>
                  <a:pt x="3691" y="404"/>
                </a:lnTo>
                <a:lnTo>
                  <a:pt x="3714" y="440"/>
                </a:lnTo>
                <a:lnTo>
                  <a:pt x="3732" y="477"/>
                </a:lnTo>
                <a:lnTo>
                  <a:pt x="3744" y="517"/>
                </a:lnTo>
                <a:lnTo>
                  <a:pt x="3753" y="558"/>
                </a:lnTo>
                <a:lnTo>
                  <a:pt x="3745" y="602"/>
                </a:lnTo>
                <a:lnTo>
                  <a:pt x="3733" y="645"/>
                </a:lnTo>
                <a:lnTo>
                  <a:pt x="3715" y="685"/>
                </a:lnTo>
                <a:lnTo>
                  <a:pt x="3693" y="721"/>
                </a:lnTo>
                <a:lnTo>
                  <a:pt x="3667" y="756"/>
                </a:lnTo>
                <a:lnTo>
                  <a:pt x="3634" y="787"/>
                </a:lnTo>
                <a:lnTo>
                  <a:pt x="3624" y="798"/>
                </a:lnTo>
                <a:lnTo>
                  <a:pt x="3608" y="813"/>
                </a:lnTo>
                <a:lnTo>
                  <a:pt x="3589" y="833"/>
                </a:lnTo>
                <a:lnTo>
                  <a:pt x="3565" y="857"/>
                </a:lnTo>
                <a:lnTo>
                  <a:pt x="3536" y="886"/>
                </a:lnTo>
                <a:lnTo>
                  <a:pt x="3503" y="919"/>
                </a:lnTo>
                <a:lnTo>
                  <a:pt x="3464" y="957"/>
                </a:lnTo>
                <a:lnTo>
                  <a:pt x="3422" y="999"/>
                </a:lnTo>
                <a:lnTo>
                  <a:pt x="3376" y="1045"/>
                </a:lnTo>
                <a:lnTo>
                  <a:pt x="3324" y="1096"/>
                </a:lnTo>
                <a:lnTo>
                  <a:pt x="3268" y="1152"/>
                </a:lnTo>
                <a:lnTo>
                  <a:pt x="3207" y="1211"/>
                </a:lnTo>
                <a:lnTo>
                  <a:pt x="3143" y="1276"/>
                </a:lnTo>
                <a:lnTo>
                  <a:pt x="3074" y="1344"/>
                </a:lnTo>
                <a:lnTo>
                  <a:pt x="3000" y="1417"/>
                </a:lnTo>
                <a:lnTo>
                  <a:pt x="2921" y="1494"/>
                </a:lnTo>
                <a:lnTo>
                  <a:pt x="2839" y="1576"/>
                </a:lnTo>
                <a:lnTo>
                  <a:pt x="2752" y="1662"/>
                </a:lnTo>
                <a:lnTo>
                  <a:pt x="2659" y="1753"/>
                </a:lnTo>
                <a:lnTo>
                  <a:pt x="2564" y="1847"/>
                </a:lnTo>
                <a:lnTo>
                  <a:pt x="2463" y="1947"/>
                </a:lnTo>
                <a:lnTo>
                  <a:pt x="2359" y="2050"/>
                </a:lnTo>
                <a:lnTo>
                  <a:pt x="2248" y="2158"/>
                </a:lnTo>
                <a:lnTo>
                  <a:pt x="2135" y="2271"/>
                </a:lnTo>
                <a:lnTo>
                  <a:pt x="2017" y="2387"/>
                </a:lnTo>
                <a:lnTo>
                  <a:pt x="1941" y="2464"/>
                </a:lnTo>
                <a:lnTo>
                  <a:pt x="1908" y="2474"/>
                </a:lnTo>
                <a:lnTo>
                  <a:pt x="1870" y="2486"/>
                </a:lnTo>
                <a:lnTo>
                  <a:pt x="1827" y="2499"/>
                </a:lnTo>
                <a:lnTo>
                  <a:pt x="1779" y="2514"/>
                </a:lnTo>
                <a:lnTo>
                  <a:pt x="1728" y="2531"/>
                </a:lnTo>
                <a:lnTo>
                  <a:pt x="1675" y="2548"/>
                </a:lnTo>
                <a:lnTo>
                  <a:pt x="1619" y="2565"/>
                </a:lnTo>
                <a:lnTo>
                  <a:pt x="1564" y="2583"/>
                </a:lnTo>
                <a:lnTo>
                  <a:pt x="1507" y="2602"/>
                </a:lnTo>
                <a:lnTo>
                  <a:pt x="1450" y="2620"/>
                </a:lnTo>
                <a:lnTo>
                  <a:pt x="1394" y="2637"/>
                </a:lnTo>
                <a:lnTo>
                  <a:pt x="1341" y="2656"/>
                </a:lnTo>
                <a:lnTo>
                  <a:pt x="1360" y="2594"/>
                </a:lnTo>
                <a:lnTo>
                  <a:pt x="1378" y="2531"/>
                </a:lnTo>
                <a:lnTo>
                  <a:pt x="1398" y="2468"/>
                </a:lnTo>
                <a:lnTo>
                  <a:pt x="1417" y="2403"/>
                </a:lnTo>
                <a:lnTo>
                  <a:pt x="1435" y="2341"/>
                </a:lnTo>
                <a:lnTo>
                  <a:pt x="1453" y="2282"/>
                </a:lnTo>
                <a:lnTo>
                  <a:pt x="1470" y="2224"/>
                </a:lnTo>
                <a:lnTo>
                  <a:pt x="1486" y="2170"/>
                </a:lnTo>
                <a:lnTo>
                  <a:pt x="1501" y="2120"/>
                </a:lnTo>
                <a:lnTo>
                  <a:pt x="1514" y="2077"/>
                </a:lnTo>
                <a:lnTo>
                  <a:pt x="1525" y="2039"/>
                </a:lnTo>
                <a:lnTo>
                  <a:pt x="1542" y="2021"/>
                </a:lnTo>
                <a:lnTo>
                  <a:pt x="1562" y="2000"/>
                </a:lnTo>
                <a:lnTo>
                  <a:pt x="1588" y="1975"/>
                </a:lnTo>
                <a:lnTo>
                  <a:pt x="1616" y="1947"/>
                </a:lnTo>
                <a:lnTo>
                  <a:pt x="1648" y="1915"/>
                </a:lnTo>
                <a:lnTo>
                  <a:pt x="1682" y="1880"/>
                </a:lnTo>
                <a:lnTo>
                  <a:pt x="1720" y="1843"/>
                </a:lnTo>
                <a:lnTo>
                  <a:pt x="1760" y="1802"/>
                </a:lnTo>
                <a:lnTo>
                  <a:pt x="1802" y="1760"/>
                </a:lnTo>
                <a:lnTo>
                  <a:pt x="1847" y="1715"/>
                </a:lnTo>
                <a:lnTo>
                  <a:pt x="1895" y="1669"/>
                </a:lnTo>
                <a:lnTo>
                  <a:pt x="1943" y="1620"/>
                </a:lnTo>
                <a:lnTo>
                  <a:pt x="1994" y="1569"/>
                </a:lnTo>
                <a:lnTo>
                  <a:pt x="2045" y="1518"/>
                </a:lnTo>
                <a:lnTo>
                  <a:pt x="2098" y="1465"/>
                </a:lnTo>
                <a:lnTo>
                  <a:pt x="2152" y="1412"/>
                </a:lnTo>
                <a:lnTo>
                  <a:pt x="2206" y="1357"/>
                </a:lnTo>
                <a:lnTo>
                  <a:pt x="2262" y="1301"/>
                </a:lnTo>
                <a:lnTo>
                  <a:pt x="2318" y="1247"/>
                </a:lnTo>
                <a:lnTo>
                  <a:pt x="2372" y="1191"/>
                </a:lnTo>
                <a:lnTo>
                  <a:pt x="2428" y="1135"/>
                </a:lnTo>
                <a:lnTo>
                  <a:pt x="2484" y="1080"/>
                </a:lnTo>
                <a:lnTo>
                  <a:pt x="2538" y="1025"/>
                </a:lnTo>
                <a:lnTo>
                  <a:pt x="2593" y="971"/>
                </a:lnTo>
                <a:lnTo>
                  <a:pt x="2646" y="918"/>
                </a:lnTo>
                <a:lnTo>
                  <a:pt x="2698" y="866"/>
                </a:lnTo>
                <a:lnTo>
                  <a:pt x="2749" y="815"/>
                </a:lnTo>
                <a:lnTo>
                  <a:pt x="2798" y="766"/>
                </a:lnTo>
                <a:lnTo>
                  <a:pt x="2845" y="719"/>
                </a:lnTo>
                <a:lnTo>
                  <a:pt x="2891" y="673"/>
                </a:lnTo>
                <a:lnTo>
                  <a:pt x="2935" y="629"/>
                </a:lnTo>
                <a:lnTo>
                  <a:pt x="2976" y="588"/>
                </a:lnTo>
                <a:lnTo>
                  <a:pt x="3015" y="550"/>
                </a:lnTo>
                <a:lnTo>
                  <a:pt x="3050" y="514"/>
                </a:lnTo>
                <a:lnTo>
                  <a:pt x="3082" y="481"/>
                </a:lnTo>
                <a:lnTo>
                  <a:pt x="3113" y="452"/>
                </a:lnTo>
                <a:lnTo>
                  <a:pt x="3138" y="425"/>
                </a:lnTo>
                <a:lnTo>
                  <a:pt x="3161" y="403"/>
                </a:lnTo>
                <a:lnTo>
                  <a:pt x="3179" y="384"/>
                </a:lnTo>
                <a:lnTo>
                  <a:pt x="3195" y="369"/>
                </a:lnTo>
                <a:lnTo>
                  <a:pt x="3205" y="358"/>
                </a:lnTo>
                <a:lnTo>
                  <a:pt x="3211" y="352"/>
                </a:lnTo>
                <a:lnTo>
                  <a:pt x="3244" y="324"/>
                </a:lnTo>
                <a:lnTo>
                  <a:pt x="3278" y="301"/>
                </a:lnTo>
                <a:lnTo>
                  <a:pt x="3314" y="282"/>
                </a:lnTo>
                <a:lnTo>
                  <a:pt x="3353" y="266"/>
                </a:lnTo>
                <a:lnTo>
                  <a:pt x="3394" y="255"/>
                </a:lnTo>
                <a:lnTo>
                  <a:pt x="3435" y="250"/>
                </a:lnTo>
                <a:close/>
                <a:moveTo>
                  <a:pt x="3435" y="0"/>
                </a:moveTo>
                <a:lnTo>
                  <a:pt x="3379" y="5"/>
                </a:lnTo>
                <a:lnTo>
                  <a:pt x="3325" y="15"/>
                </a:lnTo>
                <a:lnTo>
                  <a:pt x="3270" y="29"/>
                </a:lnTo>
                <a:lnTo>
                  <a:pt x="3219" y="50"/>
                </a:lnTo>
                <a:lnTo>
                  <a:pt x="3168" y="74"/>
                </a:lnTo>
                <a:lnTo>
                  <a:pt x="3121" y="103"/>
                </a:lnTo>
                <a:lnTo>
                  <a:pt x="3076" y="137"/>
                </a:lnTo>
                <a:lnTo>
                  <a:pt x="3035" y="175"/>
                </a:lnTo>
                <a:lnTo>
                  <a:pt x="3029" y="181"/>
                </a:lnTo>
                <a:lnTo>
                  <a:pt x="3019" y="192"/>
                </a:lnTo>
                <a:lnTo>
                  <a:pt x="3005" y="207"/>
                </a:lnTo>
                <a:lnTo>
                  <a:pt x="2985" y="225"/>
                </a:lnTo>
                <a:lnTo>
                  <a:pt x="2964" y="247"/>
                </a:lnTo>
                <a:lnTo>
                  <a:pt x="2938" y="272"/>
                </a:lnTo>
                <a:lnTo>
                  <a:pt x="2909" y="301"/>
                </a:lnTo>
                <a:lnTo>
                  <a:pt x="2876" y="334"/>
                </a:lnTo>
                <a:lnTo>
                  <a:pt x="2842" y="368"/>
                </a:lnTo>
                <a:lnTo>
                  <a:pt x="2804" y="407"/>
                </a:lnTo>
                <a:lnTo>
                  <a:pt x="2764" y="447"/>
                </a:lnTo>
                <a:lnTo>
                  <a:pt x="2721" y="489"/>
                </a:lnTo>
                <a:lnTo>
                  <a:pt x="2676" y="534"/>
                </a:lnTo>
                <a:lnTo>
                  <a:pt x="2629" y="580"/>
                </a:lnTo>
                <a:lnTo>
                  <a:pt x="2582" y="629"/>
                </a:lnTo>
                <a:lnTo>
                  <a:pt x="2531" y="679"/>
                </a:lnTo>
                <a:lnTo>
                  <a:pt x="2480" y="730"/>
                </a:lnTo>
                <a:lnTo>
                  <a:pt x="2428" y="782"/>
                </a:lnTo>
                <a:lnTo>
                  <a:pt x="2375" y="835"/>
                </a:lnTo>
                <a:lnTo>
                  <a:pt x="2320" y="890"/>
                </a:lnTo>
                <a:lnTo>
                  <a:pt x="2265" y="944"/>
                </a:lnTo>
                <a:lnTo>
                  <a:pt x="2211" y="999"/>
                </a:lnTo>
                <a:lnTo>
                  <a:pt x="2156" y="1054"/>
                </a:lnTo>
                <a:lnTo>
                  <a:pt x="2102" y="1108"/>
                </a:lnTo>
                <a:lnTo>
                  <a:pt x="2047" y="1163"/>
                </a:lnTo>
                <a:lnTo>
                  <a:pt x="1993" y="1217"/>
                </a:lnTo>
                <a:lnTo>
                  <a:pt x="1939" y="1271"/>
                </a:lnTo>
                <a:lnTo>
                  <a:pt x="1886" y="1323"/>
                </a:lnTo>
                <a:lnTo>
                  <a:pt x="1835" y="1374"/>
                </a:lnTo>
                <a:lnTo>
                  <a:pt x="1785" y="1425"/>
                </a:lnTo>
                <a:lnTo>
                  <a:pt x="1736" y="1474"/>
                </a:lnTo>
                <a:lnTo>
                  <a:pt x="1690" y="1521"/>
                </a:lnTo>
                <a:lnTo>
                  <a:pt x="1644" y="1566"/>
                </a:lnTo>
                <a:lnTo>
                  <a:pt x="1601" y="1608"/>
                </a:lnTo>
                <a:lnTo>
                  <a:pt x="1560" y="1650"/>
                </a:lnTo>
                <a:lnTo>
                  <a:pt x="1522" y="1687"/>
                </a:lnTo>
                <a:lnTo>
                  <a:pt x="1487" y="1724"/>
                </a:lnTo>
                <a:lnTo>
                  <a:pt x="1455" y="1755"/>
                </a:lnTo>
                <a:lnTo>
                  <a:pt x="1424" y="1785"/>
                </a:lnTo>
                <a:lnTo>
                  <a:pt x="1399" y="1811"/>
                </a:lnTo>
                <a:lnTo>
                  <a:pt x="1376" y="1834"/>
                </a:lnTo>
                <a:lnTo>
                  <a:pt x="1356" y="1853"/>
                </a:lnTo>
                <a:lnTo>
                  <a:pt x="1341" y="1868"/>
                </a:lnTo>
                <a:lnTo>
                  <a:pt x="1330" y="1880"/>
                </a:lnTo>
                <a:lnTo>
                  <a:pt x="1324" y="1886"/>
                </a:lnTo>
                <a:lnTo>
                  <a:pt x="1321" y="1889"/>
                </a:lnTo>
                <a:lnTo>
                  <a:pt x="1309" y="1903"/>
                </a:lnTo>
                <a:lnTo>
                  <a:pt x="1299" y="1919"/>
                </a:lnTo>
                <a:lnTo>
                  <a:pt x="1293" y="1936"/>
                </a:lnTo>
                <a:lnTo>
                  <a:pt x="1287" y="1959"/>
                </a:lnTo>
                <a:lnTo>
                  <a:pt x="1280" y="1986"/>
                </a:lnTo>
                <a:lnTo>
                  <a:pt x="1270" y="2018"/>
                </a:lnTo>
                <a:lnTo>
                  <a:pt x="1259" y="2055"/>
                </a:lnTo>
                <a:lnTo>
                  <a:pt x="1248" y="2094"/>
                </a:lnTo>
                <a:lnTo>
                  <a:pt x="1236" y="2136"/>
                </a:lnTo>
                <a:lnTo>
                  <a:pt x="1223" y="2181"/>
                </a:lnTo>
                <a:lnTo>
                  <a:pt x="1208" y="2228"/>
                </a:lnTo>
                <a:lnTo>
                  <a:pt x="1194" y="2277"/>
                </a:lnTo>
                <a:lnTo>
                  <a:pt x="1179" y="2326"/>
                </a:lnTo>
                <a:lnTo>
                  <a:pt x="1164" y="2377"/>
                </a:lnTo>
                <a:lnTo>
                  <a:pt x="1149" y="2426"/>
                </a:lnTo>
                <a:lnTo>
                  <a:pt x="1135" y="2475"/>
                </a:lnTo>
                <a:lnTo>
                  <a:pt x="1120" y="2523"/>
                </a:lnTo>
                <a:lnTo>
                  <a:pt x="1105" y="2571"/>
                </a:lnTo>
                <a:lnTo>
                  <a:pt x="1092" y="2616"/>
                </a:lnTo>
                <a:lnTo>
                  <a:pt x="1079" y="2658"/>
                </a:lnTo>
                <a:lnTo>
                  <a:pt x="1067" y="2697"/>
                </a:lnTo>
                <a:lnTo>
                  <a:pt x="1056" y="2733"/>
                </a:lnTo>
                <a:lnTo>
                  <a:pt x="1046" y="2765"/>
                </a:lnTo>
                <a:lnTo>
                  <a:pt x="1039" y="2792"/>
                </a:lnTo>
                <a:lnTo>
                  <a:pt x="1032" y="2815"/>
                </a:lnTo>
                <a:lnTo>
                  <a:pt x="1027" y="2832"/>
                </a:lnTo>
                <a:lnTo>
                  <a:pt x="1023" y="2843"/>
                </a:lnTo>
                <a:lnTo>
                  <a:pt x="1022" y="2846"/>
                </a:lnTo>
                <a:lnTo>
                  <a:pt x="1017" y="2869"/>
                </a:lnTo>
                <a:lnTo>
                  <a:pt x="1018" y="2892"/>
                </a:lnTo>
                <a:lnTo>
                  <a:pt x="1024" y="2914"/>
                </a:lnTo>
                <a:lnTo>
                  <a:pt x="1034" y="2935"/>
                </a:lnTo>
                <a:lnTo>
                  <a:pt x="1048" y="2953"/>
                </a:lnTo>
                <a:lnTo>
                  <a:pt x="1064" y="2965"/>
                </a:lnTo>
                <a:lnTo>
                  <a:pt x="1082" y="2975"/>
                </a:lnTo>
                <a:lnTo>
                  <a:pt x="1102" y="2981"/>
                </a:lnTo>
                <a:lnTo>
                  <a:pt x="1122" y="2983"/>
                </a:lnTo>
                <a:lnTo>
                  <a:pt x="1138" y="2982"/>
                </a:lnTo>
                <a:lnTo>
                  <a:pt x="1154" y="2978"/>
                </a:lnTo>
                <a:lnTo>
                  <a:pt x="1159" y="2977"/>
                </a:lnTo>
                <a:lnTo>
                  <a:pt x="1170" y="2974"/>
                </a:lnTo>
                <a:lnTo>
                  <a:pt x="1187" y="2968"/>
                </a:lnTo>
                <a:lnTo>
                  <a:pt x="1210" y="2960"/>
                </a:lnTo>
                <a:lnTo>
                  <a:pt x="1238" y="2952"/>
                </a:lnTo>
                <a:lnTo>
                  <a:pt x="1270" y="2941"/>
                </a:lnTo>
                <a:lnTo>
                  <a:pt x="1307" y="2929"/>
                </a:lnTo>
                <a:lnTo>
                  <a:pt x="1347" y="2917"/>
                </a:lnTo>
                <a:lnTo>
                  <a:pt x="1390" y="2902"/>
                </a:lnTo>
                <a:lnTo>
                  <a:pt x="1435" y="2887"/>
                </a:lnTo>
                <a:lnTo>
                  <a:pt x="1482" y="2872"/>
                </a:lnTo>
                <a:lnTo>
                  <a:pt x="1532" y="2856"/>
                </a:lnTo>
                <a:lnTo>
                  <a:pt x="1581" y="2840"/>
                </a:lnTo>
                <a:lnTo>
                  <a:pt x="1630" y="2824"/>
                </a:lnTo>
                <a:lnTo>
                  <a:pt x="1680" y="2809"/>
                </a:lnTo>
                <a:lnTo>
                  <a:pt x="1730" y="2793"/>
                </a:lnTo>
                <a:lnTo>
                  <a:pt x="1777" y="2778"/>
                </a:lnTo>
                <a:lnTo>
                  <a:pt x="1823" y="2764"/>
                </a:lnTo>
                <a:lnTo>
                  <a:pt x="1865" y="2749"/>
                </a:lnTo>
                <a:lnTo>
                  <a:pt x="1907" y="2737"/>
                </a:lnTo>
                <a:lnTo>
                  <a:pt x="1943" y="2725"/>
                </a:lnTo>
                <a:lnTo>
                  <a:pt x="1976" y="2714"/>
                </a:lnTo>
                <a:lnTo>
                  <a:pt x="2005" y="2705"/>
                </a:lnTo>
                <a:lnTo>
                  <a:pt x="2028" y="2698"/>
                </a:lnTo>
                <a:lnTo>
                  <a:pt x="2046" y="2692"/>
                </a:lnTo>
                <a:lnTo>
                  <a:pt x="2069" y="2682"/>
                </a:lnTo>
                <a:lnTo>
                  <a:pt x="2090" y="2667"/>
                </a:lnTo>
                <a:lnTo>
                  <a:pt x="2098" y="2659"/>
                </a:lnTo>
                <a:lnTo>
                  <a:pt x="2110" y="2647"/>
                </a:lnTo>
                <a:lnTo>
                  <a:pt x="2126" y="2630"/>
                </a:lnTo>
                <a:lnTo>
                  <a:pt x="2147" y="2611"/>
                </a:lnTo>
                <a:lnTo>
                  <a:pt x="2172" y="2586"/>
                </a:lnTo>
                <a:lnTo>
                  <a:pt x="2200" y="2559"/>
                </a:lnTo>
                <a:lnTo>
                  <a:pt x="2232" y="2528"/>
                </a:lnTo>
                <a:lnTo>
                  <a:pt x="2265" y="2493"/>
                </a:lnTo>
                <a:lnTo>
                  <a:pt x="2303" y="2457"/>
                </a:lnTo>
                <a:lnTo>
                  <a:pt x="2343" y="2417"/>
                </a:lnTo>
                <a:lnTo>
                  <a:pt x="2387" y="2374"/>
                </a:lnTo>
                <a:lnTo>
                  <a:pt x="2432" y="2330"/>
                </a:lnTo>
                <a:lnTo>
                  <a:pt x="2479" y="2283"/>
                </a:lnTo>
                <a:lnTo>
                  <a:pt x="2527" y="2235"/>
                </a:lnTo>
                <a:lnTo>
                  <a:pt x="2578" y="2185"/>
                </a:lnTo>
                <a:lnTo>
                  <a:pt x="2632" y="2133"/>
                </a:lnTo>
                <a:lnTo>
                  <a:pt x="2685" y="2080"/>
                </a:lnTo>
                <a:lnTo>
                  <a:pt x="2739" y="2026"/>
                </a:lnTo>
                <a:lnTo>
                  <a:pt x="2795" y="1971"/>
                </a:lnTo>
                <a:lnTo>
                  <a:pt x="2851" y="1917"/>
                </a:lnTo>
                <a:lnTo>
                  <a:pt x="2907" y="1861"/>
                </a:lnTo>
                <a:lnTo>
                  <a:pt x="2964" y="1805"/>
                </a:lnTo>
                <a:lnTo>
                  <a:pt x="3021" y="1749"/>
                </a:lnTo>
                <a:lnTo>
                  <a:pt x="3076" y="1693"/>
                </a:lnTo>
                <a:lnTo>
                  <a:pt x="3132" y="1637"/>
                </a:lnTo>
                <a:lnTo>
                  <a:pt x="3188" y="1583"/>
                </a:lnTo>
                <a:lnTo>
                  <a:pt x="3242" y="1529"/>
                </a:lnTo>
                <a:lnTo>
                  <a:pt x="3295" y="1477"/>
                </a:lnTo>
                <a:lnTo>
                  <a:pt x="3347" y="1426"/>
                </a:lnTo>
                <a:lnTo>
                  <a:pt x="3398" y="1375"/>
                </a:lnTo>
                <a:lnTo>
                  <a:pt x="3446" y="1328"/>
                </a:lnTo>
                <a:lnTo>
                  <a:pt x="3492" y="1282"/>
                </a:lnTo>
                <a:lnTo>
                  <a:pt x="3537" y="1238"/>
                </a:lnTo>
                <a:lnTo>
                  <a:pt x="3578" y="1196"/>
                </a:lnTo>
                <a:lnTo>
                  <a:pt x="3618" y="1157"/>
                </a:lnTo>
                <a:lnTo>
                  <a:pt x="3655" y="1120"/>
                </a:lnTo>
                <a:lnTo>
                  <a:pt x="3688" y="1086"/>
                </a:lnTo>
                <a:lnTo>
                  <a:pt x="3719" y="1057"/>
                </a:lnTo>
                <a:lnTo>
                  <a:pt x="3745" y="1031"/>
                </a:lnTo>
                <a:lnTo>
                  <a:pt x="3768" y="1006"/>
                </a:lnTo>
                <a:lnTo>
                  <a:pt x="3788" y="987"/>
                </a:lnTo>
                <a:lnTo>
                  <a:pt x="3802" y="972"/>
                </a:lnTo>
                <a:lnTo>
                  <a:pt x="3813" y="961"/>
                </a:lnTo>
                <a:lnTo>
                  <a:pt x="3864" y="904"/>
                </a:lnTo>
                <a:lnTo>
                  <a:pt x="3907" y="847"/>
                </a:lnTo>
                <a:lnTo>
                  <a:pt x="3942" y="789"/>
                </a:lnTo>
                <a:lnTo>
                  <a:pt x="3968" y="731"/>
                </a:lnTo>
                <a:lnTo>
                  <a:pt x="3988" y="673"/>
                </a:lnTo>
                <a:lnTo>
                  <a:pt x="3999" y="614"/>
                </a:lnTo>
                <a:lnTo>
                  <a:pt x="4002" y="555"/>
                </a:lnTo>
                <a:lnTo>
                  <a:pt x="3995" y="498"/>
                </a:lnTo>
                <a:lnTo>
                  <a:pt x="3983" y="443"/>
                </a:lnTo>
                <a:lnTo>
                  <a:pt x="3966" y="390"/>
                </a:lnTo>
                <a:lnTo>
                  <a:pt x="3943" y="339"/>
                </a:lnTo>
                <a:lnTo>
                  <a:pt x="3916" y="290"/>
                </a:lnTo>
                <a:lnTo>
                  <a:pt x="3884" y="244"/>
                </a:lnTo>
                <a:lnTo>
                  <a:pt x="3846" y="202"/>
                </a:lnTo>
                <a:lnTo>
                  <a:pt x="3805" y="163"/>
                </a:lnTo>
                <a:lnTo>
                  <a:pt x="3761" y="123"/>
                </a:lnTo>
                <a:lnTo>
                  <a:pt x="3714" y="88"/>
                </a:lnTo>
                <a:lnTo>
                  <a:pt x="3663" y="57"/>
                </a:lnTo>
                <a:lnTo>
                  <a:pt x="3610" y="34"/>
                </a:lnTo>
                <a:lnTo>
                  <a:pt x="3553" y="16"/>
                </a:lnTo>
                <a:lnTo>
                  <a:pt x="3495" y="5"/>
                </a:lnTo>
                <a:lnTo>
                  <a:pt x="343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915672" y="2332299"/>
            <a:ext cx="666441" cy="760135"/>
            <a:chOff x="1490040" y="1878330"/>
            <a:chExt cx="644241" cy="734816"/>
          </a:xfrm>
          <a:solidFill>
            <a:schemeClr val="bg1"/>
          </a:solidFill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897968" y="1886332"/>
              <a:ext cx="228311" cy="227970"/>
            </a:xfrm>
            <a:custGeom>
              <a:avLst/>
              <a:gdLst>
                <a:gd name="T0" fmla="*/ 113 w 1341"/>
                <a:gd name="T1" fmla="*/ 0 h 1339"/>
                <a:gd name="T2" fmla="*/ 1341 w 1341"/>
                <a:gd name="T3" fmla="*/ 1227 h 1339"/>
                <a:gd name="T4" fmla="*/ 1227 w 1341"/>
                <a:gd name="T5" fmla="*/ 1339 h 1339"/>
                <a:gd name="T6" fmla="*/ 0 w 1341"/>
                <a:gd name="T7" fmla="*/ 113 h 1339"/>
                <a:gd name="T8" fmla="*/ 113 w 1341"/>
                <a:gd name="T9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1" h="1339">
                  <a:moveTo>
                    <a:pt x="113" y="0"/>
                  </a:moveTo>
                  <a:lnTo>
                    <a:pt x="1341" y="1227"/>
                  </a:lnTo>
                  <a:lnTo>
                    <a:pt x="1227" y="1339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627435" y="2232288"/>
              <a:ext cx="30135" cy="27070"/>
            </a:xfrm>
            <a:custGeom>
              <a:avLst/>
              <a:gdLst>
                <a:gd name="T0" fmla="*/ 177 w 177"/>
                <a:gd name="T1" fmla="*/ 80 h 159"/>
                <a:gd name="T2" fmla="*/ 173 w 177"/>
                <a:gd name="T3" fmla="*/ 101 h 159"/>
                <a:gd name="T4" fmla="*/ 164 w 177"/>
                <a:gd name="T5" fmla="*/ 119 h 159"/>
                <a:gd name="T6" fmla="*/ 151 w 177"/>
                <a:gd name="T7" fmla="*/ 136 h 159"/>
                <a:gd name="T8" fmla="*/ 132 w 177"/>
                <a:gd name="T9" fmla="*/ 148 h 159"/>
                <a:gd name="T10" fmla="*/ 111 w 177"/>
                <a:gd name="T11" fmla="*/ 157 h 159"/>
                <a:gd name="T12" fmla="*/ 88 w 177"/>
                <a:gd name="T13" fmla="*/ 159 h 159"/>
                <a:gd name="T14" fmla="*/ 64 w 177"/>
                <a:gd name="T15" fmla="*/ 157 h 159"/>
                <a:gd name="T16" fmla="*/ 43 w 177"/>
                <a:gd name="T17" fmla="*/ 148 h 159"/>
                <a:gd name="T18" fmla="*/ 26 w 177"/>
                <a:gd name="T19" fmla="*/ 136 h 159"/>
                <a:gd name="T20" fmla="*/ 12 w 177"/>
                <a:gd name="T21" fmla="*/ 119 h 159"/>
                <a:gd name="T22" fmla="*/ 4 w 177"/>
                <a:gd name="T23" fmla="*/ 101 h 159"/>
                <a:gd name="T24" fmla="*/ 0 w 177"/>
                <a:gd name="T25" fmla="*/ 80 h 159"/>
                <a:gd name="T26" fmla="*/ 4 w 177"/>
                <a:gd name="T27" fmla="*/ 57 h 159"/>
                <a:gd name="T28" fmla="*/ 12 w 177"/>
                <a:gd name="T29" fmla="*/ 39 h 159"/>
                <a:gd name="T30" fmla="*/ 26 w 177"/>
                <a:gd name="T31" fmla="*/ 22 h 159"/>
                <a:gd name="T32" fmla="*/ 43 w 177"/>
                <a:gd name="T33" fmla="*/ 10 h 159"/>
                <a:gd name="T34" fmla="*/ 64 w 177"/>
                <a:gd name="T35" fmla="*/ 2 h 159"/>
                <a:gd name="T36" fmla="*/ 88 w 177"/>
                <a:gd name="T37" fmla="*/ 0 h 159"/>
                <a:gd name="T38" fmla="*/ 111 w 177"/>
                <a:gd name="T39" fmla="*/ 2 h 159"/>
                <a:gd name="T40" fmla="*/ 132 w 177"/>
                <a:gd name="T41" fmla="*/ 10 h 159"/>
                <a:gd name="T42" fmla="*/ 151 w 177"/>
                <a:gd name="T43" fmla="*/ 22 h 159"/>
                <a:gd name="T44" fmla="*/ 164 w 177"/>
                <a:gd name="T45" fmla="*/ 39 h 159"/>
                <a:gd name="T46" fmla="*/ 173 w 177"/>
                <a:gd name="T47" fmla="*/ 57 h 159"/>
                <a:gd name="T48" fmla="*/ 177 w 177"/>
                <a:gd name="T49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59">
                  <a:moveTo>
                    <a:pt x="177" y="80"/>
                  </a:moveTo>
                  <a:lnTo>
                    <a:pt x="173" y="101"/>
                  </a:lnTo>
                  <a:lnTo>
                    <a:pt x="164" y="119"/>
                  </a:lnTo>
                  <a:lnTo>
                    <a:pt x="151" y="136"/>
                  </a:lnTo>
                  <a:lnTo>
                    <a:pt x="132" y="148"/>
                  </a:lnTo>
                  <a:lnTo>
                    <a:pt x="111" y="157"/>
                  </a:lnTo>
                  <a:lnTo>
                    <a:pt x="88" y="159"/>
                  </a:lnTo>
                  <a:lnTo>
                    <a:pt x="64" y="157"/>
                  </a:lnTo>
                  <a:lnTo>
                    <a:pt x="43" y="148"/>
                  </a:lnTo>
                  <a:lnTo>
                    <a:pt x="26" y="136"/>
                  </a:lnTo>
                  <a:lnTo>
                    <a:pt x="12" y="119"/>
                  </a:lnTo>
                  <a:lnTo>
                    <a:pt x="4" y="101"/>
                  </a:lnTo>
                  <a:lnTo>
                    <a:pt x="0" y="80"/>
                  </a:lnTo>
                  <a:lnTo>
                    <a:pt x="4" y="57"/>
                  </a:lnTo>
                  <a:lnTo>
                    <a:pt x="12" y="39"/>
                  </a:lnTo>
                  <a:lnTo>
                    <a:pt x="26" y="22"/>
                  </a:lnTo>
                  <a:lnTo>
                    <a:pt x="43" y="10"/>
                  </a:lnTo>
                  <a:lnTo>
                    <a:pt x="64" y="2"/>
                  </a:lnTo>
                  <a:lnTo>
                    <a:pt x="88" y="0"/>
                  </a:lnTo>
                  <a:lnTo>
                    <a:pt x="111" y="2"/>
                  </a:lnTo>
                  <a:lnTo>
                    <a:pt x="132" y="10"/>
                  </a:lnTo>
                  <a:lnTo>
                    <a:pt x="151" y="22"/>
                  </a:lnTo>
                  <a:lnTo>
                    <a:pt x="164" y="39"/>
                  </a:lnTo>
                  <a:lnTo>
                    <a:pt x="173" y="57"/>
                  </a:lnTo>
                  <a:lnTo>
                    <a:pt x="177" y="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1966751" y="2232288"/>
              <a:ext cx="30135" cy="27070"/>
            </a:xfrm>
            <a:custGeom>
              <a:avLst/>
              <a:gdLst>
                <a:gd name="T0" fmla="*/ 177 w 177"/>
                <a:gd name="T1" fmla="*/ 80 h 159"/>
                <a:gd name="T2" fmla="*/ 173 w 177"/>
                <a:gd name="T3" fmla="*/ 101 h 159"/>
                <a:gd name="T4" fmla="*/ 164 w 177"/>
                <a:gd name="T5" fmla="*/ 119 h 159"/>
                <a:gd name="T6" fmla="*/ 151 w 177"/>
                <a:gd name="T7" fmla="*/ 136 h 159"/>
                <a:gd name="T8" fmla="*/ 132 w 177"/>
                <a:gd name="T9" fmla="*/ 148 h 159"/>
                <a:gd name="T10" fmla="*/ 111 w 177"/>
                <a:gd name="T11" fmla="*/ 157 h 159"/>
                <a:gd name="T12" fmla="*/ 88 w 177"/>
                <a:gd name="T13" fmla="*/ 159 h 159"/>
                <a:gd name="T14" fmla="*/ 66 w 177"/>
                <a:gd name="T15" fmla="*/ 157 h 159"/>
                <a:gd name="T16" fmla="*/ 43 w 177"/>
                <a:gd name="T17" fmla="*/ 148 h 159"/>
                <a:gd name="T18" fmla="*/ 26 w 177"/>
                <a:gd name="T19" fmla="*/ 136 h 159"/>
                <a:gd name="T20" fmla="*/ 12 w 177"/>
                <a:gd name="T21" fmla="*/ 119 h 159"/>
                <a:gd name="T22" fmla="*/ 4 w 177"/>
                <a:gd name="T23" fmla="*/ 101 h 159"/>
                <a:gd name="T24" fmla="*/ 0 w 177"/>
                <a:gd name="T25" fmla="*/ 80 h 159"/>
                <a:gd name="T26" fmla="*/ 4 w 177"/>
                <a:gd name="T27" fmla="*/ 57 h 159"/>
                <a:gd name="T28" fmla="*/ 12 w 177"/>
                <a:gd name="T29" fmla="*/ 39 h 159"/>
                <a:gd name="T30" fmla="*/ 26 w 177"/>
                <a:gd name="T31" fmla="*/ 22 h 159"/>
                <a:gd name="T32" fmla="*/ 43 w 177"/>
                <a:gd name="T33" fmla="*/ 10 h 159"/>
                <a:gd name="T34" fmla="*/ 66 w 177"/>
                <a:gd name="T35" fmla="*/ 2 h 159"/>
                <a:gd name="T36" fmla="*/ 88 w 177"/>
                <a:gd name="T37" fmla="*/ 0 h 159"/>
                <a:gd name="T38" fmla="*/ 111 w 177"/>
                <a:gd name="T39" fmla="*/ 2 h 159"/>
                <a:gd name="T40" fmla="*/ 132 w 177"/>
                <a:gd name="T41" fmla="*/ 10 h 159"/>
                <a:gd name="T42" fmla="*/ 151 w 177"/>
                <a:gd name="T43" fmla="*/ 22 h 159"/>
                <a:gd name="T44" fmla="*/ 164 w 177"/>
                <a:gd name="T45" fmla="*/ 39 h 159"/>
                <a:gd name="T46" fmla="*/ 173 w 177"/>
                <a:gd name="T47" fmla="*/ 57 h 159"/>
                <a:gd name="T48" fmla="*/ 177 w 177"/>
                <a:gd name="T49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59">
                  <a:moveTo>
                    <a:pt x="177" y="80"/>
                  </a:moveTo>
                  <a:lnTo>
                    <a:pt x="173" y="101"/>
                  </a:lnTo>
                  <a:lnTo>
                    <a:pt x="164" y="119"/>
                  </a:lnTo>
                  <a:lnTo>
                    <a:pt x="151" y="136"/>
                  </a:lnTo>
                  <a:lnTo>
                    <a:pt x="132" y="148"/>
                  </a:lnTo>
                  <a:lnTo>
                    <a:pt x="111" y="157"/>
                  </a:lnTo>
                  <a:lnTo>
                    <a:pt x="88" y="159"/>
                  </a:lnTo>
                  <a:lnTo>
                    <a:pt x="66" y="157"/>
                  </a:lnTo>
                  <a:lnTo>
                    <a:pt x="43" y="148"/>
                  </a:lnTo>
                  <a:lnTo>
                    <a:pt x="26" y="136"/>
                  </a:lnTo>
                  <a:lnTo>
                    <a:pt x="12" y="119"/>
                  </a:lnTo>
                  <a:lnTo>
                    <a:pt x="4" y="101"/>
                  </a:lnTo>
                  <a:lnTo>
                    <a:pt x="0" y="80"/>
                  </a:lnTo>
                  <a:lnTo>
                    <a:pt x="4" y="57"/>
                  </a:lnTo>
                  <a:lnTo>
                    <a:pt x="12" y="39"/>
                  </a:lnTo>
                  <a:lnTo>
                    <a:pt x="26" y="22"/>
                  </a:lnTo>
                  <a:lnTo>
                    <a:pt x="43" y="10"/>
                  </a:lnTo>
                  <a:lnTo>
                    <a:pt x="66" y="2"/>
                  </a:lnTo>
                  <a:lnTo>
                    <a:pt x="88" y="0"/>
                  </a:lnTo>
                  <a:lnTo>
                    <a:pt x="111" y="2"/>
                  </a:lnTo>
                  <a:lnTo>
                    <a:pt x="132" y="10"/>
                  </a:lnTo>
                  <a:lnTo>
                    <a:pt x="151" y="22"/>
                  </a:lnTo>
                  <a:lnTo>
                    <a:pt x="164" y="39"/>
                  </a:lnTo>
                  <a:lnTo>
                    <a:pt x="173" y="57"/>
                  </a:lnTo>
                  <a:lnTo>
                    <a:pt x="177" y="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643098" y="2232288"/>
              <a:ext cx="338635" cy="2707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1627435" y="2315372"/>
              <a:ext cx="30135" cy="27241"/>
            </a:xfrm>
            <a:custGeom>
              <a:avLst/>
              <a:gdLst>
                <a:gd name="T0" fmla="*/ 177 w 177"/>
                <a:gd name="T1" fmla="*/ 80 h 160"/>
                <a:gd name="T2" fmla="*/ 173 w 177"/>
                <a:gd name="T3" fmla="*/ 102 h 160"/>
                <a:gd name="T4" fmla="*/ 164 w 177"/>
                <a:gd name="T5" fmla="*/ 120 h 160"/>
                <a:gd name="T6" fmla="*/ 151 w 177"/>
                <a:gd name="T7" fmla="*/ 138 h 160"/>
                <a:gd name="T8" fmla="*/ 132 w 177"/>
                <a:gd name="T9" fmla="*/ 149 h 160"/>
                <a:gd name="T10" fmla="*/ 111 w 177"/>
                <a:gd name="T11" fmla="*/ 157 h 160"/>
                <a:gd name="T12" fmla="*/ 88 w 177"/>
                <a:gd name="T13" fmla="*/ 160 h 160"/>
                <a:gd name="T14" fmla="*/ 64 w 177"/>
                <a:gd name="T15" fmla="*/ 157 h 160"/>
                <a:gd name="T16" fmla="*/ 43 w 177"/>
                <a:gd name="T17" fmla="*/ 149 h 160"/>
                <a:gd name="T18" fmla="*/ 26 w 177"/>
                <a:gd name="T19" fmla="*/ 138 h 160"/>
                <a:gd name="T20" fmla="*/ 12 w 177"/>
                <a:gd name="T21" fmla="*/ 120 h 160"/>
                <a:gd name="T22" fmla="*/ 4 w 177"/>
                <a:gd name="T23" fmla="*/ 102 h 160"/>
                <a:gd name="T24" fmla="*/ 0 w 177"/>
                <a:gd name="T25" fmla="*/ 80 h 160"/>
                <a:gd name="T26" fmla="*/ 4 w 177"/>
                <a:gd name="T27" fmla="*/ 59 h 160"/>
                <a:gd name="T28" fmla="*/ 12 w 177"/>
                <a:gd name="T29" fmla="*/ 41 h 160"/>
                <a:gd name="T30" fmla="*/ 26 w 177"/>
                <a:gd name="T31" fmla="*/ 24 h 160"/>
                <a:gd name="T32" fmla="*/ 43 w 177"/>
                <a:gd name="T33" fmla="*/ 12 h 160"/>
                <a:gd name="T34" fmla="*/ 64 w 177"/>
                <a:gd name="T35" fmla="*/ 3 h 160"/>
                <a:gd name="T36" fmla="*/ 88 w 177"/>
                <a:gd name="T37" fmla="*/ 0 h 160"/>
                <a:gd name="T38" fmla="*/ 111 w 177"/>
                <a:gd name="T39" fmla="*/ 3 h 160"/>
                <a:gd name="T40" fmla="*/ 132 w 177"/>
                <a:gd name="T41" fmla="*/ 12 h 160"/>
                <a:gd name="T42" fmla="*/ 151 w 177"/>
                <a:gd name="T43" fmla="*/ 24 h 160"/>
                <a:gd name="T44" fmla="*/ 164 w 177"/>
                <a:gd name="T45" fmla="*/ 41 h 160"/>
                <a:gd name="T46" fmla="*/ 173 w 177"/>
                <a:gd name="T47" fmla="*/ 59 h 160"/>
                <a:gd name="T48" fmla="*/ 177 w 177"/>
                <a:gd name="T4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60">
                  <a:moveTo>
                    <a:pt x="177" y="80"/>
                  </a:moveTo>
                  <a:lnTo>
                    <a:pt x="173" y="102"/>
                  </a:lnTo>
                  <a:lnTo>
                    <a:pt x="164" y="120"/>
                  </a:lnTo>
                  <a:lnTo>
                    <a:pt x="151" y="138"/>
                  </a:lnTo>
                  <a:lnTo>
                    <a:pt x="132" y="149"/>
                  </a:lnTo>
                  <a:lnTo>
                    <a:pt x="111" y="157"/>
                  </a:lnTo>
                  <a:lnTo>
                    <a:pt x="88" y="160"/>
                  </a:lnTo>
                  <a:lnTo>
                    <a:pt x="64" y="157"/>
                  </a:lnTo>
                  <a:lnTo>
                    <a:pt x="43" y="149"/>
                  </a:lnTo>
                  <a:lnTo>
                    <a:pt x="26" y="138"/>
                  </a:lnTo>
                  <a:lnTo>
                    <a:pt x="12" y="120"/>
                  </a:lnTo>
                  <a:lnTo>
                    <a:pt x="4" y="102"/>
                  </a:lnTo>
                  <a:lnTo>
                    <a:pt x="0" y="80"/>
                  </a:lnTo>
                  <a:lnTo>
                    <a:pt x="4" y="59"/>
                  </a:lnTo>
                  <a:lnTo>
                    <a:pt x="12" y="41"/>
                  </a:lnTo>
                  <a:lnTo>
                    <a:pt x="26" y="24"/>
                  </a:lnTo>
                  <a:lnTo>
                    <a:pt x="43" y="12"/>
                  </a:lnTo>
                  <a:lnTo>
                    <a:pt x="64" y="3"/>
                  </a:lnTo>
                  <a:lnTo>
                    <a:pt x="88" y="0"/>
                  </a:lnTo>
                  <a:lnTo>
                    <a:pt x="111" y="3"/>
                  </a:lnTo>
                  <a:lnTo>
                    <a:pt x="132" y="12"/>
                  </a:lnTo>
                  <a:lnTo>
                    <a:pt x="151" y="24"/>
                  </a:lnTo>
                  <a:lnTo>
                    <a:pt x="164" y="41"/>
                  </a:lnTo>
                  <a:lnTo>
                    <a:pt x="173" y="59"/>
                  </a:lnTo>
                  <a:lnTo>
                    <a:pt x="177" y="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966751" y="2315372"/>
              <a:ext cx="30135" cy="27241"/>
            </a:xfrm>
            <a:custGeom>
              <a:avLst/>
              <a:gdLst>
                <a:gd name="T0" fmla="*/ 177 w 177"/>
                <a:gd name="T1" fmla="*/ 80 h 160"/>
                <a:gd name="T2" fmla="*/ 173 w 177"/>
                <a:gd name="T3" fmla="*/ 102 h 160"/>
                <a:gd name="T4" fmla="*/ 164 w 177"/>
                <a:gd name="T5" fmla="*/ 120 h 160"/>
                <a:gd name="T6" fmla="*/ 151 w 177"/>
                <a:gd name="T7" fmla="*/ 138 h 160"/>
                <a:gd name="T8" fmla="*/ 132 w 177"/>
                <a:gd name="T9" fmla="*/ 149 h 160"/>
                <a:gd name="T10" fmla="*/ 111 w 177"/>
                <a:gd name="T11" fmla="*/ 157 h 160"/>
                <a:gd name="T12" fmla="*/ 88 w 177"/>
                <a:gd name="T13" fmla="*/ 160 h 160"/>
                <a:gd name="T14" fmla="*/ 66 w 177"/>
                <a:gd name="T15" fmla="*/ 157 h 160"/>
                <a:gd name="T16" fmla="*/ 43 w 177"/>
                <a:gd name="T17" fmla="*/ 149 h 160"/>
                <a:gd name="T18" fmla="*/ 26 w 177"/>
                <a:gd name="T19" fmla="*/ 138 h 160"/>
                <a:gd name="T20" fmla="*/ 12 w 177"/>
                <a:gd name="T21" fmla="*/ 120 h 160"/>
                <a:gd name="T22" fmla="*/ 4 w 177"/>
                <a:gd name="T23" fmla="*/ 102 h 160"/>
                <a:gd name="T24" fmla="*/ 0 w 177"/>
                <a:gd name="T25" fmla="*/ 80 h 160"/>
                <a:gd name="T26" fmla="*/ 4 w 177"/>
                <a:gd name="T27" fmla="*/ 59 h 160"/>
                <a:gd name="T28" fmla="*/ 12 w 177"/>
                <a:gd name="T29" fmla="*/ 41 h 160"/>
                <a:gd name="T30" fmla="*/ 26 w 177"/>
                <a:gd name="T31" fmla="*/ 24 h 160"/>
                <a:gd name="T32" fmla="*/ 43 w 177"/>
                <a:gd name="T33" fmla="*/ 12 h 160"/>
                <a:gd name="T34" fmla="*/ 66 w 177"/>
                <a:gd name="T35" fmla="*/ 3 h 160"/>
                <a:gd name="T36" fmla="*/ 88 w 177"/>
                <a:gd name="T37" fmla="*/ 0 h 160"/>
                <a:gd name="T38" fmla="*/ 111 w 177"/>
                <a:gd name="T39" fmla="*/ 3 h 160"/>
                <a:gd name="T40" fmla="*/ 132 w 177"/>
                <a:gd name="T41" fmla="*/ 12 h 160"/>
                <a:gd name="T42" fmla="*/ 151 w 177"/>
                <a:gd name="T43" fmla="*/ 24 h 160"/>
                <a:gd name="T44" fmla="*/ 164 w 177"/>
                <a:gd name="T45" fmla="*/ 41 h 160"/>
                <a:gd name="T46" fmla="*/ 173 w 177"/>
                <a:gd name="T47" fmla="*/ 59 h 160"/>
                <a:gd name="T48" fmla="*/ 177 w 177"/>
                <a:gd name="T49" fmla="*/ 8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60">
                  <a:moveTo>
                    <a:pt x="177" y="80"/>
                  </a:moveTo>
                  <a:lnTo>
                    <a:pt x="173" y="102"/>
                  </a:lnTo>
                  <a:lnTo>
                    <a:pt x="164" y="120"/>
                  </a:lnTo>
                  <a:lnTo>
                    <a:pt x="151" y="138"/>
                  </a:lnTo>
                  <a:lnTo>
                    <a:pt x="132" y="149"/>
                  </a:lnTo>
                  <a:lnTo>
                    <a:pt x="111" y="157"/>
                  </a:lnTo>
                  <a:lnTo>
                    <a:pt x="88" y="160"/>
                  </a:lnTo>
                  <a:lnTo>
                    <a:pt x="66" y="157"/>
                  </a:lnTo>
                  <a:lnTo>
                    <a:pt x="43" y="149"/>
                  </a:lnTo>
                  <a:lnTo>
                    <a:pt x="26" y="138"/>
                  </a:lnTo>
                  <a:lnTo>
                    <a:pt x="12" y="120"/>
                  </a:lnTo>
                  <a:lnTo>
                    <a:pt x="4" y="102"/>
                  </a:lnTo>
                  <a:lnTo>
                    <a:pt x="0" y="80"/>
                  </a:lnTo>
                  <a:lnTo>
                    <a:pt x="4" y="59"/>
                  </a:lnTo>
                  <a:lnTo>
                    <a:pt x="12" y="41"/>
                  </a:lnTo>
                  <a:lnTo>
                    <a:pt x="26" y="24"/>
                  </a:lnTo>
                  <a:lnTo>
                    <a:pt x="43" y="12"/>
                  </a:lnTo>
                  <a:lnTo>
                    <a:pt x="66" y="3"/>
                  </a:lnTo>
                  <a:lnTo>
                    <a:pt x="88" y="0"/>
                  </a:lnTo>
                  <a:lnTo>
                    <a:pt x="111" y="3"/>
                  </a:lnTo>
                  <a:lnTo>
                    <a:pt x="132" y="12"/>
                  </a:lnTo>
                  <a:lnTo>
                    <a:pt x="151" y="24"/>
                  </a:lnTo>
                  <a:lnTo>
                    <a:pt x="164" y="41"/>
                  </a:lnTo>
                  <a:lnTo>
                    <a:pt x="173" y="59"/>
                  </a:lnTo>
                  <a:lnTo>
                    <a:pt x="177" y="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1643098" y="2315372"/>
              <a:ext cx="338635" cy="2724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1627435" y="2408841"/>
              <a:ext cx="30135" cy="27070"/>
            </a:xfrm>
            <a:custGeom>
              <a:avLst/>
              <a:gdLst>
                <a:gd name="T0" fmla="*/ 177 w 177"/>
                <a:gd name="T1" fmla="*/ 79 h 159"/>
                <a:gd name="T2" fmla="*/ 173 w 177"/>
                <a:gd name="T3" fmla="*/ 102 h 159"/>
                <a:gd name="T4" fmla="*/ 164 w 177"/>
                <a:gd name="T5" fmla="*/ 120 h 159"/>
                <a:gd name="T6" fmla="*/ 151 w 177"/>
                <a:gd name="T7" fmla="*/ 137 h 159"/>
                <a:gd name="T8" fmla="*/ 132 w 177"/>
                <a:gd name="T9" fmla="*/ 149 h 159"/>
                <a:gd name="T10" fmla="*/ 111 w 177"/>
                <a:gd name="T11" fmla="*/ 157 h 159"/>
                <a:gd name="T12" fmla="*/ 88 w 177"/>
                <a:gd name="T13" fmla="*/ 159 h 159"/>
                <a:gd name="T14" fmla="*/ 64 w 177"/>
                <a:gd name="T15" fmla="*/ 157 h 159"/>
                <a:gd name="T16" fmla="*/ 43 w 177"/>
                <a:gd name="T17" fmla="*/ 149 h 159"/>
                <a:gd name="T18" fmla="*/ 26 w 177"/>
                <a:gd name="T19" fmla="*/ 137 h 159"/>
                <a:gd name="T20" fmla="*/ 12 w 177"/>
                <a:gd name="T21" fmla="*/ 120 h 159"/>
                <a:gd name="T22" fmla="*/ 4 w 177"/>
                <a:gd name="T23" fmla="*/ 102 h 159"/>
                <a:gd name="T24" fmla="*/ 0 w 177"/>
                <a:gd name="T25" fmla="*/ 79 h 159"/>
                <a:gd name="T26" fmla="*/ 4 w 177"/>
                <a:gd name="T27" fmla="*/ 58 h 159"/>
                <a:gd name="T28" fmla="*/ 12 w 177"/>
                <a:gd name="T29" fmla="*/ 40 h 159"/>
                <a:gd name="T30" fmla="*/ 26 w 177"/>
                <a:gd name="T31" fmla="*/ 23 h 159"/>
                <a:gd name="T32" fmla="*/ 43 w 177"/>
                <a:gd name="T33" fmla="*/ 11 h 159"/>
                <a:gd name="T34" fmla="*/ 64 w 177"/>
                <a:gd name="T35" fmla="*/ 2 h 159"/>
                <a:gd name="T36" fmla="*/ 88 w 177"/>
                <a:gd name="T37" fmla="*/ 0 h 159"/>
                <a:gd name="T38" fmla="*/ 111 w 177"/>
                <a:gd name="T39" fmla="*/ 2 h 159"/>
                <a:gd name="T40" fmla="*/ 132 w 177"/>
                <a:gd name="T41" fmla="*/ 11 h 159"/>
                <a:gd name="T42" fmla="*/ 151 w 177"/>
                <a:gd name="T43" fmla="*/ 23 h 159"/>
                <a:gd name="T44" fmla="*/ 164 w 177"/>
                <a:gd name="T45" fmla="*/ 40 h 159"/>
                <a:gd name="T46" fmla="*/ 173 w 177"/>
                <a:gd name="T47" fmla="*/ 58 h 159"/>
                <a:gd name="T48" fmla="*/ 177 w 177"/>
                <a:gd name="T49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59">
                  <a:moveTo>
                    <a:pt x="177" y="79"/>
                  </a:moveTo>
                  <a:lnTo>
                    <a:pt x="173" y="102"/>
                  </a:lnTo>
                  <a:lnTo>
                    <a:pt x="164" y="120"/>
                  </a:lnTo>
                  <a:lnTo>
                    <a:pt x="151" y="137"/>
                  </a:lnTo>
                  <a:lnTo>
                    <a:pt x="132" y="149"/>
                  </a:lnTo>
                  <a:lnTo>
                    <a:pt x="111" y="157"/>
                  </a:lnTo>
                  <a:lnTo>
                    <a:pt x="88" y="159"/>
                  </a:lnTo>
                  <a:lnTo>
                    <a:pt x="64" y="157"/>
                  </a:lnTo>
                  <a:lnTo>
                    <a:pt x="43" y="149"/>
                  </a:lnTo>
                  <a:lnTo>
                    <a:pt x="26" y="137"/>
                  </a:lnTo>
                  <a:lnTo>
                    <a:pt x="12" y="120"/>
                  </a:lnTo>
                  <a:lnTo>
                    <a:pt x="4" y="102"/>
                  </a:lnTo>
                  <a:lnTo>
                    <a:pt x="0" y="79"/>
                  </a:lnTo>
                  <a:lnTo>
                    <a:pt x="4" y="58"/>
                  </a:lnTo>
                  <a:lnTo>
                    <a:pt x="12" y="40"/>
                  </a:lnTo>
                  <a:lnTo>
                    <a:pt x="26" y="23"/>
                  </a:lnTo>
                  <a:lnTo>
                    <a:pt x="43" y="11"/>
                  </a:lnTo>
                  <a:lnTo>
                    <a:pt x="64" y="2"/>
                  </a:lnTo>
                  <a:lnTo>
                    <a:pt x="88" y="0"/>
                  </a:lnTo>
                  <a:lnTo>
                    <a:pt x="111" y="2"/>
                  </a:lnTo>
                  <a:lnTo>
                    <a:pt x="132" y="11"/>
                  </a:lnTo>
                  <a:lnTo>
                    <a:pt x="151" y="23"/>
                  </a:lnTo>
                  <a:lnTo>
                    <a:pt x="164" y="40"/>
                  </a:lnTo>
                  <a:lnTo>
                    <a:pt x="173" y="58"/>
                  </a:lnTo>
                  <a:lnTo>
                    <a:pt x="177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1966751" y="2408841"/>
              <a:ext cx="30135" cy="27070"/>
            </a:xfrm>
            <a:custGeom>
              <a:avLst/>
              <a:gdLst>
                <a:gd name="T0" fmla="*/ 177 w 177"/>
                <a:gd name="T1" fmla="*/ 79 h 159"/>
                <a:gd name="T2" fmla="*/ 173 w 177"/>
                <a:gd name="T3" fmla="*/ 102 h 159"/>
                <a:gd name="T4" fmla="*/ 164 w 177"/>
                <a:gd name="T5" fmla="*/ 120 h 159"/>
                <a:gd name="T6" fmla="*/ 151 w 177"/>
                <a:gd name="T7" fmla="*/ 137 h 159"/>
                <a:gd name="T8" fmla="*/ 132 w 177"/>
                <a:gd name="T9" fmla="*/ 149 h 159"/>
                <a:gd name="T10" fmla="*/ 111 w 177"/>
                <a:gd name="T11" fmla="*/ 157 h 159"/>
                <a:gd name="T12" fmla="*/ 88 w 177"/>
                <a:gd name="T13" fmla="*/ 159 h 159"/>
                <a:gd name="T14" fmla="*/ 66 w 177"/>
                <a:gd name="T15" fmla="*/ 157 h 159"/>
                <a:gd name="T16" fmla="*/ 43 w 177"/>
                <a:gd name="T17" fmla="*/ 149 h 159"/>
                <a:gd name="T18" fmla="*/ 26 w 177"/>
                <a:gd name="T19" fmla="*/ 137 h 159"/>
                <a:gd name="T20" fmla="*/ 12 w 177"/>
                <a:gd name="T21" fmla="*/ 120 h 159"/>
                <a:gd name="T22" fmla="*/ 4 w 177"/>
                <a:gd name="T23" fmla="*/ 102 h 159"/>
                <a:gd name="T24" fmla="*/ 0 w 177"/>
                <a:gd name="T25" fmla="*/ 79 h 159"/>
                <a:gd name="T26" fmla="*/ 4 w 177"/>
                <a:gd name="T27" fmla="*/ 58 h 159"/>
                <a:gd name="T28" fmla="*/ 12 w 177"/>
                <a:gd name="T29" fmla="*/ 40 h 159"/>
                <a:gd name="T30" fmla="*/ 26 w 177"/>
                <a:gd name="T31" fmla="*/ 23 h 159"/>
                <a:gd name="T32" fmla="*/ 43 w 177"/>
                <a:gd name="T33" fmla="*/ 11 h 159"/>
                <a:gd name="T34" fmla="*/ 66 w 177"/>
                <a:gd name="T35" fmla="*/ 2 h 159"/>
                <a:gd name="T36" fmla="*/ 88 w 177"/>
                <a:gd name="T37" fmla="*/ 0 h 159"/>
                <a:gd name="T38" fmla="*/ 111 w 177"/>
                <a:gd name="T39" fmla="*/ 2 h 159"/>
                <a:gd name="T40" fmla="*/ 132 w 177"/>
                <a:gd name="T41" fmla="*/ 11 h 159"/>
                <a:gd name="T42" fmla="*/ 151 w 177"/>
                <a:gd name="T43" fmla="*/ 23 h 159"/>
                <a:gd name="T44" fmla="*/ 164 w 177"/>
                <a:gd name="T45" fmla="*/ 40 h 159"/>
                <a:gd name="T46" fmla="*/ 173 w 177"/>
                <a:gd name="T47" fmla="*/ 58 h 159"/>
                <a:gd name="T48" fmla="*/ 177 w 177"/>
                <a:gd name="T49" fmla="*/ 7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7" h="159">
                  <a:moveTo>
                    <a:pt x="177" y="79"/>
                  </a:moveTo>
                  <a:lnTo>
                    <a:pt x="173" y="102"/>
                  </a:lnTo>
                  <a:lnTo>
                    <a:pt x="164" y="120"/>
                  </a:lnTo>
                  <a:lnTo>
                    <a:pt x="151" y="137"/>
                  </a:lnTo>
                  <a:lnTo>
                    <a:pt x="132" y="149"/>
                  </a:lnTo>
                  <a:lnTo>
                    <a:pt x="111" y="157"/>
                  </a:lnTo>
                  <a:lnTo>
                    <a:pt x="88" y="159"/>
                  </a:lnTo>
                  <a:lnTo>
                    <a:pt x="66" y="157"/>
                  </a:lnTo>
                  <a:lnTo>
                    <a:pt x="43" y="149"/>
                  </a:lnTo>
                  <a:lnTo>
                    <a:pt x="26" y="137"/>
                  </a:lnTo>
                  <a:lnTo>
                    <a:pt x="12" y="120"/>
                  </a:lnTo>
                  <a:lnTo>
                    <a:pt x="4" y="102"/>
                  </a:lnTo>
                  <a:lnTo>
                    <a:pt x="0" y="79"/>
                  </a:lnTo>
                  <a:lnTo>
                    <a:pt x="4" y="58"/>
                  </a:lnTo>
                  <a:lnTo>
                    <a:pt x="12" y="40"/>
                  </a:lnTo>
                  <a:lnTo>
                    <a:pt x="26" y="23"/>
                  </a:lnTo>
                  <a:lnTo>
                    <a:pt x="43" y="11"/>
                  </a:lnTo>
                  <a:lnTo>
                    <a:pt x="66" y="2"/>
                  </a:lnTo>
                  <a:lnTo>
                    <a:pt x="88" y="0"/>
                  </a:lnTo>
                  <a:lnTo>
                    <a:pt x="111" y="2"/>
                  </a:lnTo>
                  <a:lnTo>
                    <a:pt x="132" y="11"/>
                  </a:lnTo>
                  <a:lnTo>
                    <a:pt x="151" y="23"/>
                  </a:lnTo>
                  <a:lnTo>
                    <a:pt x="164" y="40"/>
                  </a:lnTo>
                  <a:lnTo>
                    <a:pt x="173" y="58"/>
                  </a:lnTo>
                  <a:lnTo>
                    <a:pt x="177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643098" y="2408841"/>
              <a:ext cx="338635" cy="2707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/>
            </p:cNvSpPr>
            <p:nvPr/>
          </p:nvSpPr>
          <p:spPr bwMode="auto">
            <a:xfrm>
              <a:off x="1884518" y="1905571"/>
              <a:ext cx="27070" cy="222352"/>
            </a:xfrm>
            <a:custGeom>
              <a:avLst/>
              <a:gdLst>
                <a:gd name="T0" fmla="*/ 0 w 159"/>
                <a:gd name="T1" fmla="*/ 0 h 1306"/>
                <a:gd name="T2" fmla="*/ 0 w 159"/>
                <a:gd name="T3" fmla="*/ 1146 h 1306"/>
                <a:gd name="T4" fmla="*/ 3 w 159"/>
                <a:gd name="T5" fmla="*/ 1182 h 1306"/>
                <a:gd name="T6" fmla="*/ 14 w 159"/>
                <a:gd name="T7" fmla="*/ 1214 h 1306"/>
                <a:gd name="T8" fmla="*/ 32 w 159"/>
                <a:gd name="T9" fmla="*/ 1245 h 1306"/>
                <a:gd name="T10" fmla="*/ 56 w 159"/>
                <a:gd name="T11" fmla="*/ 1268 h 1306"/>
                <a:gd name="T12" fmla="*/ 83 w 159"/>
                <a:gd name="T13" fmla="*/ 1288 h 1306"/>
                <a:gd name="T14" fmla="*/ 116 w 159"/>
                <a:gd name="T15" fmla="*/ 1300 h 1306"/>
                <a:gd name="T16" fmla="*/ 152 w 159"/>
                <a:gd name="T17" fmla="*/ 1306 h 1306"/>
                <a:gd name="T18" fmla="*/ 152 w 159"/>
                <a:gd name="T19" fmla="*/ 1306 h 1306"/>
                <a:gd name="T20" fmla="*/ 159 w 159"/>
                <a:gd name="T21" fmla="*/ 1306 h 1306"/>
                <a:gd name="T22" fmla="*/ 159 w 159"/>
                <a:gd name="T23" fmla="*/ 0 h 1306"/>
                <a:gd name="T24" fmla="*/ 0 w 159"/>
                <a:gd name="T2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306">
                  <a:moveTo>
                    <a:pt x="0" y="0"/>
                  </a:moveTo>
                  <a:lnTo>
                    <a:pt x="0" y="1146"/>
                  </a:lnTo>
                  <a:lnTo>
                    <a:pt x="3" y="1182"/>
                  </a:lnTo>
                  <a:lnTo>
                    <a:pt x="14" y="1214"/>
                  </a:lnTo>
                  <a:lnTo>
                    <a:pt x="32" y="1245"/>
                  </a:lnTo>
                  <a:lnTo>
                    <a:pt x="56" y="1268"/>
                  </a:lnTo>
                  <a:lnTo>
                    <a:pt x="83" y="1288"/>
                  </a:lnTo>
                  <a:lnTo>
                    <a:pt x="116" y="1300"/>
                  </a:lnTo>
                  <a:lnTo>
                    <a:pt x="152" y="1306"/>
                  </a:lnTo>
                  <a:lnTo>
                    <a:pt x="152" y="1306"/>
                  </a:lnTo>
                  <a:lnTo>
                    <a:pt x="159" y="1306"/>
                  </a:ln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1884518" y="2100682"/>
              <a:ext cx="227459" cy="27241"/>
            </a:xfrm>
            <a:custGeom>
              <a:avLst/>
              <a:gdLst>
                <a:gd name="T0" fmla="*/ 0 w 1336"/>
                <a:gd name="T1" fmla="*/ 0 h 160"/>
                <a:gd name="T2" fmla="*/ 3 w 1336"/>
                <a:gd name="T3" fmla="*/ 36 h 160"/>
                <a:gd name="T4" fmla="*/ 15 w 1336"/>
                <a:gd name="T5" fmla="*/ 68 h 160"/>
                <a:gd name="T6" fmla="*/ 34 w 1336"/>
                <a:gd name="T7" fmla="*/ 99 h 160"/>
                <a:gd name="T8" fmla="*/ 57 w 1336"/>
                <a:gd name="T9" fmla="*/ 122 h 160"/>
                <a:gd name="T10" fmla="*/ 86 w 1336"/>
                <a:gd name="T11" fmla="*/ 142 h 160"/>
                <a:gd name="T12" fmla="*/ 119 w 1336"/>
                <a:gd name="T13" fmla="*/ 154 h 160"/>
                <a:gd name="T14" fmla="*/ 154 w 1336"/>
                <a:gd name="T15" fmla="*/ 160 h 160"/>
                <a:gd name="T16" fmla="*/ 1336 w 1336"/>
                <a:gd name="T17" fmla="*/ 160 h 160"/>
                <a:gd name="T18" fmla="*/ 1336 w 1336"/>
                <a:gd name="T19" fmla="*/ 0 h 160"/>
                <a:gd name="T20" fmla="*/ 0 w 1336"/>
                <a:gd name="T2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6" h="160">
                  <a:moveTo>
                    <a:pt x="0" y="0"/>
                  </a:moveTo>
                  <a:lnTo>
                    <a:pt x="3" y="36"/>
                  </a:lnTo>
                  <a:lnTo>
                    <a:pt x="15" y="68"/>
                  </a:lnTo>
                  <a:lnTo>
                    <a:pt x="34" y="99"/>
                  </a:lnTo>
                  <a:lnTo>
                    <a:pt x="57" y="122"/>
                  </a:lnTo>
                  <a:lnTo>
                    <a:pt x="86" y="142"/>
                  </a:lnTo>
                  <a:lnTo>
                    <a:pt x="119" y="154"/>
                  </a:lnTo>
                  <a:lnTo>
                    <a:pt x="154" y="160"/>
                  </a:lnTo>
                  <a:lnTo>
                    <a:pt x="1336" y="160"/>
                  </a:lnTo>
                  <a:lnTo>
                    <a:pt x="13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/>
            </p:cNvSpPr>
            <p:nvPr/>
          </p:nvSpPr>
          <p:spPr bwMode="auto">
            <a:xfrm>
              <a:off x="2106870" y="2086891"/>
              <a:ext cx="27411" cy="54652"/>
            </a:xfrm>
            <a:custGeom>
              <a:avLst/>
              <a:gdLst>
                <a:gd name="T0" fmla="*/ 0 w 161"/>
                <a:gd name="T1" fmla="*/ 0 h 321"/>
                <a:gd name="T2" fmla="*/ 0 w 161"/>
                <a:gd name="T3" fmla="*/ 321 h 321"/>
                <a:gd name="T4" fmla="*/ 33 w 161"/>
                <a:gd name="T5" fmla="*/ 317 h 321"/>
                <a:gd name="T6" fmla="*/ 63 w 161"/>
                <a:gd name="T7" fmla="*/ 308 h 321"/>
                <a:gd name="T8" fmla="*/ 90 w 161"/>
                <a:gd name="T9" fmla="*/ 293 h 321"/>
                <a:gd name="T10" fmla="*/ 114 w 161"/>
                <a:gd name="T11" fmla="*/ 274 h 321"/>
                <a:gd name="T12" fmla="*/ 134 w 161"/>
                <a:gd name="T13" fmla="*/ 250 h 321"/>
                <a:gd name="T14" fmla="*/ 148 w 161"/>
                <a:gd name="T15" fmla="*/ 223 h 321"/>
                <a:gd name="T16" fmla="*/ 157 w 161"/>
                <a:gd name="T17" fmla="*/ 193 h 321"/>
                <a:gd name="T18" fmla="*/ 161 w 161"/>
                <a:gd name="T19" fmla="*/ 161 h 321"/>
                <a:gd name="T20" fmla="*/ 157 w 161"/>
                <a:gd name="T21" fmla="*/ 129 h 321"/>
                <a:gd name="T22" fmla="*/ 148 w 161"/>
                <a:gd name="T23" fmla="*/ 98 h 321"/>
                <a:gd name="T24" fmla="*/ 134 w 161"/>
                <a:gd name="T25" fmla="*/ 71 h 321"/>
                <a:gd name="T26" fmla="*/ 114 w 161"/>
                <a:gd name="T27" fmla="*/ 47 h 321"/>
                <a:gd name="T28" fmla="*/ 90 w 161"/>
                <a:gd name="T29" fmla="*/ 28 h 321"/>
                <a:gd name="T30" fmla="*/ 63 w 161"/>
                <a:gd name="T31" fmla="*/ 13 h 321"/>
                <a:gd name="T32" fmla="*/ 33 w 161"/>
                <a:gd name="T33" fmla="*/ 4 h 321"/>
                <a:gd name="T34" fmla="*/ 0 w 161"/>
                <a:gd name="T35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321">
                  <a:moveTo>
                    <a:pt x="0" y="0"/>
                  </a:moveTo>
                  <a:lnTo>
                    <a:pt x="0" y="321"/>
                  </a:lnTo>
                  <a:lnTo>
                    <a:pt x="33" y="317"/>
                  </a:lnTo>
                  <a:lnTo>
                    <a:pt x="63" y="308"/>
                  </a:lnTo>
                  <a:lnTo>
                    <a:pt x="90" y="293"/>
                  </a:lnTo>
                  <a:lnTo>
                    <a:pt x="114" y="274"/>
                  </a:lnTo>
                  <a:lnTo>
                    <a:pt x="134" y="250"/>
                  </a:lnTo>
                  <a:lnTo>
                    <a:pt x="148" y="223"/>
                  </a:lnTo>
                  <a:lnTo>
                    <a:pt x="157" y="193"/>
                  </a:lnTo>
                  <a:lnTo>
                    <a:pt x="161" y="161"/>
                  </a:lnTo>
                  <a:lnTo>
                    <a:pt x="157" y="129"/>
                  </a:lnTo>
                  <a:lnTo>
                    <a:pt x="148" y="98"/>
                  </a:lnTo>
                  <a:lnTo>
                    <a:pt x="134" y="71"/>
                  </a:lnTo>
                  <a:lnTo>
                    <a:pt x="114" y="47"/>
                  </a:lnTo>
                  <a:lnTo>
                    <a:pt x="90" y="28"/>
                  </a:lnTo>
                  <a:lnTo>
                    <a:pt x="63" y="13"/>
                  </a:lnTo>
                  <a:lnTo>
                    <a:pt x="33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1870558" y="1878330"/>
              <a:ext cx="54652" cy="46650"/>
            </a:xfrm>
            <a:custGeom>
              <a:avLst/>
              <a:gdLst>
                <a:gd name="T0" fmla="*/ 274 w 321"/>
                <a:gd name="T1" fmla="*/ 274 h 274"/>
                <a:gd name="T2" fmla="*/ 294 w 321"/>
                <a:gd name="T3" fmla="*/ 250 h 274"/>
                <a:gd name="T4" fmla="*/ 308 w 321"/>
                <a:gd name="T5" fmla="*/ 222 h 274"/>
                <a:gd name="T6" fmla="*/ 317 w 321"/>
                <a:gd name="T7" fmla="*/ 192 h 274"/>
                <a:gd name="T8" fmla="*/ 321 w 321"/>
                <a:gd name="T9" fmla="*/ 160 h 274"/>
                <a:gd name="T10" fmla="*/ 317 w 321"/>
                <a:gd name="T11" fmla="*/ 128 h 274"/>
                <a:gd name="T12" fmla="*/ 308 w 321"/>
                <a:gd name="T13" fmla="*/ 98 h 274"/>
                <a:gd name="T14" fmla="*/ 294 w 321"/>
                <a:gd name="T15" fmla="*/ 71 h 274"/>
                <a:gd name="T16" fmla="*/ 274 w 321"/>
                <a:gd name="T17" fmla="*/ 47 h 274"/>
                <a:gd name="T18" fmla="*/ 251 w 321"/>
                <a:gd name="T19" fmla="*/ 27 h 274"/>
                <a:gd name="T20" fmla="*/ 223 w 321"/>
                <a:gd name="T21" fmla="*/ 13 h 274"/>
                <a:gd name="T22" fmla="*/ 193 w 321"/>
                <a:gd name="T23" fmla="*/ 4 h 274"/>
                <a:gd name="T24" fmla="*/ 161 w 321"/>
                <a:gd name="T25" fmla="*/ 0 h 274"/>
                <a:gd name="T26" fmla="*/ 129 w 321"/>
                <a:gd name="T27" fmla="*/ 4 h 274"/>
                <a:gd name="T28" fmla="*/ 99 w 321"/>
                <a:gd name="T29" fmla="*/ 13 h 274"/>
                <a:gd name="T30" fmla="*/ 71 w 321"/>
                <a:gd name="T31" fmla="*/ 27 h 274"/>
                <a:gd name="T32" fmla="*/ 47 w 321"/>
                <a:gd name="T33" fmla="*/ 47 h 274"/>
                <a:gd name="T34" fmla="*/ 28 w 321"/>
                <a:gd name="T35" fmla="*/ 71 h 274"/>
                <a:gd name="T36" fmla="*/ 13 w 321"/>
                <a:gd name="T37" fmla="*/ 98 h 274"/>
                <a:gd name="T38" fmla="*/ 4 w 321"/>
                <a:gd name="T39" fmla="*/ 128 h 274"/>
                <a:gd name="T40" fmla="*/ 0 w 321"/>
                <a:gd name="T41" fmla="*/ 160 h 274"/>
                <a:gd name="T42" fmla="*/ 161 w 321"/>
                <a:gd name="T43" fmla="*/ 160 h 274"/>
                <a:gd name="T44" fmla="*/ 274 w 321"/>
                <a:gd name="T4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1" h="274">
                  <a:moveTo>
                    <a:pt x="274" y="274"/>
                  </a:moveTo>
                  <a:lnTo>
                    <a:pt x="294" y="250"/>
                  </a:lnTo>
                  <a:lnTo>
                    <a:pt x="308" y="222"/>
                  </a:lnTo>
                  <a:lnTo>
                    <a:pt x="317" y="192"/>
                  </a:lnTo>
                  <a:lnTo>
                    <a:pt x="321" y="160"/>
                  </a:lnTo>
                  <a:lnTo>
                    <a:pt x="317" y="128"/>
                  </a:lnTo>
                  <a:lnTo>
                    <a:pt x="308" y="98"/>
                  </a:lnTo>
                  <a:lnTo>
                    <a:pt x="294" y="71"/>
                  </a:lnTo>
                  <a:lnTo>
                    <a:pt x="274" y="47"/>
                  </a:lnTo>
                  <a:lnTo>
                    <a:pt x="251" y="27"/>
                  </a:lnTo>
                  <a:lnTo>
                    <a:pt x="223" y="13"/>
                  </a:lnTo>
                  <a:lnTo>
                    <a:pt x="193" y="4"/>
                  </a:lnTo>
                  <a:lnTo>
                    <a:pt x="161" y="0"/>
                  </a:lnTo>
                  <a:lnTo>
                    <a:pt x="129" y="4"/>
                  </a:lnTo>
                  <a:lnTo>
                    <a:pt x="99" y="13"/>
                  </a:lnTo>
                  <a:lnTo>
                    <a:pt x="71" y="27"/>
                  </a:lnTo>
                  <a:lnTo>
                    <a:pt x="47" y="47"/>
                  </a:lnTo>
                  <a:lnTo>
                    <a:pt x="28" y="71"/>
                  </a:lnTo>
                  <a:lnTo>
                    <a:pt x="13" y="98"/>
                  </a:lnTo>
                  <a:lnTo>
                    <a:pt x="4" y="128"/>
                  </a:lnTo>
                  <a:lnTo>
                    <a:pt x="0" y="160"/>
                  </a:lnTo>
                  <a:lnTo>
                    <a:pt x="161" y="160"/>
                  </a:lnTo>
                  <a:lnTo>
                    <a:pt x="274" y="27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490040" y="1878330"/>
              <a:ext cx="54652" cy="54652"/>
            </a:xfrm>
            <a:custGeom>
              <a:avLst/>
              <a:gdLst>
                <a:gd name="T0" fmla="*/ 160 w 321"/>
                <a:gd name="T1" fmla="*/ 257 h 321"/>
                <a:gd name="T2" fmla="*/ 162 w 321"/>
                <a:gd name="T3" fmla="*/ 257 h 321"/>
                <a:gd name="T4" fmla="*/ 161 w 321"/>
                <a:gd name="T5" fmla="*/ 249 h 321"/>
                <a:gd name="T6" fmla="*/ 160 w 321"/>
                <a:gd name="T7" fmla="*/ 241 h 321"/>
                <a:gd name="T8" fmla="*/ 163 w 321"/>
                <a:gd name="T9" fmla="*/ 216 h 321"/>
                <a:gd name="T10" fmla="*/ 174 w 321"/>
                <a:gd name="T11" fmla="*/ 195 h 321"/>
                <a:gd name="T12" fmla="*/ 190 w 321"/>
                <a:gd name="T13" fmla="*/ 178 h 321"/>
                <a:gd name="T14" fmla="*/ 211 w 321"/>
                <a:gd name="T15" fmla="*/ 166 h 321"/>
                <a:gd name="T16" fmla="*/ 234 w 321"/>
                <a:gd name="T17" fmla="*/ 161 h 321"/>
                <a:gd name="T18" fmla="*/ 234 w 321"/>
                <a:gd name="T19" fmla="*/ 160 h 321"/>
                <a:gd name="T20" fmla="*/ 321 w 321"/>
                <a:gd name="T21" fmla="*/ 160 h 321"/>
                <a:gd name="T22" fmla="*/ 317 w 321"/>
                <a:gd name="T23" fmla="*/ 128 h 321"/>
                <a:gd name="T24" fmla="*/ 308 w 321"/>
                <a:gd name="T25" fmla="*/ 98 h 321"/>
                <a:gd name="T26" fmla="*/ 293 w 321"/>
                <a:gd name="T27" fmla="*/ 71 h 321"/>
                <a:gd name="T28" fmla="*/ 274 w 321"/>
                <a:gd name="T29" fmla="*/ 47 h 321"/>
                <a:gd name="T30" fmla="*/ 250 w 321"/>
                <a:gd name="T31" fmla="*/ 27 h 321"/>
                <a:gd name="T32" fmla="*/ 222 w 321"/>
                <a:gd name="T33" fmla="*/ 13 h 321"/>
                <a:gd name="T34" fmla="*/ 192 w 321"/>
                <a:gd name="T35" fmla="*/ 4 h 321"/>
                <a:gd name="T36" fmla="*/ 160 w 321"/>
                <a:gd name="T37" fmla="*/ 0 h 321"/>
                <a:gd name="T38" fmla="*/ 128 w 321"/>
                <a:gd name="T39" fmla="*/ 4 h 321"/>
                <a:gd name="T40" fmla="*/ 98 w 321"/>
                <a:gd name="T41" fmla="*/ 13 h 321"/>
                <a:gd name="T42" fmla="*/ 70 w 321"/>
                <a:gd name="T43" fmla="*/ 27 h 321"/>
                <a:gd name="T44" fmla="*/ 47 w 321"/>
                <a:gd name="T45" fmla="*/ 47 h 321"/>
                <a:gd name="T46" fmla="*/ 27 w 321"/>
                <a:gd name="T47" fmla="*/ 71 h 321"/>
                <a:gd name="T48" fmla="*/ 13 w 321"/>
                <a:gd name="T49" fmla="*/ 98 h 321"/>
                <a:gd name="T50" fmla="*/ 4 w 321"/>
                <a:gd name="T51" fmla="*/ 128 h 321"/>
                <a:gd name="T52" fmla="*/ 0 w 321"/>
                <a:gd name="T53" fmla="*/ 160 h 321"/>
                <a:gd name="T54" fmla="*/ 4 w 321"/>
                <a:gd name="T55" fmla="*/ 192 h 321"/>
                <a:gd name="T56" fmla="*/ 13 w 321"/>
                <a:gd name="T57" fmla="*/ 222 h 321"/>
                <a:gd name="T58" fmla="*/ 27 w 321"/>
                <a:gd name="T59" fmla="*/ 250 h 321"/>
                <a:gd name="T60" fmla="*/ 47 w 321"/>
                <a:gd name="T61" fmla="*/ 274 h 321"/>
                <a:gd name="T62" fmla="*/ 70 w 321"/>
                <a:gd name="T63" fmla="*/ 293 h 321"/>
                <a:gd name="T64" fmla="*/ 98 w 321"/>
                <a:gd name="T65" fmla="*/ 308 h 321"/>
                <a:gd name="T66" fmla="*/ 128 w 321"/>
                <a:gd name="T67" fmla="*/ 317 h 321"/>
                <a:gd name="T68" fmla="*/ 160 w 321"/>
                <a:gd name="T69" fmla="*/ 321 h 321"/>
                <a:gd name="T70" fmla="*/ 160 w 321"/>
                <a:gd name="T71" fmla="*/ 257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321">
                  <a:moveTo>
                    <a:pt x="160" y="257"/>
                  </a:moveTo>
                  <a:lnTo>
                    <a:pt x="162" y="257"/>
                  </a:lnTo>
                  <a:lnTo>
                    <a:pt x="161" y="249"/>
                  </a:lnTo>
                  <a:lnTo>
                    <a:pt x="160" y="241"/>
                  </a:lnTo>
                  <a:lnTo>
                    <a:pt x="163" y="216"/>
                  </a:lnTo>
                  <a:lnTo>
                    <a:pt x="174" y="195"/>
                  </a:lnTo>
                  <a:lnTo>
                    <a:pt x="190" y="178"/>
                  </a:lnTo>
                  <a:lnTo>
                    <a:pt x="211" y="166"/>
                  </a:lnTo>
                  <a:lnTo>
                    <a:pt x="234" y="161"/>
                  </a:lnTo>
                  <a:lnTo>
                    <a:pt x="234" y="160"/>
                  </a:lnTo>
                  <a:lnTo>
                    <a:pt x="321" y="160"/>
                  </a:lnTo>
                  <a:lnTo>
                    <a:pt x="317" y="128"/>
                  </a:lnTo>
                  <a:lnTo>
                    <a:pt x="308" y="98"/>
                  </a:lnTo>
                  <a:lnTo>
                    <a:pt x="293" y="71"/>
                  </a:lnTo>
                  <a:lnTo>
                    <a:pt x="274" y="47"/>
                  </a:lnTo>
                  <a:lnTo>
                    <a:pt x="250" y="27"/>
                  </a:lnTo>
                  <a:lnTo>
                    <a:pt x="222" y="13"/>
                  </a:lnTo>
                  <a:lnTo>
                    <a:pt x="192" y="4"/>
                  </a:lnTo>
                  <a:lnTo>
                    <a:pt x="160" y="0"/>
                  </a:lnTo>
                  <a:lnTo>
                    <a:pt x="128" y="4"/>
                  </a:lnTo>
                  <a:lnTo>
                    <a:pt x="98" y="13"/>
                  </a:lnTo>
                  <a:lnTo>
                    <a:pt x="70" y="27"/>
                  </a:lnTo>
                  <a:lnTo>
                    <a:pt x="47" y="47"/>
                  </a:lnTo>
                  <a:lnTo>
                    <a:pt x="27" y="71"/>
                  </a:lnTo>
                  <a:lnTo>
                    <a:pt x="13" y="98"/>
                  </a:lnTo>
                  <a:lnTo>
                    <a:pt x="4" y="128"/>
                  </a:lnTo>
                  <a:lnTo>
                    <a:pt x="0" y="160"/>
                  </a:lnTo>
                  <a:lnTo>
                    <a:pt x="4" y="192"/>
                  </a:lnTo>
                  <a:lnTo>
                    <a:pt x="13" y="222"/>
                  </a:lnTo>
                  <a:lnTo>
                    <a:pt x="27" y="250"/>
                  </a:lnTo>
                  <a:lnTo>
                    <a:pt x="47" y="274"/>
                  </a:lnTo>
                  <a:lnTo>
                    <a:pt x="70" y="293"/>
                  </a:lnTo>
                  <a:lnTo>
                    <a:pt x="98" y="308"/>
                  </a:lnTo>
                  <a:lnTo>
                    <a:pt x="128" y="317"/>
                  </a:lnTo>
                  <a:lnTo>
                    <a:pt x="160" y="321"/>
                  </a:lnTo>
                  <a:lnTo>
                    <a:pt x="160" y="25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1490040" y="1878330"/>
              <a:ext cx="407928" cy="734646"/>
            </a:xfrm>
            <a:custGeom>
              <a:avLst/>
              <a:gdLst>
                <a:gd name="T0" fmla="*/ 160 w 2396"/>
                <a:gd name="T1" fmla="*/ 0 h 4315"/>
                <a:gd name="T2" fmla="*/ 128 w 2396"/>
                <a:gd name="T3" fmla="*/ 4 h 4315"/>
                <a:gd name="T4" fmla="*/ 98 w 2396"/>
                <a:gd name="T5" fmla="*/ 13 h 4315"/>
                <a:gd name="T6" fmla="*/ 70 w 2396"/>
                <a:gd name="T7" fmla="*/ 27 h 4315"/>
                <a:gd name="T8" fmla="*/ 47 w 2396"/>
                <a:gd name="T9" fmla="*/ 47 h 4315"/>
                <a:gd name="T10" fmla="*/ 27 w 2396"/>
                <a:gd name="T11" fmla="*/ 71 h 4315"/>
                <a:gd name="T12" fmla="*/ 13 w 2396"/>
                <a:gd name="T13" fmla="*/ 98 h 4315"/>
                <a:gd name="T14" fmla="*/ 4 w 2396"/>
                <a:gd name="T15" fmla="*/ 128 h 4315"/>
                <a:gd name="T16" fmla="*/ 0 w 2396"/>
                <a:gd name="T17" fmla="*/ 160 h 4315"/>
                <a:gd name="T18" fmla="*/ 0 w 2396"/>
                <a:gd name="T19" fmla="*/ 4155 h 4315"/>
                <a:gd name="T20" fmla="*/ 4 w 2396"/>
                <a:gd name="T21" fmla="*/ 4188 h 4315"/>
                <a:gd name="T22" fmla="*/ 13 w 2396"/>
                <a:gd name="T23" fmla="*/ 4218 h 4315"/>
                <a:gd name="T24" fmla="*/ 27 w 2396"/>
                <a:gd name="T25" fmla="*/ 4245 h 4315"/>
                <a:gd name="T26" fmla="*/ 47 w 2396"/>
                <a:gd name="T27" fmla="*/ 4269 h 4315"/>
                <a:gd name="T28" fmla="*/ 70 w 2396"/>
                <a:gd name="T29" fmla="*/ 4289 h 4315"/>
                <a:gd name="T30" fmla="*/ 98 w 2396"/>
                <a:gd name="T31" fmla="*/ 4303 h 4315"/>
                <a:gd name="T32" fmla="*/ 128 w 2396"/>
                <a:gd name="T33" fmla="*/ 4312 h 4315"/>
                <a:gd name="T34" fmla="*/ 160 w 2396"/>
                <a:gd name="T35" fmla="*/ 4315 h 4315"/>
                <a:gd name="T36" fmla="*/ 160 w 2396"/>
                <a:gd name="T37" fmla="*/ 160 h 4315"/>
                <a:gd name="T38" fmla="*/ 2396 w 2396"/>
                <a:gd name="T39" fmla="*/ 160 h 4315"/>
                <a:gd name="T40" fmla="*/ 2396 w 2396"/>
                <a:gd name="T41" fmla="*/ 0 h 4315"/>
                <a:gd name="T42" fmla="*/ 160 w 2396"/>
                <a:gd name="T43" fmla="*/ 0 h 4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96" h="4315">
                  <a:moveTo>
                    <a:pt x="160" y="0"/>
                  </a:moveTo>
                  <a:lnTo>
                    <a:pt x="128" y="4"/>
                  </a:lnTo>
                  <a:lnTo>
                    <a:pt x="98" y="13"/>
                  </a:lnTo>
                  <a:lnTo>
                    <a:pt x="70" y="27"/>
                  </a:lnTo>
                  <a:lnTo>
                    <a:pt x="47" y="47"/>
                  </a:lnTo>
                  <a:lnTo>
                    <a:pt x="27" y="71"/>
                  </a:lnTo>
                  <a:lnTo>
                    <a:pt x="13" y="98"/>
                  </a:lnTo>
                  <a:lnTo>
                    <a:pt x="4" y="128"/>
                  </a:lnTo>
                  <a:lnTo>
                    <a:pt x="0" y="160"/>
                  </a:lnTo>
                  <a:lnTo>
                    <a:pt x="0" y="4155"/>
                  </a:lnTo>
                  <a:lnTo>
                    <a:pt x="4" y="4188"/>
                  </a:lnTo>
                  <a:lnTo>
                    <a:pt x="13" y="4218"/>
                  </a:lnTo>
                  <a:lnTo>
                    <a:pt x="27" y="4245"/>
                  </a:lnTo>
                  <a:lnTo>
                    <a:pt x="47" y="4269"/>
                  </a:lnTo>
                  <a:lnTo>
                    <a:pt x="70" y="4289"/>
                  </a:lnTo>
                  <a:lnTo>
                    <a:pt x="98" y="4303"/>
                  </a:lnTo>
                  <a:lnTo>
                    <a:pt x="128" y="4312"/>
                  </a:lnTo>
                  <a:lnTo>
                    <a:pt x="160" y="4315"/>
                  </a:lnTo>
                  <a:lnTo>
                    <a:pt x="160" y="160"/>
                  </a:lnTo>
                  <a:lnTo>
                    <a:pt x="2396" y="160"/>
                  </a:lnTo>
                  <a:lnTo>
                    <a:pt x="2396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1490040" y="2558494"/>
              <a:ext cx="54311" cy="54481"/>
            </a:xfrm>
            <a:custGeom>
              <a:avLst/>
              <a:gdLst>
                <a:gd name="T0" fmla="*/ 240 w 319"/>
                <a:gd name="T1" fmla="*/ 161 h 320"/>
                <a:gd name="T2" fmla="*/ 219 w 319"/>
                <a:gd name="T3" fmla="*/ 159 h 320"/>
                <a:gd name="T4" fmla="*/ 200 w 319"/>
                <a:gd name="T5" fmla="*/ 150 h 320"/>
                <a:gd name="T6" fmla="*/ 183 w 319"/>
                <a:gd name="T7" fmla="*/ 138 h 320"/>
                <a:gd name="T8" fmla="*/ 171 w 319"/>
                <a:gd name="T9" fmla="*/ 122 h 320"/>
                <a:gd name="T10" fmla="*/ 162 w 319"/>
                <a:gd name="T11" fmla="*/ 102 h 320"/>
                <a:gd name="T12" fmla="*/ 160 w 319"/>
                <a:gd name="T13" fmla="*/ 81 h 320"/>
                <a:gd name="T14" fmla="*/ 160 w 319"/>
                <a:gd name="T15" fmla="*/ 0 h 320"/>
                <a:gd name="T16" fmla="*/ 128 w 319"/>
                <a:gd name="T17" fmla="*/ 4 h 320"/>
                <a:gd name="T18" fmla="*/ 98 w 319"/>
                <a:gd name="T19" fmla="*/ 13 h 320"/>
                <a:gd name="T20" fmla="*/ 70 w 319"/>
                <a:gd name="T21" fmla="*/ 28 h 320"/>
                <a:gd name="T22" fmla="*/ 47 w 319"/>
                <a:gd name="T23" fmla="*/ 47 h 320"/>
                <a:gd name="T24" fmla="*/ 27 w 319"/>
                <a:gd name="T25" fmla="*/ 71 h 320"/>
                <a:gd name="T26" fmla="*/ 13 w 319"/>
                <a:gd name="T27" fmla="*/ 98 h 320"/>
                <a:gd name="T28" fmla="*/ 4 w 319"/>
                <a:gd name="T29" fmla="*/ 129 h 320"/>
                <a:gd name="T30" fmla="*/ 0 w 319"/>
                <a:gd name="T31" fmla="*/ 160 h 320"/>
                <a:gd name="T32" fmla="*/ 4 w 319"/>
                <a:gd name="T33" fmla="*/ 193 h 320"/>
                <a:gd name="T34" fmla="*/ 13 w 319"/>
                <a:gd name="T35" fmla="*/ 223 h 320"/>
                <a:gd name="T36" fmla="*/ 27 w 319"/>
                <a:gd name="T37" fmla="*/ 250 h 320"/>
                <a:gd name="T38" fmla="*/ 47 w 319"/>
                <a:gd name="T39" fmla="*/ 274 h 320"/>
                <a:gd name="T40" fmla="*/ 70 w 319"/>
                <a:gd name="T41" fmla="*/ 294 h 320"/>
                <a:gd name="T42" fmla="*/ 98 w 319"/>
                <a:gd name="T43" fmla="*/ 308 h 320"/>
                <a:gd name="T44" fmla="*/ 128 w 319"/>
                <a:gd name="T45" fmla="*/ 317 h 320"/>
                <a:gd name="T46" fmla="*/ 160 w 319"/>
                <a:gd name="T47" fmla="*/ 320 h 320"/>
                <a:gd name="T48" fmla="*/ 192 w 319"/>
                <a:gd name="T49" fmla="*/ 317 h 320"/>
                <a:gd name="T50" fmla="*/ 222 w 319"/>
                <a:gd name="T51" fmla="*/ 308 h 320"/>
                <a:gd name="T52" fmla="*/ 249 w 319"/>
                <a:gd name="T53" fmla="*/ 294 h 320"/>
                <a:gd name="T54" fmla="*/ 274 w 319"/>
                <a:gd name="T55" fmla="*/ 274 h 320"/>
                <a:gd name="T56" fmla="*/ 292 w 319"/>
                <a:gd name="T57" fmla="*/ 250 h 320"/>
                <a:gd name="T58" fmla="*/ 308 w 319"/>
                <a:gd name="T59" fmla="*/ 223 h 320"/>
                <a:gd name="T60" fmla="*/ 317 w 319"/>
                <a:gd name="T61" fmla="*/ 193 h 320"/>
                <a:gd name="T62" fmla="*/ 319 w 319"/>
                <a:gd name="T63" fmla="*/ 161 h 320"/>
                <a:gd name="T64" fmla="*/ 240 w 319"/>
                <a:gd name="T65" fmla="*/ 16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9" h="320">
                  <a:moveTo>
                    <a:pt x="240" y="161"/>
                  </a:moveTo>
                  <a:lnTo>
                    <a:pt x="219" y="159"/>
                  </a:lnTo>
                  <a:lnTo>
                    <a:pt x="200" y="150"/>
                  </a:lnTo>
                  <a:lnTo>
                    <a:pt x="183" y="138"/>
                  </a:lnTo>
                  <a:lnTo>
                    <a:pt x="171" y="122"/>
                  </a:lnTo>
                  <a:lnTo>
                    <a:pt x="162" y="102"/>
                  </a:lnTo>
                  <a:lnTo>
                    <a:pt x="160" y="81"/>
                  </a:lnTo>
                  <a:lnTo>
                    <a:pt x="160" y="0"/>
                  </a:lnTo>
                  <a:lnTo>
                    <a:pt x="128" y="4"/>
                  </a:lnTo>
                  <a:lnTo>
                    <a:pt x="98" y="13"/>
                  </a:lnTo>
                  <a:lnTo>
                    <a:pt x="70" y="28"/>
                  </a:lnTo>
                  <a:lnTo>
                    <a:pt x="47" y="47"/>
                  </a:lnTo>
                  <a:lnTo>
                    <a:pt x="27" y="71"/>
                  </a:lnTo>
                  <a:lnTo>
                    <a:pt x="13" y="98"/>
                  </a:lnTo>
                  <a:lnTo>
                    <a:pt x="4" y="129"/>
                  </a:lnTo>
                  <a:lnTo>
                    <a:pt x="0" y="160"/>
                  </a:lnTo>
                  <a:lnTo>
                    <a:pt x="4" y="193"/>
                  </a:lnTo>
                  <a:lnTo>
                    <a:pt x="13" y="223"/>
                  </a:lnTo>
                  <a:lnTo>
                    <a:pt x="27" y="250"/>
                  </a:lnTo>
                  <a:lnTo>
                    <a:pt x="47" y="274"/>
                  </a:lnTo>
                  <a:lnTo>
                    <a:pt x="70" y="294"/>
                  </a:lnTo>
                  <a:lnTo>
                    <a:pt x="98" y="308"/>
                  </a:lnTo>
                  <a:lnTo>
                    <a:pt x="128" y="317"/>
                  </a:lnTo>
                  <a:lnTo>
                    <a:pt x="160" y="320"/>
                  </a:lnTo>
                  <a:lnTo>
                    <a:pt x="192" y="317"/>
                  </a:lnTo>
                  <a:lnTo>
                    <a:pt x="222" y="308"/>
                  </a:lnTo>
                  <a:lnTo>
                    <a:pt x="249" y="294"/>
                  </a:lnTo>
                  <a:lnTo>
                    <a:pt x="274" y="274"/>
                  </a:lnTo>
                  <a:lnTo>
                    <a:pt x="292" y="250"/>
                  </a:lnTo>
                  <a:lnTo>
                    <a:pt x="308" y="223"/>
                  </a:lnTo>
                  <a:lnTo>
                    <a:pt x="317" y="193"/>
                  </a:lnTo>
                  <a:lnTo>
                    <a:pt x="319" y="161"/>
                  </a:lnTo>
                  <a:lnTo>
                    <a:pt x="240" y="16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079629" y="2558494"/>
              <a:ext cx="54652" cy="54481"/>
            </a:xfrm>
            <a:custGeom>
              <a:avLst/>
              <a:gdLst>
                <a:gd name="T0" fmla="*/ 160 w 321"/>
                <a:gd name="T1" fmla="*/ 0 h 320"/>
                <a:gd name="T2" fmla="*/ 160 w 321"/>
                <a:gd name="T3" fmla="*/ 81 h 320"/>
                <a:gd name="T4" fmla="*/ 157 w 321"/>
                <a:gd name="T5" fmla="*/ 102 h 320"/>
                <a:gd name="T6" fmla="*/ 150 w 321"/>
                <a:gd name="T7" fmla="*/ 122 h 320"/>
                <a:gd name="T8" fmla="*/ 138 w 321"/>
                <a:gd name="T9" fmla="*/ 138 h 320"/>
                <a:gd name="T10" fmla="*/ 121 w 321"/>
                <a:gd name="T11" fmla="*/ 150 h 320"/>
                <a:gd name="T12" fmla="*/ 102 w 321"/>
                <a:gd name="T13" fmla="*/ 159 h 320"/>
                <a:gd name="T14" fmla="*/ 80 w 321"/>
                <a:gd name="T15" fmla="*/ 161 h 320"/>
                <a:gd name="T16" fmla="*/ 0 w 321"/>
                <a:gd name="T17" fmla="*/ 161 h 320"/>
                <a:gd name="T18" fmla="*/ 4 w 321"/>
                <a:gd name="T19" fmla="*/ 193 h 320"/>
                <a:gd name="T20" fmla="*/ 13 w 321"/>
                <a:gd name="T21" fmla="*/ 223 h 320"/>
                <a:gd name="T22" fmla="*/ 28 w 321"/>
                <a:gd name="T23" fmla="*/ 250 h 320"/>
                <a:gd name="T24" fmla="*/ 47 w 321"/>
                <a:gd name="T25" fmla="*/ 274 h 320"/>
                <a:gd name="T26" fmla="*/ 71 w 321"/>
                <a:gd name="T27" fmla="*/ 294 h 320"/>
                <a:gd name="T28" fmla="*/ 98 w 321"/>
                <a:gd name="T29" fmla="*/ 308 h 320"/>
                <a:gd name="T30" fmla="*/ 129 w 321"/>
                <a:gd name="T31" fmla="*/ 317 h 320"/>
                <a:gd name="T32" fmla="*/ 160 w 321"/>
                <a:gd name="T33" fmla="*/ 320 h 320"/>
                <a:gd name="T34" fmla="*/ 193 w 321"/>
                <a:gd name="T35" fmla="*/ 317 h 320"/>
                <a:gd name="T36" fmla="*/ 223 w 321"/>
                <a:gd name="T37" fmla="*/ 308 h 320"/>
                <a:gd name="T38" fmla="*/ 250 w 321"/>
                <a:gd name="T39" fmla="*/ 294 h 320"/>
                <a:gd name="T40" fmla="*/ 274 w 321"/>
                <a:gd name="T41" fmla="*/ 274 h 320"/>
                <a:gd name="T42" fmla="*/ 294 w 321"/>
                <a:gd name="T43" fmla="*/ 250 h 320"/>
                <a:gd name="T44" fmla="*/ 308 w 321"/>
                <a:gd name="T45" fmla="*/ 223 h 320"/>
                <a:gd name="T46" fmla="*/ 317 w 321"/>
                <a:gd name="T47" fmla="*/ 193 h 320"/>
                <a:gd name="T48" fmla="*/ 321 w 321"/>
                <a:gd name="T49" fmla="*/ 160 h 320"/>
                <a:gd name="T50" fmla="*/ 317 w 321"/>
                <a:gd name="T51" fmla="*/ 129 h 320"/>
                <a:gd name="T52" fmla="*/ 308 w 321"/>
                <a:gd name="T53" fmla="*/ 98 h 320"/>
                <a:gd name="T54" fmla="*/ 294 w 321"/>
                <a:gd name="T55" fmla="*/ 71 h 320"/>
                <a:gd name="T56" fmla="*/ 274 w 321"/>
                <a:gd name="T57" fmla="*/ 47 h 320"/>
                <a:gd name="T58" fmla="*/ 250 w 321"/>
                <a:gd name="T59" fmla="*/ 28 h 320"/>
                <a:gd name="T60" fmla="*/ 223 w 321"/>
                <a:gd name="T61" fmla="*/ 13 h 320"/>
                <a:gd name="T62" fmla="*/ 193 w 321"/>
                <a:gd name="T63" fmla="*/ 4 h 320"/>
                <a:gd name="T64" fmla="*/ 160 w 321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1" h="320">
                  <a:moveTo>
                    <a:pt x="160" y="0"/>
                  </a:moveTo>
                  <a:lnTo>
                    <a:pt x="160" y="81"/>
                  </a:lnTo>
                  <a:lnTo>
                    <a:pt x="157" y="102"/>
                  </a:lnTo>
                  <a:lnTo>
                    <a:pt x="150" y="122"/>
                  </a:lnTo>
                  <a:lnTo>
                    <a:pt x="138" y="138"/>
                  </a:lnTo>
                  <a:lnTo>
                    <a:pt x="121" y="150"/>
                  </a:lnTo>
                  <a:lnTo>
                    <a:pt x="102" y="159"/>
                  </a:lnTo>
                  <a:lnTo>
                    <a:pt x="80" y="161"/>
                  </a:lnTo>
                  <a:lnTo>
                    <a:pt x="0" y="161"/>
                  </a:lnTo>
                  <a:lnTo>
                    <a:pt x="4" y="193"/>
                  </a:lnTo>
                  <a:lnTo>
                    <a:pt x="13" y="223"/>
                  </a:lnTo>
                  <a:lnTo>
                    <a:pt x="28" y="250"/>
                  </a:lnTo>
                  <a:lnTo>
                    <a:pt x="47" y="274"/>
                  </a:lnTo>
                  <a:lnTo>
                    <a:pt x="71" y="294"/>
                  </a:lnTo>
                  <a:lnTo>
                    <a:pt x="98" y="308"/>
                  </a:lnTo>
                  <a:lnTo>
                    <a:pt x="129" y="317"/>
                  </a:lnTo>
                  <a:lnTo>
                    <a:pt x="160" y="320"/>
                  </a:lnTo>
                  <a:lnTo>
                    <a:pt x="193" y="317"/>
                  </a:lnTo>
                  <a:lnTo>
                    <a:pt x="223" y="308"/>
                  </a:lnTo>
                  <a:lnTo>
                    <a:pt x="250" y="294"/>
                  </a:lnTo>
                  <a:lnTo>
                    <a:pt x="274" y="274"/>
                  </a:lnTo>
                  <a:lnTo>
                    <a:pt x="294" y="250"/>
                  </a:lnTo>
                  <a:lnTo>
                    <a:pt x="308" y="223"/>
                  </a:lnTo>
                  <a:lnTo>
                    <a:pt x="317" y="193"/>
                  </a:lnTo>
                  <a:lnTo>
                    <a:pt x="321" y="160"/>
                  </a:lnTo>
                  <a:lnTo>
                    <a:pt x="317" y="129"/>
                  </a:lnTo>
                  <a:lnTo>
                    <a:pt x="308" y="98"/>
                  </a:lnTo>
                  <a:lnTo>
                    <a:pt x="294" y="71"/>
                  </a:lnTo>
                  <a:lnTo>
                    <a:pt x="274" y="47"/>
                  </a:lnTo>
                  <a:lnTo>
                    <a:pt x="250" y="28"/>
                  </a:lnTo>
                  <a:lnTo>
                    <a:pt x="223" y="13"/>
                  </a:lnTo>
                  <a:lnTo>
                    <a:pt x="193" y="4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/>
            </p:cNvSpPr>
            <p:nvPr/>
          </p:nvSpPr>
          <p:spPr bwMode="auto">
            <a:xfrm>
              <a:off x="1490040" y="2585905"/>
              <a:ext cx="644241" cy="27241"/>
            </a:xfrm>
            <a:custGeom>
              <a:avLst/>
              <a:gdLst>
                <a:gd name="T0" fmla="*/ 3623 w 3784"/>
                <a:gd name="T1" fmla="*/ 160 h 160"/>
                <a:gd name="T2" fmla="*/ 3623 w 3784"/>
                <a:gd name="T3" fmla="*/ 159 h 160"/>
                <a:gd name="T4" fmla="*/ 3656 w 3784"/>
                <a:gd name="T5" fmla="*/ 156 h 160"/>
                <a:gd name="T6" fmla="*/ 3686 w 3784"/>
                <a:gd name="T7" fmla="*/ 147 h 160"/>
                <a:gd name="T8" fmla="*/ 3713 w 3784"/>
                <a:gd name="T9" fmla="*/ 133 h 160"/>
                <a:gd name="T10" fmla="*/ 3737 w 3784"/>
                <a:gd name="T11" fmla="*/ 113 h 160"/>
                <a:gd name="T12" fmla="*/ 3757 w 3784"/>
                <a:gd name="T13" fmla="*/ 89 h 160"/>
                <a:gd name="T14" fmla="*/ 3771 w 3784"/>
                <a:gd name="T15" fmla="*/ 62 h 160"/>
                <a:gd name="T16" fmla="*/ 3780 w 3784"/>
                <a:gd name="T17" fmla="*/ 32 h 160"/>
                <a:gd name="T18" fmla="*/ 3784 w 3784"/>
                <a:gd name="T19" fmla="*/ 0 h 160"/>
                <a:gd name="T20" fmla="*/ 0 w 3784"/>
                <a:gd name="T21" fmla="*/ 0 h 160"/>
                <a:gd name="T22" fmla="*/ 4 w 3784"/>
                <a:gd name="T23" fmla="*/ 32 h 160"/>
                <a:gd name="T24" fmla="*/ 13 w 3784"/>
                <a:gd name="T25" fmla="*/ 62 h 160"/>
                <a:gd name="T26" fmla="*/ 27 w 3784"/>
                <a:gd name="T27" fmla="*/ 89 h 160"/>
                <a:gd name="T28" fmla="*/ 47 w 3784"/>
                <a:gd name="T29" fmla="*/ 113 h 160"/>
                <a:gd name="T30" fmla="*/ 70 w 3784"/>
                <a:gd name="T31" fmla="*/ 133 h 160"/>
                <a:gd name="T32" fmla="*/ 98 w 3784"/>
                <a:gd name="T33" fmla="*/ 147 h 160"/>
                <a:gd name="T34" fmla="*/ 128 w 3784"/>
                <a:gd name="T35" fmla="*/ 156 h 160"/>
                <a:gd name="T36" fmla="*/ 160 w 3784"/>
                <a:gd name="T37" fmla="*/ 159 h 160"/>
                <a:gd name="T38" fmla="*/ 160 w 3784"/>
                <a:gd name="T39" fmla="*/ 160 h 160"/>
                <a:gd name="T40" fmla="*/ 3623 w 3784"/>
                <a:gd name="T41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84" h="160">
                  <a:moveTo>
                    <a:pt x="3623" y="160"/>
                  </a:moveTo>
                  <a:lnTo>
                    <a:pt x="3623" y="159"/>
                  </a:lnTo>
                  <a:lnTo>
                    <a:pt x="3656" y="156"/>
                  </a:lnTo>
                  <a:lnTo>
                    <a:pt x="3686" y="147"/>
                  </a:lnTo>
                  <a:lnTo>
                    <a:pt x="3713" y="133"/>
                  </a:lnTo>
                  <a:lnTo>
                    <a:pt x="3737" y="113"/>
                  </a:lnTo>
                  <a:lnTo>
                    <a:pt x="3757" y="89"/>
                  </a:lnTo>
                  <a:lnTo>
                    <a:pt x="3771" y="62"/>
                  </a:lnTo>
                  <a:lnTo>
                    <a:pt x="3780" y="32"/>
                  </a:lnTo>
                  <a:lnTo>
                    <a:pt x="3784" y="0"/>
                  </a:lnTo>
                  <a:lnTo>
                    <a:pt x="0" y="0"/>
                  </a:lnTo>
                  <a:lnTo>
                    <a:pt x="4" y="32"/>
                  </a:lnTo>
                  <a:lnTo>
                    <a:pt x="13" y="62"/>
                  </a:lnTo>
                  <a:lnTo>
                    <a:pt x="27" y="89"/>
                  </a:lnTo>
                  <a:lnTo>
                    <a:pt x="47" y="113"/>
                  </a:lnTo>
                  <a:lnTo>
                    <a:pt x="70" y="133"/>
                  </a:lnTo>
                  <a:lnTo>
                    <a:pt x="98" y="147"/>
                  </a:lnTo>
                  <a:lnTo>
                    <a:pt x="128" y="156"/>
                  </a:lnTo>
                  <a:lnTo>
                    <a:pt x="160" y="159"/>
                  </a:lnTo>
                  <a:lnTo>
                    <a:pt x="160" y="160"/>
                  </a:lnTo>
                  <a:lnTo>
                    <a:pt x="3623" y="16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/>
            <p:cNvSpPr>
              <a:spLocks/>
            </p:cNvSpPr>
            <p:nvPr/>
          </p:nvSpPr>
          <p:spPr bwMode="auto">
            <a:xfrm>
              <a:off x="2106870" y="2114302"/>
              <a:ext cx="27411" cy="498674"/>
            </a:xfrm>
            <a:custGeom>
              <a:avLst/>
              <a:gdLst>
                <a:gd name="T0" fmla="*/ 161 w 161"/>
                <a:gd name="T1" fmla="*/ 2769 h 2929"/>
                <a:gd name="T2" fmla="*/ 161 w 161"/>
                <a:gd name="T3" fmla="*/ 0 h 2929"/>
                <a:gd name="T4" fmla="*/ 0 w 161"/>
                <a:gd name="T5" fmla="*/ 0 h 2929"/>
                <a:gd name="T6" fmla="*/ 0 w 161"/>
                <a:gd name="T7" fmla="*/ 2929 h 2929"/>
                <a:gd name="T8" fmla="*/ 33 w 161"/>
                <a:gd name="T9" fmla="*/ 2926 h 2929"/>
                <a:gd name="T10" fmla="*/ 63 w 161"/>
                <a:gd name="T11" fmla="*/ 2917 h 2929"/>
                <a:gd name="T12" fmla="*/ 90 w 161"/>
                <a:gd name="T13" fmla="*/ 2903 h 2929"/>
                <a:gd name="T14" fmla="*/ 114 w 161"/>
                <a:gd name="T15" fmla="*/ 2883 h 2929"/>
                <a:gd name="T16" fmla="*/ 134 w 161"/>
                <a:gd name="T17" fmla="*/ 2859 h 2929"/>
                <a:gd name="T18" fmla="*/ 148 w 161"/>
                <a:gd name="T19" fmla="*/ 2832 h 2929"/>
                <a:gd name="T20" fmla="*/ 157 w 161"/>
                <a:gd name="T21" fmla="*/ 2802 h 2929"/>
                <a:gd name="T22" fmla="*/ 161 w 161"/>
                <a:gd name="T23" fmla="*/ 2769 h 2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1" h="2929">
                  <a:moveTo>
                    <a:pt x="161" y="2769"/>
                  </a:moveTo>
                  <a:lnTo>
                    <a:pt x="161" y="0"/>
                  </a:lnTo>
                  <a:lnTo>
                    <a:pt x="0" y="0"/>
                  </a:lnTo>
                  <a:lnTo>
                    <a:pt x="0" y="2929"/>
                  </a:lnTo>
                  <a:lnTo>
                    <a:pt x="33" y="2926"/>
                  </a:lnTo>
                  <a:lnTo>
                    <a:pt x="63" y="2917"/>
                  </a:lnTo>
                  <a:lnTo>
                    <a:pt x="90" y="2903"/>
                  </a:lnTo>
                  <a:lnTo>
                    <a:pt x="114" y="2883"/>
                  </a:lnTo>
                  <a:lnTo>
                    <a:pt x="134" y="2859"/>
                  </a:lnTo>
                  <a:lnTo>
                    <a:pt x="148" y="2832"/>
                  </a:lnTo>
                  <a:lnTo>
                    <a:pt x="157" y="2802"/>
                  </a:lnTo>
                  <a:lnTo>
                    <a:pt x="161" y="276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/>
            </p:cNvSpPr>
            <p:nvPr/>
          </p:nvSpPr>
          <p:spPr bwMode="auto">
            <a:xfrm>
              <a:off x="1903417" y="2087232"/>
              <a:ext cx="21793" cy="22474"/>
            </a:xfrm>
            <a:custGeom>
              <a:avLst/>
              <a:gdLst>
                <a:gd name="T0" fmla="*/ 48 w 128"/>
                <a:gd name="T1" fmla="*/ 0 h 132"/>
                <a:gd name="T2" fmla="*/ 0 w 128"/>
                <a:gd name="T3" fmla="*/ 0 h 132"/>
                <a:gd name="T4" fmla="*/ 0 w 128"/>
                <a:gd name="T5" fmla="*/ 132 h 132"/>
                <a:gd name="T6" fmla="*/ 128 w 128"/>
                <a:gd name="T7" fmla="*/ 132 h 132"/>
                <a:gd name="T8" fmla="*/ 128 w 128"/>
                <a:gd name="T9" fmla="*/ 79 h 132"/>
                <a:gd name="T10" fmla="*/ 107 w 128"/>
                <a:gd name="T11" fmla="*/ 77 h 132"/>
                <a:gd name="T12" fmla="*/ 88 w 128"/>
                <a:gd name="T13" fmla="*/ 69 h 132"/>
                <a:gd name="T14" fmla="*/ 72 w 128"/>
                <a:gd name="T15" fmla="*/ 56 h 132"/>
                <a:gd name="T16" fmla="*/ 59 w 128"/>
                <a:gd name="T17" fmla="*/ 40 h 132"/>
                <a:gd name="T18" fmla="*/ 51 w 128"/>
                <a:gd name="T19" fmla="*/ 20 h 132"/>
                <a:gd name="T20" fmla="*/ 48 w 128"/>
                <a:gd name="T2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32">
                  <a:moveTo>
                    <a:pt x="48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128" y="132"/>
                  </a:lnTo>
                  <a:lnTo>
                    <a:pt x="128" y="79"/>
                  </a:lnTo>
                  <a:lnTo>
                    <a:pt x="107" y="77"/>
                  </a:lnTo>
                  <a:lnTo>
                    <a:pt x="88" y="69"/>
                  </a:lnTo>
                  <a:lnTo>
                    <a:pt x="72" y="56"/>
                  </a:lnTo>
                  <a:lnTo>
                    <a:pt x="59" y="40"/>
                  </a:lnTo>
                  <a:lnTo>
                    <a:pt x="51" y="20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989830" y="2314147"/>
            <a:ext cx="675288" cy="798840"/>
            <a:chOff x="3197226" y="1588"/>
            <a:chExt cx="5795963" cy="6856413"/>
          </a:xfrm>
          <a:solidFill>
            <a:schemeClr val="bg1"/>
          </a:solidFill>
        </p:grpSpPr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3197226" y="1588"/>
              <a:ext cx="5795963" cy="6856413"/>
            </a:xfrm>
            <a:custGeom>
              <a:avLst/>
              <a:gdLst>
                <a:gd name="T0" fmla="*/ 1596 w 3651"/>
                <a:gd name="T1" fmla="*/ 575 h 4319"/>
                <a:gd name="T2" fmla="*/ 1570 w 3651"/>
                <a:gd name="T3" fmla="*/ 307 h 4319"/>
                <a:gd name="T4" fmla="*/ 1671 w 3651"/>
                <a:gd name="T5" fmla="*/ 110 h 4319"/>
                <a:gd name="T6" fmla="*/ 1852 w 3651"/>
                <a:gd name="T7" fmla="*/ 20 h 4319"/>
                <a:gd name="T8" fmla="*/ 2251 w 3651"/>
                <a:gd name="T9" fmla="*/ 16 h 4319"/>
                <a:gd name="T10" fmla="*/ 2721 w 3651"/>
                <a:gd name="T11" fmla="*/ 133 h 4319"/>
                <a:gd name="T12" fmla="*/ 3018 w 3651"/>
                <a:gd name="T13" fmla="*/ 335 h 4319"/>
                <a:gd name="T14" fmla="*/ 3195 w 3651"/>
                <a:gd name="T15" fmla="*/ 609 h 4319"/>
                <a:gd name="T16" fmla="*/ 3199 w 3651"/>
                <a:gd name="T17" fmla="*/ 859 h 4319"/>
                <a:gd name="T18" fmla="*/ 2931 w 3651"/>
                <a:gd name="T19" fmla="*/ 1290 h 4319"/>
                <a:gd name="T20" fmla="*/ 3168 w 3651"/>
                <a:gd name="T21" fmla="*/ 1497 h 4319"/>
                <a:gd name="T22" fmla="*/ 3451 w 3651"/>
                <a:gd name="T23" fmla="*/ 1893 h 4319"/>
                <a:gd name="T24" fmla="*/ 3620 w 3651"/>
                <a:gd name="T25" fmla="*/ 2420 h 4319"/>
                <a:gd name="T26" fmla="*/ 3639 w 3651"/>
                <a:gd name="T27" fmla="*/ 3083 h 4319"/>
                <a:gd name="T28" fmla="*/ 3568 w 3651"/>
                <a:gd name="T29" fmla="*/ 3496 h 4319"/>
                <a:gd name="T30" fmla="*/ 3367 w 3651"/>
                <a:gd name="T31" fmla="*/ 3832 h 4319"/>
                <a:gd name="T32" fmla="*/ 3037 w 3651"/>
                <a:gd name="T33" fmla="*/ 4086 h 4319"/>
                <a:gd name="T34" fmla="*/ 2594 w 3651"/>
                <a:gd name="T35" fmla="*/ 4254 h 4319"/>
                <a:gd name="T36" fmla="*/ 1981 w 3651"/>
                <a:gd name="T37" fmla="*/ 4319 h 4319"/>
                <a:gd name="T38" fmla="*/ 1303 w 3651"/>
                <a:gd name="T39" fmla="*/ 4225 h 4319"/>
                <a:gd name="T40" fmla="*/ 692 w 3651"/>
                <a:gd name="T41" fmla="*/ 3983 h 4319"/>
                <a:gd name="T42" fmla="*/ 339 w 3651"/>
                <a:gd name="T43" fmla="*/ 3709 h 4319"/>
                <a:gd name="T44" fmla="*/ 91 w 3651"/>
                <a:gd name="T45" fmla="*/ 3328 h 4319"/>
                <a:gd name="T46" fmla="*/ 0 w 3651"/>
                <a:gd name="T47" fmla="*/ 2874 h 4319"/>
                <a:gd name="T48" fmla="*/ 68 w 3651"/>
                <a:gd name="T49" fmla="*/ 2378 h 4319"/>
                <a:gd name="T50" fmla="*/ 280 w 3651"/>
                <a:gd name="T51" fmla="*/ 1898 h 4319"/>
                <a:gd name="T52" fmla="*/ 615 w 3651"/>
                <a:gd name="T53" fmla="*/ 1487 h 4319"/>
                <a:gd name="T54" fmla="*/ 1057 w 3651"/>
                <a:gd name="T55" fmla="*/ 1176 h 4319"/>
                <a:gd name="T56" fmla="*/ 1570 w 3651"/>
                <a:gd name="T57" fmla="*/ 981 h 4319"/>
                <a:gd name="T58" fmla="*/ 3381 w 3651"/>
                <a:gd name="T59" fmla="*/ 2804 h 4319"/>
                <a:gd name="T60" fmla="*/ 3330 w 3651"/>
                <a:gd name="T61" fmla="*/ 2338 h 4319"/>
                <a:gd name="T62" fmla="*/ 3148 w 3651"/>
                <a:gd name="T63" fmla="*/ 1906 h 4319"/>
                <a:gd name="T64" fmla="*/ 2843 w 3651"/>
                <a:gd name="T65" fmla="*/ 1563 h 4319"/>
                <a:gd name="T66" fmla="*/ 2440 w 3651"/>
                <a:gd name="T67" fmla="*/ 1316 h 4319"/>
                <a:gd name="T68" fmla="*/ 2007 w 3651"/>
                <a:gd name="T69" fmla="*/ 1216 h 4319"/>
                <a:gd name="T70" fmla="*/ 1573 w 3651"/>
                <a:gd name="T71" fmla="*/ 1258 h 4319"/>
                <a:gd name="T72" fmla="*/ 1104 w 3651"/>
                <a:gd name="T73" fmla="*/ 1460 h 4319"/>
                <a:gd name="T74" fmla="*/ 715 w 3651"/>
                <a:gd name="T75" fmla="*/ 1770 h 4319"/>
                <a:gd name="T76" fmla="*/ 425 w 3651"/>
                <a:gd name="T77" fmla="*/ 2198 h 4319"/>
                <a:gd name="T78" fmla="*/ 281 w 3651"/>
                <a:gd name="T79" fmla="*/ 2663 h 4319"/>
                <a:gd name="T80" fmla="*/ 304 w 3651"/>
                <a:gd name="T81" fmla="*/ 3109 h 4319"/>
                <a:gd name="T82" fmla="*/ 470 w 3651"/>
                <a:gd name="T83" fmla="*/ 3446 h 4319"/>
                <a:gd name="T84" fmla="*/ 774 w 3651"/>
                <a:gd name="T85" fmla="*/ 3717 h 4319"/>
                <a:gd name="T86" fmla="*/ 1245 w 3651"/>
                <a:gd name="T87" fmla="*/ 3926 h 4319"/>
                <a:gd name="T88" fmla="*/ 1901 w 3651"/>
                <a:gd name="T89" fmla="*/ 4045 h 4319"/>
                <a:gd name="T90" fmla="*/ 2462 w 3651"/>
                <a:gd name="T91" fmla="*/ 4007 h 4319"/>
                <a:gd name="T92" fmla="*/ 2882 w 3651"/>
                <a:gd name="T93" fmla="*/ 3863 h 4319"/>
                <a:gd name="T94" fmla="*/ 3180 w 3651"/>
                <a:gd name="T95" fmla="*/ 3636 h 4319"/>
                <a:gd name="T96" fmla="*/ 3326 w 3651"/>
                <a:gd name="T97" fmla="*/ 3367 h 4319"/>
                <a:gd name="T98" fmla="*/ 3380 w 3651"/>
                <a:gd name="T99" fmla="*/ 2909 h 4319"/>
                <a:gd name="T100" fmla="*/ 2713 w 3651"/>
                <a:gd name="T101" fmla="*/ 1112 h 4319"/>
                <a:gd name="T102" fmla="*/ 2946 w 3651"/>
                <a:gd name="T103" fmla="*/ 728 h 4319"/>
                <a:gd name="T104" fmla="*/ 2852 w 3651"/>
                <a:gd name="T105" fmla="*/ 555 h 4319"/>
                <a:gd name="T106" fmla="*/ 2602 w 3651"/>
                <a:gd name="T107" fmla="*/ 376 h 4319"/>
                <a:gd name="T108" fmla="*/ 2072 w 3651"/>
                <a:gd name="T109" fmla="*/ 271 h 4319"/>
                <a:gd name="T110" fmla="*/ 1863 w 3651"/>
                <a:gd name="T111" fmla="*/ 304 h 4319"/>
                <a:gd name="T112" fmla="*/ 1838 w 3651"/>
                <a:gd name="T113" fmla="*/ 410 h 4319"/>
                <a:gd name="T114" fmla="*/ 1971 w 3651"/>
                <a:gd name="T115" fmla="*/ 943 h 4319"/>
                <a:gd name="T116" fmla="*/ 2269 w 3651"/>
                <a:gd name="T117" fmla="*/ 981 h 4319"/>
                <a:gd name="T118" fmla="*/ 2644 w 3651"/>
                <a:gd name="T119" fmla="*/ 1106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51" h="4319">
                  <a:moveTo>
                    <a:pt x="1690" y="956"/>
                  </a:moveTo>
                  <a:lnTo>
                    <a:pt x="1659" y="832"/>
                  </a:lnTo>
                  <a:lnTo>
                    <a:pt x="1629" y="707"/>
                  </a:lnTo>
                  <a:lnTo>
                    <a:pt x="1613" y="640"/>
                  </a:lnTo>
                  <a:lnTo>
                    <a:pt x="1596" y="575"/>
                  </a:lnTo>
                  <a:lnTo>
                    <a:pt x="1580" y="508"/>
                  </a:lnTo>
                  <a:lnTo>
                    <a:pt x="1569" y="440"/>
                  </a:lnTo>
                  <a:lnTo>
                    <a:pt x="1565" y="394"/>
                  </a:lnTo>
                  <a:lnTo>
                    <a:pt x="1565" y="350"/>
                  </a:lnTo>
                  <a:lnTo>
                    <a:pt x="1570" y="307"/>
                  </a:lnTo>
                  <a:lnTo>
                    <a:pt x="1579" y="263"/>
                  </a:lnTo>
                  <a:lnTo>
                    <a:pt x="1594" y="223"/>
                  </a:lnTo>
                  <a:lnTo>
                    <a:pt x="1613" y="184"/>
                  </a:lnTo>
                  <a:lnTo>
                    <a:pt x="1639" y="146"/>
                  </a:lnTo>
                  <a:lnTo>
                    <a:pt x="1671" y="110"/>
                  </a:lnTo>
                  <a:lnTo>
                    <a:pt x="1702" y="84"/>
                  </a:lnTo>
                  <a:lnTo>
                    <a:pt x="1738" y="62"/>
                  </a:lnTo>
                  <a:lnTo>
                    <a:pt x="1773" y="44"/>
                  </a:lnTo>
                  <a:lnTo>
                    <a:pt x="1811" y="30"/>
                  </a:lnTo>
                  <a:lnTo>
                    <a:pt x="1852" y="20"/>
                  </a:lnTo>
                  <a:lnTo>
                    <a:pt x="1891" y="12"/>
                  </a:lnTo>
                  <a:lnTo>
                    <a:pt x="1981" y="2"/>
                  </a:lnTo>
                  <a:lnTo>
                    <a:pt x="2072" y="0"/>
                  </a:lnTo>
                  <a:lnTo>
                    <a:pt x="2161" y="6"/>
                  </a:lnTo>
                  <a:lnTo>
                    <a:pt x="2251" y="16"/>
                  </a:lnTo>
                  <a:lnTo>
                    <a:pt x="2352" y="32"/>
                  </a:lnTo>
                  <a:lnTo>
                    <a:pt x="2454" y="51"/>
                  </a:lnTo>
                  <a:lnTo>
                    <a:pt x="2554" y="75"/>
                  </a:lnTo>
                  <a:lnTo>
                    <a:pt x="2652" y="105"/>
                  </a:lnTo>
                  <a:lnTo>
                    <a:pt x="2721" y="133"/>
                  </a:lnTo>
                  <a:lnTo>
                    <a:pt x="2788" y="164"/>
                  </a:lnTo>
                  <a:lnTo>
                    <a:pt x="2851" y="201"/>
                  </a:lnTo>
                  <a:lnTo>
                    <a:pt x="2911" y="240"/>
                  </a:lnTo>
                  <a:lnTo>
                    <a:pt x="2966" y="286"/>
                  </a:lnTo>
                  <a:lnTo>
                    <a:pt x="3018" y="335"/>
                  </a:lnTo>
                  <a:lnTo>
                    <a:pt x="3067" y="389"/>
                  </a:lnTo>
                  <a:lnTo>
                    <a:pt x="3111" y="448"/>
                  </a:lnTo>
                  <a:lnTo>
                    <a:pt x="3152" y="512"/>
                  </a:lnTo>
                  <a:lnTo>
                    <a:pt x="3177" y="561"/>
                  </a:lnTo>
                  <a:lnTo>
                    <a:pt x="3195" y="609"/>
                  </a:lnTo>
                  <a:lnTo>
                    <a:pt x="3210" y="660"/>
                  </a:lnTo>
                  <a:lnTo>
                    <a:pt x="3216" y="714"/>
                  </a:lnTo>
                  <a:lnTo>
                    <a:pt x="3218" y="767"/>
                  </a:lnTo>
                  <a:lnTo>
                    <a:pt x="3211" y="815"/>
                  </a:lnTo>
                  <a:lnTo>
                    <a:pt x="3199" y="859"/>
                  </a:lnTo>
                  <a:lnTo>
                    <a:pt x="3180" y="901"/>
                  </a:lnTo>
                  <a:lnTo>
                    <a:pt x="3155" y="942"/>
                  </a:lnTo>
                  <a:lnTo>
                    <a:pt x="3038" y="1112"/>
                  </a:lnTo>
                  <a:lnTo>
                    <a:pt x="2922" y="1282"/>
                  </a:lnTo>
                  <a:lnTo>
                    <a:pt x="2931" y="1290"/>
                  </a:lnTo>
                  <a:lnTo>
                    <a:pt x="2940" y="1296"/>
                  </a:lnTo>
                  <a:lnTo>
                    <a:pt x="2948" y="1303"/>
                  </a:lnTo>
                  <a:lnTo>
                    <a:pt x="3025" y="1364"/>
                  </a:lnTo>
                  <a:lnTo>
                    <a:pt x="3098" y="1429"/>
                  </a:lnTo>
                  <a:lnTo>
                    <a:pt x="3168" y="1497"/>
                  </a:lnTo>
                  <a:lnTo>
                    <a:pt x="3233" y="1569"/>
                  </a:lnTo>
                  <a:lnTo>
                    <a:pt x="3293" y="1645"/>
                  </a:lnTo>
                  <a:lnTo>
                    <a:pt x="3351" y="1723"/>
                  </a:lnTo>
                  <a:lnTo>
                    <a:pt x="3402" y="1807"/>
                  </a:lnTo>
                  <a:lnTo>
                    <a:pt x="3451" y="1893"/>
                  </a:lnTo>
                  <a:lnTo>
                    <a:pt x="3498" y="1994"/>
                  </a:lnTo>
                  <a:lnTo>
                    <a:pt x="3537" y="2097"/>
                  </a:lnTo>
                  <a:lnTo>
                    <a:pt x="3571" y="2202"/>
                  </a:lnTo>
                  <a:lnTo>
                    <a:pt x="3599" y="2310"/>
                  </a:lnTo>
                  <a:lnTo>
                    <a:pt x="3620" y="2420"/>
                  </a:lnTo>
                  <a:lnTo>
                    <a:pt x="3638" y="2552"/>
                  </a:lnTo>
                  <a:lnTo>
                    <a:pt x="3648" y="2685"/>
                  </a:lnTo>
                  <a:lnTo>
                    <a:pt x="3651" y="2817"/>
                  </a:lnTo>
                  <a:lnTo>
                    <a:pt x="3648" y="2951"/>
                  </a:lnTo>
                  <a:lnTo>
                    <a:pt x="3639" y="3083"/>
                  </a:lnTo>
                  <a:lnTo>
                    <a:pt x="3625" y="3217"/>
                  </a:lnTo>
                  <a:lnTo>
                    <a:pt x="3616" y="3287"/>
                  </a:lnTo>
                  <a:lnTo>
                    <a:pt x="3604" y="3358"/>
                  </a:lnTo>
                  <a:lnTo>
                    <a:pt x="3588" y="3428"/>
                  </a:lnTo>
                  <a:lnTo>
                    <a:pt x="3568" y="3496"/>
                  </a:lnTo>
                  <a:lnTo>
                    <a:pt x="3542" y="3564"/>
                  </a:lnTo>
                  <a:lnTo>
                    <a:pt x="3506" y="3637"/>
                  </a:lnTo>
                  <a:lnTo>
                    <a:pt x="3464" y="3706"/>
                  </a:lnTo>
                  <a:lnTo>
                    <a:pt x="3418" y="3770"/>
                  </a:lnTo>
                  <a:lnTo>
                    <a:pt x="3367" y="3832"/>
                  </a:lnTo>
                  <a:lnTo>
                    <a:pt x="3310" y="3888"/>
                  </a:lnTo>
                  <a:lnTo>
                    <a:pt x="3252" y="3941"/>
                  </a:lnTo>
                  <a:lnTo>
                    <a:pt x="3187" y="3990"/>
                  </a:lnTo>
                  <a:lnTo>
                    <a:pt x="3121" y="4036"/>
                  </a:lnTo>
                  <a:lnTo>
                    <a:pt x="3037" y="4086"/>
                  </a:lnTo>
                  <a:lnTo>
                    <a:pt x="2953" y="4129"/>
                  </a:lnTo>
                  <a:lnTo>
                    <a:pt x="2865" y="4167"/>
                  </a:lnTo>
                  <a:lnTo>
                    <a:pt x="2777" y="4201"/>
                  </a:lnTo>
                  <a:lnTo>
                    <a:pt x="2686" y="4229"/>
                  </a:lnTo>
                  <a:lnTo>
                    <a:pt x="2594" y="4254"/>
                  </a:lnTo>
                  <a:lnTo>
                    <a:pt x="2501" y="4274"/>
                  </a:lnTo>
                  <a:lnTo>
                    <a:pt x="2371" y="4295"/>
                  </a:lnTo>
                  <a:lnTo>
                    <a:pt x="2242" y="4310"/>
                  </a:lnTo>
                  <a:lnTo>
                    <a:pt x="2112" y="4318"/>
                  </a:lnTo>
                  <a:lnTo>
                    <a:pt x="1981" y="4319"/>
                  </a:lnTo>
                  <a:lnTo>
                    <a:pt x="1852" y="4312"/>
                  </a:lnTo>
                  <a:lnTo>
                    <a:pt x="1721" y="4302"/>
                  </a:lnTo>
                  <a:lnTo>
                    <a:pt x="1580" y="4282"/>
                  </a:lnTo>
                  <a:lnTo>
                    <a:pt x="1440" y="4256"/>
                  </a:lnTo>
                  <a:lnTo>
                    <a:pt x="1303" y="4225"/>
                  </a:lnTo>
                  <a:lnTo>
                    <a:pt x="1167" y="4185"/>
                  </a:lnTo>
                  <a:lnTo>
                    <a:pt x="1034" y="4140"/>
                  </a:lnTo>
                  <a:lnTo>
                    <a:pt x="902" y="4086"/>
                  </a:lnTo>
                  <a:lnTo>
                    <a:pt x="774" y="4026"/>
                  </a:lnTo>
                  <a:lnTo>
                    <a:pt x="692" y="3983"/>
                  </a:lnTo>
                  <a:lnTo>
                    <a:pt x="615" y="3937"/>
                  </a:lnTo>
                  <a:lnTo>
                    <a:pt x="541" y="3886"/>
                  </a:lnTo>
                  <a:lnTo>
                    <a:pt x="470" y="3831"/>
                  </a:lnTo>
                  <a:lnTo>
                    <a:pt x="402" y="3772"/>
                  </a:lnTo>
                  <a:lnTo>
                    <a:pt x="339" y="3709"/>
                  </a:lnTo>
                  <a:lnTo>
                    <a:pt x="279" y="3641"/>
                  </a:lnTo>
                  <a:lnTo>
                    <a:pt x="222" y="3568"/>
                  </a:lnTo>
                  <a:lnTo>
                    <a:pt x="173" y="3490"/>
                  </a:lnTo>
                  <a:lnTo>
                    <a:pt x="129" y="3410"/>
                  </a:lnTo>
                  <a:lnTo>
                    <a:pt x="91" y="3328"/>
                  </a:lnTo>
                  <a:lnTo>
                    <a:pt x="60" y="3244"/>
                  </a:lnTo>
                  <a:lnTo>
                    <a:pt x="36" y="3158"/>
                  </a:lnTo>
                  <a:lnTo>
                    <a:pt x="18" y="3069"/>
                  </a:lnTo>
                  <a:lnTo>
                    <a:pt x="6" y="2977"/>
                  </a:lnTo>
                  <a:lnTo>
                    <a:pt x="0" y="2874"/>
                  </a:lnTo>
                  <a:lnTo>
                    <a:pt x="1" y="2773"/>
                  </a:lnTo>
                  <a:lnTo>
                    <a:pt x="9" y="2672"/>
                  </a:lnTo>
                  <a:lnTo>
                    <a:pt x="22" y="2573"/>
                  </a:lnTo>
                  <a:lnTo>
                    <a:pt x="43" y="2474"/>
                  </a:lnTo>
                  <a:lnTo>
                    <a:pt x="68" y="2378"/>
                  </a:lnTo>
                  <a:lnTo>
                    <a:pt x="99" y="2282"/>
                  </a:lnTo>
                  <a:lnTo>
                    <a:pt x="136" y="2188"/>
                  </a:lnTo>
                  <a:lnTo>
                    <a:pt x="176" y="2094"/>
                  </a:lnTo>
                  <a:lnTo>
                    <a:pt x="225" y="1994"/>
                  </a:lnTo>
                  <a:lnTo>
                    <a:pt x="280" y="1898"/>
                  </a:lnTo>
                  <a:lnTo>
                    <a:pt x="338" y="1808"/>
                  </a:lnTo>
                  <a:lnTo>
                    <a:pt x="400" y="1722"/>
                  </a:lnTo>
                  <a:lnTo>
                    <a:pt x="469" y="1639"/>
                  </a:lnTo>
                  <a:lnTo>
                    <a:pt x="539" y="1562"/>
                  </a:lnTo>
                  <a:lnTo>
                    <a:pt x="615" y="1487"/>
                  </a:lnTo>
                  <a:lnTo>
                    <a:pt x="695" y="1418"/>
                  </a:lnTo>
                  <a:lnTo>
                    <a:pt x="780" y="1351"/>
                  </a:lnTo>
                  <a:lnTo>
                    <a:pt x="868" y="1290"/>
                  </a:lnTo>
                  <a:lnTo>
                    <a:pt x="960" y="1231"/>
                  </a:lnTo>
                  <a:lnTo>
                    <a:pt x="1057" y="1176"/>
                  </a:lnTo>
                  <a:lnTo>
                    <a:pt x="1155" y="1126"/>
                  </a:lnTo>
                  <a:lnTo>
                    <a:pt x="1256" y="1082"/>
                  </a:lnTo>
                  <a:lnTo>
                    <a:pt x="1359" y="1042"/>
                  </a:lnTo>
                  <a:lnTo>
                    <a:pt x="1464" y="1008"/>
                  </a:lnTo>
                  <a:lnTo>
                    <a:pt x="1570" y="981"/>
                  </a:lnTo>
                  <a:lnTo>
                    <a:pt x="1679" y="959"/>
                  </a:lnTo>
                  <a:lnTo>
                    <a:pt x="1683" y="959"/>
                  </a:lnTo>
                  <a:lnTo>
                    <a:pt x="1685" y="957"/>
                  </a:lnTo>
                  <a:lnTo>
                    <a:pt x="1690" y="956"/>
                  </a:lnTo>
                  <a:close/>
                  <a:moveTo>
                    <a:pt x="3381" y="2804"/>
                  </a:moveTo>
                  <a:lnTo>
                    <a:pt x="3380" y="2715"/>
                  </a:lnTo>
                  <a:lnTo>
                    <a:pt x="3375" y="2624"/>
                  </a:lnTo>
                  <a:lnTo>
                    <a:pt x="3364" y="2531"/>
                  </a:lnTo>
                  <a:lnTo>
                    <a:pt x="3350" y="2435"/>
                  </a:lnTo>
                  <a:lnTo>
                    <a:pt x="3330" y="2338"/>
                  </a:lnTo>
                  <a:lnTo>
                    <a:pt x="3304" y="2244"/>
                  </a:lnTo>
                  <a:lnTo>
                    <a:pt x="3274" y="2154"/>
                  </a:lnTo>
                  <a:lnTo>
                    <a:pt x="3237" y="2067"/>
                  </a:lnTo>
                  <a:lnTo>
                    <a:pt x="3195" y="1985"/>
                  </a:lnTo>
                  <a:lnTo>
                    <a:pt x="3148" y="1906"/>
                  </a:lnTo>
                  <a:lnTo>
                    <a:pt x="3097" y="1830"/>
                  </a:lnTo>
                  <a:lnTo>
                    <a:pt x="3041" y="1758"/>
                  </a:lnTo>
                  <a:lnTo>
                    <a:pt x="2979" y="1690"/>
                  </a:lnTo>
                  <a:lnTo>
                    <a:pt x="2912" y="1625"/>
                  </a:lnTo>
                  <a:lnTo>
                    <a:pt x="2843" y="1563"/>
                  </a:lnTo>
                  <a:lnTo>
                    <a:pt x="2767" y="1504"/>
                  </a:lnTo>
                  <a:lnTo>
                    <a:pt x="2688" y="1449"/>
                  </a:lnTo>
                  <a:lnTo>
                    <a:pt x="2605" y="1397"/>
                  </a:lnTo>
                  <a:lnTo>
                    <a:pt x="2523" y="1353"/>
                  </a:lnTo>
                  <a:lnTo>
                    <a:pt x="2440" y="1316"/>
                  </a:lnTo>
                  <a:lnTo>
                    <a:pt x="2353" y="1286"/>
                  </a:lnTo>
                  <a:lnTo>
                    <a:pt x="2264" y="1261"/>
                  </a:lnTo>
                  <a:lnTo>
                    <a:pt x="2175" y="1241"/>
                  </a:lnTo>
                  <a:lnTo>
                    <a:pt x="2083" y="1226"/>
                  </a:lnTo>
                  <a:lnTo>
                    <a:pt x="2007" y="1216"/>
                  </a:lnTo>
                  <a:lnTo>
                    <a:pt x="1931" y="1210"/>
                  </a:lnTo>
                  <a:lnTo>
                    <a:pt x="1857" y="1210"/>
                  </a:lnTo>
                  <a:lnTo>
                    <a:pt x="1760" y="1219"/>
                  </a:lnTo>
                  <a:lnTo>
                    <a:pt x="1666" y="1235"/>
                  </a:lnTo>
                  <a:lnTo>
                    <a:pt x="1573" y="1258"/>
                  </a:lnTo>
                  <a:lnTo>
                    <a:pt x="1481" y="1287"/>
                  </a:lnTo>
                  <a:lnTo>
                    <a:pt x="1381" y="1325"/>
                  </a:lnTo>
                  <a:lnTo>
                    <a:pt x="1286" y="1366"/>
                  </a:lnTo>
                  <a:lnTo>
                    <a:pt x="1193" y="1412"/>
                  </a:lnTo>
                  <a:lnTo>
                    <a:pt x="1104" y="1460"/>
                  </a:lnTo>
                  <a:lnTo>
                    <a:pt x="1019" y="1514"/>
                  </a:lnTo>
                  <a:lnTo>
                    <a:pt x="936" y="1571"/>
                  </a:lnTo>
                  <a:lnTo>
                    <a:pt x="859" y="1633"/>
                  </a:lnTo>
                  <a:lnTo>
                    <a:pt x="784" y="1700"/>
                  </a:lnTo>
                  <a:lnTo>
                    <a:pt x="715" y="1770"/>
                  </a:lnTo>
                  <a:lnTo>
                    <a:pt x="648" y="1846"/>
                  </a:lnTo>
                  <a:lnTo>
                    <a:pt x="586" y="1927"/>
                  </a:lnTo>
                  <a:lnTo>
                    <a:pt x="529" y="2012"/>
                  </a:lnTo>
                  <a:lnTo>
                    <a:pt x="475" y="2103"/>
                  </a:lnTo>
                  <a:lnTo>
                    <a:pt x="425" y="2198"/>
                  </a:lnTo>
                  <a:lnTo>
                    <a:pt x="385" y="2289"/>
                  </a:lnTo>
                  <a:lnTo>
                    <a:pt x="351" y="2380"/>
                  </a:lnTo>
                  <a:lnTo>
                    <a:pt x="321" y="2473"/>
                  </a:lnTo>
                  <a:lnTo>
                    <a:pt x="298" y="2567"/>
                  </a:lnTo>
                  <a:lnTo>
                    <a:pt x="281" y="2663"/>
                  </a:lnTo>
                  <a:lnTo>
                    <a:pt x="272" y="2760"/>
                  </a:lnTo>
                  <a:lnTo>
                    <a:pt x="271" y="2858"/>
                  </a:lnTo>
                  <a:lnTo>
                    <a:pt x="276" y="2958"/>
                  </a:lnTo>
                  <a:lnTo>
                    <a:pt x="287" y="3035"/>
                  </a:lnTo>
                  <a:lnTo>
                    <a:pt x="304" y="3109"/>
                  </a:lnTo>
                  <a:lnTo>
                    <a:pt x="326" y="3183"/>
                  </a:lnTo>
                  <a:lnTo>
                    <a:pt x="353" y="3252"/>
                  </a:lnTo>
                  <a:lnTo>
                    <a:pt x="386" y="3319"/>
                  </a:lnTo>
                  <a:lnTo>
                    <a:pt x="425" y="3384"/>
                  </a:lnTo>
                  <a:lnTo>
                    <a:pt x="470" y="3446"/>
                  </a:lnTo>
                  <a:lnTo>
                    <a:pt x="520" y="3506"/>
                  </a:lnTo>
                  <a:lnTo>
                    <a:pt x="579" y="3566"/>
                  </a:lnTo>
                  <a:lnTo>
                    <a:pt x="640" y="3621"/>
                  </a:lnTo>
                  <a:lnTo>
                    <a:pt x="706" y="3671"/>
                  </a:lnTo>
                  <a:lnTo>
                    <a:pt x="774" y="3717"/>
                  </a:lnTo>
                  <a:lnTo>
                    <a:pt x="844" y="3759"/>
                  </a:lnTo>
                  <a:lnTo>
                    <a:pt x="918" y="3797"/>
                  </a:lnTo>
                  <a:lnTo>
                    <a:pt x="994" y="3831"/>
                  </a:lnTo>
                  <a:lnTo>
                    <a:pt x="1118" y="3882"/>
                  </a:lnTo>
                  <a:lnTo>
                    <a:pt x="1245" y="3926"/>
                  </a:lnTo>
                  <a:lnTo>
                    <a:pt x="1374" y="3963"/>
                  </a:lnTo>
                  <a:lnTo>
                    <a:pt x="1503" y="3993"/>
                  </a:lnTo>
                  <a:lnTo>
                    <a:pt x="1634" y="4018"/>
                  </a:lnTo>
                  <a:lnTo>
                    <a:pt x="1766" y="4035"/>
                  </a:lnTo>
                  <a:lnTo>
                    <a:pt x="1901" y="4045"/>
                  </a:lnTo>
                  <a:lnTo>
                    <a:pt x="2014" y="4048"/>
                  </a:lnTo>
                  <a:lnTo>
                    <a:pt x="2127" y="4047"/>
                  </a:lnTo>
                  <a:lnTo>
                    <a:pt x="2239" y="4039"/>
                  </a:lnTo>
                  <a:lnTo>
                    <a:pt x="2351" y="4027"/>
                  </a:lnTo>
                  <a:lnTo>
                    <a:pt x="2462" y="4007"/>
                  </a:lnTo>
                  <a:lnTo>
                    <a:pt x="2572" y="3981"/>
                  </a:lnTo>
                  <a:lnTo>
                    <a:pt x="2653" y="3958"/>
                  </a:lnTo>
                  <a:lnTo>
                    <a:pt x="2732" y="3932"/>
                  </a:lnTo>
                  <a:lnTo>
                    <a:pt x="2808" y="3900"/>
                  </a:lnTo>
                  <a:lnTo>
                    <a:pt x="2882" y="3863"/>
                  </a:lnTo>
                  <a:lnTo>
                    <a:pt x="2954" y="3823"/>
                  </a:lnTo>
                  <a:lnTo>
                    <a:pt x="3024" y="3776"/>
                  </a:lnTo>
                  <a:lnTo>
                    <a:pt x="3090" y="3723"/>
                  </a:lnTo>
                  <a:lnTo>
                    <a:pt x="3136" y="3680"/>
                  </a:lnTo>
                  <a:lnTo>
                    <a:pt x="3180" y="3636"/>
                  </a:lnTo>
                  <a:lnTo>
                    <a:pt x="3219" y="3587"/>
                  </a:lnTo>
                  <a:lnTo>
                    <a:pt x="3253" y="3536"/>
                  </a:lnTo>
                  <a:lnTo>
                    <a:pt x="3282" y="3482"/>
                  </a:lnTo>
                  <a:lnTo>
                    <a:pt x="3307" y="3426"/>
                  </a:lnTo>
                  <a:lnTo>
                    <a:pt x="3326" y="3367"/>
                  </a:lnTo>
                  <a:lnTo>
                    <a:pt x="3339" y="3304"/>
                  </a:lnTo>
                  <a:lnTo>
                    <a:pt x="3355" y="3208"/>
                  </a:lnTo>
                  <a:lnTo>
                    <a:pt x="3367" y="3109"/>
                  </a:lnTo>
                  <a:lnTo>
                    <a:pt x="3375" y="3010"/>
                  </a:lnTo>
                  <a:lnTo>
                    <a:pt x="3380" y="2909"/>
                  </a:lnTo>
                  <a:lnTo>
                    <a:pt x="3381" y="2804"/>
                  </a:lnTo>
                  <a:close/>
                  <a:moveTo>
                    <a:pt x="2700" y="1133"/>
                  </a:moveTo>
                  <a:lnTo>
                    <a:pt x="2704" y="1126"/>
                  </a:lnTo>
                  <a:lnTo>
                    <a:pt x="2709" y="1120"/>
                  </a:lnTo>
                  <a:lnTo>
                    <a:pt x="2713" y="1112"/>
                  </a:lnTo>
                  <a:lnTo>
                    <a:pt x="2818" y="955"/>
                  </a:lnTo>
                  <a:lnTo>
                    <a:pt x="2925" y="799"/>
                  </a:lnTo>
                  <a:lnTo>
                    <a:pt x="2939" y="775"/>
                  </a:lnTo>
                  <a:lnTo>
                    <a:pt x="2945" y="752"/>
                  </a:lnTo>
                  <a:lnTo>
                    <a:pt x="2946" y="728"/>
                  </a:lnTo>
                  <a:lnTo>
                    <a:pt x="2941" y="703"/>
                  </a:lnTo>
                  <a:lnTo>
                    <a:pt x="2933" y="682"/>
                  </a:lnTo>
                  <a:lnTo>
                    <a:pt x="2925" y="663"/>
                  </a:lnTo>
                  <a:lnTo>
                    <a:pt x="2891" y="606"/>
                  </a:lnTo>
                  <a:lnTo>
                    <a:pt x="2852" y="555"/>
                  </a:lnTo>
                  <a:lnTo>
                    <a:pt x="2810" y="510"/>
                  </a:lnTo>
                  <a:lnTo>
                    <a:pt x="2764" y="469"/>
                  </a:lnTo>
                  <a:lnTo>
                    <a:pt x="2713" y="432"/>
                  </a:lnTo>
                  <a:lnTo>
                    <a:pt x="2660" y="402"/>
                  </a:lnTo>
                  <a:lnTo>
                    <a:pt x="2602" y="376"/>
                  </a:lnTo>
                  <a:lnTo>
                    <a:pt x="2540" y="354"/>
                  </a:lnTo>
                  <a:lnTo>
                    <a:pt x="2425" y="322"/>
                  </a:lnTo>
                  <a:lnTo>
                    <a:pt x="2309" y="297"/>
                  </a:lnTo>
                  <a:lnTo>
                    <a:pt x="2191" y="280"/>
                  </a:lnTo>
                  <a:lnTo>
                    <a:pt x="2072" y="271"/>
                  </a:lnTo>
                  <a:lnTo>
                    <a:pt x="2014" y="270"/>
                  </a:lnTo>
                  <a:lnTo>
                    <a:pt x="1958" y="275"/>
                  </a:lnTo>
                  <a:lnTo>
                    <a:pt x="1900" y="286"/>
                  </a:lnTo>
                  <a:lnTo>
                    <a:pt x="1880" y="294"/>
                  </a:lnTo>
                  <a:lnTo>
                    <a:pt x="1863" y="304"/>
                  </a:lnTo>
                  <a:lnTo>
                    <a:pt x="1850" y="318"/>
                  </a:lnTo>
                  <a:lnTo>
                    <a:pt x="1842" y="335"/>
                  </a:lnTo>
                  <a:lnTo>
                    <a:pt x="1838" y="356"/>
                  </a:lnTo>
                  <a:lnTo>
                    <a:pt x="1837" y="383"/>
                  </a:lnTo>
                  <a:lnTo>
                    <a:pt x="1838" y="410"/>
                  </a:lnTo>
                  <a:lnTo>
                    <a:pt x="1842" y="435"/>
                  </a:lnTo>
                  <a:lnTo>
                    <a:pt x="1900" y="677"/>
                  </a:lnTo>
                  <a:lnTo>
                    <a:pt x="1959" y="918"/>
                  </a:lnTo>
                  <a:lnTo>
                    <a:pt x="1964" y="934"/>
                  </a:lnTo>
                  <a:lnTo>
                    <a:pt x="1971" y="943"/>
                  </a:lnTo>
                  <a:lnTo>
                    <a:pt x="1983" y="948"/>
                  </a:lnTo>
                  <a:lnTo>
                    <a:pt x="1998" y="949"/>
                  </a:lnTo>
                  <a:lnTo>
                    <a:pt x="2089" y="956"/>
                  </a:lnTo>
                  <a:lnTo>
                    <a:pt x="2179" y="965"/>
                  </a:lnTo>
                  <a:lnTo>
                    <a:pt x="2269" y="981"/>
                  </a:lnTo>
                  <a:lnTo>
                    <a:pt x="2357" y="1000"/>
                  </a:lnTo>
                  <a:lnTo>
                    <a:pt x="2445" y="1025"/>
                  </a:lnTo>
                  <a:lnTo>
                    <a:pt x="2530" y="1055"/>
                  </a:lnTo>
                  <a:lnTo>
                    <a:pt x="2588" y="1080"/>
                  </a:lnTo>
                  <a:lnTo>
                    <a:pt x="2644" y="1106"/>
                  </a:lnTo>
                  <a:lnTo>
                    <a:pt x="2700" y="11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2"/>
            <p:cNvSpPr>
              <a:spLocks/>
            </p:cNvSpPr>
            <p:nvPr/>
          </p:nvSpPr>
          <p:spPr bwMode="auto">
            <a:xfrm>
              <a:off x="5087938" y="2608263"/>
              <a:ext cx="2671763" cy="3140075"/>
            </a:xfrm>
            <a:custGeom>
              <a:avLst/>
              <a:gdLst>
                <a:gd name="T0" fmla="*/ 1300 w 1683"/>
                <a:gd name="T1" fmla="*/ 695 h 1978"/>
                <a:gd name="T2" fmla="*/ 1140 w 1683"/>
                <a:gd name="T3" fmla="*/ 1143 h 1978"/>
                <a:gd name="T4" fmla="*/ 1340 w 1683"/>
                <a:gd name="T5" fmla="*/ 1309 h 1978"/>
                <a:gd name="T6" fmla="*/ 1072 w 1683"/>
                <a:gd name="T7" fmla="*/ 1389 h 1978"/>
                <a:gd name="T8" fmla="*/ 822 w 1683"/>
                <a:gd name="T9" fmla="*/ 1367 h 1978"/>
                <a:gd name="T10" fmla="*/ 1063 w 1683"/>
                <a:gd name="T11" fmla="*/ 1437 h 1978"/>
                <a:gd name="T12" fmla="*/ 1285 w 1683"/>
                <a:gd name="T13" fmla="*/ 1606 h 1978"/>
                <a:gd name="T14" fmla="*/ 1018 w 1683"/>
                <a:gd name="T15" fmla="*/ 1687 h 1978"/>
                <a:gd name="T16" fmla="*/ 739 w 1683"/>
                <a:gd name="T17" fmla="*/ 1809 h 1978"/>
                <a:gd name="T18" fmla="*/ 574 w 1683"/>
                <a:gd name="T19" fmla="*/ 1954 h 1978"/>
                <a:gd name="T20" fmla="*/ 471 w 1683"/>
                <a:gd name="T21" fmla="*/ 1761 h 1978"/>
                <a:gd name="T22" fmla="*/ 252 w 1683"/>
                <a:gd name="T23" fmla="*/ 1546 h 1978"/>
                <a:gd name="T24" fmla="*/ 24 w 1683"/>
                <a:gd name="T25" fmla="*/ 1376 h 1978"/>
                <a:gd name="T26" fmla="*/ 296 w 1683"/>
                <a:gd name="T27" fmla="*/ 1296 h 1978"/>
                <a:gd name="T28" fmla="*/ 552 w 1683"/>
                <a:gd name="T29" fmla="*/ 1318 h 1978"/>
                <a:gd name="T30" fmla="*/ 307 w 1683"/>
                <a:gd name="T31" fmla="*/ 1247 h 1978"/>
                <a:gd name="T32" fmla="*/ 79 w 1683"/>
                <a:gd name="T33" fmla="*/ 1079 h 1978"/>
                <a:gd name="T34" fmla="*/ 328 w 1683"/>
                <a:gd name="T35" fmla="*/ 994 h 1978"/>
                <a:gd name="T36" fmla="*/ 340 w 1683"/>
                <a:gd name="T37" fmla="*/ 518 h 1978"/>
                <a:gd name="T38" fmla="*/ 210 w 1683"/>
                <a:gd name="T39" fmla="*/ 16 h 1978"/>
                <a:gd name="T40" fmla="*/ 362 w 1683"/>
                <a:gd name="T41" fmla="*/ 44 h 1978"/>
                <a:gd name="T42" fmla="*/ 442 w 1683"/>
                <a:gd name="T43" fmla="*/ 60 h 1978"/>
                <a:gd name="T44" fmla="*/ 459 w 1683"/>
                <a:gd name="T45" fmla="*/ 81 h 1978"/>
                <a:gd name="T46" fmla="*/ 778 w 1683"/>
                <a:gd name="T47" fmla="*/ 874 h 1978"/>
                <a:gd name="T48" fmla="*/ 782 w 1683"/>
                <a:gd name="T49" fmla="*/ 884 h 1978"/>
                <a:gd name="T50" fmla="*/ 829 w 1683"/>
                <a:gd name="T51" fmla="*/ 840 h 1978"/>
                <a:gd name="T52" fmla="*/ 1366 w 1683"/>
                <a:gd name="T53" fmla="*/ 251 h 1978"/>
                <a:gd name="T54" fmla="*/ 1385 w 1683"/>
                <a:gd name="T55" fmla="*/ 237 h 1978"/>
                <a:gd name="T56" fmla="*/ 1408 w 1683"/>
                <a:gd name="T57" fmla="*/ 237 h 1978"/>
                <a:gd name="T58" fmla="*/ 1669 w 1683"/>
                <a:gd name="T59" fmla="*/ 285 h 1978"/>
                <a:gd name="T60" fmla="*/ 1674 w 1683"/>
                <a:gd name="T61" fmla="*/ 287 h 1978"/>
                <a:gd name="T62" fmla="*/ 1683 w 1683"/>
                <a:gd name="T63" fmla="*/ 288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3" h="1978">
                  <a:moveTo>
                    <a:pt x="1683" y="288"/>
                  </a:moveTo>
                  <a:lnTo>
                    <a:pt x="1300" y="695"/>
                  </a:lnTo>
                  <a:lnTo>
                    <a:pt x="916" y="1102"/>
                  </a:lnTo>
                  <a:lnTo>
                    <a:pt x="1140" y="1143"/>
                  </a:lnTo>
                  <a:lnTo>
                    <a:pt x="1363" y="1185"/>
                  </a:lnTo>
                  <a:lnTo>
                    <a:pt x="1340" y="1309"/>
                  </a:lnTo>
                  <a:lnTo>
                    <a:pt x="1317" y="1433"/>
                  </a:lnTo>
                  <a:lnTo>
                    <a:pt x="1072" y="1389"/>
                  </a:lnTo>
                  <a:lnTo>
                    <a:pt x="827" y="1343"/>
                  </a:lnTo>
                  <a:lnTo>
                    <a:pt x="822" y="1367"/>
                  </a:lnTo>
                  <a:lnTo>
                    <a:pt x="816" y="1391"/>
                  </a:lnTo>
                  <a:lnTo>
                    <a:pt x="1063" y="1437"/>
                  </a:lnTo>
                  <a:lnTo>
                    <a:pt x="1308" y="1483"/>
                  </a:lnTo>
                  <a:lnTo>
                    <a:pt x="1285" y="1606"/>
                  </a:lnTo>
                  <a:lnTo>
                    <a:pt x="1262" y="1732"/>
                  </a:lnTo>
                  <a:lnTo>
                    <a:pt x="1018" y="1687"/>
                  </a:lnTo>
                  <a:lnTo>
                    <a:pt x="771" y="1642"/>
                  </a:lnTo>
                  <a:lnTo>
                    <a:pt x="739" y="1809"/>
                  </a:lnTo>
                  <a:lnTo>
                    <a:pt x="709" y="1978"/>
                  </a:lnTo>
                  <a:lnTo>
                    <a:pt x="574" y="1954"/>
                  </a:lnTo>
                  <a:lnTo>
                    <a:pt x="439" y="1930"/>
                  </a:lnTo>
                  <a:lnTo>
                    <a:pt x="471" y="1761"/>
                  </a:lnTo>
                  <a:lnTo>
                    <a:pt x="502" y="1592"/>
                  </a:lnTo>
                  <a:lnTo>
                    <a:pt x="252" y="1546"/>
                  </a:lnTo>
                  <a:lnTo>
                    <a:pt x="0" y="1500"/>
                  </a:lnTo>
                  <a:lnTo>
                    <a:pt x="24" y="1376"/>
                  </a:lnTo>
                  <a:lnTo>
                    <a:pt x="46" y="1250"/>
                  </a:lnTo>
                  <a:lnTo>
                    <a:pt x="296" y="1296"/>
                  </a:lnTo>
                  <a:lnTo>
                    <a:pt x="547" y="1342"/>
                  </a:lnTo>
                  <a:lnTo>
                    <a:pt x="552" y="1318"/>
                  </a:lnTo>
                  <a:lnTo>
                    <a:pt x="557" y="1293"/>
                  </a:lnTo>
                  <a:lnTo>
                    <a:pt x="307" y="1247"/>
                  </a:lnTo>
                  <a:lnTo>
                    <a:pt x="57" y="1202"/>
                  </a:lnTo>
                  <a:lnTo>
                    <a:pt x="79" y="1079"/>
                  </a:lnTo>
                  <a:lnTo>
                    <a:pt x="101" y="952"/>
                  </a:lnTo>
                  <a:lnTo>
                    <a:pt x="328" y="994"/>
                  </a:lnTo>
                  <a:lnTo>
                    <a:pt x="558" y="1035"/>
                  </a:lnTo>
                  <a:lnTo>
                    <a:pt x="340" y="518"/>
                  </a:lnTo>
                  <a:lnTo>
                    <a:pt x="122" y="0"/>
                  </a:lnTo>
                  <a:lnTo>
                    <a:pt x="210" y="16"/>
                  </a:lnTo>
                  <a:lnTo>
                    <a:pt x="295" y="31"/>
                  </a:lnTo>
                  <a:lnTo>
                    <a:pt x="362" y="44"/>
                  </a:lnTo>
                  <a:lnTo>
                    <a:pt x="429" y="56"/>
                  </a:lnTo>
                  <a:lnTo>
                    <a:pt x="442" y="60"/>
                  </a:lnTo>
                  <a:lnTo>
                    <a:pt x="452" y="68"/>
                  </a:lnTo>
                  <a:lnTo>
                    <a:pt x="459" y="81"/>
                  </a:lnTo>
                  <a:lnTo>
                    <a:pt x="777" y="870"/>
                  </a:lnTo>
                  <a:lnTo>
                    <a:pt x="778" y="874"/>
                  </a:lnTo>
                  <a:lnTo>
                    <a:pt x="781" y="878"/>
                  </a:lnTo>
                  <a:lnTo>
                    <a:pt x="782" y="884"/>
                  </a:lnTo>
                  <a:lnTo>
                    <a:pt x="785" y="889"/>
                  </a:lnTo>
                  <a:lnTo>
                    <a:pt x="829" y="840"/>
                  </a:lnTo>
                  <a:lnTo>
                    <a:pt x="873" y="793"/>
                  </a:lnTo>
                  <a:lnTo>
                    <a:pt x="1366" y="251"/>
                  </a:lnTo>
                  <a:lnTo>
                    <a:pt x="1376" y="242"/>
                  </a:lnTo>
                  <a:lnTo>
                    <a:pt x="1385" y="237"/>
                  </a:lnTo>
                  <a:lnTo>
                    <a:pt x="1395" y="236"/>
                  </a:lnTo>
                  <a:lnTo>
                    <a:pt x="1408" y="237"/>
                  </a:lnTo>
                  <a:lnTo>
                    <a:pt x="1538" y="262"/>
                  </a:lnTo>
                  <a:lnTo>
                    <a:pt x="1669" y="285"/>
                  </a:lnTo>
                  <a:lnTo>
                    <a:pt x="1672" y="285"/>
                  </a:lnTo>
                  <a:lnTo>
                    <a:pt x="1674" y="287"/>
                  </a:lnTo>
                  <a:lnTo>
                    <a:pt x="1678" y="287"/>
                  </a:lnTo>
                  <a:lnTo>
                    <a:pt x="1683" y="2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0" name="Freeform 37"/>
          <p:cNvSpPr>
            <a:spLocks noEditPoints="1"/>
          </p:cNvSpPr>
          <p:nvPr/>
        </p:nvSpPr>
        <p:spPr bwMode="auto">
          <a:xfrm>
            <a:off x="4027179" y="2384904"/>
            <a:ext cx="816392" cy="654533"/>
          </a:xfrm>
          <a:custGeom>
            <a:avLst/>
            <a:gdLst>
              <a:gd name="T0" fmla="*/ 1873 w 3451"/>
              <a:gd name="T1" fmla="*/ 2270 h 2764"/>
              <a:gd name="T2" fmla="*/ 2958 w 3451"/>
              <a:gd name="T3" fmla="*/ 2566 h 2764"/>
              <a:gd name="T4" fmla="*/ 3002 w 3451"/>
              <a:gd name="T5" fmla="*/ 2577 h 2764"/>
              <a:gd name="T6" fmla="*/ 3035 w 3451"/>
              <a:gd name="T7" fmla="*/ 2603 h 2764"/>
              <a:gd name="T8" fmla="*/ 3054 w 3451"/>
              <a:gd name="T9" fmla="*/ 2643 h 2764"/>
              <a:gd name="T10" fmla="*/ 3054 w 3451"/>
              <a:gd name="T11" fmla="*/ 2688 h 2764"/>
              <a:gd name="T12" fmla="*/ 3035 w 3451"/>
              <a:gd name="T13" fmla="*/ 2726 h 2764"/>
              <a:gd name="T14" fmla="*/ 3002 w 3451"/>
              <a:gd name="T15" fmla="*/ 2754 h 2764"/>
              <a:gd name="T16" fmla="*/ 2958 w 3451"/>
              <a:gd name="T17" fmla="*/ 2764 h 2764"/>
              <a:gd name="T18" fmla="*/ 470 w 3451"/>
              <a:gd name="T19" fmla="*/ 2761 h 2764"/>
              <a:gd name="T20" fmla="*/ 431 w 3451"/>
              <a:gd name="T21" fmla="*/ 2742 h 2764"/>
              <a:gd name="T22" fmla="*/ 405 w 3451"/>
              <a:gd name="T23" fmla="*/ 2709 h 2764"/>
              <a:gd name="T24" fmla="*/ 394 w 3451"/>
              <a:gd name="T25" fmla="*/ 2665 h 2764"/>
              <a:gd name="T26" fmla="*/ 405 w 3451"/>
              <a:gd name="T27" fmla="*/ 2622 h 2764"/>
              <a:gd name="T28" fmla="*/ 431 w 3451"/>
              <a:gd name="T29" fmla="*/ 2588 h 2764"/>
              <a:gd name="T30" fmla="*/ 470 w 3451"/>
              <a:gd name="T31" fmla="*/ 2568 h 2764"/>
              <a:gd name="T32" fmla="*/ 1578 w 3451"/>
              <a:gd name="T33" fmla="*/ 2566 h 2764"/>
              <a:gd name="T34" fmla="*/ 198 w 3451"/>
              <a:gd name="T35" fmla="*/ 2270 h 2764"/>
              <a:gd name="T36" fmla="*/ 129 w 3451"/>
              <a:gd name="T37" fmla="*/ 2257 h 2764"/>
              <a:gd name="T38" fmla="*/ 70 w 3451"/>
              <a:gd name="T39" fmla="*/ 2224 h 2764"/>
              <a:gd name="T40" fmla="*/ 27 w 3451"/>
              <a:gd name="T41" fmla="*/ 2173 h 2764"/>
              <a:gd name="T42" fmla="*/ 3 w 3451"/>
              <a:gd name="T43" fmla="*/ 2108 h 2764"/>
              <a:gd name="T44" fmla="*/ 0 w 3451"/>
              <a:gd name="T45" fmla="*/ 198 h 2764"/>
              <a:gd name="T46" fmla="*/ 13 w 3451"/>
              <a:gd name="T47" fmla="*/ 129 h 2764"/>
              <a:gd name="T48" fmla="*/ 46 w 3451"/>
              <a:gd name="T49" fmla="*/ 70 h 2764"/>
              <a:gd name="T50" fmla="*/ 97 w 3451"/>
              <a:gd name="T51" fmla="*/ 27 h 2764"/>
              <a:gd name="T52" fmla="*/ 162 w 3451"/>
              <a:gd name="T53" fmla="*/ 3 h 2764"/>
              <a:gd name="T54" fmla="*/ 3253 w 3451"/>
              <a:gd name="T55" fmla="*/ 0 h 2764"/>
              <a:gd name="T56" fmla="*/ 3322 w 3451"/>
              <a:gd name="T57" fmla="*/ 13 h 2764"/>
              <a:gd name="T58" fmla="*/ 3381 w 3451"/>
              <a:gd name="T59" fmla="*/ 46 h 2764"/>
              <a:gd name="T60" fmla="*/ 3424 w 3451"/>
              <a:gd name="T61" fmla="*/ 97 h 2764"/>
              <a:gd name="T62" fmla="*/ 3448 w 3451"/>
              <a:gd name="T63" fmla="*/ 162 h 2764"/>
              <a:gd name="T64" fmla="*/ 3451 w 3451"/>
              <a:gd name="T65" fmla="*/ 2073 h 2764"/>
              <a:gd name="T66" fmla="*/ 3439 w 3451"/>
              <a:gd name="T67" fmla="*/ 2141 h 2764"/>
              <a:gd name="T68" fmla="*/ 3404 w 3451"/>
              <a:gd name="T69" fmla="*/ 2200 h 2764"/>
              <a:gd name="T70" fmla="*/ 3353 w 3451"/>
              <a:gd name="T71" fmla="*/ 2243 h 2764"/>
              <a:gd name="T72" fmla="*/ 3289 w 3451"/>
              <a:gd name="T73" fmla="*/ 2267 h 2764"/>
              <a:gd name="T74" fmla="*/ 3303 w 3451"/>
              <a:gd name="T75" fmla="*/ 198 h 2764"/>
              <a:gd name="T76" fmla="*/ 3293 w 3451"/>
              <a:gd name="T77" fmla="*/ 169 h 2764"/>
              <a:gd name="T78" fmla="*/ 3269 w 3451"/>
              <a:gd name="T79" fmla="*/ 151 h 2764"/>
              <a:gd name="T80" fmla="*/ 198 w 3451"/>
              <a:gd name="T81" fmla="*/ 149 h 2764"/>
              <a:gd name="T82" fmla="*/ 168 w 3451"/>
              <a:gd name="T83" fmla="*/ 158 h 2764"/>
              <a:gd name="T84" fmla="*/ 151 w 3451"/>
              <a:gd name="T85" fmla="*/ 182 h 2764"/>
              <a:gd name="T86" fmla="*/ 147 w 3451"/>
              <a:gd name="T87" fmla="*/ 2073 h 2764"/>
              <a:gd name="T88" fmla="*/ 157 w 3451"/>
              <a:gd name="T89" fmla="*/ 2102 h 2764"/>
              <a:gd name="T90" fmla="*/ 182 w 3451"/>
              <a:gd name="T91" fmla="*/ 2119 h 2764"/>
              <a:gd name="T92" fmla="*/ 3253 w 3451"/>
              <a:gd name="T93" fmla="*/ 2122 h 2764"/>
              <a:gd name="T94" fmla="*/ 3283 w 3451"/>
              <a:gd name="T95" fmla="*/ 2113 h 2764"/>
              <a:gd name="T96" fmla="*/ 3301 w 3451"/>
              <a:gd name="T97" fmla="*/ 2088 h 2764"/>
              <a:gd name="T98" fmla="*/ 3303 w 3451"/>
              <a:gd name="T99" fmla="*/ 198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51" h="2764">
                <a:moveTo>
                  <a:pt x="3253" y="2270"/>
                </a:moveTo>
                <a:lnTo>
                  <a:pt x="1873" y="2270"/>
                </a:lnTo>
                <a:lnTo>
                  <a:pt x="1873" y="2566"/>
                </a:lnTo>
                <a:lnTo>
                  <a:pt x="2958" y="2566"/>
                </a:lnTo>
                <a:lnTo>
                  <a:pt x="2981" y="2568"/>
                </a:lnTo>
                <a:lnTo>
                  <a:pt x="3002" y="2577"/>
                </a:lnTo>
                <a:lnTo>
                  <a:pt x="3019" y="2588"/>
                </a:lnTo>
                <a:lnTo>
                  <a:pt x="3035" y="2603"/>
                </a:lnTo>
                <a:lnTo>
                  <a:pt x="3046" y="2622"/>
                </a:lnTo>
                <a:lnTo>
                  <a:pt x="3054" y="2643"/>
                </a:lnTo>
                <a:lnTo>
                  <a:pt x="3056" y="2665"/>
                </a:lnTo>
                <a:lnTo>
                  <a:pt x="3054" y="2688"/>
                </a:lnTo>
                <a:lnTo>
                  <a:pt x="3046" y="2709"/>
                </a:lnTo>
                <a:lnTo>
                  <a:pt x="3035" y="2726"/>
                </a:lnTo>
                <a:lnTo>
                  <a:pt x="3019" y="2742"/>
                </a:lnTo>
                <a:lnTo>
                  <a:pt x="3002" y="2754"/>
                </a:lnTo>
                <a:lnTo>
                  <a:pt x="2981" y="2761"/>
                </a:lnTo>
                <a:lnTo>
                  <a:pt x="2958" y="2764"/>
                </a:lnTo>
                <a:lnTo>
                  <a:pt x="492" y="2764"/>
                </a:lnTo>
                <a:lnTo>
                  <a:pt x="470" y="2761"/>
                </a:lnTo>
                <a:lnTo>
                  <a:pt x="450" y="2754"/>
                </a:lnTo>
                <a:lnTo>
                  <a:pt x="431" y="2742"/>
                </a:lnTo>
                <a:lnTo>
                  <a:pt x="416" y="2726"/>
                </a:lnTo>
                <a:lnTo>
                  <a:pt x="405" y="2709"/>
                </a:lnTo>
                <a:lnTo>
                  <a:pt x="397" y="2688"/>
                </a:lnTo>
                <a:lnTo>
                  <a:pt x="394" y="2665"/>
                </a:lnTo>
                <a:lnTo>
                  <a:pt x="397" y="2643"/>
                </a:lnTo>
                <a:lnTo>
                  <a:pt x="405" y="2622"/>
                </a:lnTo>
                <a:lnTo>
                  <a:pt x="416" y="2603"/>
                </a:lnTo>
                <a:lnTo>
                  <a:pt x="431" y="2588"/>
                </a:lnTo>
                <a:lnTo>
                  <a:pt x="450" y="2577"/>
                </a:lnTo>
                <a:lnTo>
                  <a:pt x="470" y="2568"/>
                </a:lnTo>
                <a:lnTo>
                  <a:pt x="492" y="2566"/>
                </a:lnTo>
                <a:lnTo>
                  <a:pt x="1578" y="2566"/>
                </a:lnTo>
                <a:lnTo>
                  <a:pt x="1578" y="2270"/>
                </a:lnTo>
                <a:lnTo>
                  <a:pt x="198" y="2270"/>
                </a:lnTo>
                <a:lnTo>
                  <a:pt x="162" y="2267"/>
                </a:lnTo>
                <a:lnTo>
                  <a:pt x="129" y="2257"/>
                </a:lnTo>
                <a:lnTo>
                  <a:pt x="97" y="2243"/>
                </a:lnTo>
                <a:lnTo>
                  <a:pt x="70" y="2224"/>
                </a:lnTo>
                <a:lnTo>
                  <a:pt x="46" y="2200"/>
                </a:lnTo>
                <a:lnTo>
                  <a:pt x="27" y="2173"/>
                </a:lnTo>
                <a:lnTo>
                  <a:pt x="13" y="2141"/>
                </a:lnTo>
                <a:lnTo>
                  <a:pt x="3" y="2108"/>
                </a:lnTo>
                <a:lnTo>
                  <a:pt x="0" y="2073"/>
                </a:lnTo>
                <a:lnTo>
                  <a:pt x="0" y="198"/>
                </a:lnTo>
                <a:lnTo>
                  <a:pt x="3" y="162"/>
                </a:lnTo>
                <a:lnTo>
                  <a:pt x="13" y="129"/>
                </a:lnTo>
                <a:lnTo>
                  <a:pt x="27" y="98"/>
                </a:lnTo>
                <a:lnTo>
                  <a:pt x="46" y="70"/>
                </a:lnTo>
                <a:lnTo>
                  <a:pt x="70" y="46"/>
                </a:lnTo>
                <a:lnTo>
                  <a:pt x="97" y="27"/>
                </a:lnTo>
                <a:lnTo>
                  <a:pt x="129" y="13"/>
                </a:lnTo>
                <a:lnTo>
                  <a:pt x="162" y="3"/>
                </a:lnTo>
                <a:lnTo>
                  <a:pt x="198" y="0"/>
                </a:lnTo>
                <a:lnTo>
                  <a:pt x="3253" y="0"/>
                </a:lnTo>
                <a:lnTo>
                  <a:pt x="3289" y="3"/>
                </a:lnTo>
                <a:lnTo>
                  <a:pt x="3322" y="13"/>
                </a:lnTo>
                <a:lnTo>
                  <a:pt x="3353" y="27"/>
                </a:lnTo>
                <a:lnTo>
                  <a:pt x="3381" y="46"/>
                </a:lnTo>
                <a:lnTo>
                  <a:pt x="3404" y="70"/>
                </a:lnTo>
                <a:lnTo>
                  <a:pt x="3424" y="97"/>
                </a:lnTo>
                <a:lnTo>
                  <a:pt x="3439" y="129"/>
                </a:lnTo>
                <a:lnTo>
                  <a:pt x="3448" y="162"/>
                </a:lnTo>
                <a:lnTo>
                  <a:pt x="3451" y="198"/>
                </a:lnTo>
                <a:lnTo>
                  <a:pt x="3451" y="2073"/>
                </a:lnTo>
                <a:lnTo>
                  <a:pt x="3448" y="2108"/>
                </a:lnTo>
                <a:lnTo>
                  <a:pt x="3439" y="2141"/>
                </a:lnTo>
                <a:lnTo>
                  <a:pt x="3424" y="2173"/>
                </a:lnTo>
                <a:lnTo>
                  <a:pt x="3404" y="2200"/>
                </a:lnTo>
                <a:lnTo>
                  <a:pt x="3381" y="2224"/>
                </a:lnTo>
                <a:lnTo>
                  <a:pt x="3353" y="2243"/>
                </a:lnTo>
                <a:lnTo>
                  <a:pt x="3322" y="2257"/>
                </a:lnTo>
                <a:lnTo>
                  <a:pt x="3289" y="2267"/>
                </a:lnTo>
                <a:lnTo>
                  <a:pt x="3253" y="2270"/>
                </a:lnTo>
                <a:close/>
                <a:moveTo>
                  <a:pt x="3303" y="198"/>
                </a:moveTo>
                <a:lnTo>
                  <a:pt x="3301" y="182"/>
                </a:lnTo>
                <a:lnTo>
                  <a:pt x="3293" y="169"/>
                </a:lnTo>
                <a:lnTo>
                  <a:pt x="3283" y="158"/>
                </a:lnTo>
                <a:lnTo>
                  <a:pt x="3269" y="151"/>
                </a:lnTo>
                <a:lnTo>
                  <a:pt x="3253" y="149"/>
                </a:lnTo>
                <a:lnTo>
                  <a:pt x="198" y="149"/>
                </a:lnTo>
                <a:lnTo>
                  <a:pt x="182" y="151"/>
                </a:lnTo>
                <a:lnTo>
                  <a:pt x="168" y="158"/>
                </a:lnTo>
                <a:lnTo>
                  <a:pt x="157" y="169"/>
                </a:lnTo>
                <a:lnTo>
                  <a:pt x="151" y="182"/>
                </a:lnTo>
                <a:lnTo>
                  <a:pt x="147" y="198"/>
                </a:lnTo>
                <a:lnTo>
                  <a:pt x="147" y="2073"/>
                </a:lnTo>
                <a:lnTo>
                  <a:pt x="151" y="2088"/>
                </a:lnTo>
                <a:lnTo>
                  <a:pt x="157" y="2102"/>
                </a:lnTo>
                <a:lnTo>
                  <a:pt x="168" y="2113"/>
                </a:lnTo>
                <a:lnTo>
                  <a:pt x="182" y="2119"/>
                </a:lnTo>
                <a:lnTo>
                  <a:pt x="198" y="2122"/>
                </a:lnTo>
                <a:lnTo>
                  <a:pt x="3253" y="2122"/>
                </a:lnTo>
                <a:lnTo>
                  <a:pt x="3269" y="2119"/>
                </a:lnTo>
                <a:lnTo>
                  <a:pt x="3283" y="2113"/>
                </a:lnTo>
                <a:lnTo>
                  <a:pt x="3293" y="2102"/>
                </a:lnTo>
                <a:lnTo>
                  <a:pt x="3301" y="2088"/>
                </a:lnTo>
                <a:lnTo>
                  <a:pt x="3303" y="2073"/>
                </a:lnTo>
                <a:lnTo>
                  <a:pt x="3303" y="198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202782" y="2390584"/>
            <a:ext cx="653113" cy="643175"/>
            <a:chOff x="5114925" y="1885950"/>
            <a:chExt cx="730250" cy="719138"/>
          </a:xfrm>
          <a:solidFill>
            <a:schemeClr val="bg1"/>
          </a:solidFill>
        </p:grpSpPr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5114925" y="1885950"/>
              <a:ext cx="730250" cy="719138"/>
            </a:xfrm>
            <a:custGeom>
              <a:avLst/>
              <a:gdLst>
                <a:gd name="T0" fmla="*/ 2611 w 3681"/>
                <a:gd name="T1" fmla="*/ 173 h 3621"/>
                <a:gd name="T2" fmla="*/ 2608 w 3681"/>
                <a:gd name="T3" fmla="*/ 75 h 3621"/>
                <a:gd name="T4" fmla="*/ 2586 w 3681"/>
                <a:gd name="T5" fmla="*/ 37 h 3621"/>
                <a:gd name="T6" fmla="*/ 2547 w 3681"/>
                <a:gd name="T7" fmla="*/ 10 h 3621"/>
                <a:gd name="T8" fmla="*/ 2496 w 3681"/>
                <a:gd name="T9" fmla="*/ 0 h 3621"/>
                <a:gd name="T10" fmla="*/ 2412 w 3681"/>
                <a:gd name="T11" fmla="*/ 4 h 3621"/>
                <a:gd name="T12" fmla="*/ 2366 w 3681"/>
                <a:gd name="T13" fmla="*/ 22 h 3621"/>
                <a:gd name="T14" fmla="*/ 2335 w 3681"/>
                <a:gd name="T15" fmla="*/ 55 h 3621"/>
                <a:gd name="T16" fmla="*/ 2323 w 3681"/>
                <a:gd name="T17" fmla="*/ 96 h 3621"/>
                <a:gd name="T18" fmla="*/ 1349 w 3681"/>
                <a:gd name="T19" fmla="*/ 173 h 3621"/>
                <a:gd name="T20" fmla="*/ 1346 w 3681"/>
                <a:gd name="T21" fmla="*/ 75 h 3621"/>
                <a:gd name="T22" fmla="*/ 1324 w 3681"/>
                <a:gd name="T23" fmla="*/ 37 h 3621"/>
                <a:gd name="T24" fmla="*/ 1285 w 3681"/>
                <a:gd name="T25" fmla="*/ 10 h 3621"/>
                <a:gd name="T26" fmla="*/ 1234 w 3681"/>
                <a:gd name="T27" fmla="*/ 0 h 3621"/>
                <a:gd name="T28" fmla="*/ 1151 w 3681"/>
                <a:gd name="T29" fmla="*/ 4 h 3621"/>
                <a:gd name="T30" fmla="*/ 1105 w 3681"/>
                <a:gd name="T31" fmla="*/ 22 h 3621"/>
                <a:gd name="T32" fmla="*/ 1074 w 3681"/>
                <a:gd name="T33" fmla="*/ 55 h 3621"/>
                <a:gd name="T34" fmla="*/ 1062 w 3681"/>
                <a:gd name="T35" fmla="*/ 96 h 3621"/>
                <a:gd name="T36" fmla="*/ 230 w 3681"/>
                <a:gd name="T37" fmla="*/ 173 h 3621"/>
                <a:gd name="T38" fmla="*/ 157 w 3681"/>
                <a:gd name="T39" fmla="*/ 185 h 3621"/>
                <a:gd name="T40" fmla="*/ 95 w 3681"/>
                <a:gd name="T41" fmla="*/ 218 h 3621"/>
                <a:gd name="T42" fmla="*/ 45 w 3681"/>
                <a:gd name="T43" fmla="*/ 268 h 3621"/>
                <a:gd name="T44" fmla="*/ 12 w 3681"/>
                <a:gd name="T45" fmla="*/ 331 h 3621"/>
                <a:gd name="T46" fmla="*/ 0 w 3681"/>
                <a:gd name="T47" fmla="*/ 404 h 3621"/>
                <a:gd name="T48" fmla="*/ 3 w 3681"/>
                <a:gd name="T49" fmla="*/ 3428 h 3621"/>
                <a:gd name="T50" fmla="*/ 26 w 3681"/>
                <a:gd name="T51" fmla="*/ 3496 h 3621"/>
                <a:gd name="T52" fmla="*/ 68 w 3681"/>
                <a:gd name="T53" fmla="*/ 3553 h 3621"/>
                <a:gd name="T54" fmla="*/ 125 w 3681"/>
                <a:gd name="T55" fmla="*/ 3595 h 3621"/>
                <a:gd name="T56" fmla="*/ 193 w 3681"/>
                <a:gd name="T57" fmla="*/ 3618 h 3621"/>
                <a:gd name="T58" fmla="*/ 3451 w 3681"/>
                <a:gd name="T59" fmla="*/ 3621 h 3621"/>
                <a:gd name="T60" fmla="*/ 3524 w 3681"/>
                <a:gd name="T61" fmla="*/ 3609 h 3621"/>
                <a:gd name="T62" fmla="*/ 3586 w 3681"/>
                <a:gd name="T63" fmla="*/ 3576 h 3621"/>
                <a:gd name="T64" fmla="*/ 3637 w 3681"/>
                <a:gd name="T65" fmla="*/ 3526 h 3621"/>
                <a:gd name="T66" fmla="*/ 3669 w 3681"/>
                <a:gd name="T67" fmla="*/ 3463 h 3621"/>
                <a:gd name="T68" fmla="*/ 3681 w 3681"/>
                <a:gd name="T69" fmla="*/ 3390 h 3621"/>
                <a:gd name="T70" fmla="*/ 3678 w 3681"/>
                <a:gd name="T71" fmla="*/ 366 h 3621"/>
                <a:gd name="T72" fmla="*/ 3655 w 3681"/>
                <a:gd name="T73" fmla="*/ 298 h 3621"/>
                <a:gd name="T74" fmla="*/ 3613 w 3681"/>
                <a:gd name="T75" fmla="*/ 241 h 3621"/>
                <a:gd name="T76" fmla="*/ 3556 w 3681"/>
                <a:gd name="T77" fmla="*/ 199 h 3621"/>
                <a:gd name="T78" fmla="*/ 3488 w 3681"/>
                <a:gd name="T79" fmla="*/ 176 h 3621"/>
                <a:gd name="T80" fmla="*/ 3508 w 3681"/>
                <a:gd name="T81" fmla="*/ 3448 h 3621"/>
                <a:gd name="T82" fmla="*/ 173 w 3681"/>
                <a:gd name="T83" fmla="*/ 346 h 3621"/>
                <a:gd name="T84" fmla="*/ 1062 w 3681"/>
                <a:gd name="T85" fmla="*/ 479 h 3621"/>
                <a:gd name="T86" fmla="*/ 1074 w 3681"/>
                <a:gd name="T87" fmla="*/ 522 h 3621"/>
                <a:gd name="T88" fmla="*/ 1105 w 3681"/>
                <a:gd name="T89" fmla="*/ 554 h 3621"/>
                <a:gd name="T90" fmla="*/ 1151 w 3681"/>
                <a:gd name="T91" fmla="*/ 573 h 3621"/>
                <a:gd name="T92" fmla="*/ 1234 w 3681"/>
                <a:gd name="T93" fmla="*/ 575 h 3621"/>
                <a:gd name="T94" fmla="*/ 1285 w 3681"/>
                <a:gd name="T95" fmla="*/ 565 h 3621"/>
                <a:gd name="T96" fmla="*/ 1324 w 3681"/>
                <a:gd name="T97" fmla="*/ 540 h 3621"/>
                <a:gd name="T98" fmla="*/ 1346 w 3681"/>
                <a:gd name="T99" fmla="*/ 502 h 3621"/>
                <a:gd name="T100" fmla="*/ 1349 w 3681"/>
                <a:gd name="T101" fmla="*/ 346 h 3621"/>
                <a:gd name="T102" fmla="*/ 2324 w 3681"/>
                <a:gd name="T103" fmla="*/ 479 h 3621"/>
                <a:gd name="T104" fmla="*/ 2335 w 3681"/>
                <a:gd name="T105" fmla="*/ 522 h 3621"/>
                <a:gd name="T106" fmla="*/ 2366 w 3681"/>
                <a:gd name="T107" fmla="*/ 554 h 3621"/>
                <a:gd name="T108" fmla="*/ 2412 w 3681"/>
                <a:gd name="T109" fmla="*/ 573 h 3621"/>
                <a:gd name="T110" fmla="*/ 2496 w 3681"/>
                <a:gd name="T111" fmla="*/ 575 h 3621"/>
                <a:gd name="T112" fmla="*/ 2547 w 3681"/>
                <a:gd name="T113" fmla="*/ 565 h 3621"/>
                <a:gd name="T114" fmla="*/ 2586 w 3681"/>
                <a:gd name="T115" fmla="*/ 540 h 3621"/>
                <a:gd name="T116" fmla="*/ 2608 w 3681"/>
                <a:gd name="T117" fmla="*/ 502 h 3621"/>
                <a:gd name="T118" fmla="*/ 2612 w 3681"/>
                <a:gd name="T119" fmla="*/ 346 h 3621"/>
                <a:gd name="T120" fmla="*/ 3508 w 3681"/>
                <a:gd name="T121" fmla="*/ 3448 h 3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81" h="3621">
                  <a:moveTo>
                    <a:pt x="3451" y="173"/>
                  </a:moveTo>
                  <a:lnTo>
                    <a:pt x="2611" y="173"/>
                  </a:lnTo>
                  <a:lnTo>
                    <a:pt x="2611" y="96"/>
                  </a:lnTo>
                  <a:lnTo>
                    <a:pt x="2608" y="75"/>
                  </a:lnTo>
                  <a:lnTo>
                    <a:pt x="2599" y="55"/>
                  </a:lnTo>
                  <a:lnTo>
                    <a:pt x="2586" y="37"/>
                  </a:lnTo>
                  <a:lnTo>
                    <a:pt x="2568" y="22"/>
                  </a:lnTo>
                  <a:lnTo>
                    <a:pt x="2547" y="10"/>
                  </a:lnTo>
                  <a:lnTo>
                    <a:pt x="2522" y="4"/>
                  </a:lnTo>
                  <a:lnTo>
                    <a:pt x="2496" y="0"/>
                  </a:lnTo>
                  <a:lnTo>
                    <a:pt x="2439" y="0"/>
                  </a:lnTo>
                  <a:lnTo>
                    <a:pt x="2412" y="4"/>
                  </a:lnTo>
                  <a:lnTo>
                    <a:pt x="2388" y="10"/>
                  </a:lnTo>
                  <a:lnTo>
                    <a:pt x="2366" y="22"/>
                  </a:lnTo>
                  <a:lnTo>
                    <a:pt x="2349" y="37"/>
                  </a:lnTo>
                  <a:lnTo>
                    <a:pt x="2335" y="55"/>
                  </a:lnTo>
                  <a:lnTo>
                    <a:pt x="2326" y="75"/>
                  </a:lnTo>
                  <a:lnTo>
                    <a:pt x="2323" y="96"/>
                  </a:lnTo>
                  <a:lnTo>
                    <a:pt x="2323" y="173"/>
                  </a:lnTo>
                  <a:lnTo>
                    <a:pt x="1349" y="173"/>
                  </a:lnTo>
                  <a:lnTo>
                    <a:pt x="1349" y="96"/>
                  </a:lnTo>
                  <a:lnTo>
                    <a:pt x="1346" y="75"/>
                  </a:lnTo>
                  <a:lnTo>
                    <a:pt x="1337" y="55"/>
                  </a:lnTo>
                  <a:lnTo>
                    <a:pt x="1324" y="37"/>
                  </a:lnTo>
                  <a:lnTo>
                    <a:pt x="1306" y="22"/>
                  </a:lnTo>
                  <a:lnTo>
                    <a:pt x="1285" y="10"/>
                  </a:lnTo>
                  <a:lnTo>
                    <a:pt x="1260" y="4"/>
                  </a:lnTo>
                  <a:lnTo>
                    <a:pt x="1234" y="0"/>
                  </a:lnTo>
                  <a:lnTo>
                    <a:pt x="1176" y="0"/>
                  </a:lnTo>
                  <a:lnTo>
                    <a:pt x="1151" y="4"/>
                  </a:lnTo>
                  <a:lnTo>
                    <a:pt x="1126" y="10"/>
                  </a:lnTo>
                  <a:lnTo>
                    <a:pt x="1105" y="22"/>
                  </a:lnTo>
                  <a:lnTo>
                    <a:pt x="1087" y="37"/>
                  </a:lnTo>
                  <a:lnTo>
                    <a:pt x="1074" y="55"/>
                  </a:lnTo>
                  <a:lnTo>
                    <a:pt x="1065" y="75"/>
                  </a:lnTo>
                  <a:lnTo>
                    <a:pt x="1062" y="96"/>
                  </a:lnTo>
                  <a:lnTo>
                    <a:pt x="1062" y="173"/>
                  </a:lnTo>
                  <a:lnTo>
                    <a:pt x="230" y="173"/>
                  </a:lnTo>
                  <a:lnTo>
                    <a:pt x="193" y="176"/>
                  </a:lnTo>
                  <a:lnTo>
                    <a:pt x="157" y="185"/>
                  </a:lnTo>
                  <a:lnTo>
                    <a:pt x="125" y="199"/>
                  </a:lnTo>
                  <a:lnTo>
                    <a:pt x="95" y="218"/>
                  </a:lnTo>
                  <a:lnTo>
                    <a:pt x="68" y="241"/>
                  </a:lnTo>
                  <a:lnTo>
                    <a:pt x="45" y="268"/>
                  </a:lnTo>
                  <a:lnTo>
                    <a:pt x="26" y="298"/>
                  </a:lnTo>
                  <a:lnTo>
                    <a:pt x="12" y="331"/>
                  </a:lnTo>
                  <a:lnTo>
                    <a:pt x="3" y="366"/>
                  </a:lnTo>
                  <a:lnTo>
                    <a:pt x="0" y="404"/>
                  </a:lnTo>
                  <a:lnTo>
                    <a:pt x="0" y="3390"/>
                  </a:lnTo>
                  <a:lnTo>
                    <a:pt x="3" y="3428"/>
                  </a:lnTo>
                  <a:lnTo>
                    <a:pt x="12" y="3463"/>
                  </a:lnTo>
                  <a:lnTo>
                    <a:pt x="26" y="3496"/>
                  </a:lnTo>
                  <a:lnTo>
                    <a:pt x="45" y="3526"/>
                  </a:lnTo>
                  <a:lnTo>
                    <a:pt x="68" y="3553"/>
                  </a:lnTo>
                  <a:lnTo>
                    <a:pt x="95" y="3576"/>
                  </a:lnTo>
                  <a:lnTo>
                    <a:pt x="125" y="3595"/>
                  </a:lnTo>
                  <a:lnTo>
                    <a:pt x="157" y="3609"/>
                  </a:lnTo>
                  <a:lnTo>
                    <a:pt x="193" y="3618"/>
                  </a:lnTo>
                  <a:lnTo>
                    <a:pt x="230" y="3621"/>
                  </a:lnTo>
                  <a:lnTo>
                    <a:pt x="3451" y="3621"/>
                  </a:lnTo>
                  <a:lnTo>
                    <a:pt x="3488" y="3618"/>
                  </a:lnTo>
                  <a:lnTo>
                    <a:pt x="3524" y="3609"/>
                  </a:lnTo>
                  <a:lnTo>
                    <a:pt x="3556" y="3595"/>
                  </a:lnTo>
                  <a:lnTo>
                    <a:pt x="3586" y="3576"/>
                  </a:lnTo>
                  <a:lnTo>
                    <a:pt x="3613" y="3553"/>
                  </a:lnTo>
                  <a:lnTo>
                    <a:pt x="3637" y="3526"/>
                  </a:lnTo>
                  <a:lnTo>
                    <a:pt x="3655" y="3496"/>
                  </a:lnTo>
                  <a:lnTo>
                    <a:pt x="3669" y="3463"/>
                  </a:lnTo>
                  <a:lnTo>
                    <a:pt x="3678" y="3428"/>
                  </a:lnTo>
                  <a:lnTo>
                    <a:pt x="3681" y="3390"/>
                  </a:lnTo>
                  <a:lnTo>
                    <a:pt x="3681" y="404"/>
                  </a:lnTo>
                  <a:lnTo>
                    <a:pt x="3678" y="366"/>
                  </a:lnTo>
                  <a:lnTo>
                    <a:pt x="3669" y="331"/>
                  </a:lnTo>
                  <a:lnTo>
                    <a:pt x="3655" y="298"/>
                  </a:lnTo>
                  <a:lnTo>
                    <a:pt x="3637" y="268"/>
                  </a:lnTo>
                  <a:lnTo>
                    <a:pt x="3613" y="241"/>
                  </a:lnTo>
                  <a:lnTo>
                    <a:pt x="3586" y="218"/>
                  </a:lnTo>
                  <a:lnTo>
                    <a:pt x="3556" y="199"/>
                  </a:lnTo>
                  <a:lnTo>
                    <a:pt x="3524" y="185"/>
                  </a:lnTo>
                  <a:lnTo>
                    <a:pt x="3488" y="176"/>
                  </a:lnTo>
                  <a:lnTo>
                    <a:pt x="3451" y="173"/>
                  </a:lnTo>
                  <a:close/>
                  <a:moveTo>
                    <a:pt x="3508" y="3448"/>
                  </a:moveTo>
                  <a:lnTo>
                    <a:pt x="173" y="3448"/>
                  </a:lnTo>
                  <a:lnTo>
                    <a:pt x="173" y="346"/>
                  </a:lnTo>
                  <a:lnTo>
                    <a:pt x="1062" y="346"/>
                  </a:lnTo>
                  <a:lnTo>
                    <a:pt x="1062" y="479"/>
                  </a:lnTo>
                  <a:lnTo>
                    <a:pt x="1065" y="502"/>
                  </a:lnTo>
                  <a:lnTo>
                    <a:pt x="1074" y="522"/>
                  </a:lnTo>
                  <a:lnTo>
                    <a:pt x="1087" y="540"/>
                  </a:lnTo>
                  <a:lnTo>
                    <a:pt x="1105" y="554"/>
                  </a:lnTo>
                  <a:lnTo>
                    <a:pt x="1126" y="565"/>
                  </a:lnTo>
                  <a:lnTo>
                    <a:pt x="1151" y="573"/>
                  </a:lnTo>
                  <a:lnTo>
                    <a:pt x="1176" y="575"/>
                  </a:lnTo>
                  <a:lnTo>
                    <a:pt x="1234" y="575"/>
                  </a:lnTo>
                  <a:lnTo>
                    <a:pt x="1260" y="573"/>
                  </a:lnTo>
                  <a:lnTo>
                    <a:pt x="1285" y="565"/>
                  </a:lnTo>
                  <a:lnTo>
                    <a:pt x="1306" y="554"/>
                  </a:lnTo>
                  <a:lnTo>
                    <a:pt x="1324" y="540"/>
                  </a:lnTo>
                  <a:lnTo>
                    <a:pt x="1337" y="522"/>
                  </a:lnTo>
                  <a:lnTo>
                    <a:pt x="1346" y="502"/>
                  </a:lnTo>
                  <a:lnTo>
                    <a:pt x="1349" y="479"/>
                  </a:lnTo>
                  <a:lnTo>
                    <a:pt x="1349" y="346"/>
                  </a:lnTo>
                  <a:lnTo>
                    <a:pt x="2324" y="346"/>
                  </a:lnTo>
                  <a:lnTo>
                    <a:pt x="2324" y="479"/>
                  </a:lnTo>
                  <a:lnTo>
                    <a:pt x="2326" y="502"/>
                  </a:lnTo>
                  <a:lnTo>
                    <a:pt x="2335" y="522"/>
                  </a:lnTo>
                  <a:lnTo>
                    <a:pt x="2349" y="540"/>
                  </a:lnTo>
                  <a:lnTo>
                    <a:pt x="2366" y="554"/>
                  </a:lnTo>
                  <a:lnTo>
                    <a:pt x="2388" y="565"/>
                  </a:lnTo>
                  <a:lnTo>
                    <a:pt x="2412" y="573"/>
                  </a:lnTo>
                  <a:lnTo>
                    <a:pt x="2439" y="575"/>
                  </a:lnTo>
                  <a:lnTo>
                    <a:pt x="2496" y="575"/>
                  </a:lnTo>
                  <a:lnTo>
                    <a:pt x="2522" y="573"/>
                  </a:lnTo>
                  <a:lnTo>
                    <a:pt x="2547" y="565"/>
                  </a:lnTo>
                  <a:lnTo>
                    <a:pt x="2568" y="554"/>
                  </a:lnTo>
                  <a:lnTo>
                    <a:pt x="2586" y="540"/>
                  </a:lnTo>
                  <a:lnTo>
                    <a:pt x="2599" y="522"/>
                  </a:lnTo>
                  <a:lnTo>
                    <a:pt x="2608" y="502"/>
                  </a:lnTo>
                  <a:lnTo>
                    <a:pt x="2612" y="479"/>
                  </a:lnTo>
                  <a:lnTo>
                    <a:pt x="2612" y="346"/>
                  </a:lnTo>
                  <a:lnTo>
                    <a:pt x="3508" y="346"/>
                  </a:lnTo>
                  <a:lnTo>
                    <a:pt x="3508" y="344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5272088" y="2111375"/>
              <a:ext cx="187325" cy="287338"/>
            </a:xfrm>
            <a:custGeom>
              <a:avLst/>
              <a:gdLst>
                <a:gd name="T0" fmla="*/ 0 w 939"/>
                <a:gd name="T1" fmla="*/ 1382 h 1446"/>
                <a:gd name="T2" fmla="*/ 86 w 939"/>
                <a:gd name="T3" fmla="*/ 1230 h 1446"/>
                <a:gd name="T4" fmla="*/ 194 w 939"/>
                <a:gd name="T5" fmla="*/ 1090 h 1446"/>
                <a:gd name="T6" fmla="*/ 322 w 939"/>
                <a:gd name="T7" fmla="*/ 961 h 1446"/>
                <a:gd name="T8" fmla="*/ 473 w 939"/>
                <a:gd name="T9" fmla="*/ 844 h 1446"/>
                <a:gd name="T10" fmla="*/ 595 w 939"/>
                <a:gd name="T11" fmla="*/ 752 h 1446"/>
                <a:gd name="T12" fmla="*/ 691 w 939"/>
                <a:gd name="T13" fmla="*/ 664 h 1446"/>
                <a:gd name="T14" fmla="*/ 761 w 939"/>
                <a:gd name="T15" fmla="*/ 581 h 1446"/>
                <a:gd name="T16" fmla="*/ 803 w 939"/>
                <a:gd name="T17" fmla="*/ 504 h 1446"/>
                <a:gd name="T18" fmla="*/ 820 w 939"/>
                <a:gd name="T19" fmla="*/ 434 h 1446"/>
                <a:gd name="T20" fmla="*/ 814 w 939"/>
                <a:gd name="T21" fmla="*/ 353 h 1446"/>
                <a:gd name="T22" fmla="*/ 793 w 939"/>
                <a:gd name="T23" fmla="*/ 269 h 1446"/>
                <a:gd name="T24" fmla="*/ 754 w 939"/>
                <a:gd name="T25" fmla="*/ 201 h 1446"/>
                <a:gd name="T26" fmla="*/ 697 w 939"/>
                <a:gd name="T27" fmla="*/ 150 h 1446"/>
                <a:gd name="T28" fmla="*/ 621 w 939"/>
                <a:gd name="T29" fmla="*/ 114 h 1446"/>
                <a:gd name="T30" fmla="*/ 527 w 939"/>
                <a:gd name="T31" fmla="*/ 97 h 1446"/>
                <a:gd name="T32" fmla="*/ 427 w 939"/>
                <a:gd name="T33" fmla="*/ 97 h 1446"/>
                <a:gd name="T34" fmla="*/ 342 w 939"/>
                <a:gd name="T35" fmla="*/ 118 h 1446"/>
                <a:gd name="T36" fmla="*/ 271 w 939"/>
                <a:gd name="T37" fmla="*/ 159 h 1446"/>
                <a:gd name="T38" fmla="*/ 211 w 939"/>
                <a:gd name="T39" fmla="*/ 218 h 1446"/>
                <a:gd name="T40" fmla="*/ 164 w 939"/>
                <a:gd name="T41" fmla="*/ 296 h 1446"/>
                <a:gd name="T42" fmla="*/ 129 w 939"/>
                <a:gd name="T43" fmla="*/ 394 h 1446"/>
                <a:gd name="T44" fmla="*/ 51 w 939"/>
                <a:gd name="T45" fmla="*/ 282 h 1446"/>
                <a:gd name="T46" fmla="*/ 105 w 939"/>
                <a:gd name="T47" fmla="*/ 187 h 1446"/>
                <a:gd name="T48" fmla="*/ 172 w 939"/>
                <a:gd name="T49" fmla="*/ 111 h 1446"/>
                <a:gd name="T50" fmla="*/ 252 w 939"/>
                <a:gd name="T51" fmla="*/ 54 h 1446"/>
                <a:gd name="T52" fmla="*/ 345 w 939"/>
                <a:gd name="T53" fmla="*/ 19 h 1446"/>
                <a:gd name="T54" fmla="*/ 451 w 939"/>
                <a:gd name="T55" fmla="*/ 1 h 1446"/>
                <a:gd name="T56" fmla="*/ 569 w 939"/>
                <a:gd name="T57" fmla="*/ 4 h 1446"/>
                <a:gd name="T58" fmla="*/ 674 w 939"/>
                <a:gd name="T59" fmla="*/ 25 h 1446"/>
                <a:gd name="T60" fmla="*/ 762 w 939"/>
                <a:gd name="T61" fmla="*/ 63 h 1446"/>
                <a:gd name="T62" fmla="*/ 831 w 939"/>
                <a:gd name="T63" fmla="*/ 117 h 1446"/>
                <a:gd name="T64" fmla="*/ 883 w 939"/>
                <a:gd name="T65" fmla="*/ 188 h 1446"/>
                <a:gd name="T66" fmla="*/ 917 w 939"/>
                <a:gd name="T67" fmla="*/ 275 h 1446"/>
                <a:gd name="T68" fmla="*/ 932 w 939"/>
                <a:gd name="T69" fmla="*/ 380 h 1446"/>
                <a:gd name="T70" fmla="*/ 930 w 939"/>
                <a:gd name="T71" fmla="*/ 466 h 1446"/>
                <a:gd name="T72" fmla="*/ 899 w 939"/>
                <a:gd name="T73" fmla="*/ 558 h 1446"/>
                <a:gd name="T74" fmla="*/ 839 w 939"/>
                <a:gd name="T75" fmla="*/ 651 h 1446"/>
                <a:gd name="T76" fmla="*/ 749 w 939"/>
                <a:gd name="T77" fmla="*/ 749 h 1446"/>
                <a:gd name="T78" fmla="*/ 630 w 939"/>
                <a:gd name="T79" fmla="*/ 850 h 1446"/>
                <a:gd name="T80" fmla="*/ 475 w 939"/>
                <a:gd name="T81" fmla="*/ 966 h 1446"/>
                <a:gd name="T82" fmla="*/ 329 w 939"/>
                <a:gd name="T83" fmla="*/ 1096 h 1446"/>
                <a:gd name="T84" fmla="*/ 214 w 939"/>
                <a:gd name="T85" fmla="*/ 1230 h 1446"/>
                <a:gd name="T86" fmla="*/ 129 w 939"/>
                <a:gd name="T87" fmla="*/ 1367 h 1446"/>
                <a:gd name="T88" fmla="*/ 939 w 939"/>
                <a:gd name="T89" fmla="*/ 1446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9" h="1446">
                  <a:moveTo>
                    <a:pt x="0" y="1446"/>
                  </a:moveTo>
                  <a:lnTo>
                    <a:pt x="0" y="1382"/>
                  </a:lnTo>
                  <a:lnTo>
                    <a:pt x="40" y="1304"/>
                  </a:lnTo>
                  <a:lnTo>
                    <a:pt x="86" y="1230"/>
                  </a:lnTo>
                  <a:lnTo>
                    <a:pt x="137" y="1158"/>
                  </a:lnTo>
                  <a:lnTo>
                    <a:pt x="194" y="1090"/>
                  </a:lnTo>
                  <a:lnTo>
                    <a:pt x="255" y="1025"/>
                  </a:lnTo>
                  <a:lnTo>
                    <a:pt x="322" y="961"/>
                  </a:lnTo>
                  <a:lnTo>
                    <a:pt x="395" y="902"/>
                  </a:lnTo>
                  <a:lnTo>
                    <a:pt x="473" y="844"/>
                  </a:lnTo>
                  <a:lnTo>
                    <a:pt x="537" y="797"/>
                  </a:lnTo>
                  <a:lnTo>
                    <a:pt x="595" y="752"/>
                  </a:lnTo>
                  <a:lnTo>
                    <a:pt x="647" y="707"/>
                  </a:lnTo>
                  <a:lnTo>
                    <a:pt x="691" y="664"/>
                  </a:lnTo>
                  <a:lnTo>
                    <a:pt x="729" y="621"/>
                  </a:lnTo>
                  <a:lnTo>
                    <a:pt x="761" y="581"/>
                  </a:lnTo>
                  <a:lnTo>
                    <a:pt x="785" y="542"/>
                  </a:lnTo>
                  <a:lnTo>
                    <a:pt x="803" y="504"/>
                  </a:lnTo>
                  <a:lnTo>
                    <a:pt x="814" y="469"/>
                  </a:lnTo>
                  <a:lnTo>
                    <a:pt x="820" y="434"/>
                  </a:lnTo>
                  <a:lnTo>
                    <a:pt x="817" y="401"/>
                  </a:lnTo>
                  <a:lnTo>
                    <a:pt x="814" y="353"/>
                  </a:lnTo>
                  <a:lnTo>
                    <a:pt x="806" y="308"/>
                  </a:lnTo>
                  <a:lnTo>
                    <a:pt x="793" y="269"/>
                  </a:lnTo>
                  <a:lnTo>
                    <a:pt x="776" y="233"/>
                  </a:lnTo>
                  <a:lnTo>
                    <a:pt x="754" y="201"/>
                  </a:lnTo>
                  <a:lnTo>
                    <a:pt x="728" y="173"/>
                  </a:lnTo>
                  <a:lnTo>
                    <a:pt x="697" y="150"/>
                  </a:lnTo>
                  <a:lnTo>
                    <a:pt x="661" y="130"/>
                  </a:lnTo>
                  <a:lnTo>
                    <a:pt x="621" y="114"/>
                  </a:lnTo>
                  <a:lnTo>
                    <a:pt x="577" y="103"/>
                  </a:lnTo>
                  <a:lnTo>
                    <a:pt x="527" y="97"/>
                  </a:lnTo>
                  <a:lnTo>
                    <a:pt x="473" y="93"/>
                  </a:lnTo>
                  <a:lnTo>
                    <a:pt x="427" y="97"/>
                  </a:lnTo>
                  <a:lnTo>
                    <a:pt x="382" y="104"/>
                  </a:lnTo>
                  <a:lnTo>
                    <a:pt x="342" y="118"/>
                  </a:lnTo>
                  <a:lnTo>
                    <a:pt x="306" y="136"/>
                  </a:lnTo>
                  <a:lnTo>
                    <a:pt x="271" y="159"/>
                  </a:lnTo>
                  <a:lnTo>
                    <a:pt x="240" y="186"/>
                  </a:lnTo>
                  <a:lnTo>
                    <a:pt x="211" y="218"/>
                  </a:lnTo>
                  <a:lnTo>
                    <a:pt x="186" y="255"/>
                  </a:lnTo>
                  <a:lnTo>
                    <a:pt x="164" y="296"/>
                  </a:lnTo>
                  <a:lnTo>
                    <a:pt x="145" y="343"/>
                  </a:lnTo>
                  <a:lnTo>
                    <a:pt x="129" y="394"/>
                  </a:lnTo>
                  <a:lnTo>
                    <a:pt x="29" y="336"/>
                  </a:lnTo>
                  <a:lnTo>
                    <a:pt x="51" y="282"/>
                  </a:lnTo>
                  <a:lnTo>
                    <a:pt x="76" y="231"/>
                  </a:lnTo>
                  <a:lnTo>
                    <a:pt x="105" y="187"/>
                  </a:lnTo>
                  <a:lnTo>
                    <a:pt x="136" y="146"/>
                  </a:lnTo>
                  <a:lnTo>
                    <a:pt x="172" y="111"/>
                  </a:lnTo>
                  <a:lnTo>
                    <a:pt x="210" y="80"/>
                  </a:lnTo>
                  <a:lnTo>
                    <a:pt x="252" y="54"/>
                  </a:lnTo>
                  <a:lnTo>
                    <a:pt x="297" y="34"/>
                  </a:lnTo>
                  <a:lnTo>
                    <a:pt x="345" y="19"/>
                  </a:lnTo>
                  <a:lnTo>
                    <a:pt x="396" y="7"/>
                  </a:lnTo>
                  <a:lnTo>
                    <a:pt x="451" y="1"/>
                  </a:lnTo>
                  <a:lnTo>
                    <a:pt x="510" y="0"/>
                  </a:lnTo>
                  <a:lnTo>
                    <a:pt x="569" y="4"/>
                  </a:lnTo>
                  <a:lnTo>
                    <a:pt x="623" y="12"/>
                  </a:lnTo>
                  <a:lnTo>
                    <a:pt x="674" y="25"/>
                  </a:lnTo>
                  <a:lnTo>
                    <a:pt x="720" y="42"/>
                  </a:lnTo>
                  <a:lnTo>
                    <a:pt x="762" y="63"/>
                  </a:lnTo>
                  <a:lnTo>
                    <a:pt x="798" y="88"/>
                  </a:lnTo>
                  <a:lnTo>
                    <a:pt x="831" y="117"/>
                  </a:lnTo>
                  <a:lnTo>
                    <a:pt x="859" y="150"/>
                  </a:lnTo>
                  <a:lnTo>
                    <a:pt x="883" y="188"/>
                  </a:lnTo>
                  <a:lnTo>
                    <a:pt x="902" y="229"/>
                  </a:lnTo>
                  <a:lnTo>
                    <a:pt x="917" y="275"/>
                  </a:lnTo>
                  <a:lnTo>
                    <a:pt x="927" y="325"/>
                  </a:lnTo>
                  <a:lnTo>
                    <a:pt x="932" y="380"/>
                  </a:lnTo>
                  <a:lnTo>
                    <a:pt x="934" y="423"/>
                  </a:lnTo>
                  <a:lnTo>
                    <a:pt x="930" y="466"/>
                  </a:lnTo>
                  <a:lnTo>
                    <a:pt x="919" y="512"/>
                  </a:lnTo>
                  <a:lnTo>
                    <a:pt x="899" y="558"/>
                  </a:lnTo>
                  <a:lnTo>
                    <a:pt x="873" y="605"/>
                  </a:lnTo>
                  <a:lnTo>
                    <a:pt x="839" y="651"/>
                  </a:lnTo>
                  <a:lnTo>
                    <a:pt x="797" y="700"/>
                  </a:lnTo>
                  <a:lnTo>
                    <a:pt x="749" y="749"/>
                  </a:lnTo>
                  <a:lnTo>
                    <a:pt x="694" y="800"/>
                  </a:lnTo>
                  <a:lnTo>
                    <a:pt x="630" y="850"/>
                  </a:lnTo>
                  <a:lnTo>
                    <a:pt x="559" y="902"/>
                  </a:lnTo>
                  <a:lnTo>
                    <a:pt x="475" y="966"/>
                  </a:lnTo>
                  <a:lnTo>
                    <a:pt x="398" y="1030"/>
                  </a:lnTo>
                  <a:lnTo>
                    <a:pt x="329" y="1096"/>
                  </a:lnTo>
                  <a:lnTo>
                    <a:pt x="268" y="1163"/>
                  </a:lnTo>
                  <a:lnTo>
                    <a:pt x="214" y="1230"/>
                  </a:lnTo>
                  <a:lnTo>
                    <a:pt x="168" y="1298"/>
                  </a:lnTo>
                  <a:lnTo>
                    <a:pt x="129" y="1367"/>
                  </a:lnTo>
                  <a:lnTo>
                    <a:pt x="939" y="1367"/>
                  </a:lnTo>
                  <a:lnTo>
                    <a:pt x="939" y="1446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5494338" y="2117725"/>
              <a:ext cx="188913" cy="285750"/>
            </a:xfrm>
            <a:custGeom>
              <a:avLst/>
              <a:gdLst>
                <a:gd name="T0" fmla="*/ 567 w 954"/>
                <a:gd name="T1" fmla="*/ 478 h 1439"/>
                <a:gd name="T2" fmla="*/ 670 w 954"/>
                <a:gd name="T3" fmla="*/ 501 h 1439"/>
                <a:gd name="T4" fmla="*/ 757 w 954"/>
                <a:gd name="T5" fmla="*/ 541 h 1439"/>
                <a:gd name="T6" fmla="*/ 828 w 954"/>
                <a:gd name="T7" fmla="*/ 599 h 1439"/>
                <a:gd name="T8" fmla="*/ 884 w 954"/>
                <a:gd name="T9" fmla="*/ 675 h 1439"/>
                <a:gd name="T10" fmla="*/ 924 w 954"/>
                <a:gd name="T11" fmla="*/ 766 h 1439"/>
                <a:gd name="T12" fmla="*/ 947 w 954"/>
                <a:gd name="T13" fmla="*/ 876 h 1439"/>
                <a:gd name="T14" fmla="*/ 949 w 954"/>
                <a:gd name="T15" fmla="*/ 999 h 1439"/>
                <a:gd name="T16" fmla="*/ 931 w 954"/>
                <a:gd name="T17" fmla="*/ 1111 h 1439"/>
                <a:gd name="T18" fmla="*/ 895 w 954"/>
                <a:gd name="T19" fmla="*/ 1206 h 1439"/>
                <a:gd name="T20" fmla="*/ 845 w 954"/>
                <a:gd name="T21" fmla="*/ 1285 h 1439"/>
                <a:gd name="T22" fmla="*/ 779 w 954"/>
                <a:gd name="T23" fmla="*/ 1349 h 1439"/>
                <a:gd name="T24" fmla="*/ 697 w 954"/>
                <a:gd name="T25" fmla="*/ 1394 h 1439"/>
                <a:gd name="T26" fmla="*/ 600 w 954"/>
                <a:gd name="T27" fmla="*/ 1425 h 1439"/>
                <a:gd name="T28" fmla="*/ 488 w 954"/>
                <a:gd name="T29" fmla="*/ 1439 h 1439"/>
                <a:gd name="T30" fmla="*/ 372 w 954"/>
                <a:gd name="T31" fmla="*/ 1430 h 1439"/>
                <a:gd name="T32" fmla="*/ 270 w 954"/>
                <a:gd name="T33" fmla="*/ 1403 h 1439"/>
                <a:gd name="T34" fmla="*/ 184 w 954"/>
                <a:gd name="T35" fmla="*/ 1358 h 1439"/>
                <a:gd name="T36" fmla="*/ 113 w 954"/>
                <a:gd name="T37" fmla="*/ 1295 h 1439"/>
                <a:gd name="T38" fmla="*/ 56 w 954"/>
                <a:gd name="T39" fmla="*/ 1214 h 1439"/>
                <a:gd name="T40" fmla="*/ 15 w 954"/>
                <a:gd name="T41" fmla="*/ 1116 h 1439"/>
                <a:gd name="T42" fmla="*/ 101 w 954"/>
                <a:gd name="T43" fmla="*/ 1030 h 1439"/>
                <a:gd name="T44" fmla="*/ 125 w 954"/>
                <a:gd name="T45" fmla="*/ 1129 h 1439"/>
                <a:gd name="T46" fmla="*/ 164 w 954"/>
                <a:gd name="T47" fmla="*/ 1209 h 1439"/>
                <a:gd name="T48" fmla="*/ 219 w 954"/>
                <a:gd name="T49" fmla="*/ 1272 h 1439"/>
                <a:gd name="T50" fmla="*/ 288 w 954"/>
                <a:gd name="T51" fmla="*/ 1316 h 1439"/>
                <a:gd name="T52" fmla="*/ 373 w 954"/>
                <a:gd name="T53" fmla="*/ 1344 h 1439"/>
                <a:gd name="T54" fmla="*/ 473 w 954"/>
                <a:gd name="T55" fmla="*/ 1353 h 1439"/>
                <a:gd name="T56" fmla="*/ 575 w 954"/>
                <a:gd name="T57" fmla="*/ 1340 h 1439"/>
                <a:gd name="T58" fmla="*/ 661 w 954"/>
                <a:gd name="T59" fmla="*/ 1309 h 1439"/>
                <a:gd name="T60" fmla="*/ 731 w 954"/>
                <a:gd name="T61" fmla="*/ 1261 h 1439"/>
                <a:gd name="T62" fmla="*/ 784 w 954"/>
                <a:gd name="T63" fmla="*/ 1194 h 1439"/>
                <a:gd name="T64" fmla="*/ 821 w 954"/>
                <a:gd name="T65" fmla="*/ 1110 h 1439"/>
                <a:gd name="T66" fmla="*/ 841 w 954"/>
                <a:gd name="T67" fmla="*/ 1009 h 1439"/>
                <a:gd name="T68" fmla="*/ 841 w 954"/>
                <a:gd name="T69" fmla="*/ 896 h 1439"/>
                <a:gd name="T70" fmla="*/ 821 w 954"/>
                <a:gd name="T71" fmla="*/ 800 h 1439"/>
                <a:gd name="T72" fmla="*/ 786 w 954"/>
                <a:gd name="T73" fmla="*/ 718 h 1439"/>
                <a:gd name="T74" fmla="*/ 733 w 954"/>
                <a:gd name="T75" fmla="*/ 655 h 1439"/>
                <a:gd name="T76" fmla="*/ 665 w 954"/>
                <a:gd name="T77" fmla="*/ 608 h 1439"/>
                <a:gd name="T78" fmla="*/ 580 w 954"/>
                <a:gd name="T79" fmla="*/ 578 h 1439"/>
                <a:gd name="T80" fmla="*/ 480 w 954"/>
                <a:gd name="T81" fmla="*/ 566 h 1439"/>
                <a:gd name="T82" fmla="*/ 382 w 954"/>
                <a:gd name="T83" fmla="*/ 574 h 1439"/>
                <a:gd name="T84" fmla="*/ 294 w 954"/>
                <a:gd name="T85" fmla="*/ 603 h 1439"/>
                <a:gd name="T86" fmla="*/ 219 w 954"/>
                <a:gd name="T87" fmla="*/ 651 h 1439"/>
                <a:gd name="T88" fmla="*/ 157 w 954"/>
                <a:gd name="T89" fmla="*/ 718 h 1439"/>
                <a:gd name="T90" fmla="*/ 57 w 954"/>
                <a:gd name="T91" fmla="*/ 744 h 1439"/>
                <a:gd name="T92" fmla="*/ 881 w 954"/>
                <a:gd name="T93" fmla="*/ 0 h 1439"/>
                <a:gd name="T94" fmla="*/ 230 w 954"/>
                <a:gd name="T95" fmla="*/ 93 h 1439"/>
                <a:gd name="T96" fmla="*/ 205 w 954"/>
                <a:gd name="T97" fmla="*/ 588 h 1439"/>
                <a:gd name="T98" fmla="*/ 277 w 954"/>
                <a:gd name="T99" fmla="*/ 531 h 1439"/>
                <a:gd name="T100" fmla="*/ 361 w 954"/>
                <a:gd name="T101" fmla="*/ 493 h 1439"/>
                <a:gd name="T102" fmla="*/ 457 w 954"/>
                <a:gd name="T103" fmla="*/ 474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54" h="1439">
                  <a:moveTo>
                    <a:pt x="509" y="472"/>
                  </a:moveTo>
                  <a:lnTo>
                    <a:pt x="567" y="478"/>
                  </a:lnTo>
                  <a:lnTo>
                    <a:pt x="619" y="486"/>
                  </a:lnTo>
                  <a:lnTo>
                    <a:pt x="670" y="501"/>
                  </a:lnTo>
                  <a:lnTo>
                    <a:pt x="715" y="519"/>
                  </a:lnTo>
                  <a:lnTo>
                    <a:pt x="757" y="541"/>
                  </a:lnTo>
                  <a:lnTo>
                    <a:pt x="794" y="568"/>
                  </a:lnTo>
                  <a:lnTo>
                    <a:pt x="828" y="599"/>
                  </a:lnTo>
                  <a:lnTo>
                    <a:pt x="858" y="635"/>
                  </a:lnTo>
                  <a:lnTo>
                    <a:pt x="884" y="675"/>
                  </a:lnTo>
                  <a:lnTo>
                    <a:pt x="906" y="718"/>
                  </a:lnTo>
                  <a:lnTo>
                    <a:pt x="924" y="766"/>
                  </a:lnTo>
                  <a:lnTo>
                    <a:pt x="937" y="820"/>
                  </a:lnTo>
                  <a:lnTo>
                    <a:pt x="947" y="876"/>
                  </a:lnTo>
                  <a:lnTo>
                    <a:pt x="954" y="938"/>
                  </a:lnTo>
                  <a:lnTo>
                    <a:pt x="949" y="999"/>
                  </a:lnTo>
                  <a:lnTo>
                    <a:pt x="942" y="1057"/>
                  </a:lnTo>
                  <a:lnTo>
                    <a:pt x="931" y="1111"/>
                  </a:lnTo>
                  <a:lnTo>
                    <a:pt x="915" y="1160"/>
                  </a:lnTo>
                  <a:lnTo>
                    <a:pt x="895" y="1206"/>
                  </a:lnTo>
                  <a:lnTo>
                    <a:pt x="873" y="1248"/>
                  </a:lnTo>
                  <a:lnTo>
                    <a:pt x="845" y="1285"/>
                  </a:lnTo>
                  <a:lnTo>
                    <a:pt x="813" y="1319"/>
                  </a:lnTo>
                  <a:lnTo>
                    <a:pt x="779" y="1349"/>
                  </a:lnTo>
                  <a:lnTo>
                    <a:pt x="740" y="1373"/>
                  </a:lnTo>
                  <a:lnTo>
                    <a:pt x="697" y="1394"/>
                  </a:lnTo>
                  <a:lnTo>
                    <a:pt x="651" y="1412"/>
                  </a:lnTo>
                  <a:lnTo>
                    <a:pt x="600" y="1425"/>
                  </a:lnTo>
                  <a:lnTo>
                    <a:pt x="546" y="1433"/>
                  </a:lnTo>
                  <a:lnTo>
                    <a:pt x="488" y="1439"/>
                  </a:lnTo>
                  <a:lnTo>
                    <a:pt x="428" y="1437"/>
                  </a:lnTo>
                  <a:lnTo>
                    <a:pt x="372" y="1430"/>
                  </a:lnTo>
                  <a:lnTo>
                    <a:pt x="319" y="1419"/>
                  </a:lnTo>
                  <a:lnTo>
                    <a:pt x="270" y="1403"/>
                  </a:lnTo>
                  <a:lnTo>
                    <a:pt x="226" y="1382"/>
                  </a:lnTo>
                  <a:lnTo>
                    <a:pt x="184" y="1358"/>
                  </a:lnTo>
                  <a:lnTo>
                    <a:pt x="147" y="1329"/>
                  </a:lnTo>
                  <a:lnTo>
                    <a:pt x="113" y="1295"/>
                  </a:lnTo>
                  <a:lnTo>
                    <a:pt x="83" y="1256"/>
                  </a:lnTo>
                  <a:lnTo>
                    <a:pt x="56" y="1214"/>
                  </a:lnTo>
                  <a:lnTo>
                    <a:pt x="34" y="1167"/>
                  </a:lnTo>
                  <a:lnTo>
                    <a:pt x="15" y="1116"/>
                  </a:lnTo>
                  <a:lnTo>
                    <a:pt x="0" y="1059"/>
                  </a:lnTo>
                  <a:lnTo>
                    <a:pt x="101" y="1030"/>
                  </a:lnTo>
                  <a:lnTo>
                    <a:pt x="111" y="1082"/>
                  </a:lnTo>
                  <a:lnTo>
                    <a:pt x="125" y="1129"/>
                  </a:lnTo>
                  <a:lnTo>
                    <a:pt x="142" y="1172"/>
                  </a:lnTo>
                  <a:lnTo>
                    <a:pt x="164" y="1209"/>
                  </a:lnTo>
                  <a:lnTo>
                    <a:pt x="190" y="1243"/>
                  </a:lnTo>
                  <a:lnTo>
                    <a:pt x="219" y="1272"/>
                  </a:lnTo>
                  <a:lnTo>
                    <a:pt x="251" y="1296"/>
                  </a:lnTo>
                  <a:lnTo>
                    <a:pt x="288" y="1316"/>
                  </a:lnTo>
                  <a:lnTo>
                    <a:pt x="329" y="1333"/>
                  </a:lnTo>
                  <a:lnTo>
                    <a:pt x="373" y="1344"/>
                  </a:lnTo>
                  <a:lnTo>
                    <a:pt x="421" y="1351"/>
                  </a:lnTo>
                  <a:lnTo>
                    <a:pt x="473" y="1353"/>
                  </a:lnTo>
                  <a:lnTo>
                    <a:pt x="527" y="1349"/>
                  </a:lnTo>
                  <a:lnTo>
                    <a:pt x="575" y="1340"/>
                  </a:lnTo>
                  <a:lnTo>
                    <a:pt x="621" y="1326"/>
                  </a:lnTo>
                  <a:lnTo>
                    <a:pt x="661" y="1309"/>
                  </a:lnTo>
                  <a:lnTo>
                    <a:pt x="697" y="1286"/>
                  </a:lnTo>
                  <a:lnTo>
                    <a:pt x="731" y="1261"/>
                  </a:lnTo>
                  <a:lnTo>
                    <a:pt x="760" y="1230"/>
                  </a:lnTo>
                  <a:lnTo>
                    <a:pt x="784" y="1194"/>
                  </a:lnTo>
                  <a:lnTo>
                    <a:pt x="805" y="1155"/>
                  </a:lnTo>
                  <a:lnTo>
                    <a:pt x="821" y="1110"/>
                  </a:lnTo>
                  <a:lnTo>
                    <a:pt x="834" y="1062"/>
                  </a:lnTo>
                  <a:lnTo>
                    <a:pt x="841" y="1009"/>
                  </a:lnTo>
                  <a:lnTo>
                    <a:pt x="846" y="952"/>
                  </a:lnTo>
                  <a:lnTo>
                    <a:pt x="841" y="896"/>
                  </a:lnTo>
                  <a:lnTo>
                    <a:pt x="834" y="845"/>
                  </a:lnTo>
                  <a:lnTo>
                    <a:pt x="821" y="800"/>
                  </a:lnTo>
                  <a:lnTo>
                    <a:pt x="806" y="756"/>
                  </a:lnTo>
                  <a:lnTo>
                    <a:pt x="786" y="718"/>
                  </a:lnTo>
                  <a:lnTo>
                    <a:pt x="761" y="685"/>
                  </a:lnTo>
                  <a:lnTo>
                    <a:pt x="733" y="655"/>
                  </a:lnTo>
                  <a:lnTo>
                    <a:pt x="701" y="629"/>
                  </a:lnTo>
                  <a:lnTo>
                    <a:pt x="665" y="608"/>
                  </a:lnTo>
                  <a:lnTo>
                    <a:pt x="625" y="591"/>
                  </a:lnTo>
                  <a:lnTo>
                    <a:pt x="580" y="578"/>
                  </a:lnTo>
                  <a:lnTo>
                    <a:pt x="532" y="569"/>
                  </a:lnTo>
                  <a:lnTo>
                    <a:pt x="480" y="566"/>
                  </a:lnTo>
                  <a:lnTo>
                    <a:pt x="430" y="568"/>
                  </a:lnTo>
                  <a:lnTo>
                    <a:pt x="382" y="574"/>
                  </a:lnTo>
                  <a:lnTo>
                    <a:pt x="336" y="587"/>
                  </a:lnTo>
                  <a:lnTo>
                    <a:pt x="294" y="603"/>
                  </a:lnTo>
                  <a:lnTo>
                    <a:pt x="255" y="625"/>
                  </a:lnTo>
                  <a:lnTo>
                    <a:pt x="219" y="651"/>
                  </a:lnTo>
                  <a:lnTo>
                    <a:pt x="187" y="683"/>
                  </a:lnTo>
                  <a:lnTo>
                    <a:pt x="157" y="718"/>
                  </a:lnTo>
                  <a:lnTo>
                    <a:pt x="130" y="758"/>
                  </a:lnTo>
                  <a:lnTo>
                    <a:pt x="57" y="744"/>
                  </a:lnTo>
                  <a:lnTo>
                    <a:pt x="143" y="0"/>
                  </a:lnTo>
                  <a:lnTo>
                    <a:pt x="881" y="0"/>
                  </a:lnTo>
                  <a:lnTo>
                    <a:pt x="881" y="93"/>
                  </a:lnTo>
                  <a:lnTo>
                    <a:pt x="230" y="93"/>
                  </a:lnTo>
                  <a:lnTo>
                    <a:pt x="172" y="622"/>
                  </a:lnTo>
                  <a:lnTo>
                    <a:pt x="205" y="588"/>
                  </a:lnTo>
                  <a:lnTo>
                    <a:pt x="239" y="557"/>
                  </a:lnTo>
                  <a:lnTo>
                    <a:pt x="277" y="531"/>
                  </a:lnTo>
                  <a:lnTo>
                    <a:pt x="317" y="510"/>
                  </a:lnTo>
                  <a:lnTo>
                    <a:pt x="361" y="493"/>
                  </a:lnTo>
                  <a:lnTo>
                    <a:pt x="408" y="482"/>
                  </a:lnTo>
                  <a:lnTo>
                    <a:pt x="457" y="474"/>
                  </a:lnTo>
                  <a:lnTo>
                    <a:pt x="509" y="4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5" name="Freeform 49"/>
          <p:cNvSpPr>
            <a:spLocks noEditPoints="1"/>
          </p:cNvSpPr>
          <p:nvPr/>
        </p:nvSpPr>
        <p:spPr bwMode="auto">
          <a:xfrm>
            <a:off x="6281580" y="2355888"/>
            <a:ext cx="688974" cy="687736"/>
          </a:xfrm>
          <a:custGeom>
            <a:avLst/>
            <a:gdLst>
              <a:gd name="T0" fmla="*/ 579 w 3338"/>
              <a:gd name="T1" fmla="*/ 3234 h 3332"/>
              <a:gd name="T2" fmla="*/ 603 w 3338"/>
              <a:gd name="T3" fmla="*/ 3296 h 3332"/>
              <a:gd name="T4" fmla="*/ 660 w 3338"/>
              <a:gd name="T5" fmla="*/ 3329 h 3332"/>
              <a:gd name="T6" fmla="*/ 2681 w 3338"/>
              <a:gd name="T7" fmla="*/ 3329 h 3332"/>
              <a:gd name="T8" fmla="*/ 2737 w 3338"/>
              <a:gd name="T9" fmla="*/ 3296 h 3332"/>
              <a:gd name="T10" fmla="*/ 2762 w 3338"/>
              <a:gd name="T11" fmla="*/ 3234 h 3332"/>
              <a:gd name="T12" fmla="*/ 3257 w 3338"/>
              <a:gd name="T13" fmla="*/ 582 h 3332"/>
              <a:gd name="T14" fmla="*/ 3315 w 3338"/>
              <a:gd name="T15" fmla="*/ 546 h 3332"/>
              <a:gd name="T16" fmla="*/ 3338 w 3338"/>
              <a:gd name="T17" fmla="*/ 480 h 3332"/>
              <a:gd name="T18" fmla="*/ 3315 w 3338"/>
              <a:gd name="T19" fmla="*/ 416 h 3332"/>
              <a:gd name="T20" fmla="*/ 3257 w 3338"/>
              <a:gd name="T21" fmla="*/ 379 h 3332"/>
              <a:gd name="T22" fmla="*/ 2366 w 3338"/>
              <a:gd name="T23" fmla="*/ 104 h 3332"/>
              <a:gd name="T24" fmla="*/ 2343 w 3338"/>
              <a:gd name="T25" fmla="*/ 38 h 3332"/>
              <a:gd name="T26" fmla="*/ 2285 w 3338"/>
              <a:gd name="T27" fmla="*/ 2 h 3332"/>
              <a:gd name="T28" fmla="*/ 1053 w 3338"/>
              <a:gd name="T29" fmla="*/ 2 h 3332"/>
              <a:gd name="T30" fmla="*/ 995 w 3338"/>
              <a:gd name="T31" fmla="*/ 38 h 3332"/>
              <a:gd name="T32" fmla="*/ 972 w 3338"/>
              <a:gd name="T33" fmla="*/ 104 h 3332"/>
              <a:gd name="T34" fmla="*/ 81 w 3338"/>
              <a:gd name="T35" fmla="*/ 379 h 3332"/>
              <a:gd name="T36" fmla="*/ 23 w 3338"/>
              <a:gd name="T37" fmla="*/ 416 h 3332"/>
              <a:gd name="T38" fmla="*/ 0 w 3338"/>
              <a:gd name="T39" fmla="*/ 480 h 3332"/>
              <a:gd name="T40" fmla="*/ 23 w 3338"/>
              <a:gd name="T41" fmla="*/ 546 h 3332"/>
              <a:gd name="T42" fmla="*/ 81 w 3338"/>
              <a:gd name="T43" fmla="*/ 582 h 3332"/>
              <a:gd name="T44" fmla="*/ 2158 w 3338"/>
              <a:gd name="T45" fmla="*/ 208 h 3332"/>
              <a:gd name="T46" fmla="*/ 1180 w 3338"/>
              <a:gd name="T47" fmla="*/ 208 h 3332"/>
              <a:gd name="T48" fmla="*/ 782 w 3338"/>
              <a:gd name="T49" fmla="*/ 3124 h 3332"/>
              <a:gd name="T50" fmla="*/ 2701 w 3338"/>
              <a:gd name="T51" fmla="*/ 584 h 3332"/>
              <a:gd name="T52" fmla="*/ 1183 w 3338"/>
              <a:gd name="T53" fmla="*/ 2925 h 3332"/>
              <a:gd name="T54" fmla="*/ 1237 w 3338"/>
              <a:gd name="T55" fmla="*/ 2885 h 3332"/>
              <a:gd name="T56" fmla="*/ 1256 w 3338"/>
              <a:gd name="T57" fmla="*/ 2818 h 3332"/>
              <a:gd name="T58" fmla="*/ 1134 w 3338"/>
              <a:gd name="T59" fmla="*/ 843 h 3332"/>
              <a:gd name="T60" fmla="*/ 1082 w 3338"/>
              <a:gd name="T61" fmla="*/ 799 h 3332"/>
              <a:gd name="T62" fmla="*/ 1013 w 3338"/>
              <a:gd name="T63" fmla="*/ 795 h 3332"/>
              <a:gd name="T64" fmla="*/ 958 w 3338"/>
              <a:gd name="T65" fmla="*/ 834 h 3332"/>
              <a:gd name="T66" fmla="*/ 939 w 3338"/>
              <a:gd name="T67" fmla="*/ 900 h 3332"/>
              <a:gd name="T68" fmla="*/ 1061 w 3338"/>
              <a:gd name="T69" fmla="*/ 2874 h 3332"/>
              <a:gd name="T70" fmla="*/ 1109 w 3338"/>
              <a:gd name="T71" fmla="*/ 2919 h 3332"/>
              <a:gd name="T72" fmla="*/ 2176 w 3338"/>
              <a:gd name="T73" fmla="*/ 2929 h 3332"/>
              <a:gd name="T74" fmla="*/ 2225 w 3338"/>
              <a:gd name="T75" fmla="*/ 2919 h 3332"/>
              <a:gd name="T76" fmla="*/ 2273 w 3338"/>
              <a:gd name="T77" fmla="*/ 2874 h 3332"/>
              <a:gd name="T78" fmla="*/ 2395 w 3338"/>
              <a:gd name="T79" fmla="*/ 900 h 3332"/>
              <a:gd name="T80" fmla="*/ 2376 w 3338"/>
              <a:gd name="T81" fmla="*/ 834 h 3332"/>
              <a:gd name="T82" fmla="*/ 2322 w 3338"/>
              <a:gd name="T83" fmla="*/ 795 h 3332"/>
              <a:gd name="T84" fmla="*/ 2252 w 3338"/>
              <a:gd name="T85" fmla="*/ 799 h 3332"/>
              <a:gd name="T86" fmla="*/ 2201 w 3338"/>
              <a:gd name="T87" fmla="*/ 843 h 3332"/>
              <a:gd name="T88" fmla="*/ 2078 w 3338"/>
              <a:gd name="T89" fmla="*/ 2818 h 3332"/>
              <a:gd name="T90" fmla="*/ 2097 w 3338"/>
              <a:gd name="T91" fmla="*/ 2885 h 3332"/>
              <a:gd name="T92" fmla="*/ 2152 w 3338"/>
              <a:gd name="T93" fmla="*/ 2925 h 3332"/>
              <a:gd name="T94" fmla="*/ 1693 w 3338"/>
              <a:gd name="T95" fmla="*/ 2926 h 3332"/>
              <a:gd name="T96" fmla="*/ 1751 w 3338"/>
              <a:gd name="T97" fmla="*/ 2889 h 3332"/>
              <a:gd name="T98" fmla="*/ 1774 w 3338"/>
              <a:gd name="T99" fmla="*/ 2825 h 3332"/>
              <a:gd name="T100" fmla="*/ 1763 w 3338"/>
              <a:gd name="T101" fmla="*/ 848 h 3332"/>
              <a:gd name="T102" fmla="*/ 1715 w 3338"/>
              <a:gd name="T103" fmla="*/ 801 h 3332"/>
              <a:gd name="T104" fmla="*/ 1645 w 3338"/>
              <a:gd name="T105" fmla="*/ 793 h 3332"/>
              <a:gd name="T106" fmla="*/ 1587 w 3338"/>
              <a:gd name="T107" fmla="*/ 829 h 3332"/>
              <a:gd name="T108" fmla="*/ 1565 w 3338"/>
              <a:gd name="T109" fmla="*/ 895 h 3332"/>
              <a:gd name="T110" fmla="*/ 1575 w 3338"/>
              <a:gd name="T111" fmla="*/ 2870 h 3332"/>
              <a:gd name="T112" fmla="*/ 1623 w 3338"/>
              <a:gd name="T113" fmla="*/ 2918 h 3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38" h="3332">
                <a:moveTo>
                  <a:pt x="104" y="584"/>
                </a:moveTo>
                <a:lnTo>
                  <a:pt x="428" y="584"/>
                </a:lnTo>
                <a:lnTo>
                  <a:pt x="579" y="3234"/>
                </a:lnTo>
                <a:lnTo>
                  <a:pt x="582" y="3256"/>
                </a:lnTo>
                <a:lnTo>
                  <a:pt x="591" y="3277"/>
                </a:lnTo>
                <a:lnTo>
                  <a:pt x="603" y="3296"/>
                </a:lnTo>
                <a:lnTo>
                  <a:pt x="620" y="3311"/>
                </a:lnTo>
                <a:lnTo>
                  <a:pt x="639" y="3322"/>
                </a:lnTo>
                <a:lnTo>
                  <a:pt x="660" y="3329"/>
                </a:lnTo>
                <a:lnTo>
                  <a:pt x="682" y="3332"/>
                </a:lnTo>
                <a:lnTo>
                  <a:pt x="2658" y="3332"/>
                </a:lnTo>
                <a:lnTo>
                  <a:pt x="2681" y="3329"/>
                </a:lnTo>
                <a:lnTo>
                  <a:pt x="2702" y="3322"/>
                </a:lnTo>
                <a:lnTo>
                  <a:pt x="2720" y="3311"/>
                </a:lnTo>
                <a:lnTo>
                  <a:pt x="2737" y="3296"/>
                </a:lnTo>
                <a:lnTo>
                  <a:pt x="2749" y="3277"/>
                </a:lnTo>
                <a:lnTo>
                  <a:pt x="2758" y="3256"/>
                </a:lnTo>
                <a:lnTo>
                  <a:pt x="2762" y="3234"/>
                </a:lnTo>
                <a:lnTo>
                  <a:pt x="2910" y="584"/>
                </a:lnTo>
                <a:lnTo>
                  <a:pt x="3234" y="584"/>
                </a:lnTo>
                <a:lnTo>
                  <a:pt x="3257" y="582"/>
                </a:lnTo>
                <a:lnTo>
                  <a:pt x="3279" y="574"/>
                </a:lnTo>
                <a:lnTo>
                  <a:pt x="3299" y="562"/>
                </a:lnTo>
                <a:lnTo>
                  <a:pt x="3315" y="546"/>
                </a:lnTo>
                <a:lnTo>
                  <a:pt x="3327" y="527"/>
                </a:lnTo>
                <a:lnTo>
                  <a:pt x="3335" y="504"/>
                </a:lnTo>
                <a:lnTo>
                  <a:pt x="3338" y="480"/>
                </a:lnTo>
                <a:lnTo>
                  <a:pt x="3335" y="457"/>
                </a:lnTo>
                <a:lnTo>
                  <a:pt x="3327" y="435"/>
                </a:lnTo>
                <a:lnTo>
                  <a:pt x="3315" y="416"/>
                </a:lnTo>
                <a:lnTo>
                  <a:pt x="3299" y="399"/>
                </a:lnTo>
                <a:lnTo>
                  <a:pt x="3279" y="387"/>
                </a:lnTo>
                <a:lnTo>
                  <a:pt x="3257" y="379"/>
                </a:lnTo>
                <a:lnTo>
                  <a:pt x="3234" y="376"/>
                </a:lnTo>
                <a:lnTo>
                  <a:pt x="2417" y="376"/>
                </a:lnTo>
                <a:lnTo>
                  <a:pt x="2366" y="104"/>
                </a:lnTo>
                <a:lnTo>
                  <a:pt x="2363" y="80"/>
                </a:lnTo>
                <a:lnTo>
                  <a:pt x="2355" y="58"/>
                </a:lnTo>
                <a:lnTo>
                  <a:pt x="2343" y="38"/>
                </a:lnTo>
                <a:lnTo>
                  <a:pt x="2327" y="22"/>
                </a:lnTo>
                <a:lnTo>
                  <a:pt x="2307" y="10"/>
                </a:lnTo>
                <a:lnTo>
                  <a:pt x="2285" y="2"/>
                </a:lnTo>
                <a:lnTo>
                  <a:pt x="2262" y="0"/>
                </a:lnTo>
                <a:lnTo>
                  <a:pt x="1076" y="0"/>
                </a:lnTo>
                <a:lnTo>
                  <a:pt x="1053" y="2"/>
                </a:lnTo>
                <a:lnTo>
                  <a:pt x="1031" y="10"/>
                </a:lnTo>
                <a:lnTo>
                  <a:pt x="1011" y="22"/>
                </a:lnTo>
                <a:lnTo>
                  <a:pt x="995" y="38"/>
                </a:lnTo>
                <a:lnTo>
                  <a:pt x="983" y="58"/>
                </a:lnTo>
                <a:lnTo>
                  <a:pt x="975" y="80"/>
                </a:lnTo>
                <a:lnTo>
                  <a:pt x="972" y="104"/>
                </a:lnTo>
                <a:lnTo>
                  <a:pt x="921" y="376"/>
                </a:lnTo>
                <a:lnTo>
                  <a:pt x="104" y="376"/>
                </a:lnTo>
                <a:lnTo>
                  <a:pt x="81" y="379"/>
                </a:lnTo>
                <a:lnTo>
                  <a:pt x="59" y="387"/>
                </a:lnTo>
                <a:lnTo>
                  <a:pt x="39" y="399"/>
                </a:lnTo>
                <a:lnTo>
                  <a:pt x="23" y="416"/>
                </a:lnTo>
                <a:lnTo>
                  <a:pt x="11" y="435"/>
                </a:lnTo>
                <a:lnTo>
                  <a:pt x="3" y="457"/>
                </a:lnTo>
                <a:lnTo>
                  <a:pt x="0" y="480"/>
                </a:lnTo>
                <a:lnTo>
                  <a:pt x="3" y="504"/>
                </a:lnTo>
                <a:lnTo>
                  <a:pt x="11" y="527"/>
                </a:lnTo>
                <a:lnTo>
                  <a:pt x="23" y="546"/>
                </a:lnTo>
                <a:lnTo>
                  <a:pt x="39" y="562"/>
                </a:lnTo>
                <a:lnTo>
                  <a:pt x="59" y="574"/>
                </a:lnTo>
                <a:lnTo>
                  <a:pt x="81" y="582"/>
                </a:lnTo>
                <a:lnTo>
                  <a:pt x="104" y="584"/>
                </a:lnTo>
                <a:close/>
                <a:moveTo>
                  <a:pt x="1180" y="208"/>
                </a:moveTo>
                <a:lnTo>
                  <a:pt x="2158" y="208"/>
                </a:lnTo>
                <a:lnTo>
                  <a:pt x="2208" y="376"/>
                </a:lnTo>
                <a:lnTo>
                  <a:pt x="1130" y="376"/>
                </a:lnTo>
                <a:lnTo>
                  <a:pt x="1180" y="208"/>
                </a:lnTo>
                <a:close/>
                <a:moveTo>
                  <a:pt x="2701" y="584"/>
                </a:moveTo>
                <a:lnTo>
                  <a:pt x="2558" y="3124"/>
                </a:lnTo>
                <a:lnTo>
                  <a:pt x="782" y="3124"/>
                </a:lnTo>
                <a:lnTo>
                  <a:pt x="637" y="584"/>
                </a:lnTo>
                <a:lnTo>
                  <a:pt x="2701" y="584"/>
                </a:lnTo>
                <a:lnTo>
                  <a:pt x="2701" y="584"/>
                </a:lnTo>
                <a:close/>
                <a:moveTo>
                  <a:pt x="1152" y="2929"/>
                </a:moveTo>
                <a:lnTo>
                  <a:pt x="1158" y="2929"/>
                </a:lnTo>
                <a:lnTo>
                  <a:pt x="1183" y="2925"/>
                </a:lnTo>
                <a:lnTo>
                  <a:pt x="1204" y="2916"/>
                </a:lnTo>
                <a:lnTo>
                  <a:pt x="1222" y="2902"/>
                </a:lnTo>
                <a:lnTo>
                  <a:pt x="1237" y="2885"/>
                </a:lnTo>
                <a:lnTo>
                  <a:pt x="1248" y="2865"/>
                </a:lnTo>
                <a:lnTo>
                  <a:pt x="1255" y="2843"/>
                </a:lnTo>
                <a:lnTo>
                  <a:pt x="1256" y="2818"/>
                </a:lnTo>
                <a:lnTo>
                  <a:pt x="1147" y="889"/>
                </a:lnTo>
                <a:lnTo>
                  <a:pt x="1143" y="864"/>
                </a:lnTo>
                <a:lnTo>
                  <a:pt x="1134" y="843"/>
                </a:lnTo>
                <a:lnTo>
                  <a:pt x="1120" y="825"/>
                </a:lnTo>
                <a:lnTo>
                  <a:pt x="1103" y="810"/>
                </a:lnTo>
                <a:lnTo>
                  <a:pt x="1082" y="799"/>
                </a:lnTo>
                <a:lnTo>
                  <a:pt x="1061" y="792"/>
                </a:lnTo>
                <a:lnTo>
                  <a:pt x="1037" y="791"/>
                </a:lnTo>
                <a:lnTo>
                  <a:pt x="1013" y="795"/>
                </a:lnTo>
                <a:lnTo>
                  <a:pt x="992" y="804"/>
                </a:lnTo>
                <a:lnTo>
                  <a:pt x="973" y="817"/>
                </a:lnTo>
                <a:lnTo>
                  <a:pt x="958" y="834"/>
                </a:lnTo>
                <a:lnTo>
                  <a:pt x="947" y="854"/>
                </a:lnTo>
                <a:lnTo>
                  <a:pt x="941" y="877"/>
                </a:lnTo>
                <a:lnTo>
                  <a:pt x="939" y="900"/>
                </a:lnTo>
                <a:lnTo>
                  <a:pt x="1049" y="2831"/>
                </a:lnTo>
                <a:lnTo>
                  <a:pt x="1053" y="2853"/>
                </a:lnTo>
                <a:lnTo>
                  <a:pt x="1061" y="2874"/>
                </a:lnTo>
                <a:lnTo>
                  <a:pt x="1073" y="2892"/>
                </a:lnTo>
                <a:lnTo>
                  <a:pt x="1089" y="2907"/>
                </a:lnTo>
                <a:lnTo>
                  <a:pt x="1109" y="2919"/>
                </a:lnTo>
                <a:lnTo>
                  <a:pt x="1130" y="2926"/>
                </a:lnTo>
                <a:lnTo>
                  <a:pt x="1152" y="2929"/>
                </a:lnTo>
                <a:close/>
                <a:moveTo>
                  <a:pt x="2176" y="2929"/>
                </a:moveTo>
                <a:lnTo>
                  <a:pt x="2182" y="2929"/>
                </a:lnTo>
                <a:lnTo>
                  <a:pt x="2205" y="2926"/>
                </a:lnTo>
                <a:lnTo>
                  <a:pt x="2225" y="2919"/>
                </a:lnTo>
                <a:lnTo>
                  <a:pt x="2245" y="2907"/>
                </a:lnTo>
                <a:lnTo>
                  <a:pt x="2261" y="2892"/>
                </a:lnTo>
                <a:lnTo>
                  <a:pt x="2273" y="2874"/>
                </a:lnTo>
                <a:lnTo>
                  <a:pt x="2282" y="2853"/>
                </a:lnTo>
                <a:lnTo>
                  <a:pt x="2286" y="2831"/>
                </a:lnTo>
                <a:lnTo>
                  <a:pt x="2395" y="900"/>
                </a:lnTo>
                <a:lnTo>
                  <a:pt x="2394" y="877"/>
                </a:lnTo>
                <a:lnTo>
                  <a:pt x="2387" y="854"/>
                </a:lnTo>
                <a:lnTo>
                  <a:pt x="2376" y="834"/>
                </a:lnTo>
                <a:lnTo>
                  <a:pt x="2361" y="817"/>
                </a:lnTo>
                <a:lnTo>
                  <a:pt x="2343" y="804"/>
                </a:lnTo>
                <a:lnTo>
                  <a:pt x="2322" y="795"/>
                </a:lnTo>
                <a:lnTo>
                  <a:pt x="2297" y="791"/>
                </a:lnTo>
                <a:lnTo>
                  <a:pt x="2274" y="792"/>
                </a:lnTo>
                <a:lnTo>
                  <a:pt x="2252" y="799"/>
                </a:lnTo>
                <a:lnTo>
                  <a:pt x="2231" y="810"/>
                </a:lnTo>
                <a:lnTo>
                  <a:pt x="2214" y="825"/>
                </a:lnTo>
                <a:lnTo>
                  <a:pt x="2201" y="843"/>
                </a:lnTo>
                <a:lnTo>
                  <a:pt x="2192" y="864"/>
                </a:lnTo>
                <a:lnTo>
                  <a:pt x="2187" y="889"/>
                </a:lnTo>
                <a:lnTo>
                  <a:pt x="2078" y="2818"/>
                </a:lnTo>
                <a:lnTo>
                  <a:pt x="2079" y="2843"/>
                </a:lnTo>
                <a:lnTo>
                  <a:pt x="2086" y="2865"/>
                </a:lnTo>
                <a:lnTo>
                  <a:pt x="2097" y="2885"/>
                </a:lnTo>
                <a:lnTo>
                  <a:pt x="2112" y="2902"/>
                </a:lnTo>
                <a:lnTo>
                  <a:pt x="2130" y="2916"/>
                </a:lnTo>
                <a:lnTo>
                  <a:pt x="2152" y="2925"/>
                </a:lnTo>
                <a:lnTo>
                  <a:pt x="2176" y="2929"/>
                </a:lnTo>
                <a:close/>
                <a:moveTo>
                  <a:pt x="1670" y="2929"/>
                </a:moveTo>
                <a:lnTo>
                  <a:pt x="1693" y="2926"/>
                </a:lnTo>
                <a:lnTo>
                  <a:pt x="1715" y="2918"/>
                </a:lnTo>
                <a:lnTo>
                  <a:pt x="1734" y="2905"/>
                </a:lnTo>
                <a:lnTo>
                  <a:pt x="1751" y="2889"/>
                </a:lnTo>
                <a:lnTo>
                  <a:pt x="1763" y="2870"/>
                </a:lnTo>
                <a:lnTo>
                  <a:pt x="1771" y="2849"/>
                </a:lnTo>
                <a:lnTo>
                  <a:pt x="1774" y="2825"/>
                </a:lnTo>
                <a:lnTo>
                  <a:pt x="1774" y="895"/>
                </a:lnTo>
                <a:lnTo>
                  <a:pt x="1771" y="870"/>
                </a:lnTo>
                <a:lnTo>
                  <a:pt x="1763" y="848"/>
                </a:lnTo>
                <a:lnTo>
                  <a:pt x="1751" y="829"/>
                </a:lnTo>
                <a:lnTo>
                  <a:pt x="1734" y="813"/>
                </a:lnTo>
                <a:lnTo>
                  <a:pt x="1715" y="801"/>
                </a:lnTo>
                <a:lnTo>
                  <a:pt x="1693" y="793"/>
                </a:lnTo>
                <a:lnTo>
                  <a:pt x="1670" y="791"/>
                </a:lnTo>
                <a:lnTo>
                  <a:pt x="1645" y="793"/>
                </a:lnTo>
                <a:lnTo>
                  <a:pt x="1623" y="801"/>
                </a:lnTo>
                <a:lnTo>
                  <a:pt x="1604" y="813"/>
                </a:lnTo>
                <a:lnTo>
                  <a:pt x="1587" y="829"/>
                </a:lnTo>
                <a:lnTo>
                  <a:pt x="1575" y="848"/>
                </a:lnTo>
                <a:lnTo>
                  <a:pt x="1567" y="870"/>
                </a:lnTo>
                <a:lnTo>
                  <a:pt x="1565" y="895"/>
                </a:lnTo>
                <a:lnTo>
                  <a:pt x="1565" y="2825"/>
                </a:lnTo>
                <a:lnTo>
                  <a:pt x="1567" y="2849"/>
                </a:lnTo>
                <a:lnTo>
                  <a:pt x="1575" y="2870"/>
                </a:lnTo>
                <a:lnTo>
                  <a:pt x="1587" y="2889"/>
                </a:lnTo>
                <a:lnTo>
                  <a:pt x="1604" y="2905"/>
                </a:lnTo>
                <a:lnTo>
                  <a:pt x="1623" y="2918"/>
                </a:lnTo>
                <a:lnTo>
                  <a:pt x="1645" y="2926"/>
                </a:lnTo>
                <a:lnTo>
                  <a:pt x="1670" y="292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Freeform 54"/>
          <p:cNvSpPr>
            <a:spLocks noEditPoints="1"/>
          </p:cNvSpPr>
          <p:nvPr/>
        </p:nvSpPr>
        <p:spPr bwMode="auto">
          <a:xfrm>
            <a:off x="7336696" y="2314147"/>
            <a:ext cx="758179" cy="759598"/>
          </a:xfrm>
          <a:custGeom>
            <a:avLst/>
            <a:gdLst>
              <a:gd name="T0" fmla="*/ 2686 w 3740"/>
              <a:gd name="T1" fmla="*/ 2305 h 3744"/>
              <a:gd name="T2" fmla="*/ 2871 w 3740"/>
              <a:gd name="T3" fmla="*/ 1971 h 3744"/>
              <a:gd name="T4" fmla="*/ 2960 w 3740"/>
              <a:gd name="T5" fmla="*/ 1607 h 3744"/>
              <a:gd name="T6" fmla="*/ 2954 w 3740"/>
              <a:gd name="T7" fmla="*/ 1250 h 3744"/>
              <a:gd name="T8" fmla="*/ 2859 w 3740"/>
              <a:gd name="T9" fmla="*/ 907 h 3744"/>
              <a:gd name="T10" fmla="*/ 2684 w 3740"/>
              <a:gd name="T11" fmla="*/ 597 h 3744"/>
              <a:gd name="T12" fmla="*/ 2434 w 3740"/>
              <a:gd name="T13" fmla="*/ 336 h 3744"/>
              <a:gd name="T14" fmla="*/ 2122 w 3740"/>
              <a:gd name="T15" fmla="*/ 142 h 3744"/>
              <a:gd name="T16" fmla="*/ 1771 w 3740"/>
              <a:gd name="T17" fmla="*/ 27 h 3744"/>
              <a:gd name="T18" fmla="*/ 1395 w 3740"/>
              <a:gd name="T19" fmla="*/ 2 h 3744"/>
              <a:gd name="T20" fmla="*/ 1045 w 3740"/>
              <a:gd name="T21" fmla="*/ 65 h 3744"/>
              <a:gd name="T22" fmla="*/ 724 w 3740"/>
              <a:gd name="T23" fmla="*/ 204 h 3744"/>
              <a:gd name="T24" fmla="*/ 439 w 3740"/>
              <a:gd name="T25" fmla="*/ 420 h 3744"/>
              <a:gd name="T26" fmla="*/ 212 w 3740"/>
              <a:gd name="T27" fmla="*/ 703 h 3744"/>
              <a:gd name="T28" fmla="*/ 64 w 3740"/>
              <a:gd name="T29" fmla="*/ 1031 h 3744"/>
              <a:gd name="T30" fmla="*/ 1 w 3740"/>
              <a:gd name="T31" fmla="*/ 1387 h 3744"/>
              <a:gd name="T32" fmla="*/ 32 w 3740"/>
              <a:gd name="T33" fmla="*/ 1752 h 3744"/>
              <a:gd name="T34" fmla="*/ 154 w 3740"/>
              <a:gd name="T35" fmla="*/ 2097 h 3744"/>
              <a:gd name="T36" fmla="*/ 351 w 3740"/>
              <a:gd name="T37" fmla="*/ 2390 h 3744"/>
              <a:gd name="T38" fmla="*/ 608 w 3740"/>
              <a:gd name="T39" fmla="*/ 2625 h 3744"/>
              <a:gd name="T40" fmla="*/ 929 w 3740"/>
              <a:gd name="T41" fmla="*/ 2800 h 3744"/>
              <a:gd name="T42" fmla="*/ 1288 w 3740"/>
              <a:gd name="T43" fmla="*/ 2892 h 3744"/>
              <a:gd name="T44" fmla="*/ 1666 w 3740"/>
              <a:gd name="T45" fmla="*/ 2894 h 3744"/>
              <a:gd name="T46" fmla="*/ 2017 w 3740"/>
              <a:gd name="T47" fmla="*/ 2808 h 3744"/>
              <a:gd name="T48" fmla="*/ 2334 w 3740"/>
              <a:gd name="T49" fmla="*/ 2643 h 3744"/>
              <a:gd name="T50" fmla="*/ 3445 w 3740"/>
              <a:gd name="T51" fmla="*/ 3719 h 3744"/>
              <a:gd name="T52" fmla="*/ 3578 w 3740"/>
              <a:gd name="T53" fmla="*/ 3741 h 3744"/>
              <a:gd name="T54" fmla="*/ 3694 w 3740"/>
              <a:gd name="T55" fmla="*/ 3675 h 3744"/>
              <a:gd name="T56" fmla="*/ 3740 w 3740"/>
              <a:gd name="T57" fmla="*/ 3551 h 3744"/>
              <a:gd name="T58" fmla="*/ 3707 w 3740"/>
              <a:gd name="T59" fmla="*/ 3444 h 3744"/>
              <a:gd name="T60" fmla="*/ 2526 w 3740"/>
              <a:gd name="T61" fmla="*/ 2146 h 3744"/>
              <a:gd name="T62" fmla="*/ 2301 w 3740"/>
              <a:gd name="T63" fmla="*/ 2391 h 3744"/>
              <a:gd name="T64" fmla="*/ 2019 w 3740"/>
              <a:gd name="T65" fmla="*/ 2569 h 3744"/>
              <a:gd name="T66" fmla="*/ 1698 w 3740"/>
              <a:gd name="T67" fmla="*/ 2667 h 3744"/>
              <a:gd name="T68" fmla="*/ 1327 w 3740"/>
              <a:gd name="T69" fmla="*/ 2676 h 3744"/>
              <a:gd name="T70" fmla="*/ 986 w 3740"/>
              <a:gd name="T71" fmla="*/ 2585 h 3744"/>
              <a:gd name="T72" fmla="*/ 701 w 3740"/>
              <a:gd name="T73" fmla="*/ 2420 h 3744"/>
              <a:gd name="T74" fmla="*/ 471 w 3740"/>
              <a:gd name="T75" fmla="*/ 2186 h 3744"/>
              <a:gd name="T76" fmla="*/ 311 w 3740"/>
              <a:gd name="T77" fmla="*/ 1902 h 3744"/>
              <a:gd name="T78" fmla="*/ 233 w 3740"/>
              <a:gd name="T79" fmla="*/ 1593 h 3744"/>
              <a:gd name="T80" fmla="*/ 238 w 3740"/>
              <a:gd name="T81" fmla="*/ 1275 h 3744"/>
              <a:gd name="T82" fmla="*/ 326 w 3740"/>
              <a:gd name="T83" fmla="*/ 968 h 3744"/>
              <a:gd name="T84" fmla="*/ 495 w 3740"/>
              <a:gd name="T85" fmla="*/ 688 h 3744"/>
              <a:gd name="T86" fmla="*/ 738 w 3740"/>
              <a:gd name="T87" fmla="*/ 459 h 3744"/>
              <a:gd name="T88" fmla="*/ 1034 w 3740"/>
              <a:gd name="T89" fmla="*/ 300 h 3744"/>
              <a:gd name="T90" fmla="*/ 1305 w 3740"/>
              <a:gd name="T91" fmla="*/ 233 h 3744"/>
              <a:gd name="T92" fmla="*/ 1560 w 3740"/>
              <a:gd name="T93" fmla="*/ 223 h 3744"/>
              <a:gd name="T94" fmla="*/ 1869 w 3740"/>
              <a:gd name="T95" fmla="*/ 278 h 3744"/>
              <a:gd name="T96" fmla="*/ 2167 w 3740"/>
              <a:gd name="T97" fmla="*/ 417 h 3744"/>
              <a:gd name="T98" fmla="*/ 2434 w 3740"/>
              <a:gd name="T99" fmla="*/ 642 h 3744"/>
              <a:gd name="T100" fmla="*/ 2626 w 3740"/>
              <a:gd name="T101" fmla="*/ 931 h 3744"/>
              <a:gd name="T102" fmla="*/ 2728 w 3740"/>
              <a:gd name="T103" fmla="*/ 1258 h 3744"/>
              <a:gd name="T104" fmla="*/ 2735 w 3740"/>
              <a:gd name="T105" fmla="*/ 1597 h 3744"/>
              <a:gd name="T106" fmla="*/ 2647 w 3740"/>
              <a:gd name="T107" fmla="*/ 1926 h 3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40" h="3744">
                <a:moveTo>
                  <a:pt x="3690" y="3423"/>
                </a:moveTo>
                <a:lnTo>
                  <a:pt x="3690" y="3422"/>
                </a:lnTo>
                <a:lnTo>
                  <a:pt x="2626" y="2380"/>
                </a:lnTo>
                <a:lnTo>
                  <a:pt x="2686" y="2305"/>
                </a:lnTo>
                <a:lnTo>
                  <a:pt x="2742" y="2226"/>
                </a:lnTo>
                <a:lnTo>
                  <a:pt x="2790" y="2143"/>
                </a:lnTo>
                <a:lnTo>
                  <a:pt x="2834" y="2059"/>
                </a:lnTo>
                <a:lnTo>
                  <a:pt x="2871" y="1971"/>
                </a:lnTo>
                <a:lnTo>
                  <a:pt x="2903" y="1883"/>
                </a:lnTo>
                <a:lnTo>
                  <a:pt x="2928" y="1792"/>
                </a:lnTo>
                <a:lnTo>
                  <a:pt x="2947" y="1700"/>
                </a:lnTo>
                <a:lnTo>
                  <a:pt x="2960" y="1607"/>
                </a:lnTo>
                <a:lnTo>
                  <a:pt x="2966" y="1513"/>
                </a:lnTo>
                <a:lnTo>
                  <a:pt x="2967" y="1426"/>
                </a:lnTo>
                <a:lnTo>
                  <a:pt x="2963" y="1337"/>
                </a:lnTo>
                <a:lnTo>
                  <a:pt x="2954" y="1250"/>
                </a:lnTo>
                <a:lnTo>
                  <a:pt x="2938" y="1162"/>
                </a:lnTo>
                <a:lnTo>
                  <a:pt x="2916" y="1075"/>
                </a:lnTo>
                <a:lnTo>
                  <a:pt x="2890" y="991"/>
                </a:lnTo>
                <a:lnTo>
                  <a:pt x="2859" y="907"/>
                </a:lnTo>
                <a:lnTo>
                  <a:pt x="2822" y="825"/>
                </a:lnTo>
                <a:lnTo>
                  <a:pt x="2780" y="747"/>
                </a:lnTo>
                <a:lnTo>
                  <a:pt x="2734" y="670"/>
                </a:lnTo>
                <a:lnTo>
                  <a:pt x="2684" y="597"/>
                </a:lnTo>
                <a:lnTo>
                  <a:pt x="2628" y="527"/>
                </a:lnTo>
                <a:lnTo>
                  <a:pt x="2568" y="461"/>
                </a:lnTo>
                <a:lnTo>
                  <a:pt x="2502" y="396"/>
                </a:lnTo>
                <a:lnTo>
                  <a:pt x="2434" y="336"/>
                </a:lnTo>
                <a:lnTo>
                  <a:pt x="2360" y="280"/>
                </a:lnTo>
                <a:lnTo>
                  <a:pt x="2284" y="229"/>
                </a:lnTo>
                <a:lnTo>
                  <a:pt x="2204" y="183"/>
                </a:lnTo>
                <a:lnTo>
                  <a:pt x="2122" y="142"/>
                </a:lnTo>
                <a:lnTo>
                  <a:pt x="2037" y="105"/>
                </a:lnTo>
                <a:lnTo>
                  <a:pt x="1950" y="74"/>
                </a:lnTo>
                <a:lnTo>
                  <a:pt x="1861" y="48"/>
                </a:lnTo>
                <a:lnTo>
                  <a:pt x="1771" y="27"/>
                </a:lnTo>
                <a:lnTo>
                  <a:pt x="1682" y="14"/>
                </a:lnTo>
                <a:lnTo>
                  <a:pt x="1583" y="4"/>
                </a:lnTo>
                <a:lnTo>
                  <a:pt x="1484" y="0"/>
                </a:lnTo>
                <a:lnTo>
                  <a:pt x="1395" y="2"/>
                </a:lnTo>
                <a:lnTo>
                  <a:pt x="1305" y="10"/>
                </a:lnTo>
                <a:lnTo>
                  <a:pt x="1218" y="24"/>
                </a:lnTo>
                <a:lnTo>
                  <a:pt x="1130" y="42"/>
                </a:lnTo>
                <a:lnTo>
                  <a:pt x="1045" y="65"/>
                </a:lnTo>
                <a:lnTo>
                  <a:pt x="961" y="92"/>
                </a:lnTo>
                <a:lnTo>
                  <a:pt x="879" y="125"/>
                </a:lnTo>
                <a:lnTo>
                  <a:pt x="800" y="162"/>
                </a:lnTo>
                <a:lnTo>
                  <a:pt x="724" y="204"/>
                </a:lnTo>
                <a:lnTo>
                  <a:pt x="650" y="251"/>
                </a:lnTo>
                <a:lnTo>
                  <a:pt x="579" y="302"/>
                </a:lnTo>
                <a:lnTo>
                  <a:pt x="507" y="359"/>
                </a:lnTo>
                <a:lnTo>
                  <a:pt x="439" y="420"/>
                </a:lnTo>
                <a:lnTo>
                  <a:pt x="376" y="486"/>
                </a:lnTo>
                <a:lnTo>
                  <a:pt x="317" y="555"/>
                </a:lnTo>
                <a:lnTo>
                  <a:pt x="262" y="627"/>
                </a:lnTo>
                <a:lnTo>
                  <a:pt x="212" y="703"/>
                </a:lnTo>
                <a:lnTo>
                  <a:pt x="167" y="781"/>
                </a:lnTo>
                <a:lnTo>
                  <a:pt x="127" y="861"/>
                </a:lnTo>
                <a:lnTo>
                  <a:pt x="93" y="945"/>
                </a:lnTo>
                <a:lnTo>
                  <a:pt x="64" y="1031"/>
                </a:lnTo>
                <a:lnTo>
                  <a:pt x="40" y="1117"/>
                </a:lnTo>
                <a:lnTo>
                  <a:pt x="22" y="1205"/>
                </a:lnTo>
                <a:lnTo>
                  <a:pt x="8" y="1296"/>
                </a:lnTo>
                <a:lnTo>
                  <a:pt x="1" y="1387"/>
                </a:lnTo>
                <a:lnTo>
                  <a:pt x="0" y="1479"/>
                </a:lnTo>
                <a:lnTo>
                  <a:pt x="5" y="1571"/>
                </a:lnTo>
                <a:lnTo>
                  <a:pt x="16" y="1662"/>
                </a:lnTo>
                <a:lnTo>
                  <a:pt x="32" y="1752"/>
                </a:lnTo>
                <a:lnTo>
                  <a:pt x="54" y="1842"/>
                </a:lnTo>
                <a:lnTo>
                  <a:pt x="82" y="1929"/>
                </a:lnTo>
                <a:lnTo>
                  <a:pt x="116" y="2014"/>
                </a:lnTo>
                <a:lnTo>
                  <a:pt x="154" y="2097"/>
                </a:lnTo>
                <a:lnTo>
                  <a:pt x="199" y="2178"/>
                </a:lnTo>
                <a:lnTo>
                  <a:pt x="244" y="2252"/>
                </a:lnTo>
                <a:lnTo>
                  <a:pt x="295" y="2322"/>
                </a:lnTo>
                <a:lnTo>
                  <a:pt x="351" y="2390"/>
                </a:lnTo>
                <a:lnTo>
                  <a:pt x="410" y="2454"/>
                </a:lnTo>
                <a:lnTo>
                  <a:pt x="472" y="2515"/>
                </a:lnTo>
                <a:lnTo>
                  <a:pt x="538" y="2572"/>
                </a:lnTo>
                <a:lnTo>
                  <a:pt x="608" y="2625"/>
                </a:lnTo>
                <a:lnTo>
                  <a:pt x="681" y="2674"/>
                </a:lnTo>
                <a:lnTo>
                  <a:pt x="761" y="2722"/>
                </a:lnTo>
                <a:lnTo>
                  <a:pt x="844" y="2763"/>
                </a:lnTo>
                <a:lnTo>
                  <a:pt x="929" y="2800"/>
                </a:lnTo>
                <a:lnTo>
                  <a:pt x="1017" y="2832"/>
                </a:lnTo>
                <a:lnTo>
                  <a:pt x="1105" y="2857"/>
                </a:lnTo>
                <a:lnTo>
                  <a:pt x="1196" y="2877"/>
                </a:lnTo>
                <a:lnTo>
                  <a:pt x="1288" y="2892"/>
                </a:lnTo>
                <a:lnTo>
                  <a:pt x="1386" y="2902"/>
                </a:lnTo>
                <a:lnTo>
                  <a:pt x="1484" y="2905"/>
                </a:lnTo>
                <a:lnTo>
                  <a:pt x="1575" y="2902"/>
                </a:lnTo>
                <a:lnTo>
                  <a:pt x="1666" y="2894"/>
                </a:lnTo>
                <a:lnTo>
                  <a:pt x="1756" y="2880"/>
                </a:lnTo>
                <a:lnTo>
                  <a:pt x="1844" y="2861"/>
                </a:lnTo>
                <a:lnTo>
                  <a:pt x="1931" y="2837"/>
                </a:lnTo>
                <a:lnTo>
                  <a:pt x="2017" y="2808"/>
                </a:lnTo>
                <a:lnTo>
                  <a:pt x="2100" y="2774"/>
                </a:lnTo>
                <a:lnTo>
                  <a:pt x="2181" y="2735"/>
                </a:lnTo>
                <a:lnTo>
                  <a:pt x="2259" y="2691"/>
                </a:lnTo>
                <a:lnTo>
                  <a:pt x="2334" y="2643"/>
                </a:lnTo>
                <a:lnTo>
                  <a:pt x="3398" y="3683"/>
                </a:lnTo>
                <a:lnTo>
                  <a:pt x="3417" y="3701"/>
                </a:lnTo>
                <a:lnTo>
                  <a:pt x="3418" y="3700"/>
                </a:lnTo>
                <a:lnTo>
                  <a:pt x="3445" y="3719"/>
                </a:lnTo>
                <a:lnTo>
                  <a:pt x="3476" y="3733"/>
                </a:lnTo>
                <a:lnTo>
                  <a:pt x="3509" y="3741"/>
                </a:lnTo>
                <a:lnTo>
                  <a:pt x="3543" y="3744"/>
                </a:lnTo>
                <a:lnTo>
                  <a:pt x="3578" y="3741"/>
                </a:lnTo>
                <a:lnTo>
                  <a:pt x="3612" y="3732"/>
                </a:lnTo>
                <a:lnTo>
                  <a:pt x="3643" y="3718"/>
                </a:lnTo>
                <a:lnTo>
                  <a:pt x="3670" y="3699"/>
                </a:lnTo>
                <a:lnTo>
                  <a:pt x="3694" y="3675"/>
                </a:lnTo>
                <a:lnTo>
                  <a:pt x="3713" y="3649"/>
                </a:lnTo>
                <a:lnTo>
                  <a:pt x="3728" y="3618"/>
                </a:lnTo>
                <a:lnTo>
                  <a:pt x="3737" y="3585"/>
                </a:lnTo>
                <a:lnTo>
                  <a:pt x="3740" y="3551"/>
                </a:lnTo>
                <a:lnTo>
                  <a:pt x="3738" y="3523"/>
                </a:lnTo>
                <a:lnTo>
                  <a:pt x="3731" y="3495"/>
                </a:lnTo>
                <a:lnTo>
                  <a:pt x="3721" y="3469"/>
                </a:lnTo>
                <a:lnTo>
                  <a:pt x="3707" y="3444"/>
                </a:lnTo>
                <a:lnTo>
                  <a:pt x="3690" y="3423"/>
                </a:lnTo>
                <a:close/>
                <a:moveTo>
                  <a:pt x="2611" y="2003"/>
                </a:moveTo>
                <a:lnTo>
                  <a:pt x="2571" y="2076"/>
                </a:lnTo>
                <a:lnTo>
                  <a:pt x="2526" y="2146"/>
                </a:lnTo>
                <a:lnTo>
                  <a:pt x="2476" y="2213"/>
                </a:lnTo>
                <a:lnTo>
                  <a:pt x="2422" y="2276"/>
                </a:lnTo>
                <a:lnTo>
                  <a:pt x="2364" y="2336"/>
                </a:lnTo>
                <a:lnTo>
                  <a:pt x="2301" y="2391"/>
                </a:lnTo>
                <a:lnTo>
                  <a:pt x="2236" y="2442"/>
                </a:lnTo>
                <a:lnTo>
                  <a:pt x="2165" y="2490"/>
                </a:lnTo>
                <a:lnTo>
                  <a:pt x="2094" y="2532"/>
                </a:lnTo>
                <a:lnTo>
                  <a:pt x="2019" y="2569"/>
                </a:lnTo>
                <a:lnTo>
                  <a:pt x="1940" y="2602"/>
                </a:lnTo>
                <a:lnTo>
                  <a:pt x="1861" y="2630"/>
                </a:lnTo>
                <a:lnTo>
                  <a:pt x="1780" y="2651"/>
                </a:lnTo>
                <a:lnTo>
                  <a:pt x="1698" y="2667"/>
                </a:lnTo>
                <a:lnTo>
                  <a:pt x="1606" y="2680"/>
                </a:lnTo>
                <a:lnTo>
                  <a:pt x="1513" y="2685"/>
                </a:lnTo>
                <a:lnTo>
                  <a:pt x="1420" y="2684"/>
                </a:lnTo>
                <a:lnTo>
                  <a:pt x="1327" y="2676"/>
                </a:lnTo>
                <a:lnTo>
                  <a:pt x="1235" y="2661"/>
                </a:lnTo>
                <a:lnTo>
                  <a:pt x="1144" y="2640"/>
                </a:lnTo>
                <a:lnTo>
                  <a:pt x="1064" y="2615"/>
                </a:lnTo>
                <a:lnTo>
                  <a:pt x="986" y="2585"/>
                </a:lnTo>
                <a:lnTo>
                  <a:pt x="911" y="2551"/>
                </a:lnTo>
                <a:lnTo>
                  <a:pt x="839" y="2512"/>
                </a:lnTo>
                <a:lnTo>
                  <a:pt x="768" y="2467"/>
                </a:lnTo>
                <a:lnTo>
                  <a:pt x="701" y="2420"/>
                </a:lnTo>
                <a:lnTo>
                  <a:pt x="638" y="2366"/>
                </a:lnTo>
                <a:lnTo>
                  <a:pt x="579" y="2310"/>
                </a:lnTo>
                <a:lnTo>
                  <a:pt x="522" y="2249"/>
                </a:lnTo>
                <a:lnTo>
                  <a:pt x="471" y="2186"/>
                </a:lnTo>
                <a:lnTo>
                  <a:pt x="423" y="2119"/>
                </a:lnTo>
                <a:lnTo>
                  <a:pt x="381" y="2049"/>
                </a:lnTo>
                <a:lnTo>
                  <a:pt x="343" y="1975"/>
                </a:lnTo>
                <a:lnTo>
                  <a:pt x="311" y="1902"/>
                </a:lnTo>
                <a:lnTo>
                  <a:pt x="284" y="1827"/>
                </a:lnTo>
                <a:lnTo>
                  <a:pt x="261" y="1751"/>
                </a:lnTo>
                <a:lnTo>
                  <a:pt x="245" y="1673"/>
                </a:lnTo>
                <a:lnTo>
                  <a:pt x="233" y="1593"/>
                </a:lnTo>
                <a:lnTo>
                  <a:pt x="227" y="1514"/>
                </a:lnTo>
                <a:lnTo>
                  <a:pt x="226" y="1435"/>
                </a:lnTo>
                <a:lnTo>
                  <a:pt x="229" y="1354"/>
                </a:lnTo>
                <a:lnTo>
                  <a:pt x="238" y="1275"/>
                </a:lnTo>
                <a:lnTo>
                  <a:pt x="252" y="1196"/>
                </a:lnTo>
                <a:lnTo>
                  <a:pt x="271" y="1118"/>
                </a:lnTo>
                <a:lnTo>
                  <a:pt x="296" y="1042"/>
                </a:lnTo>
                <a:lnTo>
                  <a:pt x="326" y="968"/>
                </a:lnTo>
                <a:lnTo>
                  <a:pt x="360" y="896"/>
                </a:lnTo>
                <a:lnTo>
                  <a:pt x="399" y="826"/>
                </a:lnTo>
                <a:lnTo>
                  <a:pt x="445" y="756"/>
                </a:lnTo>
                <a:lnTo>
                  <a:pt x="495" y="688"/>
                </a:lnTo>
                <a:lnTo>
                  <a:pt x="549" y="624"/>
                </a:lnTo>
                <a:lnTo>
                  <a:pt x="608" y="565"/>
                </a:lnTo>
                <a:lnTo>
                  <a:pt x="672" y="510"/>
                </a:lnTo>
                <a:lnTo>
                  <a:pt x="738" y="459"/>
                </a:lnTo>
                <a:lnTo>
                  <a:pt x="808" y="411"/>
                </a:lnTo>
                <a:lnTo>
                  <a:pt x="881" y="369"/>
                </a:lnTo>
                <a:lnTo>
                  <a:pt x="955" y="333"/>
                </a:lnTo>
                <a:lnTo>
                  <a:pt x="1034" y="300"/>
                </a:lnTo>
                <a:lnTo>
                  <a:pt x="1113" y="274"/>
                </a:lnTo>
                <a:lnTo>
                  <a:pt x="1195" y="252"/>
                </a:lnTo>
                <a:lnTo>
                  <a:pt x="1279" y="236"/>
                </a:lnTo>
                <a:lnTo>
                  <a:pt x="1305" y="233"/>
                </a:lnTo>
                <a:lnTo>
                  <a:pt x="1345" y="227"/>
                </a:lnTo>
                <a:lnTo>
                  <a:pt x="1413" y="221"/>
                </a:lnTo>
                <a:lnTo>
                  <a:pt x="1481" y="220"/>
                </a:lnTo>
                <a:lnTo>
                  <a:pt x="1560" y="223"/>
                </a:lnTo>
                <a:lnTo>
                  <a:pt x="1640" y="229"/>
                </a:lnTo>
                <a:lnTo>
                  <a:pt x="1718" y="241"/>
                </a:lnTo>
                <a:lnTo>
                  <a:pt x="1794" y="258"/>
                </a:lnTo>
                <a:lnTo>
                  <a:pt x="1869" y="278"/>
                </a:lnTo>
                <a:lnTo>
                  <a:pt x="1942" y="303"/>
                </a:lnTo>
                <a:lnTo>
                  <a:pt x="2013" y="333"/>
                </a:lnTo>
                <a:lnTo>
                  <a:pt x="2091" y="372"/>
                </a:lnTo>
                <a:lnTo>
                  <a:pt x="2167" y="417"/>
                </a:lnTo>
                <a:lnTo>
                  <a:pt x="2240" y="465"/>
                </a:lnTo>
                <a:lnTo>
                  <a:pt x="2309" y="520"/>
                </a:lnTo>
                <a:lnTo>
                  <a:pt x="2374" y="579"/>
                </a:lnTo>
                <a:lnTo>
                  <a:pt x="2434" y="642"/>
                </a:lnTo>
                <a:lnTo>
                  <a:pt x="2490" y="709"/>
                </a:lnTo>
                <a:lnTo>
                  <a:pt x="2540" y="780"/>
                </a:lnTo>
                <a:lnTo>
                  <a:pt x="2586" y="854"/>
                </a:lnTo>
                <a:lnTo>
                  <a:pt x="2626" y="931"/>
                </a:lnTo>
                <a:lnTo>
                  <a:pt x="2660" y="1010"/>
                </a:lnTo>
                <a:lnTo>
                  <a:pt x="2689" y="1091"/>
                </a:lnTo>
                <a:lnTo>
                  <a:pt x="2711" y="1174"/>
                </a:lnTo>
                <a:lnTo>
                  <a:pt x="2728" y="1258"/>
                </a:lnTo>
                <a:lnTo>
                  <a:pt x="2739" y="1342"/>
                </a:lnTo>
                <a:lnTo>
                  <a:pt x="2744" y="1427"/>
                </a:lnTo>
                <a:lnTo>
                  <a:pt x="2743" y="1512"/>
                </a:lnTo>
                <a:lnTo>
                  <a:pt x="2735" y="1597"/>
                </a:lnTo>
                <a:lnTo>
                  <a:pt x="2722" y="1681"/>
                </a:lnTo>
                <a:lnTo>
                  <a:pt x="2703" y="1765"/>
                </a:lnTo>
                <a:lnTo>
                  <a:pt x="2678" y="1847"/>
                </a:lnTo>
                <a:lnTo>
                  <a:pt x="2647" y="1926"/>
                </a:lnTo>
                <a:lnTo>
                  <a:pt x="2611" y="200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8395542" y="2374325"/>
            <a:ext cx="833257" cy="636558"/>
            <a:chOff x="8620125" y="1857375"/>
            <a:chExt cx="973138" cy="744538"/>
          </a:xfrm>
          <a:solidFill>
            <a:schemeClr val="bg1"/>
          </a:solidFill>
        </p:grpSpPr>
        <p:sp>
          <p:nvSpPr>
            <p:cNvPr id="48" name="Freeform 59"/>
            <p:cNvSpPr>
              <a:spLocks/>
            </p:cNvSpPr>
            <p:nvPr/>
          </p:nvSpPr>
          <p:spPr bwMode="auto">
            <a:xfrm>
              <a:off x="8620125" y="1857375"/>
              <a:ext cx="973138" cy="744538"/>
            </a:xfrm>
            <a:custGeom>
              <a:avLst/>
              <a:gdLst>
                <a:gd name="T0" fmla="*/ 2098 w 3679"/>
                <a:gd name="T1" fmla="*/ 2783 h 2812"/>
                <a:gd name="T2" fmla="*/ 1881 w 3679"/>
                <a:gd name="T3" fmla="*/ 2627 h 2812"/>
                <a:gd name="T4" fmla="*/ 1778 w 3679"/>
                <a:gd name="T5" fmla="*/ 2378 h 2812"/>
                <a:gd name="T6" fmla="*/ 1803 w 3679"/>
                <a:gd name="T7" fmla="*/ 1351 h 2812"/>
                <a:gd name="T8" fmla="*/ 1899 w 3679"/>
                <a:gd name="T9" fmla="*/ 1367 h 2812"/>
                <a:gd name="T10" fmla="*/ 1925 w 3679"/>
                <a:gd name="T11" fmla="*/ 2411 h 2812"/>
                <a:gd name="T12" fmla="*/ 2050 w 3679"/>
                <a:gd name="T13" fmla="*/ 2595 h 2812"/>
                <a:gd name="T14" fmla="*/ 2264 w 3679"/>
                <a:gd name="T15" fmla="*/ 2668 h 2812"/>
                <a:gd name="T16" fmla="*/ 3167 w 3679"/>
                <a:gd name="T17" fmla="*/ 2619 h 2812"/>
                <a:gd name="T18" fmla="*/ 3407 w 3679"/>
                <a:gd name="T19" fmla="*/ 2442 h 2812"/>
                <a:gd name="T20" fmla="*/ 3532 w 3679"/>
                <a:gd name="T21" fmla="*/ 2171 h 2812"/>
                <a:gd name="T22" fmla="*/ 3513 w 3679"/>
                <a:gd name="T23" fmla="*/ 1894 h 2812"/>
                <a:gd name="T24" fmla="*/ 3377 w 3679"/>
                <a:gd name="T25" fmla="*/ 1661 h 2812"/>
                <a:gd name="T26" fmla="*/ 3122 w 3679"/>
                <a:gd name="T27" fmla="*/ 1500 h 2812"/>
                <a:gd name="T28" fmla="*/ 2908 w 3679"/>
                <a:gd name="T29" fmla="*/ 1470 h 2812"/>
                <a:gd name="T30" fmla="*/ 2856 w 3679"/>
                <a:gd name="T31" fmla="*/ 1420 h 2812"/>
                <a:gd name="T32" fmla="*/ 2878 w 3679"/>
                <a:gd name="T33" fmla="*/ 1145 h 2812"/>
                <a:gd name="T34" fmla="*/ 2792 w 3679"/>
                <a:gd name="T35" fmla="*/ 756 h 2812"/>
                <a:gd name="T36" fmla="*/ 2576 w 3679"/>
                <a:gd name="T37" fmla="*/ 439 h 2812"/>
                <a:gd name="T38" fmla="*/ 2258 w 3679"/>
                <a:gd name="T39" fmla="*/ 223 h 2812"/>
                <a:gd name="T40" fmla="*/ 1875 w 3679"/>
                <a:gd name="T41" fmla="*/ 135 h 2812"/>
                <a:gd name="T42" fmla="*/ 1491 w 3679"/>
                <a:gd name="T43" fmla="*/ 196 h 2812"/>
                <a:gd name="T44" fmla="*/ 1155 w 3679"/>
                <a:gd name="T45" fmla="*/ 399 h 2812"/>
                <a:gd name="T46" fmla="*/ 917 w 3679"/>
                <a:gd name="T47" fmla="*/ 710 h 2812"/>
                <a:gd name="T48" fmla="*/ 812 w 3679"/>
                <a:gd name="T49" fmla="*/ 1087 h 2812"/>
                <a:gd name="T50" fmla="*/ 780 w 3679"/>
                <a:gd name="T51" fmla="*/ 1223 h 2812"/>
                <a:gd name="T52" fmla="*/ 557 w 3679"/>
                <a:gd name="T53" fmla="*/ 1292 h 2812"/>
                <a:gd name="T54" fmla="*/ 303 w 3679"/>
                <a:gd name="T55" fmla="*/ 1486 h 2812"/>
                <a:gd name="T56" fmla="*/ 158 w 3679"/>
                <a:gd name="T57" fmla="*/ 1774 h 2812"/>
                <a:gd name="T58" fmla="*/ 156 w 3679"/>
                <a:gd name="T59" fmla="*/ 2105 h 2812"/>
                <a:gd name="T60" fmla="*/ 302 w 3679"/>
                <a:gd name="T61" fmla="*/ 2393 h 2812"/>
                <a:gd name="T62" fmla="*/ 559 w 3679"/>
                <a:gd name="T63" fmla="*/ 2594 h 2812"/>
                <a:gd name="T64" fmla="*/ 887 w 3679"/>
                <a:gd name="T65" fmla="*/ 2668 h 2812"/>
                <a:gd name="T66" fmla="*/ 1272 w 3679"/>
                <a:gd name="T67" fmla="*/ 2716 h 2812"/>
                <a:gd name="T68" fmla="*/ 1238 w 3679"/>
                <a:gd name="T69" fmla="*/ 2794 h 2812"/>
                <a:gd name="T70" fmla="*/ 730 w 3679"/>
                <a:gd name="T71" fmla="*/ 2789 h 2812"/>
                <a:gd name="T72" fmla="*/ 388 w 3679"/>
                <a:gd name="T73" fmla="*/ 2652 h 2812"/>
                <a:gd name="T74" fmla="*/ 133 w 3679"/>
                <a:gd name="T75" fmla="*/ 2394 h 2812"/>
                <a:gd name="T76" fmla="*/ 7 w 3679"/>
                <a:gd name="T77" fmla="*/ 2054 h 2812"/>
                <a:gd name="T78" fmla="*/ 35 w 3679"/>
                <a:gd name="T79" fmla="*/ 1695 h 2812"/>
                <a:gd name="T80" fmla="*/ 199 w 3679"/>
                <a:gd name="T81" fmla="*/ 1391 h 2812"/>
                <a:gd name="T82" fmla="*/ 469 w 3679"/>
                <a:gd name="T83" fmla="*/ 1178 h 2812"/>
                <a:gd name="T84" fmla="*/ 689 w 3679"/>
                <a:gd name="T85" fmla="*/ 954 h 2812"/>
                <a:gd name="T86" fmla="*/ 820 w 3679"/>
                <a:gd name="T87" fmla="*/ 596 h 2812"/>
                <a:gd name="T88" fmla="*/ 1062 w 3679"/>
                <a:gd name="T89" fmla="*/ 298 h 2812"/>
                <a:gd name="T90" fmla="*/ 1409 w 3679"/>
                <a:gd name="T91" fmla="*/ 83 h 2812"/>
                <a:gd name="T92" fmla="*/ 1806 w 3679"/>
                <a:gd name="T93" fmla="*/ 0 h 2812"/>
                <a:gd name="T94" fmla="*/ 2220 w 3679"/>
                <a:gd name="T95" fmla="*/ 60 h 2812"/>
                <a:gd name="T96" fmla="*/ 2583 w 3679"/>
                <a:gd name="T97" fmla="*/ 258 h 2812"/>
                <a:gd name="T98" fmla="*/ 2852 w 3679"/>
                <a:gd name="T99" fmla="*/ 566 h 2812"/>
                <a:gd name="T100" fmla="*/ 2998 w 3679"/>
                <a:gd name="T101" fmla="*/ 959 h 2812"/>
                <a:gd name="T102" fmla="*/ 3067 w 3679"/>
                <a:gd name="T103" fmla="*/ 1344 h 2812"/>
                <a:gd name="T104" fmla="*/ 3344 w 3679"/>
                <a:gd name="T105" fmla="*/ 1452 h 2812"/>
                <a:gd name="T106" fmla="*/ 3563 w 3679"/>
                <a:gd name="T107" fmla="*/ 1676 h 2812"/>
                <a:gd name="T108" fmla="*/ 3675 w 3679"/>
                <a:gd name="T109" fmla="*/ 1987 h 2812"/>
                <a:gd name="T110" fmla="*/ 3638 w 3679"/>
                <a:gd name="T111" fmla="*/ 2317 h 2812"/>
                <a:gd name="T112" fmla="*/ 3464 w 3679"/>
                <a:gd name="T113" fmla="*/ 2589 h 2812"/>
                <a:gd name="T114" fmla="*/ 3189 w 3679"/>
                <a:gd name="T115" fmla="*/ 2764 h 2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79" h="2812">
                  <a:moveTo>
                    <a:pt x="2920" y="2812"/>
                  </a:moveTo>
                  <a:lnTo>
                    <a:pt x="2264" y="2812"/>
                  </a:lnTo>
                  <a:lnTo>
                    <a:pt x="2207" y="2809"/>
                  </a:lnTo>
                  <a:lnTo>
                    <a:pt x="2151" y="2799"/>
                  </a:lnTo>
                  <a:lnTo>
                    <a:pt x="2098" y="2783"/>
                  </a:lnTo>
                  <a:lnTo>
                    <a:pt x="2048" y="2761"/>
                  </a:lnTo>
                  <a:lnTo>
                    <a:pt x="2001" y="2735"/>
                  </a:lnTo>
                  <a:lnTo>
                    <a:pt x="1957" y="2703"/>
                  </a:lnTo>
                  <a:lnTo>
                    <a:pt x="1917" y="2667"/>
                  </a:lnTo>
                  <a:lnTo>
                    <a:pt x="1881" y="2627"/>
                  </a:lnTo>
                  <a:lnTo>
                    <a:pt x="1850" y="2584"/>
                  </a:lnTo>
                  <a:lnTo>
                    <a:pt x="1824" y="2536"/>
                  </a:lnTo>
                  <a:lnTo>
                    <a:pt x="1802" y="2485"/>
                  </a:lnTo>
                  <a:lnTo>
                    <a:pt x="1787" y="2433"/>
                  </a:lnTo>
                  <a:lnTo>
                    <a:pt x="1778" y="2378"/>
                  </a:lnTo>
                  <a:lnTo>
                    <a:pt x="1774" y="2322"/>
                  </a:lnTo>
                  <a:lnTo>
                    <a:pt x="1774" y="1407"/>
                  </a:lnTo>
                  <a:lnTo>
                    <a:pt x="1778" y="1385"/>
                  </a:lnTo>
                  <a:lnTo>
                    <a:pt x="1788" y="1367"/>
                  </a:lnTo>
                  <a:lnTo>
                    <a:pt x="1803" y="1351"/>
                  </a:lnTo>
                  <a:lnTo>
                    <a:pt x="1822" y="1341"/>
                  </a:lnTo>
                  <a:lnTo>
                    <a:pt x="1844" y="1338"/>
                  </a:lnTo>
                  <a:lnTo>
                    <a:pt x="1865" y="1341"/>
                  </a:lnTo>
                  <a:lnTo>
                    <a:pt x="1884" y="1351"/>
                  </a:lnTo>
                  <a:lnTo>
                    <a:pt x="1899" y="1367"/>
                  </a:lnTo>
                  <a:lnTo>
                    <a:pt x="1909" y="1385"/>
                  </a:lnTo>
                  <a:lnTo>
                    <a:pt x="1913" y="1407"/>
                  </a:lnTo>
                  <a:lnTo>
                    <a:pt x="1913" y="2317"/>
                  </a:lnTo>
                  <a:lnTo>
                    <a:pt x="1916" y="2365"/>
                  </a:lnTo>
                  <a:lnTo>
                    <a:pt x="1925" y="2411"/>
                  </a:lnTo>
                  <a:lnTo>
                    <a:pt x="1941" y="2454"/>
                  </a:lnTo>
                  <a:lnTo>
                    <a:pt x="1961" y="2494"/>
                  </a:lnTo>
                  <a:lnTo>
                    <a:pt x="1986" y="2532"/>
                  </a:lnTo>
                  <a:lnTo>
                    <a:pt x="2015" y="2566"/>
                  </a:lnTo>
                  <a:lnTo>
                    <a:pt x="2050" y="2595"/>
                  </a:lnTo>
                  <a:lnTo>
                    <a:pt x="2087" y="2620"/>
                  </a:lnTo>
                  <a:lnTo>
                    <a:pt x="2127" y="2640"/>
                  </a:lnTo>
                  <a:lnTo>
                    <a:pt x="2170" y="2656"/>
                  </a:lnTo>
                  <a:lnTo>
                    <a:pt x="2216" y="2665"/>
                  </a:lnTo>
                  <a:lnTo>
                    <a:pt x="2264" y="2668"/>
                  </a:lnTo>
                  <a:lnTo>
                    <a:pt x="2920" y="2668"/>
                  </a:lnTo>
                  <a:lnTo>
                    <a:pt x="2985" y="2665"/>
                  </a:lnTo>
                  <a:lnTo>
                    <a:pt x="3048" y="2656"/>
                  </a:lnTo>
                  <a:lnTo>
                    <a:pt x="3109" y="2640"/>
                  </a:lnTo>
                  <a:lnTo>
                    <a:pt x="3167" y="2619"/>
                  </a:lnTo>
                  <a:lnTo>
                    <a:pt x="3222" y="2594"/>
                  </a:lnTo>
                  <a:lnTo>
                    <a:pt x="3275" y="2562"/>
                  </a:lnTo>
                  <a:lnTo>
                    <a:pt x="3323" y="2526"/>
                  </a:lnTo>
                  <a:lnTo>
                    <a:pt x="3367" y="2485"/>
                  </a:lnTo>
                  <a:lnTo>
                    <a:pt x="3407" y="2442"/>
                  </a:lnTo>
                  <a:lnTo>
                    <a:pt x="3443" y="2394"/>
                  </a:lnTo>
                  <a:lnTo>
                    <a:pt x="3474" y="2343"/>
                  </a:lnTo>
                  <a:lnTo>
                    <a:pt x="3500" y="2288"/>
                  </a:lnTo>
                  <a:lnTo>
                    <a:pt x="3519" y="2230"/>
                  </a:lnTo>
                  <a:lnTo>
                    <a:pt x="3532" y="2171"/>
                  </a:lnTo>
                  <a:lnTo>
                    <a:pt x="3539" y="2109"/>
                  </a:lnTo>
                  <a:lnTo>
                    <a:pt x="3540" y="2054"/>
                  </a:lnTo>
                  <a:lnTo>
                    <a:pt x="3535" y="2000"/>
                  </a:lnTo>
                  <a:lnTo>
                    <a:pt x="3527" y="1946"/>
                  </a:lnTo>
                  <a:lnTo>
                    <a:pt x="3513" y="1894"/>
                  </a:lnTo>
                  <a:lnTo>
                    <a:pt x="3495" y="1842"/>
                  </a:lnTo>
                  <a:lnTo>
                    <a:pt x="3473" y="1793"/>
                  </a:lnTo>
                  <a:lnTo>
                    <a:pt x="3445" y="1747"/>
                  </a:lnTo>
                  <a:lnTo>
                    <a:pt x="3414" y="1703"/>
                  </a:lnTo>
                  <a:lnTo>
                    <a:pt x="3377" y="1661"/>
                  </a:lnTo>
                  <a:lnTo>
                    <a:pt x="3333" y="1618"/>
                  </a:lnTo>
                  <a:lnTo>
                    <a:pt x="3285" y="1581"/>
                  </a:lnTo>
                  <a:lnTo>
                    <a:pt x="3233" y="1548"/>
                  </a:lnTo>
                  <a:lnTo>
                    <a:pt x="3179" y="1521"/>
                  </a:lnTo>
                  <a:lnTo>
                    <a:pt x="3122" y="1500"/>
                  </a:lnTo>
                  <a:lnTo>
                    <a:pt x="3063" y="1485"/>
                  </a:lnTo>
                  <a:lnTo>
                    <a:pt x="3002" y="1475"/>
                  </a:lnTo>
                  <a:lnTo>
                    <a:pt x="2938" y="1471"/>
                  </a:lnTo>
                  <a:lnTo>
                    <a:pt x="2925" y="1471"/>
                  </a:lnTo>
                  <a:lnTo>
                    <a:pt x="2908" y="1470"/>
                  </a:lnTo>
                  <a:lnTo>
                    <a:pt x="2893" y="1466"/>
                  </a:lnTo>
                  <a:lnTo>
                    <a:pt x="2880" y="1458"/>
                  </a:lnTo>
                  <a:lnTo>
                    <a:pt x="2869" y="1449"/>
                  </a:lnTo>
                  <a:lnTo>
                    <a:pt x="2860" y="1435"/>
                  </a:lnTo>
                  <a:lnTo>
                    <a:pt x="2856" y="1420"/>
                  </a:lnTo>
                  <a:lnTo>
                    <a:pt x="2853" y="1404"/>
                  </a:lnTo>
                  <a:lnTo>
                    <a:pt x="2856" y="1389"/>
                  </a:lnTo>
                  <a:lnTo>
                    <a:pt x="2869" y="1307"/>
                  </a:lnTo>
                  <a:lnTo>
                    <a:pt x="2877" y="1226"/>
                  </a:lnTo>
                  <a:lnTo>
                    <a:pt x="2878" y="1145"/>
                  </a:lnTo>
                  <a:lnTo>
                    <a:pt x="2872" y="1062"/>
                  </a:lnTo>
                  <a:lnTo>
                    <a:pt x="2860" y="982"/>
                  </a:lnTo>
                  <a:lnTo>
                    <a:pt x="2843" y="904"/>
                  </a:lnTo>
                  <a:lnTo>
                    <a:pt x="2820" y="828"/>
                  </a:lnTo>
                  <a:lnTo>
                    <a:pt x="2792" y="756"/>
                  </a:lnTo>
                  <a:lnTo>
                    <a:pt x="2759" y="686"/>
                  </a:lnTo>
                  <a:lnTo>
                    <a:pt x="2720" y="619"/>
                  </a:lnTo>
                  <a:lnTo>
                    <a:pt x="2676" y="555"/>
                  </a:lnTo>
                  <a:lnTo>
                    <a:pt x="2628" y="495"/>
                  </a:lnTo>
                  <a:lnTo>
                    <a:pt x="2576" y="439"/>
                  </a:lnTo>
                  <a:lnTo>
                    <a:pt x="2519" y="387"/>
                  </a:lnTo>
                  <a:lnTo>
                    <a:pt x="2459" y="339"/>
                  </a:lnTo>
                  <a:lnTo>
                    <a:pt x="2395" y="296"/>
                  </a:lnTo>
                  <a:lnTo>
                    <a:pt x="2328" y="257"/>
                  </a:lnTo>
                  <a:lnTo>
                    <a:pt x="2258" y="223"/>
                  </a:lnTo>
                  <a:lnTo>
                    <a:pt x="2186" y="194"/>
                  </a:lnTo>
                  <a:lnTo>
                    <a:pt x="2111" y="171"/>
                  </a:lnTo>
                  <a:lnTo>
                    <a:pt x="2033" y="153"/>
                  </a:lnTo>
                  <a:lnTo>
                    <a:pt x="1954" y="141"/>
                  </a:lnTo>
                  <a:lnTo>
                    <a:pt x="1875" y="135"/>
                  </a:lnTo>
                  <a:lnTo>
                    <a:pt x="1797" y="135"/>
                  </a:lnTo>
                  <a:lnTo>
                    <a:pt x="1719" y="142"/>
                  </a:lnTo>
                  <a:lnTo>
                    <a:pt x="1642" y="154"/>
                  </a:lnTo>
                  <a:lnTo>
                    <a:pt x="1566" y="173"/>
                  </a:lnTo>
                  <a:lnTo>
                    <a:pt x="1491" y="196"/>
                  </a:lnTo>
                  <a:lnTo>
                    <a:pt x="1420" y="226"/>
                  </a:lnTo>
                  <a:lnTo>
                    <a:pt x="1350" y="261"/>
                  </a:lnTo>
                  <a:lnTo>
                    <a:pt x="1282" y="302"/>
                  </a:lnTo>
                  <a:lnTo>
                    <a:pt x="1217" y="348"/>
                  </a:lnTo>
                  <a:lnTo>
                    <a:pt x="1155" y="399"/>
                  </a:lnTo>
                  <a:lnTo>
                    <a:pt x="1098" y="455"/>
                  </a:lnTo>
                  <a:lnTo>
                    <a:pt x="1046" y="513"/>
                  </a:lnTo>
                  <a:lnTo>
                    <a:pt x="998" y="575"/>
                  </a:lnTo>
                  <a:lnTo>
                    <a:pt x="955" y="641"/>
                  </a:lnTo>
                  <a:lnTo>
                    <a:pt x="917" y="710"/>
                  </a:lnTo>
                  <a:lnTo>
                    <a:pt x="885" y="781"/>
                  </a:lnTo>
                  <a:lnTo>
                    <a:pt x="858" y="855"/>
                  </a:lnTo>
                  <a:lnTo>
                    <a:pt x="836" y="930"/>
                  </a:lnTo>
                  <a:lnTo>
                    <a:pt x="822" y="1008"/>
                  </a:lnTo>
                  <a:lnTo>
                    <a:pt x="812" y="1087"/>
                  </a:lnTo>
                  <a:lnTo>
                    <a:pt x="808" y="1167"/>
                  </a:lnTo>
                  <a:lnTo>
                    <a:pt x="807" y="1183"/>
                  </a:lnTo>
                  <a:lnTo>
                    <a:pt x="801" y="1198"/>
                  </a:lnTo>
                  <a:lnTo>
                    <a:pt x="793" y="1212"/>
                  </a:lnTo>
                  <a:lnTo>
                    <a:pt x="780" y="1223"/>
                  </a:lnTo>
                  <a:lnTo>
                    <a:pt x="766" y="1232"/>
                  </a:lnTo>
                  <a:lnTo>
                    <a:pt x="748" y="1236"/>
                  </a:lnTo>
                  <a:lnTo>
                    <a:pt x="682" y="1248"/>
                  </a:lnTo>
                  <a:lnTo>
                    <a:pt x="619" y="1267"/>
                  </a:lnTo>
                  <a:lnTo>
                    <a:pt x="557" y="1292"/>
                  </a:lnTo>
                  <a:lnTo>
                    <a:pt x="499" y="1321"/>
                  </a:lnTo>
                  <a:lnTo>
                    <a:pt x="445" y="1355"/>
                  </a:lnTo>
                  <a:lnTo>
                    <a:pt x="394" y="1394"/>
                  </a:lnTo>
                  <a:lnTo>
                    <a:pt x="346" y="1438"/>
                  </a:lnTo>
                  <a:lnTo>
                    <a:pt x="303" y="1486"/>
                  </a:lnTo>
                  <a:lnTo>
                    <a:pt x="264" y="1537"/>
                  </a:lnTo>
                  <a:lnTo>
                    <a:pt x="231" y="1593"/>
                  </a:lnTo>
                  <a:lnTo>
                    <a:pt x="201" y="1651"/>
                  </a:lnTo>
                  <a:lnTo>
                    <a:pt x="177" y="1711"/>
                  </a:lnTo>
                  <a:lnTo>
                    <a:pt x="158" y="1774"/>
                  </a:lnTo>
                  <a:lnTo>
                    <a:pt x="146" y="1839"/>
                  </a:lnTo>
                  <a:lnTo>
                    <a:pt x="139" y="1907"/>
                  </a:lnTo>
                  <a:lnTo>
                    <a:pt x="138" y="1975"/>
                  </a:lnTo>
                  <a:lnTo>
                    <a:pt x="144" y="2042"/>
                  </a:lnTo>
                  <a:lnTo>
                    <a:pt x="156" y="2105"/>
                  </a:lnTo>
                  <a:lnTo>
                    <a:pt x="175" y="2168"/>
                  </a:lnTo>
                  <a:lnTo>
                    <a:pt x="199" y="2229"/>
                  </a:lnTo>
                  <a:lnTo>
                    <a:pt x="227" y="2286"/>
                  </a:lnTo>
                  <a:lnTo>
                    <a:pt x="262" y="2342"/>
                  </a:lnTo>
                  <a:lnTo>
                    <a:pt x="302" y="2393"/>
                  </a:lnTo>
                  <a:lnTo>
                    <a:pt x="346" y="2441"/>
                  </a:lnTo>
                  <a:lnTo>
                    <a:pt x="394" y="2485"/>
                  </a:lnTo>
                  <a:lnTo>
                    <a:pt x="445" y="2526"/>
                  </a:lnTo>
                  <a:lnTo>
                    <a:pt x="501" y="2562"/>
                  </a:lnTo>
                  <a:lnTo>
                    <a:pt x="559" y="2594"/>
                  </a:lnTo>
                  <a:lnTo>
                    <a:pt x="620" y="2619"/>
                  </a:lnTo>
                  <a:lnTo>
                    <a:pt x="683" y="2640"/>
                  </a:lnTo>
                  <a:lnTo>
                    <a:pt x="750" y="2656"/>
                  </a:lnTo>
                  <a:lnTo>
                    <a:pt x="817" y="2665"/>
                  </a:lnTo>
                  <a:lnTo>
                    <a:pt x="887" y="2668"/>
                  </a:lnTo>
                  <a:lnTo>
                    <a:pt x="1206" y="2668"/>
                  </a:lnTo>
                  <a:lnTo>
                    <a:pt x="1227" y="2672"/>
                  </a:lnTo>
                  <a:lnTo>
                    <a:pt x="1246" y="2682"/>
                  </a:lnTo>
                  <a:lnTo>
                    <a:pt x="1262" y="2697"/>
                  </a:lnTo>
                  <a:lnTo>
                    <a:pt x="1272" y="2716"/>
                  </a:lnTo>
                  <a:lnTo>
                    <a:pt x="1275" y="2737"/>
                  </a:lnTo>
                  <a:lnTo>
                    <a:pt x="1273" y="2755"/>
                  </a:lnTo>
                  <a:lnTo>
                    <a:pt x="1265" y="2771"/>
                  </a:lnTo>
                  <a:lnTo>
                    <a:pt x="1254" y="2784"/>
                  </a:lnTo>
                  <a:lnTo>
                    <a:pt x="1238" y="2794"/>
                  </a:lnTo>
                  <a:lnTo>
                    <a:pt x="1222" y="2800"/>
                  </a:lnTo>
                  <a:lnTo>
                    <a:pt x="1202" y="2802"/>
                  </a:lnTo>
                  <a:lnTo>
                    <a:pt x="883" y="2802"/>
                  </a:lnTo>
                  <a:lnTo>
                    <a:pt x="805" y="2799"/>
                  </a:lnTo>
                  <a:lnTo>
                    <a:pt x="730" y="2789"/>
                  </a:lnTo>
                  <a:lnTo>
                    <a:pt x="657" y="2773"/>
                  </a:lnTo>
                  <a:lnTo>
                    <a:pt x="585" y="2751"/>
                  </a:lnTo>
                  <a:lnTo>
                    <a:pt x="516" y="2723"/>
                  </a:lnTo>
                  <a:lnTo>
                    <a:pt x="450" y="2689"/>
                  </a:lnTo>
                  <a:lnTo>
                    <a:pt x="388" y="2652"/>
                  </a:lnTo>
                  <a:lnTo>
                    <a:pt x="329" y="2608"/>
                  </a:lnTo>
                  <a:lnTo>
                    <a:pt x="273" y="2561"/>
                  </a:lnTo>
                  <a:lnTo>
                    <a:pt x="222" y="2509"/>
                  </a:lnTo>
                  <a:lnTo>
                    <a:pt x="175" y="2453"/>
                  </a:lnTo>
                  <a:lnTo>
                    <a:pt x="133" y="2394"/>
                  </a:lnTo>
                  <a:lnTo>
                    <a:pt x="96" y="2332"/>
                  </a:lnTo>
                  <a:lnTo>
                    <a:pt x="65" y="2266"/>
                  </a:lnTo>
                  <a:lnTo>
                    <a:pt x="39" y="2198"/>
                  </a:lnTo>
                  <a:lnTo>
                    <a:pt x="19" y="2128"/>
                  </a:lnTo>
                  <a:lnTo>
                    <a:pt x="7" y="2054"/>
                  </a:lnTo>
                  <a:lnTo>
                    <a:pt x="0" y="1980"/>
                  </a:lnTo>
                  <a:lnTo>
                    <a:pt x="0" y="1906"/>
                  </a:lnTo>
                  <a:lnTo>
                    <a:pt x="6" y="1835"/>
                  </a:lnTo>
                  <a:lnTo>
                    <a:pt x="18" y="1763"/>
                  </a:lnTo>
                  <a:lnTo>
                    <a:pt x="35" y="1695"/>
                  </a:lnTo>
                  <a:lnTo>
                    <a:pt x="58" y="1628"/>
                  </a:lnTo>
                  <a:lnTo>
                    <a:pt x="86" y="1565"/>
                  </a:lnTo>
                  <a:lnTo>
                    <a:pt x="119" y="1504"/>
                  </a:lnTo>
                  <a:lnTo>
                    <a:pt x="156" y="1446"/>
                  </a:lnTo>
                  <a:lnTo>
                    <a:pt x="199" y="1391"/>
                  </a:lnTo>
                  <a:lnTo>
                    <a:pt x="245" y="1341"/>
                  </a:lnTo>
                  <a:lnTo>
                    <a:pt x="295" y="1293"/>
                  </a:lnTo>
                  <a:lnTo>
                    <a:pt x="350" y="1251"/>
                  </a:lnTo>
                  <a:lnTo>
                    <a:pt x="408" y="1212"/>
                  </a:lnTo>
                  <a:lnTo>
                    <a:pt x="469" y="1178"/>
                  </a:lnTo>
                  <a:lnTo>
                    <a:pt x="533" y="1149"/>
                  </a:lnTo>
                  <a:lnTo>
                    <a:pt x="600" y="1125"/>
                  </a:lnTo>
                  <a:lnTo>
                    <a:pt x="670" y="1107"/>
                  </a:lnTo>
                  <a:lnTo>
                    <a:pt x="677" y="1030"/>
                  </a:lnTo>
                  <a:lnTo>
                    <a:pt x="689" y="954"/>
                  </a:lnTo>
                  <a:lnTo>
                    <a:pt x="706" y="878"/>
                  </a:lnTo>
                  <a:lnTo>
                    <a:pt x="728" y="806"/>
                  </a:lnTo>
                  <a:lnTo>
                    <a:pt x="754" y="734"/>
                  </a:lnTo>
                  <a:lnTo>
                    <a:pt x="785" y="664"/>
                  </a:lnTo>
                  <a:lnTo>
                    <a:pt x="820" y="596"/>
                  </a:lnTo>
                  <a:lnTo>
                    <a:pt x="861" y="532"/>
                  </a:lnTo>
                  <a:lnTo>
                    <a:pt x="904" y="468"/>
                  </a:lnTo>
                  <a:lnTo>
                    <a:pt x="953" y="408"/>
                  </a:lnTo>
                  <a:lnTo>
                    <a:pt x="1005" y="351"/>
                  </a:lnTo>
                  <a:lnTo>
                    <a:pt x="1062" y="298"/>
                  </a:lnTo>
                  <a:lnTo>
                    <a:pt x="1127" y="245"/>
                  </a:lnTo>
                  <a:lnTo>
                    <a:pt x="1193" y="197"/>
                  </a:lnTo>
                  <a:lnTo>
                    <a:pt x="1263" y="154"/>
                  </a:lnTo>
                  <a:lnTo>
                    <a:pt x="1334" y="116"/>
                  </a:lnTo>
                  <a:lnTo>
                    <a:pt x="1409" y="83"/>
                  </a:lnTo>
                  <a:lnTo>
                    <a:pt x="1485" y="56"/>
                  </a:lnTo>
                  <a:lnTo>
                    <a:pt x="1563" y="34"/>
                  </a:lnTo>
                  <a:lnTo>
                    <a:pt x="1642" y="17"/>
                  </a:lnTo>
                  <a:lnTo>
                    <a:pt x="1723" y="6"/>
                  </a:lnTo>
                  <a:lnTo>
                    <a:pt x="1806" y="0"/>
                  </a:lnTo>
                  <a:lnTo>
                    <a:pt x="1889" y="0"/>
                  </a:lnTo>
                  <a:lnTo>
                    <a:pt x="1973" y="7"/>
                  </a:lnTo>
                  <a:lnTo>
                    <a:pt x="2058" y="18"/>
                  </a:lnTo>
                  <a:lnTo>
                    <a:pt x="2140" y="36"/>
                  </a:lnTo>
                  <a:lnTo>
                    <a:pt x="2220" y="60"/>
                  </a:lnTo>
                  <a:lnTo>
                    <a:pt x="2299" y="89"/>
                  </a:lnTo>
                  <a:lnTo>
                    <a:pt x="2374" y="124"/>
                  </a:lnTo>
                  <a:lnTo>
                    <a:pt x="2448" y="163"/>
                  </a:lnTo>
                  <a:lnTo>
                    <a:pt x="2517" y="209"/>
                  </a:lnTo>
                  <a:lnTo>
                    <a:pt x="2583" y="258"/>
                  </a:lnTo>
                  <a:lnTo>
                    <a:pt x="2645" y="311"/>
                  </a:lnTo>
                  <a:lnTo>
                    <a:pt x="2704" y="369"/>
                  </a:lnTo>
                  <a:lnTo>
                    <a:pt x="2758" y="432"/>
                  </a:lnTo>
                  <a:lnTo>
                    <a:pt x="2808" y="497"/>
                  </a:lnTo>
                  <a:lnTo>
                    <a:pt x="2852" y="566"/>
                  </a:lnTo>
                  <a:lnTo>
                    <a:pt x="2892" y="640"/>
                  </a:lnTo>
                  <a:lnTo>
                    <a:pt x="2928" y="716"/>
                  </a:lnTo>
                  <a:lnTo>
                    <a:pt x="2957" y="794"/>
                  </a:lnTo>
                  <a:lnTo>
                    <a:pt x="2980" y="875"/>
                  </a:lnTo>
                  <a:lnTo>
                    <a:pt x="2998" y="959"/>
                  </a:lnTo>
                  <a:lnTo>
                    <a:pt x="3013" y="1055"/>
                  </a:lnTo>
                  <a:lnTo>
                    <a:pt x="3018" y="1150"/>
                  </a:lnTo>
                  <a:lnTo>
                    <a:pt x="3017" y="1244"/>
                  </a:lnTo>
                  <a:lnTo>
                    <a:pt x="3008" y="1338"/>
                  </a:lnTo>
                  <a:lnTo>
                    <a:pt x="3067" y="1344"/>
                  </a:lnTo>
                  <a:lnTo>
                    <a:pt x="3126" y="1357"/>
                  </a:lnTo>
                  <a:lnTo>
                    <a:pt x="3183" y="1374"/>
                  </a:lnTo>
                  <a:lnTo>
                    <a:pt x="3239" y="1396"/>
                  </a:lnTo>
                  <a:lnTo>
                    <a:pt x="3292" y="1422"/>
                  </a:lnTo>
                  <a:lnTo>
                    <a:pt x="3344" y="1452"/>
                  </a:lnTo>
                  <a:lnTo>
                    <a:pt x="3392" y="1487"/>
                  </a:lnTo>
                  <a:lnTo>
                    <a:pt x="3437" y="1526"/>
                  </a:lnTo>
                  <a:lnTo>
                    <a:pt x="3480" y="1568"/>
                  </a:lnTo>
                  <a:lnTo>
                    <a:pt x="3524" y="1621"/>
                  </a:lnTo>
                  <a:lnTo>
                    <a:pt x="3563" y="1676"/>
                  </a:lnTo>
                  <a:lnTo>
                    <a:pt x="3598" y="1734"/>
                  </a:lnTo>
                  <a:lnTo>
                    <a:pt x="3626" y="1795"/>
                  </a:lnTo>
                  <a:lnTo>
                    <a:pt x="3648" y="1857"/>
                  </a:lnTo>
                  <a:lnTo>
                    <a:pt x="3665" y="1920"/>
                  </a:lnTo>
                  <a:lnTo>
                    <a:pt x="3675" y="1987"/>
                  </a:lnTo>
                  <a:lnTo>
                    <a:pt x="3679" y="2054"/>
                  </a:lnTo>
                  <a:lnTo>
                    <a:pt x="3678" y="2123"/>
                  </a:lnTo>
                  <a:lnTo>
                    <a:pt x="3670" y="2190"/>
                  </a:lnTo>
                  <a:lnTo>
                    <a:pt x="3657" y="2255"/>
                  </a:lnTo>
                  <a:lnTo>
                    <a:pt x="3638" y="2317"/>
                  </a:lnTo>
                  <a:lnTo>
                    <a:pt x="3613" y="2377"/>
                  </a:lnTo>
                  <a:lnTo>
                    <a:pt x="3583" y="2435"/>
                  </a:lnTo>
                  <a:lnTo>
                    <a:pt x="3549" y="2490"/>
                  </a:lnTo>
                  <a:lnTo>
                    <a:pt x="3509" y="2541"/>
                  </a:lnTo>
                  <a:lnTo>
                    <a:pt x="3464" y="2589"/>
                  </a:lnTo>
                  <a:lnTo>
                    <a:pt x="3416" y="2633"/>
                  </a:lnTo>
                  <a:lnTo>
                    <a:pt x="3365" y="2673"/>
                  </a:lnTo>
                  <a:lnTo>
                    <a:pt x="3309" y="2707"/>
                  </a:lnTo>
                  <a:lnTo>
                    <a:pt x="3250" y="2738"/>
                  </a:lnTo>
                  <a:lnTo>
                    <a:pt x="3189" y="2764"/>
                  </a:lnTo>
                  <a:lnTo>
                    <a:pt x="3125" y="2784"/>
                  </a:lnTo>
                  <a:lnTo>
                    <a:pt x="3058" y="2800"/>
                  </a:lnTo>
                  <a:lnTo>
                    <a:pt x="2990" y="2809"/>
                  </a:lnTo>
                  <a:lnTo>
                    <a:pt x="2920" y="281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/>
            </p:cNvSpPr>
            <p:nvPr/>
          </p:nvSpPr>
          <p:spPr bwMode="auto">
            <a:xfrm>
              <a:off x="8943975" y="2184400"/>
              <a:ext cx="327025" cy="182563"/>
            </a:xfrm>
            <a:custGeom>
              <a:avLst/>
              <a:gdLst>
                <a:gd name="T0" fmla="*/ 1167 w 1238"/>
                <a:gd name="T1" fmla="*/ 691 h 691"/>
                <a:gd name="T2" fmla="*/ 1153 w 1238"/>
                <a:gd name="T3" fmla="*/ 690 h 691"/>
                <a:gd name="T4" fmla="*/ 1140 w 1238"/>
                <a:gd name="T5" fmla="*/ 686 h 691"/>
                <a:gd name="T6" fmla="*/ 1128 w 1238"/>
                <a:gd name="T7" fmla="*/ 681 h 691"/>
                <a:gd name="T8" fmla="*/ 1116 w 1238"/>
                <a:gd name="T9" fmla="*/ 672 h 691"/>
                <a:gd name="T10" fmla="*/ 617 w 1238"/>
                <a:gd name="T11" fmla="*/ 168 h 691"/>
                <a:gd name="T12" fmla="*/ 118 w 1238"/>
                <a:gd name="T13" fmla="*/ 667 h 691"/>
                <a:gd name="T14" fmla="*/ 103 w 1238"/>
                <a:gd name="T15" fmla="*/ 679 h 691"/>
                <a:gd name="T16" fmla="*/ 87 w 1238"/>
                <a:gd name="T17" fmla="*/ 685 h 691"/>
                <a:gd name="T18" fmla="*/ 69 w 1238"/>
                <a:gd name="T19" fmla="*/ 688 h 691"/>
                <a:gd name="T20" fmla="*/ 52 w 1238"/>
                <a:gd name="T21" fmla="*/ 685 h 691"/>
                <a:gd name="T22" fmla="*/ 35 w 1238"/>
                <a:gd name="T23" fmla="*/ 679 h 691"/>
                <a:gd name="T24" fmla="*/ 21 w 1238"/>
                <a:gd name="T25" fmla="*/ 667 h 691"/>
                <a:gd name="T26" fmla="*/ 10 w 1238"/>
                <a:gd name="T27" fmla="*/ 652 h 691"/>
                <a:gd name="T28" fmla="*/ 2 w 1238"/>
                <a:gd name="T29" fmla="*/ 636 h 691"/>
                <a:gd name="T30" fmla="*/ 0 w 1238"/>
                <a:gd name="T31" fmla="*/ 618 h 691"/>
                <a:gd name="T32" fmla="*/ 2 w 1238"/>
                <a:gd name="T33" fmla="*/ 602 h 691"/>
                <a:gd name="T34" fmla="*/ 10 w 1238"/>
                <a:gd name="T35" fmla="*/ 585 h 691"/>
                <a:gd name="T36" fmla="*/ 21 w 1238"/>
                <a:gd name="T37" fmla="*/ 571 h 691"/>
                <a:gd name="T38" fmla="*/ 570 w 1238"/>
                <a:gd name="T39" fmla="*/ 20 h 691"/>
                <a:gd name="T40" fmla="*/ 586 w 1238"/>
                <a:gd name="T41" fmla="*/ 9 h 691"/>
                <a:gd name="T42" fmla="*/ 603 w 1238"/>
                <a:gd name="T43" fmla="*/ 2 h 691"/>
                <a:gd name="T44" fmla="*/ 620 w 1238"/>
                <a:gd name="T45" fmla="*/ 0 h 691"/>
                <a:gd name="T46" fmla="*/ 638 w 1238"/>
                <a:gd name="T47" fmla="*/ 2 h 691"/>
                <a:gd name="T48" fmla="*/ 654 w 1238"/>
                <a:gd name="T49" fmla="*/ 9 h 691"/>
                <a:gd name="T50" fmla="*/ 667 w 1238"/>
                <a:gd name="T51" fmla="*/ 20 h 691"/>
                <a:gd name="T52" fmla="*/ 1218 w 1238"/>
                <a:gd name="T53" fmla="*/ 571 h 691"/>
                <a:gd name="T54" fmla="*/ 1229 w 1238"/>
                <a:gd name="T55" fmla="*/ 585 h 691"/>
                <a:gd name="T56" fmla="*/ 1236 w 1238"/>
                <a:gd name="T57" fmla="*/ 602 h 691"/>
                <a:gd name="T58" fmla="*/ 1238 w 1238"/>
                <a:gd name="T59" fmla="*/ 618 h 691"/>
                <a:gd name="T60" fmla="*/ 1236 w 1238"/>
                <a:gd name="T61" fmla="*/ 636 h 691"/>
                <a:gd name="T62" fmla="*/ 1229 w 1238"/>
                <a:gd name="T63" fmla="*/ 652 h 691"/>
                <a:gd name="T64" fmla="*/ 1218 w 1238"/>
                <a:gd name="T65" fmla="*/ 667 h 691"/>
                <a:gd name="T66" fmla="*/ 1202 w 1238"/>
                <a:gd name="T67" fmla="*/ 680 h 691"/>
                <a:gd name="T68" fmla="*/ 1186 w 1238"/>
                <a:gd name="T69" fmla="*/ 688 h 691"/>
                <a:gd name="T70" fmla="*/ 1167 w 1238"/>
                <a:gd name="T71" fmla="*/ 691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38" h="691">
                  <a:moveTo>
                    <a:pt x="1167" y="691"/>
                  </a:moveTo>
                  <a:lnTo>
                    <a:pt x="1153" y="690"/>
                  </a:lnTo>
                  <a:lnTo>
                    <a:pt x="1140" y="686"/>
                  </a:lnTo>
                  <a:lnTo>
                    <a:pt x="1128" y="681"/>
                  </a:lnTo>
                  <a:lnTo>
                    <a:pt x="1116" y="672"/>
                  </a:lnTo>
                  <a:lnTo>
                    <a:pt x="617" y="168"/>
                  </a:lnTo>
                  <a:lnTo>
                    <a:pt x="118" y="667"/>
                  </a:lnTo>
                  <a:lnTo>
                    <a:pt x="103" y="679"/>
                  </a:lnTo>
                  <a:lnTo>
                    <a:pt x="87" y="685"/>
                  </a:lnTo>
                  <a:lnTo>
                    <a:pt x="69" y="688"/>
                  </a:lnTo>
                  <a:lnTo>
                    <a:pt x="52" y="685"/>
                  </a:lnTo>
                  <a:lnTo>
                    <a:pt x="35" y="679"/>
                  </a:lnTo>
                  <a:lnTo>
                    <a:pt x="21" y="667"/>
                  </a:lnTo>
                  <a:lnTo>
                    <a:pt x="10" y="652"/>
                  </a:lnTo>
                  <a:lnTo>
                    <a:pt x="2" y="636"/>
                  </a:lnTo>
                  <a:lnTo>
                    <a:pt x="0" y="618"/>
                  </a:lnTo>
                  <a:lnTo>
                    <a:pt x="2" y="602"/>
                  </a:lnTo>
                  <a:lnTo>
                    <a:pt x="10" y="585"/>
                  </a:lnTo>
                  <a:lnTo>
                    <a:pt x="21" y="571"/>
                  </a:lnTo>
                  <a:lnTo>
                    <a:pt x="570" y="20"/>
                  </a:lnTo>
                  <a:lnTo>
                    <a:pt x="586" y="9"/>
                  </a:lnTo>
                  <a:lnTo>
                    <a:pt x="603" y="2"/>
                  </a:lnTo>
                  <a:lnTo>
                    <a:pt x="620" y="0"/>
                  </a:lnTo>
                  <a:lnTo>
                    <a:pt x="638" y="2"/>
                  </a:lnTo>
                  <a:lnTo>
                    <a:pt x="654" y="9"/>
                  </a:lnTo>
                  <a:lnTo>
                    <a:pt x="667" y="20"/>
                  </a:lnTo>
                  <a:lnTo>
                    <a:pt x="1218" y="571"/>
                  </a:lnTo>
                  <a:lnTo>
                    <a:pt x="1229" y="585"/>
                  </a:lnTo>
                  <a:lnTo>
                    <a:pt x="1236" y="602"/>
                  </a:lnTo>
                  <a:lnTo>
                    <a:pt x="1238" y="618"/>
                  </a:lnTo>
                  <a:lnTo>
                    <a:pt x="1236" y="636"/>
                  </a:lnTo>
                  <a:lnTo>
                    <a:pt x="1229" y="652"/>
                  </a:lnTo>
                  <a:lnTo>
                    <a:pt x="1218" y="667"/>
                  </a:lnTo>
                  <a:lnTo>
                    <a:pt x="1202" y="680"/>
                  </a:lnTo>
                  <a:lnTo>
                    <a:pt x="1186" y="688"/>
                  </a:lnTo>
                  <a:lnTo>
                    <a:pt x="1167" y="69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Freeform 65"/>
          <p:cNvSpPr>
            <a:spLocks/>
          </p:cNvSpPr>
          <p:nvPr/>
        </p:nvSpPr>
        <p:spPr bwMode="auto">
          <a:xfrm>
            <a:off x="9491046" y="2390584"/>
            <a:ext cx="843921" cy="643175"/>
          </a:xfrm>
          <a:custGeom>
            <a:avLst/>
            <a:gdLst>
              <a:gd name="T0" fmla="*/ 3031 w 3835"/>
              <a:gd name="T1" fmla="*/ 829 h 2920"/>
              <a:gd name="T2" fmla="*/ 2830 w 3835"/>
              <a:gd name="T3" fmla="*/ 448 h 2920"/>
              <a:gd name="T4" fmla="*/ 2503 w 3835"/>
              <a:gd name="T5" fmla="*/ 161 h 2920"/>
              <a:gd name="T6" fmla="*/ 2049 w 3835"/>
              <a:gd name="T7" fmla="*/ 11 h 2920"/>
              <a:gd name="T8" fmla="*/ 1582 w 3835"/>
              <a:gd name="T9" fmla="*/ 33 h 2920"/>
              <a:gd name="T10" fmla="*/ 1574 w 3835"/>
              <a:gd name="T11" fmla="*/ 106 h 2920"/>
              <a:gd name="T12" fmla="*/ 1872 w 3835"/>
              <a:gd name="T13" fmla="*/ 91 h 2920"/>
              <a:gd name="T14" fmla="*/ 2347 w 3835"/>
              <a:gd name="T15" fmla="*/ 181 h 2920"/>
              <a:gd name="T16" fmla="*/ 2692 w 3835"/>
              <a:gd name="T17" fmla="*/ 419 h 2920"/>
              <a:gd name="T18" fmla="*/ 2909 w 3835"/>
              <a:gd name="T19" fmla="*/ 757 h 2920"/>
              <a:gd name="T20" fmla="*/ 3007 w 3835"/>
              <a:gd name="T21" fmla="*/ 1145 h 2920"/>
              <a:gd name="T22" fmla="*/ 3031 w 3835"/>
              <a:gd name="T23" fmla="*/ 1451 h 2920"/>
              <a:gd name="T24" fmla="*/ 3102 w 3835"/>
              <a:gd name="T25" fmla="*/ 1428 h 2920"/>
              <a:gd name="T26" fmla="*/ 3228 w 3835"/>
              <a:gd name="T27" fmla="*/ 1299 h 2920"/>
              <a:gd name="T28" fmla="*/ 3473 w 3835"/>
              <a:gd name="T29" fmla="*/ 1432 h 2920"/>
              <a:gd name="T30" fmla="*/ 3666 w 3835"/>
              <a:gd name="T31" fmla="*/ 1680 h 2920"/>
              <a:gd name="T32" fmla="*/ 3743 w 3835"/>
              <a:gd name="T33" fmla="*/ 2053 h 2920"/>
              <a:gd name="T34" fmla="*/ 3634 w 3835"/>
              <a:gd name="T35" fmla="*/ 2467 h 2920"/>
              <a:gd name="T36" fmla="*/ 3345 w 3835"/>
              <a:gd name="T37" fmla="*/ 2746 h 2920"/>
              <a:gd name="T38" fmla="*/ 821 w 3835"/>
              <a:gd name="T39" fmla="*/ 2828 h 2920"/>
              <a:gd name="T40" fmla="*/ 504 w 3835"/>
              <a:gd name="T41" fmla="*/ 2757 h 2920"/>
              <a:gd name="T42" fmla="*/ 244 w 3835"/>
              <a:gd name="T43" fmla="*/ 2546 h 2920"/>
              <a:gd name="T44" fmla="*/ 102 w 3835"/>
              <a:gd name="T45" fmla="*/ 2198 h 2920"/>
              <a:gd name="T46" fmla="*/ 116 w 3835"/>
              <a:gd name="T47" fmla="*/ 1839 h 2920"/>
              <a:gd name="T48" fmla="*/ 252 w 3835"/>
              <a:gd name="T49" fmla="*/ 1547 h 2920"/>
              <a:gd name="T50" fmla="*/ 509 w 3835"/>
              <a:gd name="T51" fmla="*/ 1340 h 2920"/>
              <a:gd name="T52" fmla="*/ 959 w 3835"/>
              <a:gd name="T53" fmla="*/ 1277 h 2920"/>
              <a:gd name="T54" fmla="*/ 1001 w 3835"/>
              <a:gd name="T55" fmla="*/ 1217 h 2920"/>
              <a:gd name="T56" fmla="*/ 821 w 3835"/>
              <a:gd name="T57" fmla="*/ 1003 h 2920"/>
              <a:gd name="T58" fmla="*/ 917 w 3835"/>
              <a:gd name="T59" fmla="*/ 663 h 2920"/>
              <a:gd name="T60" fmla="*/ 1183 w 3835"/>
              <a:gd name="T61" fmla="*/ 477 h 2920"/>
              <a:gd name="T62" fmla="*/ 1544 w 3835"/>
              <a:gd name="T63" fmla="*/ 480 h 2920"/>
              <a:gd name="T64" fmla="*/ 1812 w 3835"/>
              <a:gd name="T65" fmla="*/ 676 h 2920"/>
              <a:gd name="T66" fmla="*/ 1917 w 3835"/>
              <a:gd name="T67" fmla="*/ 1003 h 2920"/>
              <a:gd name="T68" fmla="*/ 1485 w 3835"/>
              <a:gd name="T69" fmla="*/ 1830 h 2920"/>
              <a:gd name="T70" fmla="*/ 1476 w 3835"/>
              <a:gd name="T71" fmla="*/ 1904 h 2920"/>
              <a:gd name="T72" fmla="*/ 1981 w 3835"/>
              <a:gd name="T73" fmla="*/ 2324 h 2920"/>
              <a:gd name="T74" fmla="*/ 2464 w 3835"/>
              <a:gd name="T75" fmla="*/ 1879 h 2920"/>
              <a:gd name="T76" fmla="*/ 2414 w 3835"/>
              <a:gd name="T77" fmla="*/ 1825 h 2920"/>
              <a:gd name="T78" fmla="*/ 1996 w 3835"/>
              <a:gd name="T79" fmla="*/ 872 h 2920"/>
              <a:gd name="T80" fmla="*/ 1824 w 3835"/>
              <a:gd name="T81" fmla="*/ 547 h 2920"/>
              <a:gd name="T82" fmla="*/ 1500 w 3835"/>
              <a:gd name="T83" fmla="*/ 374 h 2920"/>
              <a:gd name="T84" fmla="*/ 1106 w 3835"/>
              <a:gd name="T85" fmla="*/ 407 h 2920"/>
              <a:gd name="T86" fmla="*/ 831 w 3835"/>
              <a:gd name="T87" fmla="*/ 628 h 2920"/>
              <a:gd name="T88" fmla="*/ 731 w 3835"/>
              <a:gd name="T89" fmla="*/ 1003 h 2920"/>
              <a:gd name="T90" fmla="*/ 414 w 3835"/>
              <a:gd name="T91" fmla="*/ 1288 h 2920"/>
              <a:gd name="T92" fmla="*/ 150 w 3835"/>
              <a:gd name="T93" fmla="*/ 1536 h 2920"/>
              <a:gd name="T94" fmla="*/ 16 w 3835"/>
              <a:gd name="T95" fmla="*/ 1872 h 2920"/>
              <a:gd name="T96" fmla="*/ 16 w 3835"/>
              <a:gd name="T97" fmla="*/ 2225 h 2920"/>
              <a:gd name="T98" fmla="*/ 142 w 3835"/>
              <a:gd name="T99" fmla="*/ 2550 h 2920"/>
              <a:gd name="T100" fmla="*/ 388 w 3835"/>
              <a:gd name="T101" fmla="*/ 2799 h 2920"/>
              <a:gd name="T102" fmla="*/ 751 w 3835"/>
              <a:gd name="T103" fmla="*/ 2917 h 2920"/>
              <a:gd name="T104" fmla="*/ 3303 w 3835"/>
              <a:gd name="T105" fmla="*/ 2867 h 2920"/>
              <a:gd name="T106" fmla="*/ 3643 w 3835"/>
              <a:gd name="T107" fmla="*/ 2615 h 2920"/>
              <a:gd name="T108" fmla="*/ 3821 w 3835"/>
              <a:gd name="T109" fmla="*/ 2211 h 2920"/>
              <a:gd name="T110" fmla="*/ 3797 w 3835"/>
              <a:gd name="T111" fmla="*/ 1768 h 2920"/>
              <a:gd name="T112" fmla="*/ 3625 w 3835"/>
              <a:gd name="T113" fmla="*/ 1451 h 2920"/>
              <a:gd name="T114" fmla="*/ 3373 w 3835"/>
              <a:gd name="T115" fmla="*/ 1259 h 2920"/>
              <a:gd name="T116" fmla="*/ 3101 w 3835"/>
              <a:gd name="T117" fmla="*/ 1184 h 2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35" h="2920">
                <a:moveTo>
                  <a:pt x="3101" y="1184"/>
                </a:moveTo>
                <a:lnTo>
                  <a:pt x="3094" y="1112"/>
                </a:lnTo>
                <a:lnTo>
                  <a:pt x="3083" y="1040"/>
                </a:lnTo>
                <a:lnTo>
                  <a:pt x="3070" y="970"/>
                </a:lnTo>
                <a:lnTo>
                  <a:pt x="3052" y="899"/>
                </a:lnTo>
                <a:lnTo>
                  <a:pt x="3031" y="829"/>
                </a:lnTo>
                <a:lnTo>
                  <a:pt x="3007" y="762"/>
                </a:lnTo>
                <a:lnTo>
                  <a:pt x="2979" y="696"/>
                </a:lnTo>
                <a:lnTo>
                  <a:pt x="2946" y="631"/>
                </a:lnTo>
                <a:lnTo>
                  <a:pt x="2912" y="568"/>
                </a:lnTo>
                <a:lnTo>
                  <a:pt x="2873" y="508"/>
                </a:lnTo>
                <a:lnTo>
                  <a:pt x="2830" y="448"/>
                </a:lnTo>
                <a:lnTo>
                  <a:pt x="2785" y="393"/>
                </a:lnTo>
                <a:lnTo>
                  <a:pt x="2735" y="340"/>
                </a:lnTo>
                <a:lnTo>
                  <a:pt x="2681" y="291"/>
                </a:lnTo>
                <a:lnTo>
                  <a:pt x="2626" y="243"/>
                </a:lnTo>
                <a:lnTo>
                  <a:pt x="2565" y="200"/>
                </a:lnTo>
                <a:lnTo>
                  <a:pt x="2503" y="161"/>
                </a:lnTo>
                <a:lnTo>
                  <a:pt x="2435" y="125"/>
                </a:lnTo>
                <a:lnTo>
                  <a:pt x="2365" y="93"/>
                </a:lnTo>
                <a:lnTo>
                  <a:pt x="2291" y="65"/>
                </a:lnTo>
                <a:lnTo>
                  <a:pt x="2214" y="42"/>
                </a:lnTo>
                <a:lnTo>
                  <a:pt x="2133" y="25"/>
                </a:lnTo>
                <a:lnTo>
                  <a:pt x="2049" y="11"/>
                </a:lnTo>
                <a:lnTo>
                  <a:pt x="1962" y="3"/>
                </a:lnTo>
                <a:lnTo>
                  <a:pt x="1872" y="0"/>
                </a:lnTo>
                <a:lnTo>
                  <a:pt x="1779" y="3"/>
                </a:lnTo>
                <a:lnTo>
                  <a:pt x="1686" y="12"/>
                </a:lnTo>
                <a:lnTo>
                  <a:pt x="1596" y="27"/>
                </a:lnTo>
                <a:lnTo>
                  <a:pt x="1582" y="33"/>
                </a:lnTo>
                <a:lnTo>
                  <a:pt x="1572" y="41"/>
                </a:lnTo>
                <a:lnTo>
                  <a:pt x="1564" y="53"/>
                </a:lnTo>
                <a:lnTo>
                  <a:pt x="1560" y="66"/>
                </a:lnTo>
                <a:lnTo>
                  <a:pt x="1560" y="82"/>
                </a:lnTo>
                <a:lnTo>
                  <a:pt x="1566" y="94"/>
                </a:lnTo>
                <a:lnTo>
                  <a:pt x="1574" y="106"/>
                </a:lnTo>
                <a:lnTo>
                  <a:pt x="1586" y="113"/>
                </a:lnTo>
                <a:lnTo>
                  <a:pt x="1600" y="118"/>
                </a:lnTo>
                <a:lnTo>
                  <a:pt x="1614" y="116"/>
                </a:lnTo>
                <a:lnTo>
                  <a:pt x="1699" y="102"/>
                </a:lnTo>
                <a:lnTo>
                  <a:pt x="1785" y="94"/>
                </a:lnTo>
                <a:lnTo>
                  <a:pt x="1872" y="91"/>
                </a:lnTo>
                <a:lnTo>
                  <a:pt x="1960" y="94"/>
                </a:lnTo>
                <a:lnTo>
                  <a:pt x="2045" y="102"/>
                </a:lnTo>
                <a:lnTo>
                  <a:pt x="2126" y="115"/>
                </a:lnTo>
                <a:lnTo>
                  <a:pt x="2204" y="133"/>
                </a:lnTo>
                <a:lnTo>
                  <a:pt x="2277" y="155"/>
                </a:lnTo>
                <a:lnTo>
                  <a:pt x="2347" y="181"/>
                </a:lnTo>
                <a:lnTo>
                  <a:pt x="2413" y="213"/>
                </a:lnTo>
                <a:lnTo>
                  <a:pt x="2476" y="246"/>
                </a:lnTo>
                <a:lnTo>
                  <a:pt x="2535" y="285"/>
                </a:lnTo>
                <a:lnTo>
                  <a:pt x="2591" y="327"/>
                </a:lnTo>
                <a:lnTo>
                  <a:pt x="2643" y="372"/>
                </a:lnTo>
                <a:lnTo>
                  <a:pt x="2692" y="419"/>
                </a:lnTo>
                <a:lnTo>
                  <a:pt x="2736" y="470"/>
                </a:lnTo>
                <a:lnTo>
                  <a:pt x="2778" y="524"/>
                </a:lnTo>
                <a:lnTo>
                  <a:pt x="2816" y="578"/>
                </a:lnTo>
                <a:lnTo>
                  <a:pt x="2850" y="636"/>
                </a:lnTo>
                <a:lnTo>
                  <a:pt x="2881" y="696"/>
                </a:lnTo>
                <a:lnTo>
                  <a:pt x="2909" y="757"/>
                </a:lnTo>
                <a:lnTo>
                  <a:pt x="2934" y="820"/>
                </a:lnTo>
                <a:lnTo>
                  <a:pt x="2955" y="883"/>
                </a:lnTo>
                <a:lnTo>
                  <a:pt x="2973" y="948"/>
                </a:lnTo>
                <a:lnTo>
                  <a:pt x="2987" y="1013"/>
                </a:lnTo>
                <a:lnTo>
                  <a:pt x="2999" y="1079"/>
                </a:lnTo>
                <a:lnTo>
                  <a:pt x="3007" y="1145"/>
                </a:lnTo>
                <a:lnTo>
                  <a:pt x="3011" y="1211"/>
                </a:lnTo>
                <a:lnTo>
                  <a:pt x="3013" y="1277"/>
                </a:lnTo>
                <a:lnTo>
                  <a:pt x="3013" y="1414"/>
                </a:lnTo>
                <a:lnTo>
                  <a:pt x="3015" y="1428"/>
                </a:lnTo>
                <a:lnTo>
                  <a:pt x="3022" y="1441"/>
                </a:lnTo>
                <a:lnTo>
                  <a:pt x="3031" y="1451"/>
                </a:lnTo>
                <a:lnTo>
                  <a:pt x="3044" y="1457"/>
                </a:lnTo>
                <a:lnTo>
                  <a:pt x="3059" y="1460"/>
                </a:lnTo>
                <a:lnTo>
                  <a:pt x="3073" y="1457"/>
                </a:lnTo>
                <a:lnTo>
                  <a:pt x="3086" y="1451"/>
                </a:lnTo>
                <a:lnTo>
                  <a:pt x="3095" y="1441"/>
                </a:lnTo>
                <a:lnTo>
                  <a:pt x="3102" y="1428"/>
                </a:lnTo>
                <a:lnTo>
                  <a:pt x="3104" y="1414"/>
                </a:lnTo>
                <a:lnTo>
                  <a:pt x="3104" y="1277"/>
                </a:lnTo>
                <a:lnTo>
                  <a:pt x="3104" y="1276"/>
                </a:lnTo>
                <a:lnTo>
                  <a:pt x="3145" y="1281"/>
                </a:lnTo>
                <a:lnTo>
                  <a:pt x="3186" y="1289"/>
                </a:lnTo>
                <a:lnTo>
                  <a:pt x="3228" y="1299"/>
                </a:lnTo>
                <a:lnTo>
                  <a:pt x="3269" y="1313"/>
                </a:lnTo>
                <a:lnTo>
                  <a:pt x="3311" y="1331"/>
                </a:lnTo>
                <a:lnTo>
                  <a:pt x="3353" y="1352"/>
                </a:lnTo>
                <a:lnTo>
                  <a:pt x="3394" y="1375"/>
                </a:lnTo>
                <a:lnTo>
                  <a:pt x="3434" y="1402"/>
                </a:lnTo>
                <a:lnTo>
                  <a:pt x="3473" y="1432"/>
                </a:lnTo>
                <a:lnTo>
                  <a:pt x="3511" y="1464"/>
                </a:lnTo>
                <a:lnTo>
                  <a:pt x="3546" y="1501"/>
                </a:lnTo>
                <a:lnTo>
                  <a:pt x="3580" y="1541"/>
                </a:lnTo>
                <a:lnTo>
                  <a:pt x="3611" y="1584"/>
                </a:lnTo>
                <a:lnTo>
                  <a:pt x="3640" y="1630"/>
                </a:lnTo>
                <a:lnTo>
                  <a:pt x="3666" y="1680"/>
                </a:lnTo>
                <a:lnTo>
                  <a:pt x="3689" y="1734"/>
                </a:lnTo>
                <a:lnTo>
                  <a:pt x="3707" y="1790"/>
                </a:lnTo>
                <a:lnTo>
                  <a:pt x="3722" y="1851"/>
                </a:lnTo>
                <a:lnTo>
                  <a:pt x="3734" y="1915"/>
                </a:lnTo>
                <a:lnTo>
                  <a:pt x="3741" y="1982"/>
                </a:lnTo>
                <a:lnTo>
                  <a:pt x="3743" y="2053"/>
                </a:lnTo>
                <a:lnTo>
                  <a:pt x="3740" y="2128"/>
                </a:lnTo>
                <a:lnTo>
                  <a:pt x="3731" y="2203"/>
                </a:lnTo>
                <a:lnTo>
                  <a:pt x="3714" y="2273"/>
                </a:lnTo>
                <a:lnTo>
                  <a:pt x="3693" y="2341"/>
                </a:lnTo>
                <a:lnTo>
                  <a:pt x="3666" y="2406"/>
                </a:lnTo>
                <a:lnTo>
                  <a:pt x="3634" y="2467"/>
                </a:lnTo>
                <a:lnTo>
                  <a:pt x="3597" y="2525"/>
                </a:lnTo>
                <a:lnTo>
                  <a:pt x="3554" y="2579"/>
                </a:lnTo>
                <a:lnTo>
                  <a:pt x="3508" y="2627"/>
                </a:lnTo>
                <a:lnTo>
                  <a:pt x="3458" y="2673"/>
                </a:lnTo>
                <a:lnTo>
                  <a:pt x="3403" y="2712"/>
                </a:lnTo>
                <a:lnTo>
                  <a:pt x="3345" y="2746"/>
                </a:lnTo>
                <a:lnTo>
                  <a:pt x="3284" y="2775"/>
                </a:lnTo>
                <a:lnTo>
                  <a:pt x="3221" y="2798"/>
                </a:lnTo>
                <a:lnTo>
                  <a:pt x="3153" y="2814"/>
                </a:lnTo>
                <a:lnTo>
                  <a:pt x="3085" y="2825"/>
                </a:lnTo>
                <a:lnTo>
                  <a:pt x="3013" y="2828"/>
                </a:lnTo>
                <a:lnTo>
                  <a:pt x="821" y="2828"/>
                </a:lnTo>
                <a:lnTo>
                  <a:pt x="767" y="2826"/>
                </a:lnTo>
                <a:lnTo>
                  <a:pt x="713" y="2820"/>
                </a:lnTo>
                <a:lnTo>
                  <a:pt x="659" y="2811"/>
                </a:lnTo>
                <a:lnTo>
                  <a:pt x="606" y="2797"/>
                </a:lnTo>
                <a:lnTo>
                  <a:pt x="554" y="2778"/>
                </a:lnTo>
                <a:lnTo>
                  <a:pt x="504" y="2757"/>
                </a:lnTo>
                <a:lnTo>
                  <a:pt x="455" y="2732"/>
                </a:lnTo>
                <a:lnTo>
                  <a:pt x="408" y="2702"/>
                </a:lnTo>
                <a:lnTo>
                  <a:pt x="362" y="2668"/>
                </a:lnTo>
                <a:lnTo>
                  <a:pt x="321" y="2631"/>
                </a:lnTo>
                <a:lnTo>
                  <a:pt x="281" y="2590"/>
                </a:lnTo>
                <a:lnTo>
                  <a:pt x="244" y="2546"/>
                </a:lnTo>
                <a:lnTo>
                  <a:pt x="210" y="2497"/>
                </a:lnTo>
                <a:lnTo>
                  <a:pt x="180" y="2445"/>
                </a:lnTo>
                <a:lnTo>
                  <a:pt x="155" y="2388"/>
                </a:lnTo>
                <a:lnTo>
                  <a:pt x="132" y="2329"/>
                </a:lnTo>
                <a:lnTo>
                  <a:pt x="115" y="2265"/>
                </a:lnTo>
                <a:lnTo>
                  <a:pt x="102" y="2198"/>
                </a:lnTo>
                <a:lnTo>
                  <a:pt x="94" y="2127"/>
                </a:lnTo>
                <a:lnTo>
                  <a:pt x="92" y="2053"/>
                </a:lnTo>
                <a:lnTo>
                  <a:pt x="93" y="1999"/>
                </a:lnTo>
                <a:lnTo>
                  <a:pt x="98" y="1946"/>
                </a:lnTo>
                <a:lnTo>
                  <a:pt x="106" y="1893"/>
                </a:lnTo>
                <a:lnTo>
                  <a:pt x="116" y="1839"/>
                </a:lnTo>
                <a:lnTo>
                  <a:pt x="131" y="1787"/>
                </a:lnTo>
                <a:lnTo>
                  <a:pt x="149" y="1736"/>
                </a:lnTo>
                <a:lnTo>
                  <a:pt x="170" y="1686"/>
                </a:lnTo>
                <a:lnTo>
                  <a:pt x="193" y="1637"/>
                </a:lnTo>
                <a:lnTo>
                  <a:pt x="221" y="1591"/>
                </a:lnTo>
                <a:lnTo>
                  <a:pt x="252" y="1547"/>
                </a:lnTo>
                <a:lnTo>
                  <a:pt x="286" y="1505"/>
                </a:lnTo>
                <a:lnTo>
                  <a:pt x="324" y="1465"/>
                </a:lnTo>
                <a:lnTo>
                  <a:pt x="365" y="1428"/>
                </a:lnTo>
                <a:lnTo>
                  <a:pt x="409" y="1396"/>
                </a:lnTo>
                <a:lnTo>
                  <a:pt x="458" y="1366"/>
                </a:lnTo>
                <a:lnTo>
                  <a:pt x="509" y="1340"/>
                </a:lnTo>
                <a:lnTo>
                  <a:pt x="565" y="1318"/>
                </a:lnTo>
                <a:lnTo>
                  <a:pt x="623" y="1301"/>
                </a:lnTo>
                <a:lnTo>
                  <a:pt x="685" y="1288"/>
                </a:lnTo>
                <a:lnTo>
                  <a:pt x="752" y="1280"/>
                </a:lnTo>
                <a:lnTo>
                  <a:pt x="821" y="1277"/>
                </a:lnTo>
                <a:lnTo>
                  <a:pt x="959" y="1277"/>
                </a:lnTo>
                <a:lnTo>
                  <a:pt x="974" y="1275"/>
                </a:lnTo>
                <a:lnTo>
                  <a:pt x="985" y="1268"/>
                </a:lnTo>
                <a:lnTo>
                  <a:pt x="996" y="1259"/>
                </a:lnTo>
                <a:lnTo>
                  <a:pt x="1001" y="1246"/>
                </a:lnTo>
                <a:lnTo>
                  <a:pt x="1004" y="1232"/>
                </a:lnTo>
                <a:lnTo>
                  <a:pt x="1001" y="1217"/>
                </a:lnTo>
                <a:lnTo>
                  <a:pt x="996" y="1205"/>
                </a:lnTo>
                <a:lnTo>
                  <a:pt x="985" y="1195"/>
                </a:lnTo>
                <a:lnTo>
                  <a:pt x="974" y="1188"/>
                </a:lnTo>
                <a:lnTo>
                  <a:pt x="959" y="1186"/>
                </a:lnTo>
                <a:lnTo>
                  <a:pt x="821" y="1186"/>
                </a:lnTo>
                <a:lnTo>
                  <a:pt x="821" y="1003"/>
                </a:lnTo>
                <a:lnTo>
                  <a:pt x="825" y="937"/>
                </a:lnTo>
                <a:lnTo>
                  <a:pt x="833" y="874"/>
                </a:lnTo>
                <a:lnTo>
                  <a:pt x="846" y="815"/>
                </a:lnTo>
                <a:lnTo>
                  <a:pt x="864" y="761"/>
                </a:lnTo>
                <a:lnTo>
                  <a:pt x="889" y="710"/>
                </a:lnTo>
                <a:lnTo>
                  <a:pt x="917" y="663"/>
                </a:lnTo>
                <a:lnTo>
                  <a:pt x="950" y="620"/>
                </a:lnTo>
                <a:lnTo>
                  <a:pt x="989" y="582"/>
                </a:lnTo>
                <a:lnTo>
                  <a:pt x="1031" y="548"/>
                </a:lnTo>
                <a:lnTo>
                  <a:pt x="1077" y="519"/>
                </a:lnTo>
                <a:lnTo>
                  <a:pt x="1128" y="496"/>
                </a:lnTo>
                <a:lnTo>
                  <a:pt x="1183" y="477"/>
                </a:lnTo>
                <a:lnTo>
                  <a:pt x="1241" y="464"/>
                </a:lnTo>
                <a:lnTo>
                  <a:pt x="1304" y="455"/>
                </a:lnTo>
                <a:lnTo>
                  <a:pt x="1370" y="452"/>
                </a:lnTo>
                <a:lnTo>
                  <a:pt x="1430" y="455"/>
                </a:lnTo>
                <a:lnTo>
                  <a:pt x="1488" y="465"/>
                </a:lnTo>
                <a:lnTo>
                  <a:pt x="1544" y="480"/>
                </a:lnTo>
                <a:lnTo>
                  <a:pt x="1598" y="501"/>
                </a:lnTo>
                <a:lnTo>
                  <a:pt x="1649" y="526"/>
                </a:lnTo>
                <a:lnTo>
                  <a:pt x="1695" y="558"/>
                </a:lnTo>
                <a:lnTo>
                  <a:pt x="1738" y="592"/>
                </a:lnTo>
                <a:lnTo>
                  <a:pt x="1778" y="633"/>
                </a:lnTo>
                <a:lnTo>
                  <a:pt x="1812" y="676"/>
                </a:lnTo>
                <a:lnTo>
                  <a:pt x="1844" y="724"/>
                </a:lnTo>
                <a:lnTo>
                  <a:pt x="1869" y="773"/>
                </a:lnTo>
                <a:lnTo>
                  <a:pt x="1890" y="828"/>
                </a:lnTo>
                <a:lnTo>
                  <a:pt x="1905" y="884"/>
                </a:lnTo>
                <a:lnTo>
                  <a:pt x="1915" y="943"/>
                </a:lnTo>
                <a:lnTo>
                  <a:pt x="1917" y="1003"/>
                </a:lnTo>
                <a:lnTo>
                  <a:pt x="1917" y="2189"/>
                </a:lnTo>
                <a:lnTo>
                  <a:pt x="1537" y="1837"/>
                </a:lnTo>
                <a:lnTo>
                  <a:pt x="1525" y="1829"/>
                </a:lnTo>
                <a:lnTo>
                  <a:pt x="1512" y="1825"/>
                </a:lnTo>
                <a:lnTo>
                  <a:pt x="1498" y="1825"/>
                </a:lnTo>
                <a:lnTo>
                  <a:pt x="1485" y="1830"/>
                </a:lnTo>
                <a:lnTo>
                  <a:pt x="1473" y="1839"/>
                </a:lnTo>
                <a:lnTo>
                  <a:pt x="1465" y="1852"/>
                </a:lnTo>
                <a:lnTo>
                  <a:pt x="1462" y="1865"/>
                </a:lnTo>
                <a:lnTo>
                  <a:pt x="1462" y="1879"/>
                </a:lnTo>
                <a:lnTo>
                  <a:pt x="1466" y="1893"/>
                </a:lnTo>
                <a:lnTo>
                  <a:pt x="1476" y="1904"/>
                </a:lnTo>
                <a:lnTo>
                  <a:pt x="1888" y="2286"/>
                </a:lnTo>
                <a:lnTo>
                  <a:pt x="1908" y="2304"/>
                </a:lnTo>
                <a:lnTo>
                  <a:pt x="1926" y="2316"/>
                </a:lnTo>
                <a:lnTo>
                  <a:pt x="1945" y="2324"/>
                </a:lnTo>
                <a:lnTo>
                  <a:pt x="1963" y="2327"/>
                </a:lnTo>
                <a:lnTo>
                  <a:pt x="1981" y="2324"/>
                </a:lnTo>
                <a:lnTo>
                  <a:pt x="1999" y="2316"/>
                </a:lnTo>
                <a:lnTo>
                  <a:pt x="2018" y="2305"/>
                </a:lnTo>
                <a:lnTo>
                  <a:pt x="2037" y="2287"/>
                </a:lnTo>
                <a:lnTo>
                  <a:pt x="2450" y="1903"/>
                </a:lnTo>
                <a:lnTo>
                  <a:pt x="2460" y="1893"/>
                </a:lnTo>
                <a:lnTo>
                  <a:pt x="2464" y="1879"/>
                </a:lnTo>
                <a:lnTo>
                  <a:pt x="2465" y="1865"/>
                </a:lnTo>
                <a:lnTo>
                  <a:pt x="2461" y="1851"/>
                </a:lnTo>
                <a:lnTo>
                  <a:pt x="2453" y="1839"/>
                </a:lnTo>
                <a:lnTo>
                  <a:pt x="2441" y="1830"/>
                </a:lnTo>
                <a:lnTo>
                  <a:pt x="2428" y="1825"/>
                </a:lnTo>
                <a:lnTo>
                  <a:pt x="2414" y="1825"/>
                </a:lnTo>
                <a:lnTo>
                  <a:pt x="2400" y="1829"/>
                </a:lnTo>
                <a:lnTo>
                  <a:pt x="2389" y="1837"/>
                </a:lnTo>
                <a:lnTo>
                  <a:pt x="2009" y="2189"/>
                </a:lnTo>
                <a:lnTo>
                  <a:pt x="2009" y="1003"/>
                </a:lnTo>
                <a:lnTo>
                  <a:pt x="2005" y="937"/>
                </a:lnTo>
                <a:lnTo>
                  <a:pt x="1996" y="872"/>
                </a:lnTo>
                <a:lnTo>
                  <a:pt x="1981" y="811"/>
                </a:lnTo>
                <a:lnTo>
                  <a:pt x="1959" y="751"/>
                </a:lnTo>
                <a:lnTo>
                  <a:pt x="1932" y="695"/>
                </a:lnTo>
                <a:lnTo>
                  <a:pt x="1901" y="642"/>
                </a:lnTo>
                <a:lnTo>
                  <a:pt x="1865" y="592"/>
                </a:lnTo>
                <a:lnTo>
                  <a:pt x="1824" y="547"/>
                </a:lnTo>
                <a:lnTo>
                  <a:pt x="1779" y="506"/>
                </a:lnTo>
                <a:lnTo>
                  <a:pt x="1729" y="469"/>
                </a:lnTo>
                <a:lnTo>
                  <a:pt x="1677" y="438"/>
                </a:lnTo>
                <a:lnTo>
                  <a:pt x="1621" y="411"/>
                </a:lnTo>
                <a:lnTo>
                  <a:pt x="1561" y="389"/>
                </a:lnTo>
                <a:lnTo>
                  <a:pt x="1500" y="374"/>
                </a:lnTo>
                <a:lnTo>
                  <a:pt x="1436" y="365"/>
                </a:lnTo>
                <a:lnTo>
                  <a:pt x="1370" y="361"/>
                </a:lnTo>
                <a:lnTo>
                  <a:pt x="1299" y="364"/>
                </a:lnTo>
                <a:lnTo>
                  <a:pt x="1230" y="373"/>
                </a:lnTo>
                <a:lnTo>
                  <a:pt x="1166" y="387"/>
                </a:lnTo>
                <a:lnTo>
                  <a:pt x="1106" y="407"/>
                </a:lnTo>
                <a:lnTo>
                  <a:pt x="1049" y="432"/>
                </a:lnTo>
                <a:lnTo>
                  <a:pt x="997" y="461"/>
                </a:lnTo>
                <a:lnTo>
                  <a:pt x="948" y="496"/>
                </a:lnTo>
                <a:lnTo>
                  <a:pt x="904" y="537"/>
                </a:lnTo>
                <a:lnTo>
                  <a:pt x="866" y="581"/>
                </a:lnTo>
                <a:lnTo>
                  <a:pt x="831" y="628"/>
                </a:lnTo>
                <a:lnTo>
                  <a:pt x="800" y="682"/>
                </a:lnTo>
                <a:lnTo>
                  <a:pt x="776" y="739"/>
                </a:lnTo>
                <a:lnTo>
                  <a:pt x="756" y="799"/>
                </a:lnTo>
                <a:lnTo>
                  <a:pt x="742" y="864"/>
                </a:lnTo>
                <a:lnTo>
                  <a:pt x="733" y="933"/>
                </a:lnTo>
                <a:lnTo>
                  <a:pt x="731" y="1003"/>
                </a:lnTo>
                <a:lnTo>
                  <a:pt x="731" y="1190"/>
                </a:lnTo>
                <a:lnTo>
                  <a:pt x="660" y="1201"/>
                </a:lnTo>
                <a:lnTo>
                  <a:pt x="594" y="1216"/>
                </a:lnTo>
                <a:lnTo>
                  <a:pt x="530" y="1236"/>
                </a:lnTo>
                <a:lnTo>
                  <a:pt x="471" y="1259"/>
                </a:lnTo>
                <a:lnTo>
                  <a:pt x="414" y="1288"/>
                </a:lnTo>
                <a:lnTo>
                  <a:pt x="361" y="1320"/>
                </a:lnTo>
                <a:lnTo>
                  <a:pt x="311" y="1357"/>
                </a:lnTo>
                <a:lnTo>
                  <a:pt x="266" y="1397"/>
                </a:lnTo>
                <a:lnTo>
                  <a:pt x="224" y="1441"/>
                </a:lnTo>
                <a:lnTo>
                  <a:pt x="185" y="1487"/>
                </a:lnTo>
                <a:lnTo>
                  <a:pt x="150" y="1536"/>
                </a:lnTo>
                <a:lnTo>
                  <a:pt x="119" y="1587"/>
                </a:lnTo>
                <a:lnTo>
                  <a:pt x="91" y="1641"/>
                </a:lnTo>
                <a:lnTo>
                  <a:pt x="67" y="1696"/>
                </a:lnTo>
                <a:lnTo>
                  <a:pt x="46" y="1753"/>
                </a:lnTo>
                <a:lnTo>
                  <a:pt x="30" y="1811"/>
                </a:lnTo>
                <a:lnTo>
                  <a:pt x="16" y="1872"/>
                </a:lnTo>
                <a:lnTo>
                  <a:pt x="7" y="1931"/>
                </a:lnTo>
                <a:lnTo>
                  <a:pt x="2" y="1992"/>
                </a:lnTo>
                <a:lnTo>
                  <a:pt x="0" y="2053"/>
                </a:lnTo>
                <a:lnTo>
                  <a:pt x="2" y="2110"/>
                </a:lnTo>
                <a:lnTo>
                  <a:pt x="7" y="2168"/>
                </a:lnTo>
                <a:lnTo>
                  <a:pt x="16" y="2225"/>
                </a:lnTo>
                <a:lnTo>
                  <a:pt x="28" y="2282"/>
                </a:lnTo>
                <a:lnTo>
                  <a:pt x="44" y="2338"/>
                </a:lnTo>
                <a:lnTo>
                  <a:pt x="64" y="2393"/>
                </a:lnTo>
                <a:lnTo>
                  <a:pt x="86" y="2446"/>
                </a:lnTo>
                <a:lnTo>
                  <a:pt x="113" y="2499"/>
                </a:lnTo>
                <a:lnTo>
                  <a:pt x="142" y="2550"/>
                </a:lnTo>
                <a:lnTo>
                  <a:pt x="174" y="2597"/>
                </a:lnTo>
                <a:lnTo>
                  <a:pt x="210" y="2644"/>
                </a:lnTo>
                <a:lnTo>
                  <a:pt x="250" y="2687"/>
                </a:lnTo>
                <a:lnTo>
                  <a:pt x="293" y="2727"/>
                </a:lnTo>
                <a:lnTo>
                  <a:pt x="339" y="2766"/>
                </a:lnTo>
                <a:lnTo>
                  <a:pt x="388" y="2799"/>
                </a:lnTo>
                <a:lnTo>
                  <a:pt x="440" y="2829"/>
                </a:lnTo>
                <a:lnTo>
                  <a:pt x="496" y="2856"/>
                </a:lnTo>
                <a:lnTo>
                  <a:pt x="555" y="2878"/>
                </a:lnTo>
                <a:lnTo>
                  <a:pt x="617" y="2896"/>
                </a:lnTo>
                <a:lnTo>
                  <a:pt x="682" y="2908"/>
                </a:lnTo>
                <a:lnTo>
                  <a:pt x="751" y="2917"/>
                </a:lnTo>
                <a:lnTo>
                  <a:pt x="821" y="2920"/>
                </a:lnTo>
                <a:lnTo>
                  <a:pt x="3013" y="2920"/>
                </a:lnTo>
                <a:lnTo>
                  <a:pt x="3089" y="2917"/>
                </a:lnTo>
                <a:lnTo>
                  <a:pt x="3162" y="2906"/>
                </a:lnTo>
                <a:lnTo>
                  <a:pt x="3233" y="2889"/>
                </a:lnTo>
                <a:lnTo>
                  <a:pt x="3303" y="2867"/>
                </a:lnTo>
                <a:lnTo>
                  <a:pt x="3368" y="2838"/>
                </a:lnTo>
                <a:lnTo>
                  <a:pt x="3431" y="2803"/>
                </a:lnTo>
                <a:lnTo>
                  <a:pt x="3490" y="2763"/>
                </a:lnTo>
                <a:lnTo>
                  <a:pt x="3545" y="2718"/>
                </a:lnTo>
                <a:lnTo>
                  <a:pt x="3597" y="2668"/>
                </a:lnTo>
                <a:lnTo>
                  <a:pt x="3643" y="2615"/>
                </a:lnTo>
                <a:lnTo>
                  <a:pt x="3686" y="2555"/>
                </a:lnTo>
                <a:lnTo>
                  <a:pt x="3724" y="2494"/>
                </a:lnTo>
                <a:lnTo>
                  <a:pt x="3757" y="2428"/>
                </a:lnTo>
                <a:lnTo>
                  <a:pt x="3784" y="2358"/>
                </a:lnTo>
                <a:lnTo>
                  <a:pt x="3806" y="2286"/>
                </a:lnTo>
                <a:lnTo>
                  <a:pt x="3821" y="2211"/>
                </a:lnTo>
                <a:lnTo>
                  <a:pt x="3832" y="2133"/>
                </a:lnTo>
                <a:lnTo>
                  <a:pt x="3835" y="2053"/>
                </a:lnTo>
                <a:lnTo>
                  <a:pt x="3832" y="1976"/>
                </a:lnTo>
                <a:lnTo>
                  <a:pt x="3825" y="1903"/>
                </a:lnTo>
                <a:lnTo>
                  <a:pt x="3813" y="1835"/>
                </a:lnTo>
                <a:lnTo>
                  <a:pt x="3797" y="1768"/>
                </a:lnTo>
                <a:lnTo>
                  <a:pt x="3776" y="1707"/>
                </a:lnTo>
                <a:lnTo>
                  <a:pt x="3753" y="1649"/>
                </a:lnTo>
                <a:lnTo>
                  <a:pt x="3725" y="1594"/>
                </a:lnTo>
                <a:lnTo>
                  <a:pt x="3695" y="1543"/>
                </a:lnTo>
                <a:lnTo>
                  <a:pt x="3661" y="1496"/>
                </a:lnTo>
                <a:lnTo>
                  <a:pt x="3625" y="1451"/>
                </a:lnTo>
                <a:lnTo>
                  <a:pt x="3587" y="1411"/>
                </a:lnTo>
                <a:lnTo>
                  <a:pt x="3547" y="1374"/>
                </a:lnTo>
                <a:lnTo>
                  <a:pt x="3505" y="1340"/>
                </a:lnTo>
                <a:lnTo>
                  <a:pt x="3462" y="1310"/>
                </a:lnTo>
                <a:lnTo>
                  <a:pt x="3417" y="1283"/>
                </a:lnTo>
                <a:lnTo>
                  <a:pt x="3373" y="1259"/>
                </a:lnTo>
                <a:lnTo>
                  <a:pt x="3326" y="1239"/>
                </a:lnTo>
                <a:lnTo>
                  <a:pt x="3281" y="1222"/>
                </a:lnTo>
                <a:lnTo>
                  <a:pt x="3235" y="1208"/>
                </a:lnTo>
                <a:lnTo>
                  <a:pt x="3189" y="1197"/>
                </a:lnTo>
                <a:lnTo>
                  <a:pt x="3144" y="1189"/>
                </a:lnTo>
                <a:lnTo>
                  <a:pt x="3101" y="1184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776172" y="3409692"/>
            <a:ext cx="702807" cy="702807"/>
            <a:chOff x="11210925" y="1852613"/>
            <a:chExt cx="785813" cy="785813"/>
          </a:xfrm>
          <a:solidFill>
            <a:schemeClr val="bg1"/>
          </a:solidFill>
        </p:grpSpPr>
        <p:sp>
          <p:nvSpPr>
            <p:cNvPr id="52" name="Freeform 70"/>
            <p:cNvSpPr>
              <a:spLocks noEditPoints="1"/>
            </p:cNvSpPr>
            <p:nvPr/>
          </p:nvSpPr>
          <p:spPr bwMode="auto">
            <a:xfrm>
              <a:off x="11210925" y="1852613"/>
              <a:ext cx="785813" cy="785813"/>
            </a:xfrm>
            <a:custGeom>
              <a:avLst/>
              <a:gdLst>
                <a:gd name="T0" fmla="*/ 2045 w 3467"/>
                <a:gd name="T1" fmla="*/ 3440 h 3468"/>
                <a:gd name="T2" fmla="*/ 2431 w 3467"/>
                <a:gd name="T3" fmla="*/ 3322 h 3468"/>
                <a:gd name="T4" fmla="*/ 2773 w 3467"/>
                <a:gd name="T5" fmla="*/ 3122 h 3468"/>
                <a:gd name="T6" fmla="*/ 3059 w 3467"/>
                <a:gd name="T7" fmla="*/ 2851 h 3468"/>
                <a:gd name="T8" fmla="*/ 3278 w 3467"/>
                <a:gd name="T9" fmla="*/ 2522 h 3468"/>
                <a:gd name="T10" fmla="*/ 3418 w 3467"/>
                <a:gd name="T11" fmla="*/ 2145 h 3468"/>
                <a:gd name="T12" fmla="*/ 3467 w 3467"/>
                <a:gd name="T13" fmla="*/ 1734 h 3468"/>
                <a:gd name="T14" fmla="*/ 3418 w 3467"/>
                <a:gd name="T15" fmla="*/ 1323 h 3468"/>
                <a:gd name="T16" fmla="*/ 3278 w 3467"/>
                <a:gd name="T17" fmla="*/ 946 h 3468"/>
                <a:gd name="T18" fmla="*/ 3059 w 3467"/>
                <a:gd name="T19" fmla="*/ 617 h 3468"/>
                <a:gd name="T20" fmla="*/ 2773 w 3467"/>
                <a:gd name="T21" fmla="*/ 346 h 3468"/>
                <a:gd name="T22" fmla="*/ 2431 w 3467"/>
                <a:gd name="T23" fmla="*/ 146 h 3468"/>
                <a:gd name="T24" fmla="*/ 2045 w 3467"/>
                <a:gd name="T25" fmla="*/ 28 h 3468"/>
                <a:gd name="T26" fmla="*/ 1628 w 3467"/>
                <a:gd name="T27" fmla="*/ 3 h 3468"/>
                <a:gd name="T28" fmla="*/ 1224 w 3467"/>
                <a:gd name="T29" fmla="*/ 76 h 3468"/>
                <a:gd name="T30" fmla="*/ 859 w 3467"/>
                <a:gd name="T31" fmla="*/ 237 h 3468"/>
                <a:gd name="T32" fmla="*/ 544 w 3467"/>
                <a:gd name="T33" fmla="*/ 474 h 3468"/>
                <a:gd name="T34" fmla="*/ 289 w 3467"/>
                <a:gd name="T35" fmla="*/ 775 h 3468"/>
                <a:gd name="T36" fmla="*/ 108 w 3467"/>
                <a:gd name="T37" fmla="*/ 1129 h 3468"/>
                <a:gd name="T38" fmla="*/ 13 w 3467"/>
                <a:gd name="T39" fmla="*/ 1525 h 3468"/>
                <a:gd name="T40" fmla="*/ 13 w 3467"/>
                <a:gd name="T41" fmla="*/ 1943 h 3468"/>
                <a:gd name="T42" fmla="*/ 108 w 3467"/>
                <a:gd name="T43" fmla="*/ 2339 h 3468"/>
                <a:gd name="T44" fmla="*/ 289 w 3467"/>
                <a:gd name="T45" fmla="*/ 2694 h 3468"/>
                <a:gd name="T46" fmla="*/ 544 w 3467"/>
                <a:gd name="T47" fmla="*/ 2995 h 3468"/>
                <a:gd name="T48" fmla="*/ 859 w 3467"/>
                <a:gd name="T49" fmla="*/ 3231 h 3468"/>
                <a:gd name="T50" fmla="*/ 1224 w 3467"/>
                <a:gd name="T51" fmla="*/ 3392 h 3468"/>
                <a:gd name="T52" fmla="*/ 1628 w 3467"/>
                <a:gd name="T53" fmla="*/ 3465 h 3468"/>
                <a:gd name="T54" fmla="*/ 1936 w 3467"/>
                <a:gd name="T55" fmla="*/ 129 h 3468"/>
                <a:gd name="T56" fmla="*/ 2318 w 3467"/>
                <a:gd name="T57" fmla="*/ 224 h 3468"/>
                <a:gd name="T58" fmla="*/ 2657 w 3467"/>
                <a:gd name="T59" fmla="*/ 406 h 3468"/>
                <a:gd name="T60" fmla="*/ 2942 w 3467"/>
                <a:gd name="T61" fmla="*/ 660 h 3468"/>
                <a:gd name="T62" fmla="*/ 3161 w 3467"/>
                <a:gd name="T63" fmla="*/ 973 h 3468"/>
                <a:gd name="T64" fmla="*/ 3302 w 3467"/>
                <a:gd name="T65" fmla="*/ 1336 h 3468"/>
                <a:gd name="T66" fmla="*/ 3351 w 3467"/>
                <a:gd name="T67" fmla="*/ 1734 h 3468"/>
                <a:gd name="T68" fmla="*/ 3302 w 3467"/>
                <a:gd name="T69" fmla="*/ 2132 h 3468"/>
                <a:gd name="T70" fmla="*/ 3161 w 3467"/>
                <a:gd name="T71" fmla="*/ 2494 h 3468"/>
                <a:gd name="T72" fmla="*/ 2942 w 3467"/>
                <a:gd name="T73" fmla="*/ 2808 h 3468"/>
                <a:gd name="T74" fmla="*/ 2657 w 3467"/>
                <a:gd name="T75" fmla="*/ 3062 h 3468"/>
                <a:gd name="T76" fmla="*/ 2318 w 3467"/>
                <a:gd name="T77" fmla="*/ 3243 h 3468"/>
                <a:gd name="T78" fmla="*/ 1936 w 3467"/>
                <a:gd name="T79" fmla="*/ 3340 h 3468"/>
                <a:gd name="T80" fmla="*/ 1531 w 3467"/>
                <a:gd name="T81" fmla="*/ 3340 h 3468"/>
                <a:gd name="T82" fmla="*/ 1149 w 3467"/>
                <a:gd name="T83" fmla="*/ 3243 h 3468"/>
                <a:gd name="T84" fmla="*/ 810 w 3467"/>
                <a:gd name="T85" fmla="*/ 3062 h 3468"/>
                <a:gd name="T86" fmla="*/ 525 w 3467"/>
                <a:gd name="T87" fmla="*/ 2808 h 3468"/>
                <a:gd name="T88" fmla="*/ 306 w 3467"/>
                <a:gd name="T89" fmla="*/ 2494 h 3468"/>
                <a:gd name="T90" fmla="*/ 165 w 3467"/>
                <a:gd name="T91" fmla="*/ 2132 h 3468"/>
                <a:gd name="T92" fmla="*/ 116 w 3467"/>
                <a:gd name="T93" fmla="*/ 1734 h 3468"/>
                <a:gd name="T94" fmla="*/ 165 w 3467"/>
                <a:gd name="T95" fmla="*/ 1336 h 3468"/>
                <a:gd name="T96" fmla="*/ 306 w 3467"/>
                <a:gd name="T97" fmla="*/ 973 h 3468"/>
                <a:gd name="T98" fmla="*/ 525 w 3467"/>
                <a:gd name="T99" fmla="*/ 660 h 3468"/>
                <a:gd name="T100" fmla="*/ 810 w 3467"/>
                <a:gd name="T101" fmla="*/ 406 h 3468"/>
                <a:gd name="T102" fmla="*/ 1149 w 3467"/>
                <a:gd name="T103" fmla="*/ 224 h 3468"/>
                <a:gd name="T104" fmla="*/ 1531 w 3467"/>
                <a:gd name="T105" fmla="*/ 129 h 3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67" h="3468">
                  <a:moveTo>
                    <a:pt x="1733" y="3468"/>
                  </a:moveTo>
                  <a:lnTo>
                    <a:pt x="1839" y="3465"/>
                  </a:lnTo>
                  <a:lnTo>
                    <a:pt x="1943" y="3455"/>
                  </a:lnTo>
                  <a:lnTo>
                    <a:pt x="2045" y="3440"/>
                  </a:lnTo>
                  <a:lnTo>
                    <a:pt x="2145" y="3419"/>
                  </a:lnTo>
                  <a:lnTo>
                    <a:pt x="2243" y="3392"/>
                  </a:lnTo>
                  <a:lnTo>
                    <a:pt x="2339" y="3360"/>
                  </a:lnTo>
                  <a:lnTo>
                    <a:pt x="2431" y="3322"/>
                  </a:lnTo>
                  <a:lnTo>
                    <a:pt x="2521" y="3279"/>
                  </a:lnTo>
                  <a:lnTo>
                    <a:pt x="2608" y="3231"/>
                  </a:lnTo>
                  <a:lnTo>
                    <a:pt x="2692" y="3179"/>
                  </a:lnTo>
                  <a:lnTo>
                    <a:pt x="2773" y="3122"/>
                  </a:lnTo>
                  <a:lnTo>
                    <a:pt x="2850" y="3060"/>
                  </a:lnTo>
                  <a:lnTo>
                    <a:pt x="2923" y="2995"/>
                  </a:lnTo>
                  <a:lnTo>
                    <a:pt x="2994" y="2925"/>
                  </a:lnTo>
                  <a:lnTo>
                    <a:pt x="3059" y="2851"/>
                  </a:lnTo>
                  <a:lnTo>
                    <a:pt x="3120" y="2774"/>
                  </a:lnTo>
                  <a:lnTo>
                    <a:pt x="3178" y="2694"/>
                  </a:lnTo>
                  <a:lnTo>
                    <a:pt x="3230" y="2609"/>
                  </a:lnTo>
                  <a:lnTo>
                    <a:pt x="3278" y="2522"/>
                  </a:lnTo>
                  <a:lnTo>
                    <a:pt x="3321" y="2432"/>
                  </a:lnTo>
                  <a:lnTo>
                    <a:pt x="3358" y="2339"/>
                  </a:lnTo>
                  <a:lnTo>
                    <a:pt x="3390" y="2243"/>
                  </a:lnTo>
                  <a:lnTo>
                    <a:pt x="3418" y="2145"/>
                  </a:lnTo>
                  <a:lnTo>
                    <a:pt x="3439" y="2046"/>
                  </a:lnTo>
                  <a:lnTo>
                    <a:pt x="3454" y="1943"/>
                  </a:lnTo>
                  <a:lnTo>
                    <a:pt x="3464" y="1839"/>
                  </a:lnTo>
                  <a:lnTo>
                    <a:pt x="3467" y="1734"/>
                  </a:lnTo>
                  <a:lnTo>
                    <a:pt x="3464" y="1628"/>
                  </a:lnTo>
                  <a:lnTo>
                    <a:pt x="3454" y="1525"/>
                  </a:lnTo>
                  <a:lnTo>
                    <a:pt x="3439" y="1423"/>
                  </a:lnTo>
                  <a:lnTo>
                    <a:pt x="3418" y="1323"/>
                  </a:lnTo>
                  <a:lnTo>
                    <a:pt x="3390" y="1224"/>
                  </a:lnTo>
                  <a:lnTo>
                    <a:pt x="3358" y="1129"/>
                  </a:lnTo>
                  <a:lnTo>
                    <a:pt x="3321" y="1037"/>
                  </a:lnTo>
                  <a:lnTo>
                    <a:pt x="3278" y="946"/>
                  </a:lnTo>
                  <a:lnTo>
                    <a:pt x="3230" y="859"/>
                  </a:lnTo>
                  <a:lnTo>
                    <a:pt x="3178" y="775"/>
                  </a:lnTo>
                  <a:lnTo>
                    <a:pt x="3120" y="694"/>
                  </a:lnTo>
                  <a:lnTo>
                    <a:pt x="3059" y="617"/>
                  </a:lnTo>
                  <a:lnTo>
                    <a:pt x="2994" y="543"/>
                  </a:lnTo>
                  <a:lnTo>
                    <a:pt x="2923" y="474"/>
                  </a:lnTo>
                  <a:lnTo>
                    <a:pt x="2850" y="407"/>
                  </a:lnTo>
                  <a:lnTo>
                    <a:pt x="2773" y="346"/>
                  </a:lnTo>
                  <a:lnTo>
                    <a:pt x="2692" y="290"/>
                  </a:lnTo>
                  <a:lnTo>
                    <a:pt x="2608" y="237"/>
                  </a:lnTo>
                  <a:lnTo>
                    <a:pt x="2521" y="189"/>
                  </a:lnTo>
                  <a:lnTo>
                    <a:pt x="2431" y="146"/>
                  </a:lnTo>
                  <a:lnTo>
                    <a:pt x="2339" y="109"/>
                  </a:lnTo>
                  <a:lnTo>
                    <a:pt x="2243" y="76"/>
                  </a:lnTo>
                  <a:lnTo>
                    <a:pt x="2145" y="49"/>
                  </a:lnTo>
                  <a:lnTo>
                    <a:pt x="2045" y="28"/>
                  </a:lnTo>
                  <a:lnTo>
                    <a:pt x="1943" y="13"/>
                  </a:lnTo>
                  <a:lnTo>
                    <a:pt x="1839" y="3"/>
                  </a:lnTo>
                  <a:lnTo>
                    <a:pt x="1733" y="0"/>
                  </a:lnTo>
                  <a:lnTo>
                    <a:pt x="1628" y="3"/>
                  </a:lnTo>
                  <a:lnTo>
                    <a:pt x="1524" y="13"/>
                  </a:lnTo>
                  <a:lnTo>
                    <a:pt x="1422" y="28"/>
                  </a:lnTo>
                  <a:lnTo>
                    <a:pt x="1322" y="49"/>
                  </a:lnTo>
                  <a:lnTo>
                    <a:pt x="1224" y="76"/>
                  </a:lnTo>
                  <a:lnTo>
                    <a:pt x="1128" y="109"/>
                  </a:lnTo>
                  <a:lnTo>
                    <a:pt x="1036" y="146"/>
                  </a:lnTo>
                  <a:lnTo>
                    <a:pt x="945" y="189"/>
                  </a:lnTo>
                  <a:lnTo>
                    <a:pt x="859" y="237"/>
                  </a:lnTo>
                  <a:lnTo>
                    <a:pt x="775" y="290"/>
                  </a:lnTo>
                  <a:lnTo>
                    <a:pt x="694" y="346"/>
                  </a:lnTo>
                  <a:lnTo>
                    <a:pt x="617" y="407"/>
                  </a:lnTo>
                  <a:lnTo>
                    <a:pt x="544" y="474"/>
                  </a:lnTo>
                  <a:lnTo>
                    <a:pt x="473" y="543"/>
                  </a:lnTo>
                  <a:lnTo>
                    <a:pt x="408" y="617"/>
                  </a:lnTo>
                  <a:lnTo>
                    <a:pt x="347" y="694"/>
                  </a:lnTo>
                  <a:lnTo>
                    <a:pt x="289" y="775"/>
                  </a:lnTo>
                  <a:lnTo>
                    <a:pt x="237" y="859"/>
                  </a:lnTo>
                  <a:lnTo>
                    <a:pt x="189" y="946"/>
                  </a:lnTo>
                  <a:lnTo>
                    <a:pt x="146" y="1037"/>
                  </a:lnTo>
                  <a:lnTo>
                    <a:pt x="108" y="1129"/>
                  </a:lnTo>
                  <a:lnTo>
                    <a:pt x="77" y="1224"/>
                  </a:lnTo>
                  <a:lnTo>
                    <a:pt x="49" y="1323"/>
                  </a:lnTo>
                  <a:lnTo>
                    <a:pt x="28" y="1423"/>
                  </a:lnTo>
                  <a:lnTo>
                    <a:pt x="13" y="1525"/>
                  </a:lnTo>
                  <a:lnTo>
                    <a:pt x="3" y="1628"/>
                  </a:lnTo>
                  <a:lnTo>
                    <a:pt x="0" y="1734"/>
                  </a:lnTo>
                  <a:lnTo>
                    <a:pt x="3" y="1839"/>
                  </a:lnTo>
                  <a:lnTo>
                    <a:pt x="13" y="1943"/>
                  </a:lnTo>
                  <a:lnTo>
                    <a:pt x="28" y="2046"/>
                  </a:lnTo>
                  <a:lnTo>
                    <a:pt x="49" y="2145"/>
                  </a:lnTo>
                  <a:lnTo>
                    <a:pt x="77" y="2243"/>
                  </a:lnTo>
                  <a:lnTo>
                    <a:pt x="108" y="2339"/>
                  </a:lnTo>
                  <a:lnTo>
                    <a:pt x="146" y="2432"/>
                  </a:lnTo>
                  <a:lnTo>
                    <a:pt x="189" y="2522"/>
                  </a:lnTo>
                  <a:lnTo>
                    <a:pt x="237" y="2609"/>
                  </a:lnTo>
                  <a:lnTo>
                    <a:pt x="289" y="2694"/>
                  </a:lnTo>
                  <a:lnTo>
                    <a:pt x="347" y="2774"/>
                  </a:lnTo>
                  <a:lnTo>
                    <a:pt x="408" y="2851"/>
                  </a:lnTo>
                  <a:lnTo>
                    <a:pt x="473" y="2925"/>
                  </a:lnTo>
                  <a:lnTo>
                    <a:pt x="544" y="2995"/>
                  </a:lnTo>
                  <a:lnTo>
                    <a:pt x="617" y="3060"/>
                  </a:lnTo>
                  <a:lnTo>
                    <a:pt x="694" y="3122"/>
                  </a:lnTo>
                  <a:lnTo>
                    <a:pt x="775" y="3179"/>
                  </a:lnTo>
                  <a:lnTo>
                    <a:pt x="859" y="3231"/>
                  </a:lnTo>
                  <a:lnTo>
                    <a:pt x="945" y="3279"/>
                  </a:lnTo>
                  <a:lnTo>
                    <a:pt x="1036" y="3322"/>
                  </a:lnTo>
                  <a:lnTo>
                    <a:pt x="1128" y="3360"/>
                  </a:lnTo>
                  <a:lnTo>
                    <a:pt x="1224" y="3392"/>
                  </a:lnTo>
                  <a:lnTo>
                    <a:pt x="1322" y="3419"/>
                  </a:lnTo>
                  <a:lnTo>
                    <a:pt x="1422" y="3440"/>
                  </a:lnTo>
                  <a:lnTo>
                    <a:pt x="1524" y="3455"/>
                  </a:lnTo>
                  <a:lnTo>
                    <a:pt x="1628" y="3465"/>
                  </a:lnTo>
                  <a:lnTo>
                    <a:pt x="1733" y="3468"/>
                  </a:lnTo>
                  <a:close/>
                  <a:moveTo>
                    <a:pt x="1733" y="116"/>
                  </a:moveTo>
                  <a:lnTo>
                    <a:pt x="1836" y="119"/>
                  </a:lnTo>
                  <a:lnTo>
                    <a:pt x="1936" y="129"/>
                  </a:lnTo>
                  <a:lnTo>
                    <a:pt x="2035" y="143"/>
                  </a:lnTo>
                  <a:lnTo>
                    <a:pt x="2132" y="165"/>
                  </a:lnTo>
                  <a:lnTo>
                    <a:pt x="2225" y="192"/>
                  </a:lnTo>
                  <a:lnTo>
                    <a:pt x="2318" y="224"/>
                  </a:lnTo>
                  <a:lnTo>
                    <a:pt x="2407" y="262"/>
                  </a:lnTo>
                  <a:lnTo>
                    <a:pt x="2493" y="305"/>
                  </a:lnTo>
                  <a:lnTo>
                    <a:pt x="2576" y="354"/>
                  </a:lnTo>
                  <a:lnTo>
                    <a:pt x="2657" y="406"/>
                  </a:lnTo>
                  <a:lnTo>
                    <a:pt x="2734" y="463"/>
                  </a:lnTo>
                  <a:lnTo>
                    <a:pt x="2808" y="524"/>
                  </a:lnTo>
                  <a:lnTo>
                    <a:pt x="2877" y="590"/>
                  </a:lnTo>
                  <a:lnTo>
                    <a:pt x="2942" y="660"/>
                  </a:lnTo>
                  <a:lnTo>
                    <a:pt x="3003" y="732"/>
                  </a:lnTo>
                  <a:lnTo>
                    <a:pt x="3061" y="810"/>
                  </a:lnTo>
                  <a:lnTo>
                    <a:pt x="3114" y="890"/>
                  </a:lnTo>
                  <a:lnTo>
                    <a:pt x="3161" y="973"/>
                  </a:lnTo>
                  <a:lnTo>
                    <a:pt x="3204" y="1061"/>
                  </a:lnTo>
                  <a:lnTo>
                    <a:pt x="3242" y="1149"/>
                  </a:lnTo>
                  <a:lnTo>
                    <a:pt x="3275" y="1242"/>
                  </a:lnTo>
                  <a:lnTo>
                    <a:pt x="3302" y="1336"/>
                  </a:lnTo>
                  <a:lnTo>
                    <a:pt x="3323" y="1432"/>
                  </a:lnTo>
                  <a:lnTo>
                    <a:pt x="3339" y="1531"/>
                  </a:lnTo>
                  <a:lnTo>
                    <a:pt x="3348" y="1632"/>
                  </a:lnTo>
                  <a:lnTo>
                    <a:pt x="3351" y="1734"/>
                  </a:lnTo>
                  <a:lnTo>
                    <a:pt x="3348" y="1836"/>
                  </a:lnTo>
                  <a:lnTo>
                    <a:pt x="3339" y="1937"/>
                  </a:lnTo>
                  <a:lnTo>
                    <a:pt x="3323" y="2035"/>
                  </a:lnTo>
                  <a:lnTo>
                    <a:pt x="3302" y="2132"/>
                  </a:lnTo>
                  <a:lnTo>
                    <a:pt x="3275" y="2226"/>
                  </a:lnTo>
                  <a:lnTo>
                    <a:pt x="3242" y="2318"/>
                  </a:lnTo>
                  <a:lnTo>
                    <a:pt x="3204" y="2407"/>
                  </a:lnTo>
                  <a:lnTo>
                    <a:pt x="3161" y="2494"/>
                  </a:lnTo>
                  <a:lnTo>
                    <a:pt x="3114" y="2578"/>
                  </a:lnTo>
                  <a:lnTo>
                    <a:pt x="3061" y="2658"/>
                  </a:lnTo>
                  <a:lnTo>
                    <a:pt x="3003" y="2735"/>
                  </a:lnTo>
                  <a:lnTo>
                    <a:pt x="2942" y="2808"/>
                  </a:lnTo>
                  <a:lnTo>
                    <a:pt x="2877" y="2878"/>
                  </a:lnTo>
                  <a:lnTo>
                    <a:pt x="2808" y="2943"/>
                  </a:lnTo>
                  <a:lnTo>
                    <a:pt x="2734" y="3005"/>
                  </a:lnTo>
                  <a:lnTo>
                    <a:pt x="2657" y="3062"/>
                  </a:lnTo>
                  <a:lnTo>
                    <a:pt x="2576" y="3114"/>
                  </a:lnTo>
                  <a:lnTo>
                    <a:pt x="2493" y="3163"/>
                  </a:lnTo>
                  <a:lnTo>
                    <a:pt x="2407" y="3205"/>
                  </a:lnTo>
                  <a:lnTo>
                    <a:pt x="2318" y="3243"/>
                  </a:lnTo>
                  <a:lnTo>
                    <a:pt x="2225" y="3275"/>
                  </a:lnTo>
                  <a:lnTo>
                    <a:pt x="2132" y="3303"/>
                  </a:lnTo>
                  <a:lnTo>
                    <a:pt x="2035" y="3324"/>
                  </a:lnTo>
                  <a:lnTo>
                    <a:pt x="1936" y="3340"/>
                  </a:lnTo>
                  <a:lnTo>
                    <a:pt x="1836" y="3349"/>
                  </a:lnTo>
                  <a:lnTo>
                    <a:pt x="1733" y="3352"/>
                  </a:lnTo>
                  <a:lnTo>
                    <a:pt x="1631" y="3349"/>
                  </a:lnTo>
                  <a:lnTo>
                    <a:pt x="1531" y="3340"/>
                  </a:lnTo>
                  <a:lnTo>
                    <a:pt x="1432" y="3324"/>
                  </a:lnTo>
                  <a:lnTo>
                    <a:pt x="1335" y="3303"/>
                  </a:lnTo>
                  <a:lnTo>
                    <a:pt x="1241" y="3275"/>
                  </a:lnTo>
                  <a:lnTo>
                    <a:pt x="1149" y="3243"/>
                  </a:lnTo>
                  <a:lnTo>
                    <a:pt x="1060" y="3205"/>
                  </a:lnTo>
                  <a:lnTo>
                    <a:pt x="974" y="3163"/>
                  </a:lnTo>
                  <a:lnTo>
                    <a:pt x="891" y="3114"/>
                  </a:lnTo>
                  <a:lnTo>
                    <a:pt x="810" y="3062"/>
                  </a:lnTo>
                  <a:lnTo>
                    <a:pt x="733" y="3005"/>
                  </a:lnTo>
                  <a:lnTo>
                    <a:pt x="659" y="2943"/>
                  </a:lnTo>
                  <a:lnTo>
                    <a:pt x="590" y="2878"/>
                  </a:lnTo>
                  <a:lnTo>
                    <a:pt x="525" y="2808"/>
                  </a:lnTo>
                  <a:lnTo>
                    <a:pt x="463" y="2735"/>
                  </a:lnTo>
                  <a:lnTo>
                    <a:pt x="406" y="2658"/>
                  </a:lnTo>
                  <a:lnTo>
                    <a:pt x="353" y="2578"/>
                  </a:lnTo>
                  <a:lnTo>
                    <a:pt x="306" y="2494"/>
                  </a:lnTo>
                  <a:lnTo>
                    <a:pt x="263" y="2407"/>
                  </a:lnTo>
                  <a:lnTo>
                    <a:pt x="225" y="2318"/>
                  </a:lnTo>
                  <a:lnTo>
                    <a:pt x="192" y="2226"/>
                  </a:lnTo>
                  <a:lnTo>
                    <a:pt x="165" y="2132"/>
                  </a:lnTo>
                  <a:lnTo>
                    <a:pt x="144" y="2035"/>
                  </a:lnTo>
                  <a:lnTo>
                    <a:pt x="128" y="1937"/>
                  </a:lnTo>
                  <a:lnTo>
                    <a:pt x="119" y="1836"/>
                  </a:lnTo>
                  <a:lnTo>
                    <a:pt x="116" y="1734"/>
                  </a:lnTo>
                  <a:lnTo>
                    <a:pt x="119" y="1632"/>
                  </a:lnTo>
                  <a:lnTo>
                    <a:pt x="128" y="1531"/>
                  </a:lnTo>
                  <a:lnTo>
                    <a:pt x="144" y="1432"/>
                  </a:lnTo>
                  <a:lnTo>
                    <a:pt x="165" y="1336"/>
                  </a:lnTo>
                  <a:lnTo>
                    <a:pt x="192" y="1242"/>
                  </a:lnTo>
                  <a:lnTo>
                    <a:pt x="225" y="1149"/>
                  </a:lnTo>
                  <a:lnTo>
                    <a:pt x="263" y="1061"/>
                  </a:lnTo>
                  <a:lnTo>
                    <a:pt x="306" y="973"/>
                  </a:lnTo>
                  <a:lnTo>
                    <a:pt x="353" y="890"/>
                  </a:lnTo>
                  <a:lnTo>
                    <a:pt x="406" y="810"/>
                  </a:lnTo>
                  <a:lnTo>
                    <a:pt x="463" y="732"/>
                  </a:lnTo>
                  <a:lnTo>
                    <a:pt x="525" y="660"/>
                  </a:lnTo>
                  <a:lnTo>
                    <a:pt x="590" y="590"/>
                  </a:lnTo>
                  <a:lnTo>
                    <a:pt x="659" y="524"/>
                  </a:lnTo>
                  <a:lnTo>
                    <a:pt x="733" y="463"/>
                  </a:lnTo>
                  <a:lnTo>
                    <a:pt x="810" y="406"/>
                  </a:lnTo>
                  <a:lnTo>
                    <a:pt x="891" y="354"/>
                  </a:lnTo>
                  <a:lnTo>
                    <a:pt x="974" y="305"/>
                  </a:lnTo>
                  <a:lnTo>
                    <a:pt x="1060" y="262"/>
                  </a:lnTo>
                  <a:lnTo>
                    <a:pt x="1149" y="224"/>
                  </a:lnTo>
                  <a:lnTo>
                    <a:pt x="1241" y="192"/>
                  </a:lnTo>
                  <a:lnTo>
                    <a:pt x="1335" y="165"/>
                  </a:lnTo>
                  <a:lnTo>
                    <a:pt x="1432" y="143"/>
                  </a:lnTo>
                  <a:lnTo>
                    <a:pt x="1531" y="129"/>
                  </a:lnTo>
                  <a:lnTo>
                    <a:pt x="1631" y="119"/>
                  </a:lnTo>
                  <a:lnTo>
                    <a:pt x="1733" y="1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>
              <a:off x="11590338" y="2032000"/>
              <a:ext cx="26988" cy="3016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2"/>
            <p:cNvSpPr>
              <a:spLocks/>
            </p:cNvSpPr>
            <p:nvPr/>
          </p:nvSpPr>
          <p:spPr bwMode="auto">
            <a:xfrm>
              <a:off x="11577638" y="2386013"/>
              <a:ext cx="52388" cy="52388"/>
            </a:xfrm>
            <a:custGeom>
              <a:avLst/>
              <a:gdLst>
                <a:gd name="T0" fmla="*/ 0 w 231"/>
                <a:gd name="T1" fmla="*/ 116 h 231"/>
                <a:gd name="T2" fmla="*/ 2 w 231"/>
                <a:gd name="T3" fmla="*/ 139 h 231"/>
                <a:gd name="T4" fmla="*/ 9 w 231"/>
                <a:gd name="T5" fmla="*/ 160 h 231"/>
                <a:gd name="T6" fmla="*/ 19 w 231"/>
                <a:gd name="T7" fmla="*/ 180 h 231"/>
                <a:gd name="T8" fmla="*/ 34 w 231"/>
                <a:gd name="T9" fmla="*/ 198 h 231"/>
                <a:gd name="T10" fmla="*/ 51 w 231"/>
                <a:gd name="T11" fmla="*/ 212 h 231"/>
                <a:gd name="T12" fmla="*/ 71 w 231"/>
                <a:gd name="T13" fmla="*/ 223 h 231"/>
                <a:gd name="T14" fmla="*/ 93 w 231"/>
                <a:gd name="T15" fmla="*/ 229 h 231"/>
                <a:gd name="T16" fmla="*/ 115 w 231"/>
                <a:gd name="T17" fmla="*/ 231 h 231"/>
                <a:gd name="T18" fmla="*/ 138 w 231"/>
                <a:gd name="T19" fmla="*/ 229 h 231"/>
                <a:gd name="T20" fmla="*/ 159 w 231"/>
                <a:gd name="T21" fmla="*/ 223 h 231"/>
                <a:gd name="T22" fmla="*/ 179 w 231"/>
                <a:gd name="T23" fmla="*/ 212 h 231"/>
                <a:gd name="T24" fmla="*/ 197 w 231"/>
                <a:gd name="T25" fmla="*/ 198 h 231"/>
                <a:gd name="T26" fmla="*/ 212 w 231"/>
                <a:gd name="T27" fmla="*/ 180 h 231"/>
                <a:gd name="T28" fmla="*/ 222 w 231"/>
                <a:gd name="T29" fmla="*/ 160 h 231"/>
                <a:gd name="T30" fmla="*/ 229 w 231"/>
                <a:gd name="T31" fmla="*/ 139 h 231"/>
                <a:gd name="T32" fmla="*/ 231 w 231"/>
                <a:gd name="T33" fmla="*/ 116 h 231"/>
                <a:gd name="T34" fmla="*/ 229 w 231"/>
                <a:gd name="T35" fmla="*/ 93 h 231"/>
                <a:gd name="T36" fmla="*/ 222 w 231"/>
                <a:gd name="T37" fmla="*/ 71 h 231"/>
                <a:gd name="T38" fmla="*/ 212 w 231"/>
                <a:gd name="T39" fmla="*/ 51 h 231"/>
                <a:gd name="T40" fmla="*/ 197 w 231"/>
                <a:gd name="T41" fmla="*/ 35 h 231"/>
                <a:gd name="T42" fmla="*/ 179 w 231"/>
                <a:gd name="T43" fmla="*/ 20 h 231"/>
                <a:gd name="T44" fmla="*/ 159 w 231"/>
                <a:gd name="T45" fmla="*/ 9 h 231"/>
                <a:gd name="T46" fmla="*/ 138 w 231"/>
                <a:gd name="T47" fmla="*/ 3 h 231"/>
                <a:gd name="T48" fmla="*/ 115 w 231"/>
                <a:gd name="T49" fmla="*/ 0 h 231"/>
                <a:gd name="T50" fmla="*/ 93 w 231"/>
                <a:gd name="T51" fmla="*/ 3 h 231"/>
                <a:gd name="T52" fmla="*/ 71 w 231"/>
                <a:gd name="T53" fmla="*/ 9 h 231"/>
                <a:gd name="T54" fmla="*/ 51 w 231"/>
                <a:gd name="T55" fmla="*/ 20 h 231"/>
                <a:gd name="T56" fmla="*/ 34 w 231"/>
                <a:gd name="T57" fmla="*/ 35 h 231"/>
                <a:gd name="T58" fmla="*/ 19 w 231"/>
                <a:gd name="T59" fmla="*/ 51 h 231"/>
                <a:gd name="T60" fmla="*/ 9 w 231"/>
                <a:gd name="T61" fmla="*/ 71 h 231"/>
                <a:gd name="T62" fmla="*/ 2 w 231"/>
                <a:gd name="T63" fmla="*/ 93 h 231"/>
                <a:gd name="T64" fmla="*/ 0 w 231"/>
                <a:gd name="T65" fmla="*/ 11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31">
                  <a:moveTo>
                    <a:pt x="0" y="116"/>
                  </a:moveTo>
                  <a:lnTo>
                    <a:pt x="2" y="139"/>
                  </a:lnTo>
                  <a:lnTo>
                    <a:pt x="9" y="160"/>
                  </a:lnTo>
                  <a:lnTo>
                    <a:pt x="19" y="180"/>
                  </a:lnTo>
                  <a:lnTo>
                    <a:pt x="34" y="198"/>
                  </a:lnTo>
                  <a:lnTo>
                    <a:pt x="51" y="212"/>
                  </a:lnTo>
                  <a:lnTo>
                    <a:pt x="71" y="223"/>
                  </a:lnTo>
                  <a:lnTo>
                    <a:pt x="93" y="229"/>
                  </a:lnTo>
                  <a:lnTo>
                    <a:pt x="115" y="231"/>
                  </a:lnTo>
                  <a:lnTo>
                    <a:pt x="138" y="229"/>
                  </a:lnTo>
                  <a:lnTo>
                    <a:pt x="159" y="223"/>
                  </a:lnTo>
                  <a:lnTo>
                    <a:pt x="179" y="212"/>
                  </a:lnTo>
                  <a:lnTo>
                    <a:pt x="197" y="198"/>
                  </a:lnTo>
                  <a:lnTo>
                    <a:pt x="212" y="180"/>
                  </a:lnTo>
                  <a:lnTo>
                    <a:pt x="222" y="160"/>
                  </a:lnTo>
                  <a:lnTo>
                    <a:pt x="229" y="139"/>
                  </a:lnTo>
                  <a:lnTo>
                    <a:pt x="231" y="116"/>
                  </a:lnTo>
                  <a:lnTo>
                    <a:pt x="229" y="93"/>
                  </a:lnTo>
                  <a:lnTo>
                    <a:pt x="222" y="71"/>
                  </a:lnTo>
                  <a:lnTo>
                    <a:pt x="212" y="51"/>
                  </a:lnTo>
                  <a:lnTo>
                    <a:pt x="197" y="35"/>
                  </a:lnTo>
                  <a:lnTo>
                    <a:pt x="179" y="20"/>
                  </a:lnTo>
                  <a:lnTo>
                    <a:pt x="159" y="9"/>
                  </a:lnTo>
                  <a:lnTo>
                    <a:pt x="138" y="3"/>
                  </a:lnTo>
                  <a:lnTo>
                    <a:pt x="115" y="0"/>
                  </a:lnTo>
                  <a:lnTo>
                    <a:pt x="93" y="3"/>
                  </a:lnTo>
                  <a:lnTo>
                    <a:pt x="71" y="9"/>
                  </a:lnTo>
                  <a:lnTo>
                    <a:pt x="51" y="20"/>
                  </a:lnTo>
                  <a:lnTo>
                    <a:pt x="34" y="35"/>
                  </a:lnTo>
                  <a:lnTo>
                    <a:pt x="19" y="51"/>
                  </a:lnTo>
                  <a:lnTo>
                    <a:pt x="9" y="71"/>
                  </a:lnTo>
                  <a:lnTo>
                    <a:pt x="2" y="93"/>
                  </a:lnTo>
                  <a:lnTo>
                    <a:pt x="0" y="1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870063" y="3409690"/>
            <a:ext cx="702808" cy="702810"/>
            <a:chOff x="1389063" y="3014663"/>
            <a:chExt cx="822324" cy="822325"/>
          </a:xfrm>
          <a:solidFill>
            <a:schemeClr val="bg1"/>
          </a:solidFill>
        </p:grpSpPr>
        <p:sp>
          <p:nvSpPr>
            <p:cNvPr id="56" name="Freeform 77"/>
            <p:cNvSpPr>
              <a:spLocks noEditPoints="1"/>
            </p:cNvSpPr>
            <p:nvPr/>
          </p:nvSpPr>
          <p:spPr bwMode="auto">
            <a:xfrm>
              <a:off x="1389063" y="3014663"/>
              <a:ext cx="822324" cy="822325"/>
            </a:xfrm>
            <a:custGeom>
              <a:avLst/>
              <a:gdLst>
                <a:gd name="T0" fmla="*/ 1462 w 3624"/>
                <a:gd name="T1" fmla="*/ 34 h 3626"/>
                <a:gd name="T2" fmla="*/ 1060 w 3624"/>
                <a:gd name="T3" fmla="*/ 163 h 3626"/>
                <a:gd name="T4" fmla="*/ 706 w 3624"/>
                <a:gd name="T5" fmla="*/ 377 h 3626"/>
                <a:gd name="T6" fmla="*/ 411 w 3624"/>
                <a:gd name="T7" fmla="*/ 664 h 3626"/>
                <a:gd name="T8" fmla="*/ 187 w 3624"/>
                <a:gd name="T9" fmla="*/ 1011 h 3626"/>
                <a:gd name="T10" fmla="*/ 46 w 3624"/>
                <a:gd name="T11" fmla="*/ 1406 h 3626"/>
                <a:gd name="T12" fmla="*/ 0 w 3624"/>
                <a:gd name="T13" fmla="*/ 1838 h 3626"/>
                <a:gd name="T14" fmla="*/ 58 w 3624"/>
                <a:gd name="T15" fmla="*/ 2268 h 3626"/>
                <a:gd name="T16" fmla="*/ 210 w 3624"/>
                <a:gd name="T17" fmla="*/ 2659 h 3626"/>
                <a:gd name="T18" fmla="*/ 443 w 3624"/>
                <a:gd name="T19" fmla="*/ 3000 h 3626"/>
                <a:gd name="T20" fmla="*/ 746 w 3624"/>
                <a:gd name="T21" fmla="*/ 3279 h 3626"/>
                <a:gd name="T22" fmla="*/ 1106 w 3624"/>
                <a:gd name="T23" fmla="*/ 3483 h 3626"/>
                <a:gd name="T24" fmla="*/ 1511 w 3624"/>
                <a:gd name="T25" fmla="*/ 3601 h 3626"/>
                <a:gd name="T26" fmla="*/ 1947 w 3624"/>
                <a:gd name="T27" fmla="*/ 3621 h 3626"/>
                <a:gd name="T28" fmla="*/ 2369 w 3624"/>
                <a:gd name="T29" fmla="*/ 3539 h 3626"/>
                <a:gd name="T30" fmla="*/ 2748 w 3624"/>
                <a:gd name="T31" fmla="*/ 3366 h 3626"/>
                <a:gd name="T32" fmla="*/ 3075 w 3624"/>
                <a:gd name="T33" fmla="*/ 3114 h 3626"/>
                <a:gd name="T34" fmla="*/ 3336 w 3624"/>
                <a:gd name="T35" fmla="*/ 2795 h 3626"/>
                <a:gd name="T36" fmla="*/ 3520 w 3624"/>
                <a:gd name="T37" fmla="*/ 2422 h 3626"/>
                <a:gd name="T38" fmla="*/ 3615 w 3624"/>
                <a:gd name="T39" fmla="*/ 2007 h 3626"/>
                <a:gd name="T40" fmla="*/ 3608 w 3624"/>
                <a:gd name="T41" fmla="*/ 1569 h 3626"/>
                <a:gd name="T42" fmla="*/ 3502 w 3624"/>
                <a:gd name="T43" fmla="*/ 1157 h 3626"/>
                <a:gd name="T44" fmla="*/ 3308 w 3624"/>
                <a:gd name="T45" fmla="*/ 790 h 3626"/>
                <a:gd name="T46" fmla="*/ 3039 w 3624"/>
                <a:gd name="T47" fmla="*/ 478 h 3626"/>
                <a:gd name="T48" fmla="*/ 2705 w 3624"/>
                <a:gd name="T49" fmla="*/ 235 h 3626"/>
                <a:gd name="T50" fmla="*/ 2321 w 3624"/>
                <a:gd name="T51" fmla="*/ 73 h 3626"/>
                <a:gd name="T52" fmla="*/ 1898 w 3624"/>
                <a:gd name="T53" fmla="*/ 2 h 3626"/>
                <a:gd name="T54" fmla="*/ 1623 w 3624"/>
                <a:gd name="T55" fmla="*/ 3494 h 3626"/>
                <a:gd name="T56" fmla="*/ 1223 w 3624"/>
                <a:gd name="T57" fmla="*/ 3400 h 3626"/>
                <a:gd name="T58" fmla="*/ 865 w 3624"/>
                <a:gd name="T59" fmla="*/ 3215 h 3626"/>
                <a:gd name="T60" fmla="*/ 563 w 3624"/>
                <a:gd name="T61" fmla="*/ 2954 h 3626"/>
                <a:gd name="T62" fmla="*/ 330 w 3624"/>
                <a:gd name="T63" fmla="*/ 2628 h 3626"/>
                <a:gd name="T64" fmla="*/ 179 w 3624"/>
                <a:gd name="T65" fmla="*/ 2251 h 3626"/>
                <a:gd name="T66" fmla="*/ 121 w 3624"/>
                <a:gd name="T67" fmla="*/ 1836 h 3626"/>
                <a:gd name="T68" fmla="*/ 167 w 3624"/>
                <a:gd name="T69" fmla="*/ 1420 h 3626"/>
                <a:gd name="T70" fmla="*/ 309 w 3624"/>
                <a:gd name="T71" fmla="*/ 1038 h 3626"/>
                <a:gd name="T72" fmla="*/ 533 w 3624"/>
                <a:gd name="T73" fmla="*/ 708 h 3626"/>
                <a:gd name="T74" fmla="*/ 828 w 3624"/>
                <a:gd name="T75" fmla="*/ 438 h 3626"/>
                <a:gd name="T76" fmla="*/ 1181 w 3624"/>
                <a:gd name="T77" fmla="*/ 244 h 3626"/>
                <a:gd name="T78" fmla="*/ 1577 w 3624"/>
                <a:gd name="T79" fmla="*/ 137 h 3626"/>
                <a:gd name="T80" fmla="*/ 2001 w 3624"/>
                <a:gd name="T81" fmla="*/ 132 h 3626"/>
                <a:gd name="T82" fmla="*/ 2401 w 3624"/>
                <a:gd name="T83" fmla="*/ 226 h 3626"/>
                <a:gd name="T84" fmla="*/ 2759 w 3624"/>
                <a:gd name="T85" fmla="*/ 411 h 3626"/>
                <a:gd name="T86" fmla="*/ 3061 w 3624"/>
                <a:gd name="T87" fmla="*/ 672 h 3626"/>
                <a:gd name="T88" fmla="*/ 3294 w 3624"/>
                <a:gd name="T89" fmla="*/ 998 h 3626"/>
                <a:gd name="T90" fmla="*/ 3446 w 3624"/>
                <a:gd name="T91" fmla="*/ 1375 h 3626"/>
                <a:gd name="T92" fmla="*/ 3504 w 3624"/>
                <a:gd name="T93" fmla="*/ 1790 h 3626"/>
                <a:gd name="T94" fmla="*/ 3457 w 3624"/>
                <a:gd name="T95" fmla="*/ 2206 h 3626"/>
                <a:gd name="T96" fmla="*/ 3316 w 3624"/>
                <a:gd name="T97" fmla="*/ 2588 h 3626"/>
                <a:gd name="T98" fmla="*/ 3092 w 3624"/>
                <a:gd name="T99" fmla="*/ 2918 h 3626"/>
                <a:gd name="T100" fmla="*/ 2797 w 3624"/>
                <a:gd name="T101" fmla="*/ 3189 h 3626"/>
                <a:gd name="T102" fmla="*/ 2445 w 3624"/>
                <a:gd name="T103" fmla="*/ 3382 h 3626"/>
                <a:gd name="T104" fmla="*/ 2047 w 3624"/>
                <a:gd name="T105" fmla="*/ 3489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24" h="3626">
                  <a:moveTo>
                    <a:pt x="1788" y="0"/>
                  </a:moveTo>
                  <a:lnTo>
                    <a:pt x="1677" y="5"/>
                  </a:lnTo>
                  <a:lnTo>
                    <a:pt x="1568" y="16"/>
                  </a:lnTo>
                  <a:lnTo>
                    <a:pt x="1462" y="34"/>
                  </a:lnTo>
                  <a:lnTo>
                    <a:pt x="1357" y="57"/>
                  </a:lnTo>
                  <a:lnTo>
                    <a:pt x="1256" y="87"/>
                  </a:lnTo>
                  <a:lnTo>
                    <a:pt x="1156" y="122"/>
                  </a:lnTo>
                  <a:lnTo>
                    <a:pt x="1060" y="163"/>
                  </a:lnTo>
                  <a:lnTo>
                    <a:pt x="966" y="209"/>
                  </a:lnTo>
                  <a:lnTo>
                    <a:pt x="876" y="260"/>
                  </a:lnTo>
                  <a:lnTo>
                    <a:pt x="790" y="316"/>
                  </a:lnTo>
                  <a:lnTo>
                    <a:pt x="706" y="377"/>
                  </a:lnTo>
                  <a:lnTo>
                    <a:pt x="626" y="443"/>
                  </a:lnTo>
                  <a:lnTo>
                    <a:pt x="550" y="512"/>
                  </a:lnTo>
                  <a:lnTo>
                    <a:pt x="478" y="587"/>
                  </a:lnTo>
                  <a:lnTo>
                    <a:pt x="411" y="664"/>
                  </a:lnTo>
                  <a:lnTo>
                    <a:pt x="347" y="746"/>
                  </a:lnTo>
                  <a:lnTo>
                    <a:pt x="289" y="831"/>
                  </a:lnTo>
                  <a:lnTo>
                    <a:pt x="235" y="920"/>
                  </a:lnTo>
                  <a:lnTo>
                    <a:pt x="187" y="1011"/>
                  </a:lnTo>
                  <a:lnTo>
                    <a:pt x="143" y="1106"/>
                  </a:lnTo>
                  <a:lnTo>
                    <a:pt x="105" y="1204"/>
                  </a:lnTo>
                  <a:lnTo>
                    <a:pt x="72" y="1304"/>
                  </a:lnTo>
                  <a:lnTo>
                    <a:pt x="46" y="1406"/>
                  </a:lnTo>
                  <a:lnTo>
                    <a:pt x="25" y="1512"/>
                  </a:lnTo>
                  <a:lnTo>
                    <a:pt x="11" y="1619"/>
                  </a:lnTo>
                  <a:lnTo>
                    <a:pt x="2" y="1727"/>
                  </a:lnTo>
                  <a:lnTo>
                    <a:pt x="0" y="1838"/>
                  </a:lnTo>
                  <a:lnTo>
                    <a:pt x="5" y="1948"/>
                  </a:lnTo>
                  <a:lnTo>
                    <a:pt x="16" y="2057"/>
                  </a:lnTo>
                  <a:lnTo>
                    <a:pt x="34" y="2164"/>
                  </a:lnTo>
                  <a:lnTo>
                    <a:pt x="58" y="2268"/>
                  </a:lnTo>
                  <a:lnTo>
                    <a:pt x="87" y="2370"/>
                  </a:lnTo>
                  <a:lnTo>
                    <a:pt x="123" y="2469"/>
                  </a:lnTo>
                  <a:lnTo>
                    <a:pt x="164" y="2566"/>
                  </a:lnTo>
                  <a:lnTo>
                    <a:pt x="210" y="2659"/>
                  </a:lnTo>
                  <a:lnTo>
                    <a:pt x="260" y="2749"/>
                  </a:lnTo>
                  <a:lnTo>
                    <a:pt x="316" y="2837"/>
                  </a:lnTo>
                  <a:lnTo>
                    <a:pt x="378" y="2921"/>
                  </a:lnTo>
                  <a:lnTo>
                    <a:pt x="443" y="3000"/>
                  </a:lnTo>
                  <a:lnTo>
                    <a:pt x="512" y="3076"/>
                  </a:lnTo>
                  <a:lnTo>
                    <a:pt x="586" y="3148"/>
                  </a:lnTo>
                  <a:lnTo>
                    <a:pt x="664" y="3215"/>
                  </a:lnTo>
                  <a:lnTo>
                    <a:pt x="746" y="3279"/>
                  </a:lnTo>
                  <a:lnTo>
                    <a:pt x="830" y="3337"/>
                  </a:lnTo>
                  <a:lnTo>
                    <a:pt x="919" y="3391"/>
                  </a:lnTo>
                  <a:lnTo>
                    <a:pt x="1011" y="3439"/>
                  </a:lnTo>
                  <a:lnTo>
                    <a:pt x="1106" y="3483"/>
                  </a:lnTo>
                  <a:lnTo>
                    <a:pt x="1204" y="3522"/>
                  </a:lnTo>
                  <a:lnTo>
                    <a:pt x="1304" y="3553"/>
                  </a:lnTo>
                  <a:lnTo>
                    <a:pt x="1406" y="3580"/>
                  </a:lnTo>
                  <a:lnTo>
                    <a:pt x="1511" y="3601"/>
                  </a:lnTo>
                  <a:lnTo>
                    <a:pt x="1618" y="3616"/>
                  </a:lnTo>
                  <a:lnTo>
                    <a:pt x="1726" y="3624"/>
                  </a:lnTo>
                  <a:lnTo>
                    <a:pt x="1837" y="3626"/>
                  </a:lnTo>
                  <a:lnTo>
                    <a:pt x="1947" y="3621"/>
                  </a:lnTo>
                  <a:lnTo>
                    <a:pt x="2056" y="3610"/>
                  </a:lnTo>
                  <a:lnTo>
                    <a:pt x="2163" y="3592"/>
                  </a:lnTo>
                  <a:lnTo>
                    <a:pt x="2267" y="3569"/>
                  </a:lnTo>
                  <a:lnTo>
                    <a:pt x="2369" y="3539"/>
                  </a:lnTo>
                  <a:lnTo>
                    <a:pt x="2468" y="3504"/>
                  </a:lnTo>
                  <a:lnTo>
                    <a:pt x="2565" y="3463"/>
                  </a:lnTo>
                  <a:lnTo>
                    <a:pt x="2658" y="3417"/>
                  </a:lnTo>
                  <a:lnTo>
                    <a:pt x="2748" y="3366"/>
                  </a:lnTo>
                  <a:lnTo>
                    <a:pt x="2836" y="3310"/>
                  </a:lnTo>
                  <a:lnTo>
                    <a:pt x="2919" y="3249"/>
                  </a:lnTo>
                  <a:lnTo>
                    <a:pt x="2998" y="3183"/>
                  </a:lnTo>
                  <a:lnTo>
                    <a:pt x="3075" y="3114"/>
                  </a:lnTo>
                  <a:lnTo>
                    <a:pt x="3147" y="3040"/>
                  </a:lnTo>
                  <a:lnTo>
                    <a:pt x="3215" y="2962"/>
                  </a:lnTo>
                  <a:lnTo>
                    <a:pt x="3277" y="2880"/>
                  </a:lnTo>
                  <a:lnTo>
                    <a:pt x="3336" y="2795"/>
                  </a:lnTo>
                  <a:lnTo>
                    <a:pt x="3389" y="2706"/>
                  </a:lnTo>
                  <a:lnTo>
                    <a:pt x="3438" y="2615"/>
                  </a:lnTo>
                  <a:lnTo>
                    <a:pt x="3482" y="2520"/>
                  </a:lnTo>
                  <a:lnTo>
                    <a:pt x="3520" y="2422"/>
                  </a:lnTo>
                  <a:lnTo>
                    <a:pt x="3552" y="2322"/>
                  </a:lnTo>
                  <a:lnTo>
                    <a:pt x="3579" y="2220"/>
                  </a:lnTo>
                  <a:lnTo>
                    <a:pt x="3600" y="2114"/>
                  </a:lnTo>
                  <a:lnTo>
                    <a:pt x="3615" y="2007"/>
                  </a:lnTo>
                  <a:lnTo>
                    <a:pt x="3622" y="1899"/>
                  </a:lnTo>
                  <a:lnTo>
                    <a:pt x="3624" y="1788"/>
                  </a:lnTo>
                  <a:lnTo>
                    <a:pt x="3620" y="1678"/>
                  </a:lnTo>
                  <a:lnTo>
                    <a:pt x="3608" y="1569"/>
                  </a:lnTo>
                  <a:lnTo>
                    <a:pt x="3590" y="1462"/>
                  </a:lnTo>
                  <a:lnTo>
                    <a:pt x="3567" y="1358"/>
                  </a:lnTo>
                  <a:lnTo>
                    <a:pt x="3538" y="1257"/>
                  </a:lnTo>
                  <a:lnTo>
                    <a:pt x="3502" y="1157"/>
                  </a:lnTo>
                  <a:lnTo>
                    <a:pt x="3462" y="1060"/>
                  </a:lnTo>
                  <a:lnTo>
                    <a:pt x="3416" y="967"/>
                  </a:lnTo>
                  <a:lnTo>
                    <a:pt x="3364" y="877"/>
                  </a:lnTo>
                  <a:lnTo>
                    <a:pt x="3308" y="790"/>
                  </a:lnTo>
                  <a:lnTo>
                    <a:pt x="3248" y="705"/>
                  </a:lnTo>
                  <a:lnTo>
                    <a:pt x="3182" y="626"/>
                  </a:lnTo>
                  <a:lnTo>
                    <a:pt x="3113" y="550"/>
                  </a:lnTo>
                  <a:lnTo>
                    <a:pt x="3039" y="478"/>
                  </a:lnTo>
                  <a:lnTo>
                    <a:pt x="2961" y="411"/>
                  </a:lnTo>
                  <a:lnTo>
                    <a:pt x="2880" y="347"/>
                  </a:lnTo>
                  <a:lnTo>
                    <a:pt x="2794" y="289"/>
                  </a:lnTo>
                  <a:lnTo>
                    <a:pt x="2705" y="235"/>
                  </a:lnTo>
                  <a:lnTo>
                    <a:pt x="2614" y="187"/>
                  </a:lnTo>
                  <a:lnTo>
                    <a:pt x="2518" y="143"/>
                  </a:lnTo>
                  <a:lnTo>
                    <a:pt x="2422" y="105"/>
                  </a:lnTo>
                  <a:lnTo>
                    <a:pt x="2321" y="73"/>
                  </a:lnTo>
                  <a:lnTo>
                    <a:pt x="2219" y="46"/>
                  </a:lnTo>
                  <a:lnTo>
                    <a:pt x="2113" y="25"/>
                  </a:lnTo>
                  <a:lnTo>
                    <a:pt x="2007" y="10"/>
                  </a:lnTo>
                  <a:lnTo>
                    <a:pt x="1898" y="2"/>
                  </a:lnTo>
                  <a:lnTo>
                    <a:pt x="1788" y="0"/>
                  </a:lnTo>
                  <a:close/>
                  <a:moveTo>
                    <a:pt x="1835" y="3505"/>
                  </a:moveTo>
                  <a:lnTo>
                    <a:pt x="1729" y="3503"/>
                  </a:lnTo>
                  <a:lnTo>
                    <a:pt x="1623" y="3494"/>
                  </a:lnTo>
                  <a:lnTo>
                    <a:pt x="1520" y="3480"/>
                  </a:lnTo>
                  <a:lnTo>
                    <a:pt x="1419" y="3459"/>
                  </a:lnTo>
                  <a:lnTo>
                    <a:pt x="1320" y="3432"/>
                  </a:lnTo>
                  <a:lnTo>
                    <a:pt x="1223" y="3400"/>
                  </a:lnTo>
                  <a:lnTo>
                    <a:pt x="1129" y="3361"/>
                  </a:lnTo>
                  <a:lnTo>
                    <a:pt x="1039" y="3317"/>
                  </a:lnTo>
                  <a:lnTo>
                    <a:pt x="951" y="3269"/>
                  </a:lnTo>
                  <a:lnTo>
                    <a:pt x="865" y="3215"/>
                  </a:lnTo>
                  <a:lnTo>
                    <a:pt x="784" y="3156"/>
                  </a:lnTo>
                  <a:lnTo>
                    <a:pt x="707" y="3093"/>
                  </a:lnTo>
                  <a:lnTo>
                    <a:pt x="634" y="3025"/>
                  </a:lnTo>
                  <a:lnTo>
                    <a:pt x="563" y="2954"/>
                  </a:lnTo>
                  <a:lnTo>
                    <a:pt x="499" y="2878"/>
                  </a:lnTo>
                  <a:lnTo>
                    <a:pt x="438" y="2799"/>
                  </a:lnTo>
                  <a:lnTo>
                    <a:pt x="382" y="2715"/>
                  </a:lnTo>
                  <a:lnTo>
                    <a:pt x="330" y="2628"/>
                  </a:lnTo>
                  <a:lnTo>
                    <a:pt x="284" y="2538"/>
                  </a:lnTo>
                  <a:lnTo>
                    <a:pt x="244" y="2446"/>
                  </a:lnTo>
                  <a:lnTo>
                    <a:pt x="209" y="2350"/>
                  </a:lnTo>
                  <a:lnTo>
                    <a:pt x="179" y="2251"/>
                  </a:lnTo>
                  <a:lnTo>
                    <a:pt x="155" y="2151"/>
                  </a:lnTo>
                  <a:lnTo>
                    <a:pt x="137" y="2048"/>
                  </a:lnTo>
                  <a:lnTo>
                    <a:pt x="126" y="1943"/>
                  </a:lnTo>
                  <a:lnTo>
                    <a:pt x="121" y="1836"/>
                  </a:lnTo>
                  <a:lnTo>
                    <a:pt x="123" y="1729"/>
                  </a:lnTo>
                  <a:lnTo>
                    <a:pt x="132" y="1624"/>
                  </a:lnTo>
                  <a:lnTo>
                    <a:pt x="146" y="1521"/>
                  </a:lnTo>
                  <a:lnTo>
                    <a:pt x="167" y="1420"/>
                  </a:lnTo>
                  <a:lnTo>
                    <a:pt x="194" y="1321"/>
                  </a:lnTo>
                  <a:lnTo>
                    <a:pt x="227" y="1224"/>
                  </a:lnTo>
                  <a:lnTo>
                    <a:pt x="265" y="1130"/>
                  </a:lnTo>
                  <a:lnTo>
                    <a:pt x="309" y="1038"/>
                  </a:lnTo>
                  <a:lnTo>
                    <a:pt x="358" y="950"/>
                  </a:lnTo>
                  <a:lnTo>
                    <a:pt x="412" y="866"/>
                  </a:lnTo>
                  <a:lnTo>
                    <a:pt x="470" y="785"/>
                  </a:lnTo>
                  <a:lnTo>
                    <a:pt x="533" y="708"/>
                  </a:lnTo>
                  <a:lnTo>
                    <a:pt x="601" y="634"/>
                  </a:lnTo>
                  <a:lnTo>
                    <a:pt x="672" y="564"/>
                  </a:lnTo>
                  <a:lnTo>
                    <a:pt x="748" y="499"/>
                  </a:lnTo>
                  <a:lnTo>
                    <a:pt x="828" y="438"/>
                  </a:lnTo>
                  <a:lnTo>
                    <a:pt x="910" y="381"/>
                  </a:lnTo>
                  <a:lnTo>
                    <a:pt x="997" y="331"/>
                  </a:lnTo>
                  <a:lnTo>
                    <a:pt x="1087" y="285"/>
                  </a:lnTo>
                  <a:lnTo>
                    <a:pt x="1181" y="244"/>
                  </a:lnTo>
                  <a:lnTo>
                    <a:pt x="1276" y="209"/>
                  </a:lnTo>
                  <a:lnTo>
                    <a:pt x="1374" y="179"/>
                  </a:lnTo>
                  <a:lnTo>
                    <a:pt x="1475" y="155"/>
                  </a:lnTo>
                  <a:lnTo>
                    <a:pt x="1577" y="137"/>
                  </a:lnTo>
                  <a:lnTo>
                    <a:pt x="1683" y="126"/>
                  </a:lnTo>
                  <a:lnTo>
                    <a:pt x="1789" y="121"/>
                  </a:lnTo>
                  <a:lnTo>
                    <a:pt x="1896" y="123"/>
                  </a:lnTo>
                  <a:lnTo>
                    <a:pt x="2001" y="132"/>
                  </a:lnTo>
                  <a:lnTo>
                    <a:pt x="2104" y="146"/>
                  </a:lnTo>
                  <a:lnTo>
                    <a:pt x="2205" y="167"/>
                  </a:lnTo>
                  <a:lnTo>
                    <a:pt x="2305" y="194"/>
                  </a:lnTo>
                  <a:lnTo>
                    <a:pt x="2401" y="226"/>
                  </a:lnTo>
                  <a:lnTo>
                    <a:pt x="2495" y="265"/>
                  </a:lnTo>
                  <a:lnTo>
                    <a:pt x="2586" y="309"/>
                  </a:lnTo>
                  <a:lnTo>
                    <a:pt x="2674" y="357"/>
                  </a:lnTo>
                  <a:lnTo>
                    <a:pt x="2759" y="411"/>
                  </a:lnTo>
                  <a:lnTo>
                    <a:pt x="2840" y="470"/>
                  </a:lnTo>
                  <a:lnTo>
                    <a:pt x="2918" y="533"/>
                  </a:lnTo>
                  <a:lnTo>
                    <a:pt x="2992" y="601"/>
                  </a:lnTo>
                  <a:lnTo>
                    <a:pt x="3061" y="672"/>
                  </a:lnTo>
                  <a:lnTo>
                    <a:pt x="3126" y="748"/>
                  </a:lnTo>
                  <a:lnTo>
                    <a:pt x="3187" y="828"/>
                  </a:lnTo>
                  <a:lnTo>
                    <a:pt x="3243" y="911"/>
                  </a:lnTo>
                  <a:lnTo>
                    <a:pt x="3294" y="998"/>
                  </a:lnTo>
                  <a:lnTo>
                    <a:pt x="3340" y="1088"/>
                  </a:lnTo>
                  <a:lnTo>
                    <a:pt x="3382" y="1180"/>
                  </a:lnTo>
                  <a:lnTo>
                    <a:pt x="3417" y="1276"/>
                  </a:lnTo>
                  <a:lnTo>
                    <a:pt x="3446" y="1375"/>
                  </a:lnTo>
                  <a:lnTo>
                    <a:pt x="3470" y="1475"/>
                  </a:lnTo>
                  <a:lnTo>
                    <a:pt x="3487" y="1578"/>
                  </a:lnTo>
                  <a:lnTo>
                    <a:pt x="3499" y="1683"/>
                  </a:lnTo>
                  <a:lnTo>
                    <a:pt x="3504" y="1790"/>
                  </a:lnTo>
                  <a:lnTo>
                    <a:pt x="3501" y="1897"/>
                  </a:lnTo>
                  <a:lnTo>
                    <a:pt x="3494" y="2002"/>
                  </a:lnTo>
                  <a:lnTo>
                    <a:pt x="3478" y="2105"/>
                  </a:lnTo>
                  <a:lnTo>
                    <a:pt x="3457" y="2206"/>
                  </a:lnTo>
                  <a:lnTo>
                    <a:pt x="3431" y="2305"/>
                  </a:lnTo>
                  <a:lnTo>
                    <a:pt x="3398" y="2402"/>
                  </a:lnTo>
                  <a:lnTo>
                    <a:pt x="3360" y="2496"/>
                  </a:lnTo>
                  <a:lnTo>
                    <a:pt x="3316" y="2588"/>
                  </a:lnTo>
                  <a:lnTo>
                    <a:pt x="3267" y="2676"/>
                  </a:lnTo>
                  <a:lnTo>
                    <a:pt x="3214" y="2760"/>
                  </a:lnTo>
                  <a:lnTo>
                    <a:pt x="3155" y="2841"/>
                  </a:lnTo>
                  <a:lnTo>
                    <a:pt x="3092" y="2918"/>
                  </a:lnTo>
                  <a:lnTo>
                    <a:pt x="3024" y="2992"/>
                  </a:lnTo>
                  <a:lnTo>
                    <a:pt x="2952" y="3062"/>
                  </a:lnTo>
                  <a:lnTo>
                    <a:pt x="2876" y="3127"/>
                  </a:lnTo>
                  <a:lnTo>
                    <a:pt x="2797" y="3189"/>
                  </a:lnTo>
                  <a:lnTo>
                    <a:pt x="2714" y="3245"/>
                  </a:lnTo>
                  <a:lnTo>
                    <a:pt x="2627" y="3295"/>
                  </a:lnTo>
                  <a:lnTo>
                    <a:pt x="2537" y="3341"/>
                  </a:lnTo>
                  <a:lnTo>
                    <a:pt x="2445" y="3382"/>
                  </a:lnTo>
                  <a:lnTo>
                    <a:pt x="2349" y="3418"/>
                  </a:lnTo>
                  <a:lnTo>
                    <a:pt x="2250" y="3448"/>
                  </a:lnTo>
                  <a:lnTo>
                    <a:pt x="2150" y="3471"/>
                  </a:lnTo>
                  <a:lnTo>
                    <a:pt x="2047" y="3489"/>
                  </a:lnTo>
                  <a:lnTo>
                    <a:pt x="1943" y="3500"/>
                  </a:lnTo>
                  <a:lnTo>
                    <a:pt x="1835" y="3505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78"/>
            <p:cNvSpPr>
              <a:spLocks/>
            </p:cNvSpPr>
            <p:nvPr/>
          </p:nvSpPr>
          <p:spPr bwMode="auto">
            <a:xfrm>
              <a:off x="1666875" y="3198813"/>
              <a:ext cx="266700" cy="347663"/>
            </a:xfrm>
            <a:custGeom>
              <a:avLst/>
              <a:gdLst>
                <a:gd name="T0" fmla="*/ 980 w 1176"/>
                <a:gd name="T1" fmla="*/ 106 h 1532"/>
                <a:gd name="T2" fmla="*/ 887 w 1176"/>
                <a:gd name="T3" fmla="*/ 54 h 1532"/>
                <a:gd name="T4" fmla="*/ 777 w 1176"/>
                <a:gd name="T5" fmla="*/ 19 h 1532"/>
                <a:gd name="T6" fmla="*/ 652 w 1176"/>
                <a:gd name="T7" fmla="*/ 2 h 1532"/>
                <a:gd name="T8" fmla="*/ 520 w 1176"/>
                <a:gd name="T9" fmla="*/ 2 h 1532"/>
                <a:gd name="T10" fmla="*/ 400 w 1176"/>
                <a:gd name="T11" fmla="*/ 23 h 1532"/>
                <a:gd name="T12" fmla="*/ 295 w 1176"/>
                <a:gd name="T13" fmla="*/ 65 h 1532"/>
                <a:gd name="T14" fmla="*/ 201 w 1176"/>
                <a:gd name="T15" fmla="*/ 128 h 1532"/>
                <a:gd name="T16" fmla="*/ 125 w 1176"/>
                <a:gd name="T17" fmla="*/ 206 h 1532"/>
                <a:gd name="T18" fmla="*/ 67 w 1176"/>
                <a:gd name="T19" fmla="*/ 295 h 1532"/>
                <a:gd name="T20" fmla="*/ 27 w 1176"/>
                <a:gd name="T21" fmla="*/ 396 h 1532"/>
                <a:gd name="T22" fmla="*/ 4 w 1176"/>
                <a:gd name="T23" fmla="*/ 508 h 1532"/>
                <a:gd name="T24" fmla="*/ 97 w 1176"/>
                <a:gd name="T25" fmla="*/ 567 h 1532"/>
                <a:gd name="T26" fmla="*/ 112 w 1176"/>
                <a:gd name="T27" fmla="*/ 458 h 1532"/>
                <a:gd name="T28" fmla="*/ 145 w 1176"/>
                <a:gd name="T29" fmla="*/ 360 h 1532"/>
                <a:gd name="T30" fmla="*/ 194 w 1176"/>
                <a:gd name="T31" fmla="*/ 271 h 1532"/>
                <a:gd name="T32" fmla="*/ 259 w 1176"/>
                <a:gd name="T33" fmla="*/ 195 h 1532"/>
                <a:gd name="T34" fmla="*/ 336 w 1176"/>
                <a:gd name="T35" fmla="*/ 138 h 1532"/>
                <a:gd name="T36" fmla="*/ 425 w 1176"/>
                <a:gd name="T37" fmla="*/ 99 h 1532"/>
                <a:gd name="T38" fmla="*/ 525 w 1176"/>
                <a:gd name="T39" fmla="*/ 80 h 1532"/>
                <a:gd name="T40" fmla="*/ 640 w 1176"/>
                <a:gd name="T41" fmla="*/ 80 h 1532"/>
                <a:gd name="T42" fmla="*/ 753 w 1176"/>
                <a:gd name="T43" fmla="*/ 99 h 1532"/>
                <a:gd name="T44" fmla="*/ 852 w 1176"/>
                <a:gd name="T45" fmla="*/ 138 h 1532"/>
                <a:gd name="T46" fmla="*/ 934 w 1176"/>
                <a:gd name="T47" fmla="*/ 195 h 1532"/>
                <a:gd name="T48" fmla="*/ 1000 w 1176"/>
                <a:gd name="T49" fmla="*/ 267 h 1532"/>
                <a:gd name="T50" fmla="*/ 1045 w 1176"/>
                <a:gd name="T51" fmla="*/ 350 h 1532"/>
                <a:gd name="T52" fmla="*/ 1067 w 1176"/>
                <a:gd name="T53" fmla="*/ 441 h 1532"/>
                <a:gd name="T54" fmla="*/ 1066 w 1176"/>
                <a:gd name="T55" fmla="*/ 533 h 1532"/>
                <a:gd name="T56" fmla="*/ 1042 w 1176"/>
                <a:gd name="T57" fmla="*/ 620 h 1532"/>
                <a:gd name="T58" fmla="*/ 995 w 1176"/>
                <a:gd name="T59" fmla="*/ 711 h 1532"/>
                <a:gd name="T60" fmla="*/ 922 w 1176"/>
                <a:gd name="T61" fmla="*/ 805 h 1532"/>
                <a:gd name="T62" fmla="*/ 662 w 1176"/>
                <a:gd name="T63" fmla="*/ 1061 h 1532"/>
                <a:gd name="T64" fmla="*/ 595 w 1176"/>
                <a:gd name="T65" fmla="*/ 1145 h 1532"/>
                <a:gd name="T66" fmla="*/ 549 w 1176"/>
                <a:gd name="T67" fmla="*/ 1237 h 1532"/>
                <a:gd name="T68" fmla="*/ 531 w 1176"/>
                <a:gd name="T69" fmla="*/ 1310 h 1532"/>
                <a:gd name="T70" fmla="*/ 519 w 1176"/>
                <a:gd name="T71" fmla="*/ 1409 h 1532"/>
                <a:gd name="T72" fmla="*/ 514 w 1176"/>
                <a:gd name="T73" fmla="*/ 1532 h 1532"/>
                <a:gd name="T74" fmla="*/ 605 w 1176"/>
                <a:gd name="T75" fmla="*/ 1481 h 1532"/>
                <a:gd name="T76" fmla="*/ 609 w 1176"/>
                <a:gd name="T77" fmla="*/ 1396 h 1532"/>
                <a:gd name="T78" fmla="*/ 619 w 1176"/>
                <a:gd name="T79" fmla="*/ 1323 h 1532"/>
                <a:gd name="T80" fmla="*/ 649 w 1176"/>
                <a:gd name="T81" fmla="*/ 1244 h 1532"/>
                <a:gd name="T82" fmla="*/ 678 w 1176"/>
                <a:gd name="T83" fmla="*/ 1195 h 1532"/>
                <a:gd name="T84" fmla="*/ 708 w 1176"/>
                <a:gd name="T85" fmla="*/ 1159 h 1532"/>
                <a:gd name="T86" fmla="*/ 754 w 1176"/>
                <a:gd name="T87" fmla="*/ 1110 h 1532"/>
                <a:gd name="T88" fmla="*/ 818 w 1176"/>
                <a:gd name="T89" fmla="*/ 1044 h 1532"/>
                <a:gd name="T90" fmla="*/ 899 w 1176"/>
                <a:gd name="T91" fmla="*/ 962 h 1532"/>
                <a:gd name="T92" fmla="*/ 997 w 1176"/>
                <a:gd name="T93" fmla="*/ 864 h 1532"/>
                <a:gd name="T94" fmla="*/ 1085 w 1176"/>
                <a:gd name="T95" fmla="*/ 763 h 1532"/>
                <a:gd name="T96" fmla="*/ 1143 w 1176"/>
                <a:gd name="T97" fmla="*/ 661 h 1532"/>
                <a:gd name="T98" fmla="*/ 1173 w 1176"/>
                <a:gd name="T99" fmla="*/ 556 h 1532"/>
                <a:gd name="T100" fmla="*/ 1174 w 1176"/>
                <a:gd name="T101" fmla="*/ 449 h 1532"/>
                <a:gd name="T102" fmla="*/ 1155 w 1176"/>
                <a:gd name="T103" fmla="*/ 345 h 1532"/>
                <a:gd name="T104" fmla="*/ 1115 w 1176"/>
                <a:gd name="T105" fmla="*/ 253 h 1532"/>
                <a:gd name="T106" fmla="*/ 1058 w 1176"/>
                <a:gd name="T107" fmla="*/ 173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6" h="1532">
                  <a:moveTo>
                    <a:pt x="1022" y="138"/>
                  </a:moveTo>
                  <a:lnTo>
                    <a:pt x="980" y="106"/>
                  </a:lnTo>
                  <a:lnTo>
                    <a:pt x="935" y="77"/>
                  </a:lnTo>
                  <a:lnTo>
                    <a:pt x="887" y="54"/>
                  </a:lnTo>
                  <a:lnTo>
                    <a:pt x="834" y="34"/>
                  </a:lnTo>
                  <a:lnTo>
                    <a:pt x="777" y="19"/>
                  </a:lnTo>
                  <a:lnTo>
                    <a:pt x="717" y="9"/>
                  </a:lnTo>
                  <a:lnTo>
                    <a:pt x="652" y="2"/>
                  </a:lnTo>
                  <a:lnTo>
                    <a:pt x="584" y="0"/>
                  </a:lnTo>
                  <a:lnTo>
                    <a:pt x="520" y="2"/>
                  </a:lnTo>
                  <a:lnTo>
                    <a:pt x="459" y="10"/>
                  </a:lnTo>
                  <a:lnTo>
                    <a:pt x="400" y="23"/>
                  </a:lnTo>
                  <a:lnTo>
                    <a:pt x="347" y="42"/>
                  </a:lnTo>
                  <a:lnTo>
                    <a:pt x="295" y="65"/>
                  </a:lnTo>
                  <a:lnTo>
                    <a:pt x="246" y="94"/>
                  </a:lnTo>
                  <a:lnTo>
                    <a:pt x="201" y="128"/>
                  </a:lnTo>
                  <a:lnTo>
                    <a:pt x="159" y="166"/>
                  </a:lnTo>
                  <a:lnTo>
                    <a:pt x="125" y="206"/>
                  </a:lnTo>
                  <a:lnTo>
                    <a:pt x="93" y="249"/>
                  </a:lnTo>
                  <a:lnTo>
                    <a:pt x="67" y="295"/>
                  </a:lnTo>
                  <a:lnTo>
                    <a:pt x="45" y="344"/>
                  </a:lnTo>
                  <a:lnTo>
                    <a:pt x="27" y="396"/>
                  </a:lnTo>
                  <a:lnTo>
                    <a:pt x="13" y="450"/>
                  </a:lnTo>
                  <a:lnTo>
                    <a:pt x="4" y="508"/>
                  </a:lnTo>
                  <a:lnTo>
                    <a:pt x="0" y="567"/>
                  </a:lnTo>
                  <a:lnTo>
                    <a:pt x="97" y="567"/>
                  </a:lnTo>
                  <a:lnTo>
                    <a:pt x="103" y="512"/>
                  </a:lnTo>
                  <a:lnTo>
                    <a:pt x="112" y="458"/>
                  </a:lnTo>
                  <a:lnTo>
                    <a:pt x="126" y="408"/>
                  </a:lnTo>
                  <a:lnTo>
                    <a:pt x="145" y="360"/>
                  </a:lnTo>
                  <a:lnTo>
                    <a:pt x="166" y="313"/>
                  </a:lnTo>
                  <a:lnTo>
                    <a:pt x="194" y="271"/>
                  </a:lnTo>
                  <a:lnTo>
                    <a:pt x="225" y="231"/>
                  </a:lnTo>
                  <a:lnTo>
                    <a:pt x="259" y="195"/>
                  </a:lnTo>
                  <a:lnTo>
                    <a:pt x="295" y="164"/>
                  </a:lnTo>
                  <a:lnTo>
                    <a:pt x="336" y="138"/>
                  </a:lnTo>
                  <a:lnTo>
                    <a:pt x="378" y="117"/>
                  </a:lnTo>
                  <a:lnTo>
                    <a:pt x="425" y="99"/>
                  </a:lnTo>
                  <a:lnTo>
                    <a:pt x="473" y="87"/>
                  </a:lnTo>
                  <a:lnTo>
                    <a:pt x="525" y="80"/>
                  </a:lnTo>
                  <a:lnTo>
                    <a:pt x="578" y="78"/>
                  </a:lnTo>
                  <a:lnTo>
                    <a:pt x="640" y="80"/>
                  </a:lnTo>
                  <a:lnTo>
                    <a:pt x="698" y="87"/>
                  </a:lnTo>
                  <a:lnTo>
                    <a:pt x="753" y="99"/>
                  </a:lnTo>
                  <a:lnTo>
                    <a:pt x="805" y="116"/>
                  </a:lnTo>
                  <a:lnTo>
                    <a:pt x="852" y="138"/>
                  </a:lnTo>
                  <a:lnTo>
                    <a:pt x="895" y="164"/>
                  </a:lnTo>
                  <a:lnTo>
                    <a:pt x="934" y="195"/>
                  </a:lnTo>
                  <a:lnTo>
                    <a:pt x="970" y="230"/>
                  </a:lnTo>
                  <a:lnTo>
                    <a:pt x="1000" y="267"/>
                  </a:lnTo>
                  <a:lnTo>
                    <a:pt x="1025" y="307"/>
                  </a:lnTo>
                  <a:lnTo>
                    <a:pt x="1045" y="350"/>
                  </a:lnTo>
                  <a:lnTo>
                    <a:pt x="1058" y="394"/>
                  </a:lnTo>
                  <a:lnTo>
                    <a:pt x="1067" y="441"/>
                  </a:lnTo>
                  <a:lnTo>
                    <a:pt x="1069" y="490"/>
                  </a:lnTo>
                  <a:lnTo>
                    <a:pt x="1066" y="533"/>
                  </a:lnTo>
                  <a:lnTo>
                    <a:pt x="1057" y="576"/>
                  </a:lnTo>
                  <a:lnTo>
                    <a:pt x="1042" y="620"/>
                  </a:lnTo>
                  <a:lnTo>
                    <a:pt x="1021" y="665"/>
                  </a:lnTo>
                  <a:lnTo>
                    <a:pt x="995" y="711"/>
                  </a:lnTo>
                  <a:lnTo>
                    <a:pt x="961" y="757"/>
                  </a:lnTo>
                  <a:lnTo>
                    <a:pt x="922" y="805"/>
                  </a:lnTo>
                  <a:lnTo>
                    <a:pt x="791" y="933"/>
                  </a:lnTo>
                  <a:lnTo>
                    <a:pt x="662" y="1061"/>
                  </a:lnTo>
                  <a:lnTo>
                    <a:pt x="626" y="1102"/>
                  </a:lnTo>
                  <a:lnTo>
                    <a:pt x="595" y="1145"/>
                  </a:lnTo>
                  <a:lnTo>
                    <a:pt x="568" y="1191"/>
                  </a:lnTo>
                  <a:lnTo>
                    <a:pt x="549" y="1237"/>
                  </a:lnTo>
                  <a:lnTo>
                    <a:pt x="539" y="1270"/>
                  </a:lnTo>
                  <a:lnTo>
                    <a:pt x="531" y="1310"/>
                  </a:lnTo>
                  <a:lnTo>
                    <a:pt x="525" y="1356"/>
                  </a:lnTo>
                  <a:lnTo>
                    <a:pt x="519" y="1409"/>
                  </a:lnTo>
                  <a:lnTo>
                    <a:pt x="516" y="1467"/>
                  </a:lnTo>
                  <a:lnTo>
                    <a:pt x="514" y="1532"/>
                  </a:lnTo>
                  <a:lnTo>
                    <a:pt x="604" y="1532"/>
                  </a:lnTo>
                  <a:lnTo>
                    <a:pt x="605" y="1481"/>
                  </a:lnTo>
                  <a:lnTo>
                    <a:pt x="606" y="1435"/>
                  </a:lnTo>
                  <a:lnTo>
                    <a:pt x="609" y="1396"/>
                  </a:lnTo>
                  <a:lnTo>
                    <a:pt x="612" y="1363"/>
                  </a:lnTo>
                  <a:lnTo>
                    <a:pt x="619" y="1323"/>
                  </a:lnTo>
                  <a:lnTo>
                    <a:pt x="631" y="1284"/>
                  </a:lnTo>
                  <a:lnTo>
                    <a:pt x="649" y="1244"/>
                  </a:lnTo>
                  <a:lnTo>
                    <a:pt x="671" y="1206"/>
                  </a:lnTo>
                  <a:lnTo>
                    <a:pt x="678" y="1195"/>
                  </a:lnTo>
                  <a:lnTo>
                    <a:pt x="691" y="1179"/>
                  </a:lnTo>
                  <a:lnTo>
                    <a:pt x="708" y="1159"/>
                  </a:lnTo>
                  <a:lnTo>
                    <a:pt x="729" y="1136"/>
                  </a:lnTo>
                  <a:lnTo>
                    <a:pt x="754" y="1110"/>
                  </a:lnTo>
                  <a:lnTo>
                    <a:pt x="784" y="1078"/>
                  </a:lnTo>
                  <a:lnTo>
                    <a:pt x="818" y="1044"/>
                  </a:lnTo>
                  <a:lnTo>
                    <a:pt x="856" y="1004"/>
                  </a:lnTo>
                  <a:lnTo>
                    <a:pt x="899" y="962"/>
                  </a:lnTo>
                  <a:lnTo>
                    <a:pt x="945" y="914"/>
                  </a:lnTo>
                  <a:lnTo>
                    <a:pt x="997" y="864"/>
                  </a:lnTo>
                  <a:lnTo>
                    <a:pt x="1044" y="813"/>
                  </a:lnTo>
                  <a:lnTo>
                    <a:pt x="1085" y="763"/>
                  </a:lnTo>
                  <a:lnTo>
                    <a:pt x="1118" y="711"/>
                  </a:lnTo>
                  <a:lnTo>
                    <a:pt x="1143" y="661"/>
                  </a:lnTo>
                  <a:lnTo>
                    <a:pt x="1162" y="608"/>
                  </a:lnTo>
                  <a:lnTo>
                    <a:pt x="1173" y="556"/>
                  </a:lnTo>
                  <a:lnTo>
                    <a:pt x="1176" y="505"/>
                  </a:lnTo>
                  <a:lnTo>
                    <a:pt x="1174" y="449"/>
                  </a:lnTo>
                  <a:lnTo>
                    <a:pt x="1167" y="395"/>
                  </a:lnTo>
                  <a:lnTo>
                    <a:pt x="1155" y="345"/>
                  </a:lnTo>
                  <a:lnTo>
                    <a:pt x="1137" y="297"/>
                  </a:lnTo>
                  <a:lnTo>
                    <a:pt x="1115" y="253"/>
                  </a:lnTo>
                  <a:lnTo>
                    <a:pt x="1089" y="211"/>
                  </a:lnTo>
                  <a:lnTo>
                    <a:pt x="1058" y="173"/>
                  </a:lnTo>
                  <a:lnTo>
                    <a:pt x="1022" y="1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1763713" y="3600451"/>
              <a:ext cx="55562" cy="55563"/>
            </a:xfrm>
            <a:custGeom>
              <a:avLst/>
              <a:gdLst>
                <a:gd name="T0" fmla="*/ 121 w 242"/>
                <a:gd name="T1" fmla="*/ 0 h 242"/>
                <a:gd name="T2" fmla="*/ 92 w 242"/>
                <a:gd name="T3" fmla="*/ 4 h 242"/>
                <a:gd name="T4" fmla="*/ 67 w 242"/>
                <a:gd name="T5" fmla="*/ 13 h 242"/>
                <a:gd name="T6" fmla="*/ 45 w 242"/>
                <a:gd name="T7" fmla="*/ 27 h 242"/>
                <a:gd name="T8" fmla="*/ 27 w 242"/>
                <a:gd name="T9" fmla="*/ 45 h 242"/>
                <a:gd name="T10" fmla="*/ 12 w 242"/>
                <a:gd name="T11" fmla="*/ 69 h 242"/>
                <a:gd name="T12" fmla="*/ 3 w 242"/>
                <a:gd name="T13" fmla="*/ 94 h 242"/>
                <a:gd name="T14" fmla="*/ 0 w 242"/>
                <a:gd name="T15" fmla="*/ 121 h 242"/>
                <a:gd name="T16" fmla="*/ 3 w 242"/>
                <a:gd name="T17" fmla="*/ 149 h 242"/>
                <a:gd name="T18" fmla="*/ 12 w 242"/>
                <a:gd name="T19" fmla="*/ 175 h 242"/>
                <a:gd name="T20" fmla="*/ 27 w 242"/>
                <a:gd name="T21" fmla="*/ 197 h 242"/>
                <a:gd name="T22" fmla="*/ 45 w 242"/>
                <a:gd name="T23" fmla="*/ 216 h 242"/>
                <a:gd name="T24" fmla="*/ 67 w 242"/>
                <a:gd name="T25" fmla="*/ 230 h 242"/>
                <a:gd name="T26" fmla="*/ 92 w 242"/>
                <a:gd name="T27" fmla="*/ 239 h 242"/>
                <a:gd name="T28" fmla="*/ 121 w 242"/>
                <a:gd name="T29" fmla="*/ 242 h 242"/>
                <a:gd name="T30" fmla="*/ 148 w 242"/>
                <a:gd name="T31" fmla="*/ 239 h 242"/>
                <a:gd name="T32" fmla="*/ 174 w 242"/>
                <a:gd name="T33" fmla="*/ 230 h 242"/>
                <a:gd name="T34" fmla="*/ 196 w 242"/>
                <a:gd name="T35" fmla="*/ 216 h 242"/>
                <a:gd name="T36" fmla="*/ 214 w 242"/>
                <a:gd name="T37" fmla="*/ 197 h 242"/>
                <a:gd name="T38" fmla="*/ 229 w 242"/>
                <a:gd name="T39" fmla="*/ 175 h 242"/>
                <a:gd name="T40" fmla="*/ 239 w 242"/>
                <a:gd name="T41" fmla="*/ 149 h 242"/>
                <a:gd name="T42" fmla="*/ 242 w 242"/>
                <a:gd name="T43" fmla="*/ 121 h 242"/>
                <a:gd name="T44" fmla="*/ 239 w 242"/>
                <a:gd name="T45" fmla="*/ 94 h 242"/>
                <a:gd name="T46" fmla="*/ 229 w 242"/>
                <a:gd name="T47" fmla="*/ 69 h 242"/>
                <a:gd name="T48" fmla="*/ 214 w 242"/>
                <a:gd name="T49" fmla="*/ 45 h 242"/>
                <a:gd name="T50" fmla="*/ 196 w 242"/>
                <a:gd name="T51" fmla="*/ 27 h 242"/>
                <a:gd name="T52" fmla="*/ 174 w 242"/>
                <a:gd name="T53" fmla="*/ 13 h 242"/>
                <a:gd name="T54" fmla="*/ 148 w 242"/>
                <a:gd name="T55" fmla="*/ 4 h 242"/>
                <a:gd name="T56" fmla="*/ 121 w 242"/>
                <a:gd name="T5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2" h="242">
                  <a:moveTo>
                    <a:pt x="121" y="0"/>
                  </a:moveTo>
                  <a:lnTo>
                    <a:pt x="92" y="4"/>
                  </a:lnTo>
                  <a:lnTo>
                    <a:pt x="67" y="13"/>
                  </a:lnTo>
                  <a:lnTo>
                    <a:pt x="45" y="27"/>
                  </a:lnTo>
                  <a:lnTo>
                    <a:pt x="27" y="45"/>
                  </a:lnTo>
                  <a:lnTo>
                    <a:pt x="12" y="69"/>
                  </a:lnTo>
                  <a:lnTo>
                    <a:pt x="3" y="94"/>
                  </a:lnTo>
                  <a:lnTo>
                    <a:pt x="0" y="121"/>
                  </a:lnTo>
                  <a:lnTo>
                    <a:pt x="3" y="149"/>
                  </a:lnTo>
                  <a:lnTo>
                    <a:pt x="12" y="175"/>
                  </a:lnTo>
                  <a:lnTo>
                    <a:pt x="27" y="197"/>
                  </a:lnTo>
                  <a:lnTo>
                    <a:pt x="45" y="216"/>
                  </a:lnTo>
                  <a:lnTo>
                    <a:pt x="67" y="230"/>
                  </a:lnTo>
                  <a:lnTo>
                    <a:pt x="92" y="239"/>
                  </a:lnTo>
                  <a:lnTo>
                    <a:pt x="121" y="242"/>
                  </a:lnTo>
                  <a:lnTo>
                    <a:pt x="148" y="239"/>
                  </a:lnTo>
                  <a:lnTo>
                    <a:pt x="174" y="230"/>
                  </a:lnTo>
                  <a:lnTo>
                    <a:pt x="196" y="216"/>
                  </a:lnTo>
                  <a:lnTo>
                    <a:pt x="214" y="197"/>
                  </a:lnTo>
                  <a:lnTo>
                    <a:pt x="229" y="175"/>
                  </a:lnTo>
                  <a:lnTo>
                    <a:pt x="239" y="149"/>
                  </a:lnTo>
                  <a:lnTo>
                    <a:pt x="242" y="121"/>
                  </a:lnTo>
                  <a:lnTo>
                    <a:pt x="239" y="94"/>
                  </a:lnTo>
                  <a:lnTo>
                    <a:pt x="229" y="69"/>
                  </a:lnTo>
                  <a:lnTo>
                    <a:pt x="214" y="45"/>
                  </a:lnTo>
                  <a:lnTo>
                    <a:pt x="196" y="27"/>
                  </a:lnTo>
                  <a:lnTo>
                    <a:pt x="174" y="13"/>
                  </a:lnTo>
                  <a:lnTo>
                    <a:pt x="148" y="4"/>
                  </a:lnTo>
                  <a:lnTo>
                    <a:pt x="121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977061" y="3409690"/>
            <a:ext cx="700828" cy="702176"/>
            <a:chOff x="2605088" y="3005138"/>
            <a:chExt cx="825500" cy="827087"/>
          </a:xfrm>
          <a:solidFill>
            <a:schemeClr val="bg1"/>
          </a:solidFill>
        </p:grpSpPr>
        <p:sp>
          <p:nvSpPr>
            <p:cNvPr id="60" name="Freeform 84"/>
            <p:cNvSpPr>
              <a:spLocks noEditPoints="1"/>
            </p:cNvSpPr>
            <p:nvPr/>
          </p:nvSpPr>
          <p:spPr bwMode="auto">
            <a:xfrm>
              <a:off x="2605088" y="3005138"/>
              <a:ext cx="825500" cy="827087"/>
            </a:xfrm>
            <a:custGeom>
              <a:avLst/>
              <a:gdLst>
                <a:gd name="T0" fmla="*/ 1495 w 3643"/>
                <a:gd name="T1" fmla="*/ 29 h 3644"/>
                <a:gd name="T2" fmla="*/ 1089 w 3643"/>
                <a:gd name="T3" fmla="*/ 154 h 3644"/>
                <a:gd name="T4" fmla="*/ 730 w 3643"/>
                <a:gd name="T5" fmla="*/ 364 h 3644"/>
                <a:gd name="T6" fmla="*/ 429 w 3643"/>
                <a:gd name="T7" fmla="*/ 649 h 3644"/>
                <a:gd name="T8" fmla="*/ 199 w 3643"/>
                <a:gd name="T9" fmla="*/ 995 h 3644"/>
                <a:gd name="T10" fmla="*/ 52 w 3643"/>
                <a:gd name="T11" fmla="*/ 1389 h 3644"/>
                <a:gd name="T12" fmla="*/ 0 w 3643"/>
                <a:gd name="T13" fmla="*/ 1822 h 3644"/>
                <a:gd name="T14" fmla="*/ 52 w 3643"/>
                <a:gd name="T15" fmla="*/ 2254 h 3644"/>
                <a:gd name="T16" fmla="*/ 199 w 3643"/>
                <a:gd name="T17" fmla="*/ 2649 h 3644"/>
                <a:gd name="T18" fmla="*/ 429 w 3643"/>
                <a:gd name="T19" fmla="*/ 2995 h 3644"/>
                <a:gd name="T20" fmla="*/ 730 w 3643"/>
                <a:gd name="T21" fmla="*/ 3279 h 3644"/>
                <a:gd name="T22" fmla="*/ 1089 w 3643"/>
                <a:gd name="T23" fmla="*/ 3490 h 3644"/>
                <a:gd name="T24" fmla="*/ 1495 w 3643"/>
                <a:gd name="T25" fmla="*/ 3614 h 3644"/>
                <a:gd name="T26" fmla="*/ 1932 w 3643"/>
                <a:gd name="T27" fmla="*/ 3641 h 3644"/>
                <a:gd name="T28" fmla="*/ 2356 w 3643"/>
                <a:gd name="T29" fmla="*/ 3564 h 3644"/>
                <a:gd name="T30" fmla="*/ 2740 w 3643"/>
                <a:gd name="T31" fmla="*/ 3395 h 3644"/>
                <a:gd name="T32" fmla="*/ 3072 w 3643"/>
                <a:gd name="T33" fmla="*/ 3146 h 3644"/>
                <a:gd name="T34" fmla="*/ 3338 w 3643"/>
                <a:gd name="T35" fmla="*/ 2830 h 3644"/>
                <a:gd name="T36" fmla="*/ 3528 w 3643"/>
                <a:gd name="T37" fmla="*/ 2457 h 3644"/>
                <a:gd name="T38" fmla="*/ 3630 w 3643"/>
                <a:gd name="T39" fmla="*/ 2042 h 3644"/>
                <a:gd name="T40" fmla="*/ 3630 w 3643"/>
                <a:gd name="T41" fmla="*/ 1602 h 3644"/>
                <a:gd name="T42" fmla="*/ 3528 w 3643"/>
                <a:gd name="T43" fmla="*/ 1187 h 3644"/>
                <a:gd name="T44" fmla="*/ 3338 w 3643"/>
                <a:gd name="T45" fmla="*/ 815 h 3644"/>
                <a:gd name="T46" fmla="*/ 3072 w 3643"/>
                <a:gd name="T47" fmla="*/ 498 h 3644"/>
                <a:gd name="T48" fmla="*/ 2740 w 3643"/>
                <a:gd name="T49" fmla="*/ 249 h 3644"/>
                <a:gd name="T50" fmla="*/ 2356 w 3643"/>
                <a:gd name="T51" fmla="*/ 80 h 3644"/>
                <a:gd name="T52" fmla="*/ 1932 w 3643"/>
                <a:gd name="T53" fmla="*/ 4 h 3644"/>
                <a:gd name="T54" fmla="*/ 1608 w 3643"/>
                <a:gd name="T55" fmla="*/ 3509 h 3644"/>
                <a:gd name="T56" fmla="*/ 1207 w 3643"/>
                <a:gd name="T57" fmla="*/ 3407 h 3644"/>
                <a:gd name="T58" fmla="*/ 851 w 3643"/>
                <a:gd name="T59" fmla="*/ 3217 h 3644"/>
                <a:gd name="T60" fmla="*/ 551 w 3643"/>
                <a:gd name="T61" fmla="*/ 2951 h 3644"/>
                <a:gd name="T62" fmla="*/ 321 w 3643"/>
                <a:gd name="T63" fmla="*/ 2621 h 3644"/>
                <a:gd name="T64" fmla="*/ 173 w 3643"/>
                <a:gd name="T65" fmla="*/ 2240 h 3644"/>
                <a:gd name="T66" fmla="*/ 121 w 3643"/>
                <a:gd name="T67" fmla="*/ 1822 h 3644"/>
                <a:gd name="T68" fmla="*/ 173 w 3643"/>
                <a:gd name="T69" fmla="*/ 1404 h 3644"/>
                <a:gd name="T70" fmla="*/ 321 w 3643"/>
                <a:gd name="T71" fmla="*/ 1024 h 3644"/>
                <a:gd name="T72" fmla="*/ 551 w 3643"/>
                <a:gd name="T73" fmla="*/ 693 h 3644"/>
                <a:gd name="T74" fmla="*/ 851 w 3643"/>
                <a:gd name="T75" fmla="*/ 427 h 3644"/>
                <a:gd name="T76" fmla="*/ 1207 w 3643"/>
                <a:gd name="T77" fmla="*/ 236 h 3644"/>
                <a:gd name="T78" fmla="*/ 1608 w 3643"/>
                <a:gd name="T79" fmla="*/ 135 h 3644"/>
                <a:gd name="T80" fmla="*/ 2035 w 3643"/>
                <a:gd name="T81" fmla="*/ 135 h 3644"/>
                <a:gd name="T82" fmla="*/ 2436 w 3643"/>
                <a:gd name="T83" fmla="*/ 236 h 3644"/>
                <a:gd name="T84" fmla="*/ 2791 w 3643"/>
                <a:gd name="T85" fmla="*/ 427 h 3644"/>
                <a:gd name="T86" fmla="*/ 3092 w 3643"/>
                <a:gd name="T87" fmla="*/ 693 h 3644"/>
                <a:gd name="T88" fmla="*/ 3322 w 3643"/>
                <a:gd name="T89" fmla="*/ 1023 h 3644"/>
                <a:gd name="T90" fmla="*/ 3470 w 3643"/>
                <a:gd name="T91" fmla="*/ 1404 h 3644"/>
                <a:gd name="T92" fmla="*/ 3522 w 3643"/>
                <a:gd name="T93" fmla="*/ 1822 h 3644"/>
                <a:gd name="T94" fmla="*/ 3470 w 3643"/>
                <a:gd name="T95" fmla="*/ 2240 h 3644"/>
                <a:gd name="T96" fmla="*/ 3322 w 3643"/>
                <a:gd name="T97" fmla="*/ 2621 h 3644"/>
                <a:gd name="T98" fmla="*/ 3092 w 3643"/>
                <a:gd name="T99" fmla="*/ 2951 h 3644"/>
                <a:gd name="T100" fmla="*/ 2791 w 3643"/>
                <a:gd name="T101" fmla="*/ 3217 h 3644"/>
                <a:gd name="T102" fmla="*/ 2436 w 3643"/>
                <a:gd name="T103" fmla="*/ 3407 h 3644"/>
                <a:gd name="T104" fmla="*/ 2035 w 3643"/>
                <a:gd name="T105" fmla="*/ 3509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43" h="3644">
                  <a:moveTo>
                    <a:pt x="1822" y="0"/>
                  </a:moveTo>
                  <a:lnTo>
                    <a:pt x="1711" y="4"/>
                  </a:lnTo>
                  <a:lnTo>
                    <a:pt x="1602" y="14"/>
                  </a:lnTo>
                  <a:lnTo>
                    <a:pt x="1495" y="29"/>
                  </a:lnTo>
                  <a:lnTo>
                    <a:pt x="1390" y="51"/>
                  </a:lnTo>
                  <a:lnTo>
                    <a:pt x="1287" y="80"/>
                  </a:lnTo>
                  <a:lnTo>
                    <a:pt x="1186" y="114"/>
                  </a:lnTo>
                  <a:lnTo>
                    <a:pt x="1089" y="154"/>
                  </a:lnTo>
                  <a:lnTo>
                    <a:pt x="994" y="199"/>
                  </a:lnTo>
                  <a:lnTo>
                    <a:pt x="902" y="249"/>
                  </a:lnTo>
                  <a:lnTo>
                    <a:pt x="815" y="304"/>
                  </a:lnTo>
                  <a:lnTo>
                    <a:pt x="730" y="364"/>
                  </a:lnTo>
                  <a:lnTo>
                    <a:pt x="648" y="429"/>
                  </a:lnTo>
                  <a:lnTo>
                    <a:pt x="571" y="498"/>
                  </a:lnTo>
                  <a:lnTo>
                    <a:pt x="498" y="572"/>
                  </a:lnTo>
                  <a:lnTo>
                    <a:pt x="429" y="649"/>
                  </a:lnTo>
                  <a:lnTo>
                    <a:pt x="364" y="730"/>
                  </a:lnTo>
                  <a:lnTo>
                    <a:pt x="305" y="815"/>
                  </a:lnTo>
                  <a:lnTo>
                    <a:pt x="250" y="903"/>
                  </a:lnTo>
                  <a:lnTo>
                    <a:pt x="199" y="995"/>
                  </a:lnTo>
                  <a:lnTo>
                    <a:pt x="153" y="1089"/>
                  </a:lnTo>
                  <a:lnTo>
                    <a:pt x="115" y="1187"/>
                  </a:lnTo>
                  <a:lnTo>
                    <a:pt x="81" y="1287"/>
                  </a:lnTo>
                  <a:lnTo>
                    <a:pt x="52" y="1389"/>
                  </a:lnTo>
                  <a:lnTo>
                    <a:pt x="30" y="1494"/>
                  </a:lnTo>
                  <a:lnTo>
                    <a:pt x="13" y="1602"/>
                  </a:lnTo>
                  <a:lnTo>
                    <a:pt x="3" y="1711"/>
                  </a:lnTo>
                  <a:lnTo>
                    <a:pt x="0" y="1822"/>
                  </a:lnTo>
                  <a:lnTo>
                    <a:pt x="3" y="1933"/>
                  </a:lnTo>
                  <a:lnTo>
                    <a:pt x="13" y="2042"/>
                  </a:lnTo>
                  <a:lnTo>
                    <a:pt x="30" y="2149"/>
                  </a:lnTo>
                  <a:lnTo>
                    <a:pt x="52" y="2254"/>
                  </a:lnTo>
                  <a:lnTo>
                    <a:pt x="81" y="2356"/>
                  </a:lnTo>
                  <a:lnTo>
                    <a:pt x="115" y="2457"/>
                  </a:lnTo>
                  <a:lnTo>
                    <a:pt x="153" y="2554"/>
                  </a:lnTo>
                  <a:lnTo>
                    <a:pt x="199" y="2649"/>
                  </a:lnTo>
                  <a:lnTo>
                    <a:pt x="250" y="2741"/>
                  </a:lnTo>
                  <a:lnTo>
                    <a:pt x="305" y="2830"/>
                  </a:lnTo>
                  <a:lnTo>
                    <a:pt x="364" y="2915"/>
                  </a:lnTo>
                  <a:lnTo>
                    <a:pt x="429" y="2995"/>
                  </a:lnTo>
                  <a:lnTo>
                    <a:pt x="498" y="3073"/>
                  </a:lnTo>
                  <a:lnTo>
                    <a:pt x="571" y="3146"/>
                  </a:lnTo>
                  <a:lnTo>
                    <a:pt x="648" y="3215"/>
                  </a:lnTo>
                  <a:lnTo>
                    <a:pt x="730" y="3279"/>
                  </a:lnTo>
                  <a:lnTo>
                    <a:pt x="814" y="3340"/>
                  </a:lnTo>
                  <a:lnTo>
                    <a:pt x="902" y="3395"/>
                  </a:lnTo>
                  <a:lnTo>
                    <a:pt x="994" y="3445"/>
                  </a:lnTo>
                  <a:lnTo>
                    <a:pt x="1089" y="3490"/>
                  </a:lnTo>
                  <a:lnTo>
                    <a:pt x="1186" y="3530"/>
                  </a:lnTo>
                  <a:lnTo>
                    <a:pt x="1287" y="3564"/>
                  </a:lnTo>
                  <a:lnTo>
                    <a:pt x="1390" y="3592"/>
                  </a:lnTo>
                  <a:lnTo>
                    <a:pt x="1495" y="3614"/>
                  </a:lnTo>
                  <a:lnTo>
                    <a:pt x="1602" y="3631"/>
                  </a:lnTo>
                  <a:lnTo>
                    <a:pt x="1711" y="3641"/>
                  </a:lnTo>
                  <a:lnTo>
                    <a:pt x="1822" y="3644"/>
                  </a:lnTo>
                  <a:lnTo>
                    <a:pt x="1932" y="3641"/>
                  </a:lnTo>
                  <a:lnTo>
                    <a:pt x="2041" y="3631"/>
                  </a:lnTo>
                  <a:lnTo>
                    <a:pt x="2149" y="3614"/>
                  </a:lnTo>
                  <a:lnTo>
                    <a:pt x="2253" y="3592"/>
                  </a:lnTo>
                  <a:lnTo>
                    <a:pt x="2356" y="3564"/>
                  </a:lnTo>
                  <a:lnTo>
                    <a:pt x="2457" y="3530"/>
                  </a:lnTo>
                  <a:lnTo>
                    <a:pt x="2554" y="3490"/>
                  </a:lnTo>
                  <a:lnTo>
                    <a:pt x="2649" y="3445"/>
                  </a:lnTo>
                  <a:lnTo>
                    <a:pt x="2740" y="3395"/>
                  </a:lnTo>
                  <a:lnTo>
                    <a:pt x="2828" y="3340"/>
                  </a:lnTo>
                  <a:lnTo>
                    <a:pt x="2913" y="3279"/>
                  </a:lnTo>
                  <a:lnTo>
                    <a:pt x="2995" y="3215"/>
                  </a:lnTo>
                  <a:lnTo>
                    <a:pt x="3072" y="3146"/>
                  </a:lnTo>
                  <a:lnTo>
                    <a:pt x="3145" y="3073"/>
                  </a:lnTo>
                  <a:lnTo>
                    <a:pt x="3213" y="2995"/>
                  </a:lnTo>
                  <a:lnTo>
                    <a:pt x="3279" y="2915"/>
                  </a:lnTo>
                  <a:lnTo>
                    <a:pt x="3338" y="2830"/>
                  </a:lnTo>
                  <a:lnTo>
                    <a:pt x="3394" y="2741"/>
                  </a:lnTo>
                  <a:lnTo>
                    <a:pt x="3444" y="2649"/>
                  </a:lnTo>
                  <a:lnTo>
                    <a:pt x="3489" y="2554"/>
                  </a:lnTo>
                  <a:lnTo>
                    <a:pt x="3528" y="2457"/>
                  </a:lnTo>
                  <a:lnTo>
                    <a:pt x="3563" y="2356"/>
                  </a:lnTo>
                  <a:lnTo>
                    <a:pt x="3591" y="2254"/>
                  </a:lnTo>
                  <a:lnTo>
                    <a:pt x="3613" y="2149"/>
                  </a:lnTo>
                  <a:lnTo>
                    <a:pt x="3630" y="2042"/>
                  </a:lnTo>
                  <a:lnTo>
                    <a:pt x="3640" y="1933"/>
                  </a:lnTo>
                  <a:lnTo>
                    <a:pt x="3643" y="1822"/>
                  </a:lnTo>
                  <a:lnTo>
                    <a:pt x="3640" y="1711"/>
                  </a:lnTo>
                  <a:lnTo>
                    <a:pt x="3630" y="1602"/>
                  </a:lnTo>
                  <a:lnTo>
                    <a:pt x="3613" y="1494"/>
                  </a:lnTo>
                  <a:lnTo>
                    <a:pt x="3591" y="1389"/>
                  </a:lnTo>
                  <a:lnTo>
                    <a:pt x="3563" y="1287"/>
                  </a:lnTo>
                  <a:lnTo>
                    <a:pt x="3528" y="1187"/>
                  </a:lnTo>
                  <a:lnTo>
                    <a:pt x="3489" y="1089"/>
                  </a:lnTo>
                  <a:lnTo>
                    <a:pt x="3444" y="995"/>
                  </a:lnTo>
                  <a:lnTo>
                    <a:pt x="3394" y="903"/>
                  </a:lnTo>
                  <a:lnTo>
                    <a:pt x="3338" y="815"/>
                  </a:lnTo>
                  <a:lnTo>
                    <a:pt x="3279" y="730"/>
                  </a:lnTo>
                  <a:lnTo>
                    <a:pt x="3213" y="649"/>
                  </a:lnTo>
                  <a:lnTo>
                    <a:pt x="3145" y="572"/>
                  </a:lnTo>
                  <a:lnTo>
                    <a:pt x="3072" y="498"/>
                  </a:lnTo>
                  <a:lnTo>
                    <a:pt x="2995" y="429"/>
                  </a:lnTo>
                  <a:lnTo>
                    <a:pt x="2913" y="364"/>
                  </a:lnTo>
                  <a:lnTo>
                    <a:pt x="2828" y="304"/>
                  </a:lnTo>
                  <a:lnTo>
                    <a:pt x="2740" y="249"/>
                  </a:lnTo>
                  <a:lnTo>
                    <a:pt x="2649" y="199"/>
                  </a:lnTo>
                  <a:lnTo>
                    <a:pt x="2554" y="154"/>
                  </a:lnTo>
                  <a:lnTo>
                    <a:pt x="2457" y="114"/>
                  </a:lnTo>
                  <a:lnTo>
                    <a:pt x="2356" y="80"/>
                  </a:lnTo>
                  <a:lnTo>
                    <a:pt x="2253" y="51"/>
                  </a:lnTo>
                  <a:lnTo>
                    <a:pt x="2149" y="29"/>
                  </a:lnTo>
                  <a:lnTo>
                    <a:pt x="2041" y="14"/>
                  </a:lnTo>
                  <a:lnTo>
                    <a:pt x="1932" y="4"/>
                  </a:lnTo>
                  <a:lnTo>
                    <a:pt x="1822" y="0"/>
                  </a:lnTo>
                  <a:close/>
                  <a:moveTo>
                    <a:pt x="1822" y="3522"/>
                  </a:moveTo>
                  <a:lnTo>
                    <a:pt x="1714" y="3519"/>
                  </a:lnTo>
                  <a:lnTo>
                    <a:pt x="1608" y="3509"/>
                  </a:lnTo>
                  <a:lnTo>
                    <a:pt x="1505" y="3493"/>
                  </a:lnTo>
                  <a:lnTo>
                    <a:pt x="1404" y="3470"/>
                  </a:lnTo>
                  <a:lnTo>
                    <a:pt x="1305" y="3442"/>
                  </a:lnTo>
                  <a:lnTo>
                    <a:pt x="1207" y="3407"/>
                  </a:lnTo>
                  <a:lnTo>
                    <a:pt x="1113" y="3368"/>
                  </a:lnTo>
                  <a:lnTo>
                    <a:pt x="1023" y="3322"/>
                  </a:lnTo>
                  <a:lnTo>
                    <a:pt x="936" y="3273"/>
                  </a:lnTo>
                  <a:lnTo>
                    <a:pt x="851" y="3217"/>
                  </a:lnTo>
                  <a:lnTo>
                    <a:pt x="770" y="3158"/>
                  </a:lnTo>
                  <a:lnTo>
                    <a:pt x="694" y="3093"/>
                  </a:lnTo>
                  <a:lnTo>
                    <a:pt x="620" y="3024"/>
                  </a:lnTo>
                  <a:lnTo>
                    <a:pt x="551" y="2951"/>
                  </a:lnTo>
                  <a:lnTo>
                    <a:pt x="487" y="2874"/>
                  </a:lnTo>
                  <a:lnTo>
                    <a:pt x="426" y="2793"/>
                  </a:lnTo>
                  <a:lnTo>
                    <a:pt x="371" y="2708"/>
                  </a:lnTo>
                  <a:lnTo>
                    <a:pt x="321" y="2621"/>
                  </a:lnTo>
                  <a:lnTo>
                    <a:pt x="276" y="2530"/>
                  </a:lnTo>
                  <a:lnTo>
                    <a:pt x="236" y="2436"/>
                  </a:lnTo>
                  <a:lnTo>
                    <a:pt x="202" y="2339"/>
                  </a:lnTo>
                  <a:lnTo>
                    <a:pt x="173" y="2240"/>
                  </a:lnTo>
                  <a:lnTo>
                    <a:pt x="151" y="2139"/>
                  </a:lnTo>
                  <a:lnTo>
                    <a:pt x="135" y="2035"/>
                  </a:lnTo>
                  <a:lnTo>
                    <a:pt x="125" y="1929"/>
                  </a:lnTo>
                  <a:lnTo>
                    <a:pt x="121" y="1822"/>
                  </a:lnTo>
                  <a:lnTo>
                    <a:pt x="125" y="1714"/>
                  </a:lnTo>
                  <a:lnTo>
                    <a:pt x="135" y="1609"/>
                  </a:lnTo>
                  <a:lnTo>
                    <a:pt x="151" y="1506"/>
                  </a:lnTo>
                  <a:lnTo>
                    <a:pt x="173" y="1404"/>
                  </a:lnTo>
                  <a:lnTo>
                    <a:pt x="202" y="1304"/>
                  </a:lnTo>
                  <a:lnTo>
                    <a:pt x="236" y="1208"/>
                  </a:lnTo>
                  <a:lnTo>
                    <a:pt x="276" y="1114"/>
                  </a:lnTo>
                  <a:lnTo>
                    <a:pt x="321" y="1024"/>
                  </a:lnTo>
                  <a:lnTo>
                    <a:pt x="371" y="935"/>
                  </a:lnTo>
                  <a:lnTo>
                    <a:pt x="426" y="851"/>
                  </a:lnTo>
                  <a:lnTo>
                    <a:pt x="487" y="771"/>
                  </a:lnTo>
                  <a:lnTo>
                    <a:pt x="551" y="693"/>
                  </a:lnTo>
                  <a:lnTo>
                    <a:pt x="620" y="620"/>
                  </a:lnTo>
                  <a:lnTo>
                    <a:pt x="694" y="551"/>
                  </a:lnTo>
                  <a:lnTo>
                    <a:pt x="770" y="487"/>
                  </a:lnTo>
                  <a:lnTo>
                    <a:pt x="851" y="427"/>
                  </a:lnTo>
                  <a:lnTo>
                    <a:pt x="936" y="372"/>
                  </a:lnTo>
                  <a:lnTo>
                    <a:pt x="1023" y="321"/>
                  </a:lnTo>
                  <a:lnTo>
                    <a:pt x="1113" y="275"/>
                  </a:lnTo>
                  <a:lnTo>
                    <a:pt x="1207" y="236"/>
                  </a:lnTo>
                  <a:lnTo>
                    <a:pt x="1305" y="201"/>
                  </a:lnTo>
                  <a:lnTo>
                    <a:pt x="1404" y="174"/>
                  </a:lnTo>
                  <a:lnTo>
                    <a:pt x="1505" y="151"/>
                  </a:lnTo>
                  <a:lnTo>
                    <a:pt x="1608" y="135"/>
                  </a:lnTo>
                  <a:lnTo>
                    <a:pt x="1714" y="125"/>
                  </a:lnTo>
                  <a:lnTo>
                    <a:pt x="1822" y="122"/>
                  </a:lnTo>
                  <a:lnTo>
                    <a:pt x="1929" y="125"/>
                  </a:lnTo>
                  <a:lnTo>
                    <a:pt x="2035" y="135"/>
                  </a:lnTo>
                  <a:lnTo>
                    <a:pt x="2139" y="151"/>
                  </a:lnTo>
                  <a:lnTo>
                    <a:pt x="2239" y="174"/>
                  </a:lnTo>
                  <a:lnTo>
                    <a:pt x="2339" y="201"/>
                  </a:lnTo>
                  <a:lnTo>
                    <a:pt x="2436" y="236"/>
                  </a:lnTo>
                  <a:lnTo>
                    <a:pt x="2529" y="275"/>
                  </a:lnTo>
                  <a:lnTo>
                    <a:pt x="2620" y="321"/>
                  </a:lnTo>
                  <a:lnTo>
                    <a:pt x="2708" y="372"/>
                  </a:lnTo>
                  <a:lnTo>
                    <a:pt x="2791" y="427"/>
                  </a:lnTo>
                  <a:lnTo>
                    <a:pt x="2873" y="487"/>
                  </a:lnTo>
                  <a:lnTo>
                    <a:pt x="2949" y="551"/>
                  </a:lnTo>
                  <a:lnTo>
                    <a:pt x="3023" y="620"/>
                  </a:lnTo>
                  <a:lnTo>
                    <a:pt x="3092" y="693"/>
                  </a:lnTo>
                  <a:lnTo>
                    <a:pt x="3156" y="771"/>
                  </a:lnTo>
                  <a:lnTo>
                    <a:pt x="3217" y="851"/>
                  </a:lnTo>
                  <a:lnTo>
                    <a:pt x="3272" y="935"/>
                  </a:lnTo>
                  <a:lnTo>
                    <a:pt x="3322" y="1023"/>
                  </a:lnTo>
                  <a:lnTo>
                    <a:pt x="3367" y="1114"/>
                  </a:lnTo>
                  <a:lnTo>
                    <a:pt x="3407" y="1208"/>
                  </a:lnTo>
                  <a:lnTo>
                    <a:pt x="3441" y="1304"/>
                  </a:lnTo>
                  <a:lnTo>
                    <a:pt x="3470" y="1404"/>
                  </a:lnTo>
                  <a:lnTo>
                    <a:pt x="3492" y="1506"/>
                  </a:lnTo>
                  <a:lnTo>
                    <a:pt x="3508" y="1608"/>
                  </a:lnTo>
                  <a:lnTo>
                    <a:pt x="3518" y="1714"/>
                  </a:lnTo>
                  <a:lnTo>
                    <a:pt x="3522" y="1822"/>
                  </a:lnTo>
                  <a:lnTo>
                    <a:pt x="3518" y="1929"/>
                  </a:lnTo>
                  <a:lnTo>
                    <a:pt x="3508" y="2035"/>
                  </a:lnTo>
                  <a:lnTo>
                    <a:pt x="3492" y="2139"/>
                  </a:lnTo>
                  <a:lnTo>
                    <a:pt x="3470" y="2240"/>
                  </a:lnTo>
                  <a:lnTo>
                    <a:pt x="3441" y="2339"/>
                  </a:lnTo>
                  <a:lnTo>
                    <a:pt x="3407" y="2436"/>
                  </a:lnTo>
                  <a:lnTo>
                    <a:pt x="3367" y="2530"/>
                  </a:lnTo>
                  <a:lnTo>
                    <a:pt x="3322" y="2621"/>
                  </a:lnTo>
                  <a:lnTo>
                    <a:pt x="3272" y="2708"/>
                  </a:lnTo>
                  <a:lnTo>
                    <a:pt x="3217" y="2793"/>
                  </a:lnTo>
                  <a:lnTo>
                    <a:pt x="3156" y="2874"/>
                  </a:lnTo>
                  <a:lnTo>
                    <a:pt x="3092" y="2951"/>
                  </a:lnTo>
                  <a:lnTo>
                    <a:pt x="3023" y="3024"/>
                  </a:lnTo>
                  <a:lnTo>
                    <a:pt x="2949" y="3093"/>
                  </a:lnTo>
                  <a:lnTo>
                    <a:pt x="2873" y="3158"/>
                  </a:lnTo>
                  <a:lnTo>
                    <a:pt x="2791" y="3217"/>
                  </a:lnTo>
                  <a:lnTo>
                    <a:pt x="2708" y="3273"/>
                  </a:lnTo>
                  <a:lnTo>
                    <a:pt x="2620" y="3322"/>
                  </a:lnTo>
                  <a:lnTo>
                    <a:pt x="2529" y="3368"/>
                  </a:lnTo>
                  <a:lnTo>
                    <a:pt x="2436" y="3407"/>
                  </a:lnTo>
                  <a:lnTo>
                    <a:pt x="2339" y="3442"/>
                  </a:lnTo>
                  <a:lnTo>
                    <a:pt x="2239" y="3470"/>
                  </a:lnTo>
                  <a:lnTo>
                    <a:pt x="2139" y="3493"/>
                  </a:lnTo>
                  <a:lnTo>
                    <a:pt x="2035" y="3509"/>
                  </a:lnTo>
                  <a:lnTo>
                    <a:pt x="1929" y="3519"/>
                  </a:lnTo>
                  <a:lnTo>
                    <a:pt x="1822" y="352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85"/>
            <p:cNvSpPr>
              <a:spLocks/>
            </p:cNvSpPr>
            <p:nvPr/>
          </p:nvSpPr>
          <p:spPr bwMode="auto">
            <a:xfrm>
              <a:off x="2808288" y="3208338"/>
              <a:ext cx="419100" cy="420687"/>
            </a:xfrm>
            <a:custGeom>
              <a:avLst/>
              <a:gdLst>
                <a:gd name="T0" fmla="*/ 1025 w 1852"/>
                <a:gd name="T1" fmla="*/ 926 h 1854"/>
                <a:gd name="T2" fmla="*/ 1833 w 1852"/>
                <a:gd name="T3" fmla="*/ 116 h 1854"/>
                <a:gd name="T4" fmla="*/ 1844 w 1852"/>
                <a:gd name="T5" fmla="*/ 102 h 1854"/>
                <a:gd name="T6" fmla="*/ 1850 w 1852"/>
                <a:gd name="T7" fmla="*/ 85 h 1854"/>
                <a:gd name="T8" fmla="*/ 1852 w 1852"/>
                <a:gd name="T9" fmla="*/ 68 h 1854"/>
                <a:gd name="T10" fmla="*/ 1850 w 1852"/>
                <a:gd name="T11" fmla="*/ 51 h 1854"/>
                <a:gd name="T12" fmla="*/ 1844 w 1852"/>
                <a:gd name="T13" fmla="*/ 34 h 1854"/>
                <a:gd name="T14" fmla="*/ 1833 w 1852"/>
                <a:gd name="T15" fmla="*/ 20 h 1854"/>
                <a:gd name="T16" fmla="*/ 1818 w 1852"/>
                <a:gd name="T17" fmla="*/ 9 h 1854"/>
                <a:gd name="T18" fmla="*/ 1802 w 1852"/>
                <a:gd name="T19" fmla="*/ 2 h 1854"/>
                <a:gd name="T20" fmla="*/ 1784 w 1852"/>
                <a:gd name="T21" fmla="*/ 0 h 1854"/>
                <a:gd name="T22" fmla="*/ 1767 w 1852"/>
                <a:gd name="T23" fmla="*/ 2 h 1854"/>
                <a:gd name="T24" fmla="*/ 1751 w 1852"/>
                <a:gd name="T25" fmla="*/ 9 h 1854"/>
                <a:gd name="T26" fmla="*/ 1736 w 1852"/>
                <a:gd name="T27" fmla="*/ 20 h 1854"/>
                <a:gd name="T28" fmla="*/ 926 w 1852"/>
                <a:gd name="T29" fmla="*/ 835 h 1854"/>
                <a:gd name="T30" fmla="*/ 115 w 1852"/>
                <a:gd name="T31" fmla="*/ 20 h 1854"/>
                <a:gd name="T32" fmla="*/ 100 w 1852"/>
                <a:gd name="T33" fmla="*/ 9 h 1854"/>
                <a:gd name="T34" fmla="*/ 84 w 1852"/>
                <a:gd name="T35" fmla="*/ 2 h 1854"/>
                <a:gd name="T36" fmla="*/ 67 w 1852"/>
                <a:gd name="T37" fmla="*/ 0 h 1854"/>
                <a:gd name="T38" fmla="*/ 50 w 1852"/>
                <a:gd name="T39" fmla="*/ 2 h 1854"/>
                <a:gd name="T40" fmla="*/ 34 w 1852"/>
                <a:gd name="T41" fmla="*/ 9 h 1854"/>
                <a:gd name="T42" fmla="*/ 19 w 1852"/>
                <a:gd name="T43" fmla="*/ 20 h 1854"/>
                <a:gd name="T44" fmla="*/ 9 w 1852"/>
                <a:gd name="T45" fmla="*/ 34 h 1854"/>
                <a:gd name="T46" fmla="*/ 2 w 1852"/>
                <a:gd name="T47" fmla="*/ 51 h 1854"/>
                <a:gd name="T48" fmla="*/ 0 w 1852"/>
                <a:gd name="T49" fmla="*/ 68 h 1854"/>
                <a:gd name="T50" fmla="*/ 2 w 1852"/>
                <a:gd name="T51" fmla="*/ 85 h 1854"/>
                <a:gd name="T52" fmla="*/ 9 w 1852"/>
                <a:gd name="T53" fmla="*/ 102 h 1854"/>
                <a:gd name="T54" fmla="*/ 19 w 1852"/>
                <a:gd name="T55" fmla="*/ 116 h 1854"/>
                <a:gd name="T56" fmla="*/ 826 w 1852"/>
                <a:gd name="T57" fmla="*/ 926 h 1854"/>
                <a:gd name="T58" fmla="*/ 19 w 1852"/>
                <a:gd name="T59" fmla="*/ 1737 h 1854"/>
                <a:gd name="T60" fmla="*/ 9 w 1852"/>
                <a:gd name="T61" fmla="*/ 1752 h 1854"/>
                <a:gd name="T62" fmla="*/ 2 w 1852"/>
                <a:gd name="T63" fmla="*/ 1768 h 1854"/>
                <a:gd name="T64" fmla="*/ 0 w 1852"/>
                <a:gd name="T65" fmla="*/ 1785 h 1854"/>
                <a:gd name="T66" fmla="*/ 2 w 1852"/>
                <a:gd name="T67" fmla="*/ 1803 h 1854"/>
                <a:gd name="T68" fmla="*/ 9 w 1852"/>
                <a:gd name="T69" fmla="*/ 1819 h 1854"/>
                <a:gd name="T70" fmla="*/ 19 w 1852"/>
                <a:gd name="T71" fmla="*/ 1834 h 1854"/>
                <a:gd name="T72" fmla="*/ 34 w 1852"/>
                <a:gd name="T73" fmla="*/ 1845 h 1854"/>
                <a:gd name="T74" fmla="*/ 50 w 1852"/>
                <a:gd name="T75" fmla="*/ 1851 h 1854"/>
                <a:gd name="T76" fmla="*/ 67 w 1852"/>
                <a:gd name="T77" fmla="*/ 1854 h 1854"/>
                <a:gd name="T78" fmla="*/ 84 w 1852"/>
                <a:gd name="T79" fmla="*/ 1851 h 1854"/>
                <a:gd name="T80" fmla="*/ 100 w 1852"/>
                <a:gd name="T81" fmla="*/ 1845 h 1854"/>
                <a:gd name="T82" fmla="*/ 115 w 1852"/>
                <a:gd name="T83" fmla="*/ 1834 h 1854"/>
                <a:gd name="T84" fmla="*/ 926 w 1852"/>
                <a:gd name="T85" fmla="*/ 1019 h 1854"/>
                <a:gd name="T86" fmla="*/ 1736 w 1852"/>
                <a:gd name="T87" fmla="*/ 1834 h 1854"/>
                <a:gd name="T88" fmla="*/ 1751 w 1852"/>
                <a:gd name="T89" fmla="*/ 1845 h 1854"/>
                <a:gd name="T90" fmla="*/ 1767 w 1852"/>
                <a:gd name="T91" fmla="*/ 1851 h 1854"/>
                <a:gd name="T92" fmla="*/ 1784 w 1852"/>
                <a:gd name="T93" fmla="*/ 1854 h 1854"/>
                <a:gd name="T94" fmla="*/ 1802 w 1852"/>
                <a:gd name="T95" fmla="*/ 1851 h 1854"/>
                <a:gd name="T96" fmla="*/ 1818 w 1852"/>
                <a:gd name="T97" fmla="*/ 1845 h 1854"/>
                <a:gd name="T98" fmla="*/ 1833 w 1852"/>
                <a:gd name="T99" fmla="*/ 1834 h 1854"/>
                <a:gd name="T100" fmla="*/ 1844 w 1852"/>
                <a:gd name="T101" fmla="*/ 1819 h 1854"/>
                <a:gd name="T102" fmla="*/ 1850 w 1852"/>
                <a:gd name="T103" fmla="*/ 1803 h 1854"/>
                <a:gd name="T104" fmla="*/ 1852 w 1852"/>
                <a:gd name="T105" fmla="*/ 1785 h 1854"/>
                <a:gd name="T106" fmla="*/ 1850 w 1852"/>
                <a:gd name="T107" fmla="*/ 1768 h 1854"/>
                <a:gd name="T108" fmla="*/ 1844 w 1852"/>
                <a:gd name="T109" fmla="*/ 1752 h 1854"/>
                <a:gd name="T110" fmla="*/ 1833 w 1852"/>
                <a:gd name="T111" fmla="*/ 1737 h 1854"/>
                <a:gd name="T112" fmla="*/ 1025 w 1852"/>
                <a:gd name="T113" fmla="*/ 926 h 1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52" h="1854">
                  <a:moveTo>
                    <a:pt x="1025" y="926"/>
                  </a:moveTo>
                  <a:lnTo>
                    <a:pt x="1833" y="116"/>
                  </a:lnTo>
                  <a:lnTo>
                    <a:pt x="1844" y="102"/>
                  </a:lnTo>
                  <a:lnTo>
                    <a:pt x="1850" y="85"/>
                  </a:lnTo>
                  <a:lnTo>
                    <a:pt x="1852" y="68"/>
                  </a:lnTo>
                  <a:lnTo>
                    <a:pt x="1850" y="51"/>
                  </a:lnTo>
                  <a:lnTo>
                    <a:pt x="1844" y="34"/>
                  </a:lnTo>
                  <a:lnTo>
                    <a:pt x="1833" y="20"/>
                  </a:lnTo>
                  <a:lnTo>
                    <a:pt x="1818" y="9"/>
                  </a:lnTo>
                  <a:lnTo>
                    <a:pt x="1802" y="2"/>
                  </a:lnTo>
                  <a:lnTo>
                    <a:pt x="1784" y="0"/>
                  </a:lnTo>
                  <a:lnTo>
                    <a:pt x="1767" y="2"/>
                  </a:lnTo>
                  <a:lnTo>
                    <a:pt x="1751" y="9"/>
                  </a:lnTo>
                  <a:lnTo>
                    <a:pt x="1736" y="20"/>
                  </a:lnTo>
                  <a:lnTo>
                    <a:pt x="926" y="835"/>
                  </a:lnTo>
                  <a:lnTo>
                    <a:pt x="115" y="20"/>
                  </a:lnTo>
                  <a:lnTo>
                    <a:pt x="100" y="9"/>
                  </a:lnTo>
                  <a:lnTo>
                    <a:pt x="84" y="2"/>
                  </a:lnTo>
                  <a:lnTo>
                    <a:pt x="67" y="0"/>
                  </a:lnTo>
                  <a:lnTo>
                    <a:pt x="50" y="2"/>
                  </a:lnTo>
                  <a:lnTo>
                    <a:pt x="34" y="9"/>
                  </a:lnTo>
                  <a:lnTo>
                    <a:pt x="19" y="20"/>
                  </a:lnTo>
                  <a:lnTo>
                    <a:pt x="9" y="34"/>
                  </a:lnTo>
                  <a:lnTo>
                    <a:pt x="2" y="51"/>
                  </a:lnTo>
                  <a:lnTo>
                    <a:pt x="0" y="68"/>
                  </a:lnTo>
                  <a:lnTo>
                    <a:pt x="2" y="85"/>
                  </a:lnTo>
                  <a:lnTo>
                    <a:pt x="9" y="102"/>
                  </a:lnTo>
                  <a:lnTo>
                    <a:pt x="19" y="116"/>
                  </a:lnTo>
                  <a:lnTo>
                    <a:pt x="826" y="926"/>
                  </a:lnTo>
                  <a:lnTo>
                    <a:pt x="19" y="1737"/>
                  </a:lnTo>
                  <a:lnTo>
                    <a:pt x="9" y="1752"/>
                  </a:lnTo>
                  <a:lnTo>
                    <a:pt x="2" y="1768"/>
                  </a:lnTo>
                  <a:lnTo>
                    <a:pt x="0" y="1785"/>
                  </a:lnTo>
                  <a:lnTo>
                    <a:pt x="2" y="1803"/>
                  </a:lnTo>
                  <a:lnTo>
                    <a:pt x="9" y="1819"/>
                  </a:lnTo>
                  <a:lnTo>
                    <a:pt x="19" y="1834"/>
                  </a:lnTo>
                  <a:lnTo>
                    <a:pt x="34" y="1845"/>
                  </a:lnTo>
                  <a:lnTo>
                    <a:pt x="50" y="1851"/>
                  </a:lnTo>
                  <a:lnTo>
                    <a:pt x="67" y="1854"/>
                  </a:lnTo>
                  <a:lnTo>
                    <a:pt x="84" y="1851"/>
                  </a:lnTo>
                  <a:lnTo>
                    <a:pt x="100" y="1845"/>
                  </a:lnTo>
                  <a:lnTo>
                    <a:pt x="115" y="1834"/>
                  </a:lnTo>
                  <a:lnTo>
                    <a:pt x="926" y="1019"/>
                  </a:lnTo>
                  <a:lnTo>
                    <a:pt x="1736" y="1834"/>
                  </a:lnTo>
                  <a:lnTo>
                    <a:pt x="1751" y="1845"/>
                  </a:lnTo>
                  <a:lnTo>
                    <a:pt x="1767" y="1851"/>
                  </a:lnTo>
                  <a:lnTo>
                    <a:pt x="1784" y="1854"/>
                  </a:lnTo>
                  <a:lnTo>
                    <a:pt x="1802" y="1851"/>
                  </a:lnTo>
                  <a:lnTo>
                    <a:pt x="1818" y="1845"/>
                  </a:lnTo>
                  <a:lnTo>
                    <a:pt x="1833" y="1834"/>
                  </a:lnTo>
                  <a:lnTo>
                    <a:pt x="1844" y="1819"/>
                  </a:lnTo>
                  <a:lnTo>
                    <a:pt x="1850" y="1803"/>
                  </a:lnTo>
                  <a:lnTo>
                    <a:pt x="1852" y="1785"/>
                  </a:lnTo>
                  <a:lnTo>
                    <a:pt x="1850" y="1768"/>
                  </a:lnTo>
                  <a:lnTo>
                    <a:pt x="1844" y="1752"/>
                  </a:lnTo>
                  <a:lnTo>
                    <a:pt x="1833" y="1737"/>
                  </a:lnTo>
                  <a:lnTo>
                    <a:pt x="1025" y="92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084960" y="3409690"/>
            <a:ext cx="700828" cy="702176"/>
            <a:chOff x="4041775" y="3178176"/>
            <a:chExt cx="825500" cy="827088"/>
          </a:xfrm>
          <a:solidFill>
            <a:schemeClr val="bg1"/>
          </a:solidFill>
        </p:grpSpPr>
        <p:sp>
          <p:nvSpPr>
            <p:cNvPr id="63" name="Freeform 90"/>
            <p:cNvSpPr>
              <a:spLocks noEditPoints="1"/>
            </p:cNvSpPr>
            <p:nvPr/>
          </p:nvSpPr>
          <p:spPr bwMode="auto">
            <a:xfrm>
              <a:off x="4041775" y="3178176"/>
              <a:ext cx="825500" cy="827088"/>
            </a:xfrm>
            <a:custGeom>
              <a:avLst/>
              <a:gdLst>
                <a:gd name="T0" fmla="*/ 1493 w 3641"/>
                <a:gd name="T1" fmla="*/ 28 h 3648"/>
                <a:gd name="T2" fmla="*/ 1088 w 3641"/>
                <a:gd name="T3" fmla="*/ 153 h 3648"/>
                <a:gd name="T4" fmla="*/ 729 w 3641"/>
                <a:gd name="T5" fmla="*/ 364 h 3648"/>
                <a:gd name="T6" fmla="*/ 429 w 3641"/>
                <a:gd name="T7" fmla="*/ 650 h 3648"/>
                <a:gd name="T8" fmla="*/ 198 w 3641"/>
                <a:gd name="T9" fmla="*/ 995 h 3648"/>
                <a:gd name="T10" fmla="*/ 51 w 3641"/>
                <a:gd name="T11" fmla="*/ 1391 h 3648"/>
                <a:gd name="T12" fmla="*/ 0 w 3641"/>
                <a:gd name="T13" fmla="*/ 1823 h 3648"/>
                <a:gd name="T14" fmla="*/ 51 w 3641"/>
                <a:gd name="T15" fmla="*/ 2256 h 3648"/>
                <a:gd name="T16" fmla="*/ 198 w 3641"/>
                <a:gd name="T17" fmla="*/ 2653 h 3648"/>
                <a:gd name="T18" fmla="*/ 429 w 3641"/>
                <a:gd name="T19" fmla="*/ 2998 h 3648"/>
                <a:gd name="T20" fmla="*/ 729 w 3641"/>
                <a:gd name="T21" fmla="*/ 3283 h 3648"/>
                <a:gd name="T22" fmla="*/ 1088 w 3641"/>
                <a:gd name="T23" fmla="*/ 3494 h 3648"/>
                <a:gd name="T24" fmla="*/ 1493 w 3641"/>
                <a:gd name="T25" fmla="*/ 3618 h 3648"/>
                <a:gd name="T26" fmla="*/ 1931 w 3641"/>
                <a:gd name="T27" fmla="*/ 3645 h 3648"/>
                <a:gd name="T28" fmla="*/ 2355 w 3641"/>
                <a:gd name="T29" fmla="*/ 3568 h 3648"/>
                <a:gd name="T30" fmla="*/ 2738 w 3641"/>
                <a:gd name="T31" fmla="*/ 3399 h 3648"/>
                <a:gd name="T32" fmla="*/ 3070 w 3641"/>
                <a:gd name="T33" fmla="*/ 3150 h 3648"/>
                <a:gd name="T34" fmla="*/ 3337 w 3641"/>
                <a:gd name="T35" fmla="*/ 2832 h 3648"/>
                <a:gd name="T36" fmla="*/ 3527 w 3641"/>
                <a:gd name="T37" fmla="*/ 2460 h 3648"/>
                <a:gd name="T38" fmla="*/ 3628 w 3641"/>
                <a:gd name="T39" fmla="*/ 2044 h 3648"/>
                <a:gd name="T40" fmla="*/ 3628 w 3641"/>
                <a:gd name="T41" fmla="*/ 1604 h 3648"/>
                <a:gd name="T42" fmla="*/ 3527 w 3641"/>
                <a:gd name="T43" fmla="*/ 1188 h 3648"/>
                <a:gd name="T44" fmla="*/ 3337 w 3641"/>
                <a:gd name="T45" fmla="*/ 816 h 3648"/>
                <a:gd name="T46" fmla="*/ 3070 w 3641"/>
                <a:gd name="T47" fmla="*/ 498 h 3648"/>
                <a:gd name="T48" fmla="*/ 2738 w 3641"/>
                <a:gd name="T49" fmla="*/ 249 h 3648"/>
                <a:gd name="T50" fmla="*/ 2355 w 3641"/>
                <a:gd name="T51" fmla="*/ 79 h 3648"/>
                <a:gd name="T52" fmla="*/ 1931 w 3641"/>
                <a:gd name="T53" fmla="*/ 3 h 3648"/>
                <a:gd name="T54" fmla="*/ 1608 w 3641"/>
                <a:gd name="T55" fmla="*/ 3441 h 3648"/>
                <a:gd name="T56" fmla="*/ 1211 w 3641"/>
                <a:gd name="T57" fmla="*/ 3336 h 3648"/>
                <a:gd name="T58" fmla="*/ 860 w 3641"/>
                <a:gd name="T59" fmla="*/ 3140 h 3648"/>
                <a:gd name="T60" fmla="*/ 568 w 3641"/>
                <a:gd name="T61" fmla="*/ 2865 h 3648"/>
                <a:gd name="T62" fmla="*/ 351 w 3641"/>
                <a:gd name="T63" fmla="*/ 2527 h 3648"/>
                <a:gd name="T64" fmla="*/ 223 w 3641"/>
                <a:gd name="T65" fmla="*/ 2139 h 3648"/>
                <a:gd name="T66" fmla="*/ 196 w 3641"/>
                <a:gd name="T67" fmla="*/ 1717 h 3648"/>
                <a:gd name="T68" fmla="*/ 275 w 3641"/>
                <a:gd name="T69" fmla="*/ 1308 h 3648"/>
                <a:gd name="T70" fmla="*/ 450 w 3641"/>
                <a:gd name="T71" fmla="*/ 944 h 3648"/>
                <a:gd name="T72" fmla="*/ 706 w 3641"/>
                <a:gd name="T73" fmla="*/ 636 h 3648"/>
                <a:gd name="T74" fmla="*/ 1029 w 3641"/>
                <a:gd name="T75" fmla="*/ 399 h 3648"/>
                <a:gd name="T76" fmla="*/ 1405 w 3641"/>
                <a:gd name="T77" fmla="*/ 246 h 3648"/>
                <a:gd name="T78" fmla="*/ 1820 w 3641"/>
                <a:gd name="T79" fmla="*/ 192 h 3648"/>
                <a:gd name="T80" fmla="*/ 2235 w 3641"/>
                <a:gd name="T81" fmla="*/ 246 h 3648"/>
                <a:gd name="T82" fmla="*/ 2612 w 3641"/>
                <a:gd name="T83" fmla="*/ 399 h 3648"/>
                <a:gd name="T84" fmla="*/ 2935 w 3641"/>
                <a:gd name="T85" fmla="*/ 636 h 3648"/>
                <a:gd name="T86" fmla="*/ 3190 w 3641"/>
                <a:gd name="T87" fmla="*/ 944 h 3648"/>
                <a:gd name="T88" fmla="*/ 3365 w 3641"/>
                <a:gd name="T89" fmla="*/ 1308 h 3648"/>
                <a:gd name="T90" fmla="*/ 3444 w 3641"/>
                <a:gd name="T91" fmla="*/ 1717 h 3648"/>
                <a:gd name="T92" fmla="*/ 3418 w 3641"/>
                <a:gd name="T93" fmla="*/ 2139 h 3648"/>
                <a:gd name="T94" fmla="*/ 3289 w 3641"/>
                <a:gd name="T95" fmla="*/ 2527 h 3648"/>
                <a:gd name="T96" fmla="*/ 3072 w 3641"/>
                <a:gd name="T97" fmla="*/ 2865 h 3648"/>
                <a:gd name="T98" fmla="*/ 2781 w 3641"/>
                <a:gd name="T99" fmla="*/ 3140 h 3648"/>
                <a:gd name="T100" fmla="*/ 2430 w 3641"/>
                <a:gd name="T101" fmla="*/ 3336 h 3648"/>
                <a:gd name="T102" fmla="*/ 2032 w 3641"/>
                <a:gd name="T103" fmla="*/ 3441 h 3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41" h="3648">
                  <a:moveTo>
                    <a:pt x="1820" y="0"/>
                  </a:moveTo>
                  <a:lnTo>
                    <a:pt x="1709" y="3"/>
                  </a:lnTo>
                  <a:lnTo>
                    <a:pt x="1600" y="13"/>
                  </a:lnTo>
                  <a:lnTo>
                    <a:pt x="1493" y="28"/>
                  </a:lnTo>
                  <a:lnTo>
                    <a:pt x="1388" y="52"/>
                  </a:lnTo>
                  <a:lnTo>
                    <a:pt x="1286" y="79"/>
                  </a:lnTo>
                  <a:lnTo>
                    <a:pt x="1186" y="114"/>
                  </a:lnTo>
                  <a:lnTo>
                    <a:pt x="1088" y="153"/>
                  </a:lnTo>
                  <a:lnTo>
                    <a:pt x="993" y="199"/>
                  </a:lnTo>
                  <a:lnTo>
                    <a:pt x="902" y="249"/>
                  </a:lnTo>
                  <a:lnTo>
                    <a:pt x="813" y="304"/>
                  </a:lnTo>
                  <a:lnTo>
                    <a:pt x="729" y="364"/>
                  </a:lnTo>
                  <a:lnTo>
                    <a:pt x="648" y="429"/>
                  </a:lnTo>
                  <a:lnTo>
                    <a:pt x="570" y="498"/>
                  </a:lnTo>
                  <a:lnTo>
                    <a:pt x="497" y="572"/>
                  </a:lnTo>
                  <a:lnTo>
                    <a:pt x="429" y="650"/>
                  </a:lnTo>
                  <a:lnTo>
                    <a:pt x="364" y="730"/>
                  </a:lnTo>
                  <a:lnTo>
                    <a:pt x="304" y="816"/>
                  </a:lnTo>
                  <a:lnTo>
                    <a:pt x="249" y="904"/>
                  </a:lnTo>
                  <a:lnTo>
                    <a:pt x="198" y="995"/>
                  </a:lnTo>
                  <a:lnTo>
                    <a:pt x="154" y="1090"/>
                  </a:lnTo>
                  <a:lnTo>
                    <a:pt x="114" y="1188"/>
                  </a:lnTo>
                  <a:lnTo>
                    <a:pt x="80" y="1288"/>
                  </a:lnTo>
                  <a:lnTo>
                    <a:pt x="51" y="1391"/>
                  </a:lnTo>
                  <a:lnTo>
                    <a:pt x="29" y="1497"/>
                  </a:lnTo>
                  <a:lnTo>
                    <a:pt x="13" y="1604"/>
                  </a:lnTo>
                  <a:lnTo>
                    <a:pt x="3" y="1712"/>
                  </a:lnTo>
                  <a:lnTo>
                    <a:pt x="0" y="1823"/>
                  </a:lnTo>
                  <a:lnTo>
                    <a:pt x="3" y="1935"/>
                  </a:lnTo>
                  <a:lnTo>
                    <a:pt x="13" y="2044"/>
                  </a:lnTo>
                  <a:lnTo>
                    <a:pt x="29" y="2151"/>
                  </a:lnTo>
                  <a:lnTo>
                    <a:pt x="51" y="2256"/>
                  </a:lnTo>
                  <a:lnTo>
                    <a:pt x="80" y="2359"/>
                  </a:lnTo>
                  <a:lnTo>
                    <a:pt x="114" y="2460"/>
                  </a:lnTo>
                  <a:lnTo>
                    <a:pt x="154" y="2557"/>
                  </a:lnTo>
                  <a:lnTo>
                    <a:pt x="198" y="2653"/>
                  </a:lnTo>
                  <a:lnTo>
                    <a:pt x="249" y="2743"/>
                  </a:lnTo>
                  <a:lnTo>
                    <a:pt x="304" y="2832"/>
                  </a:lnTo>
                  <a:lnTo>
                    <a:pt x="364" y="2917"/>
                  </a:lnTo>
                  <a:lnTo>
                    <a:pt x="429" y="2998"/>
                  </a:lnTo>
                  <a:lnTo>
                    <a:pt x="497" y="3076"/>
                  </a:lnTo>
                  <a:lnTo>
                    <a:pt x="570" y="3150"/>
                  </a:lnTo>
                  <a:lnTo>
                    <a:pt x="648" y="3218"/>
                  </a:lnTo>
                  <a:lnTo>
                    <a:pt x="729" y="3283"/>
                  </a:lnTo>
                  <a:lnTo>
                    <a:pt x="813" y="3344"/>
                  </a:lnTo>
                  <a:lnTo>
                    <a:pt x="902" y="3399"/>
                  </a:lnTo>
                  <a:lnTo>
                    <a:pt x="993" y="3449"/>
                  </a:lnTo>
                  <a:lnTo>
                    <a:pt x="1088" y="3494"/>
                  </a:lnTo>
                  <a:lnTo>
                    <a:pt x="1186" y="3534"/>
                  </a:lnTo>
                  <a:lnTo>
                    <a:pt x="1286" y="3568"/>
                  </a:lnTo>
                  <a:lnTo>
                    <a:pt x="1388" y="3596"/>
                  </a:lnTo>
                  <a:lnTo>
                    <a:pt x="1493" y="3618"/>
                  </a:lnTo>
                  <a:lnTo>
                    <a:pt x="1600" y="3635"/>
                  </a:lnTo>
                  <a:lnTo>
                    <a:pt x="1709" y="3645"/>
                  </a:lnTo>
                  <a:lnTo>
                    <a:pt x="1820" y="3648"/>
                  </a:lnTo>
                  <a:lnTo>
                    <a:pt x="1931" y="3645"/>
                  </a:lnTo>
                  <a:lnTo>
                    <a:pt x="2040" y="3635"/>
                  </a:lnTo>
                  <a:lnTo>
                    <a:pt x="2147" y="3618"/>
                  </a:lnTo>
                  <a:lnTo>
                    <a:pt x="2252" y="3596"/>
                  </a:lnTo>
                  <a:lnTo>
                    <a:pt x="2355" y="3568"/>
                  </a:lnTo>
                  <a:lnTo>
                    <a:pt x="2454" y="3534"/>
                  </a:lnTo>
                  <a:lnTo>
                    <a:pt x="2553" y="3494"/>
                  </a:lnTo>
                  <a:lnTo>
                    <a:pt x="2647" y="3449"/>
                  </a:lnTo>
                  <a:lnTo>
                    <a:pt x="2738" y="3399"/>
                  </a:lnTo>
                  <a:lnTo>
                    <a:pt x="2827" y="3344"/>
                  </a:lnTo>
                  <a:lnTo>
                    <a:pt x="2912" y="3283"/>
                  </a:lnTo>
                  <a:lnTo>
                    <a:pt x="2992" y="3218"/>
                  </a:lnTo>
                  <a:lnTo>
                    <a:pt x="3070" y="3150"/>
                  </a:lnTo>
                  <a:lnTo>
                    <a:pt x="3143" y="3076"/>
                  </a:lnTo>
                  <a:lnTo>
                    <a:pt x="3212" y="2998"/>
                  </a:lnTo>
                  <a:lnTo>
                    <a:pt x="3276" y="2917"/>
                  </a:lnTo>
                  <a:lnTo>
                    <a:pt x="3337" y="2832"/>
                  </a:lnTo>
                  <a:lnTo>
                    <a:pt x="3392" y="2743"/>
                  </a:lnTo>
                  <a:lnTo>
                    <a:pt x="3442" y="2653"/>
                  </a:lnTo>
                  <a:lnTo>
                    <a:pt x="3488" y="2557"/>
                  </a:lnTo>
                  <a:lnTo>
                    <a:pt x="3527" y="2460"/>
                  </a:lnTo>
                  <a:lnTo>
                    <a:pt x="3560" y="2359"/>
                  </a:lnTo>
                  <a:lnTo>
                    <a:pt x="3589" y="2256"/>
                  </a:lnTo>
                  <a:lnTo>
                    <a:pt x="3611" y="2151"/>
                  </a:lnTo>
                  <a:lnTo>
                    <a:pt x="3628" y="2044"/>
                  </a:lnTo>
                  <a:lnTo>
                    <a:pt x="3638" y="1935"/>
                  </a:lnTo>
                  <a:lnTo>
                    <a:pt x="3641" y="1823"/>
                  </a:lnTo>
                  <a:lnTo>
                    <a:pt x="3638" y="1712"/>
                  </a:lnTo>
                  <a:lnTo>
                    <a:pt x="3628" y="1604"/>
                  </a:lnTo>
                  <a:lnTo>
                    <a:pt x="3611" y="1497"/>
                  </a:lnTo>
                  <a:lnTo>
                    <a:pt x="3589" y="1391"/>
                  </a:lnTo>
                  <a:lnTo>
                    <a:pt x="3560" y="1288"/>
                  </a:lnTo>
                  <a:lnTo>
                    <a:pt x="3527" y="1188"/>
                  </a:lnTo>
                  <a:lnTo>
                    <a:pt x="3488" y="1090"/>
                  </a:lnTo>
                  <a:lnTo>
                    <a:pt x="3442" y="995"/>
                  </a:lnTo>
                  <a:lnTo>
                    <a:pt x="3392" y="904"/>
                  </a:lnTo>
                  <a:lnTo>
                    <a:pt x="3337" y="816"/>
                  </a:lnTo>
                  <a:lnTo>
                    <a:pt x="3276" y="730"/>
                  </a:lnTo>
                  <a:lnTo>
                    <a:pt x="3212" y="650"/>
                  </a:lnTo>
                  <a:lnTo>
                    <a:pt x="3143" y="572"/>
                  </a:lnTo>
                  <a:lnTo>
                    <a:pt x="3070" y="498"/>
                  </a:lnTo>
                  <a:lnTo>
                    <a:pt x="2992" y="429"/>
                  </a:lnTo>
                  <a:lnTo>
                    <a:pt x="2912" y="364"/>
                  </a:lnTo>
                  <a:lnTo>
                    <a:pt x="2827" y="304"/>
                  </a:lnTo>
                  <a:lnTo>
                    <a:pt x="2738" y="249"/>
                  </a:lnTo>
                  <a:lnTo>
                    <a:pt x="2647" y="199"/>
                  </a:lnTo>
                  <a:lnTo>
                    <a:pt x="2553" y="153"/>
                  </a:lnTo>
                  <a:lnTo>
                    <a:pt x="2454" y="114"/>
                  </a:lnTo>
                  <a:lnTo>
                    <a:pt x="2355" y="79"/>
                  </a:lnTo>
                  <a:lnTo>
                    <a:pt x="2252" y="52"/>
                  </a:lnTo>
                  <a:lnTo>
                    <a:pt x="2147" y="28"/>
                  </a:lnTo>
                  <a:lnTo>
                    <a:pt x="2040" y="13"/>
                  </a:lnTo>
                  <a:lnTo>
                    <a:pt x="1931" y="3"/>
                  </a:lnTo>
                  <a:lnTo>
                    <a:pt x="1820" y="0"/>
                  </a:lnTo>
                  <a:close/>
                  <a:moveTo>
                    <a:pt x="1820" y="3455"/>
                  </a:moveTo>
                  <a:lnTo>
                    <a:pt x="1713" y="3451"/>
                  </a:lnTo>
                  <a:lnTo>
                    <a:pt x="1608" y="3441"/>
                  </a:lnTo>
                  <a:lnTo>
                    <a:pt x="1505" y="3424"/>
                  </a:lnTo>
                  <a:lnTo>
                    <a:pt x="1405" y="3401"/>
                  </a:lnTo>
                  <a:lnTo>
                    <a:pt x="1306" y="3371"/>
                  </a:lnTo>
                  <a:lnTo>
                    <a:pt x="1211" y="3336"/>
                  </a:lnTo>
                  <a:lnTo>
                    <a:pt x="1118" y="3295"/>
                  </a:lnTo>
                  <a:lnTo>
                    <a:pt x="1029" y="3248"/>
                  </a:lnTo>
                  <a:lnTo>
                    <a:pt x="943" y="3196"/>
                  </a:lnTo>
                  <a:lnTo>
                    <a:pt x="860" y="3140"/>
                  </a:lnTo>
                  <a:lnTo>
                    <a:pt x="780" y="3078"/>
                  </a:lnTo>
                  <a:lnTo>
                    <a:pt x="706" y="3011"/>
                  </a:lnTo>
                  <a:lnTo>
                    <a:pt x="635" y="2940"/>
                  </a:lnTo>
                  <a:lnTo>
                    <a:pt x="568" y="2865"/>
                  </a:lnTo>
                  <a:lnTo>
                    <a:pt x="507" y="2787"/>
                  </a:lnTo>
                  <a:lnTo>
                    <a:pt x="450" y="2703"/>
                  </a:lnTo>
                  <a:lnTo>
                    <a:pt x="398" y="2617"/>
                  </a:lnTo>
                  <a:lnTo>
                    <a:pt x="351" y="2527"/>
                  </a:lnTo>
                  <a:lnTo>
                    <a:pt x="311" y="2434"/>
                  </a:lnTo>
                  <a:lnTo>
                    <a:pt x="275" y="2339"/>
                  </a:lnTo>
                  <a:lnTo>
                    <a:pt x="246" y="2241"/>
                  </a:lnTo>
                  <a:lnTo>
                    <a:pt x="223" y="2139"/>
                  </a:lnTo>
                  <a:lnTo>
                    <a:pt x="207" y="2036"/>
                  </a:lnTo>
                  <a:lnTo>
                    <a:pt x="196" y="1931"/>
                  </a:lnTo>
                  <a:lnTo>
                    <a:pt x="192" y="1823"/>
                  </a:lnTo>
                  <a:lnTo>
                    <a:pt x="196" y="1717"/>
                  </a:lnTo>
                  <a:lnTo>
                    <a:pt x="207" y="1612"/>
                  </a:lnTo>
                  <a:lnTo>
                    <a:pt x="223" y="1508"/>
                  </a:lnTo>
                  <a:lnTo>
                    <a:pt x="246" y="1407"/>
                  </a:lnTo>
                  <a:lnTo>
                    <a:pt x="275" y="1308"/>
                  </a:lnTo>
                  <a:lnTo>
                    <a:pt x="311" y="1213"/>
                  </a:lnTo>
                  <a:lnTo>
                    <a:pt x="351" y="1120"/>
                  </a:lnTo>
                  <a:lnTo>
                    <a:pt x="398" y="1030"/>
                  </a:lnTo>
                  <a:lnTo>
                    <a:pt x="450" y="944"/>
                  </a:lnTo>
                  <a:lnTo>
                    <a:pt x="507" y="861"/>
                  </a:lnTo>
                  <a:lnTo>
                    <a:pt x="568" y="782"/>
                  </a:lnTo>
                  <a:lnTo>
                    <a:pt x="635" y="707"/>
                  </a:lnTo>
                  <a:lnTo>
                    <a:pt x="706" y="636"/>
                  </a:lnTo>
                  <a:lnTo>
                    <a:pt x="780" y="570"/>
                  </a:lnTo>
                  <a:lnTo>
                    <a:pt x="860" y="508"/>
                  </a:lnTo>
                  <a:lnTo>
                    <a:pt x="943" y="450"/>
                  </a:lnTo>
                  <a:lnTo>
                    <a:pt x="1029" y="399"/>
                  </a:lnTo>
                  <a:lnTo>
                    <a:pt x="1118" y="353"/>
                  </a:lnTo>
                  <a:lnTo>
                    <a:pt x="1211" y="311"/>
                  </a:lnTo>
                  <a:lnTo>
                    <a:pt x="1306" y="276"/>
                  </a:lnTo>
                  <a:lnTo>
                    <a:pt x="1405" y="246"/>
                  </a:lnTo>
                  <a:lnTo>
                    <a:pt x="1505" y="223"/>
                  </a:lnTo>
                  <a:lnTo>
                    <a:pt x="1608" y="207"/>
                  </a:lnTo>
                  <a:lnTo>
                    <a:pt x="1713" y="196"/>
                  </a:lnTo>
                  <a:lnTo>
                    <a:pt x="1820" y="192"/>
                  </a:lnTo>
                  <a:lnTo>
                    <a:pt x="1927" y="196"/>
                  </a:lnTo>
                  <a:lnTo>
                    <a:pt x="2032" y="207"/>
                  </a:lnTo>
                  <a:lnTo>
                    <a:pt x="2135" y="223"/>
                  </a:lnTo>
                  <a:lnTo>
                    <a:pt x="2235" y="246"/>
                  </a:lnTo>
                  <a:lnTo>
                    <a:pt x="2334" y="276"/>
                  </a:lnTo>
                  <a:lnTo>
                    <a:pt x="2430" y="311"/>
                  </a:lnTo>
                  <a:lnTo>
                    <a:pt x="2523" y="353"/>
                  </a:lnTo>
                  <a:lnTo>
                    <a:pt x="2612" y="399"/>
                  </a:lnTo>
                  <a:lnTo>
                    <a:pt x="2699" y="450"/>
                  </a:lnTo>
                  <a:lnTo>
                    <a:pt x="2781" y="508"/>
                  </a:lnTo>
                  <a:lnTo>
                    <a:pt x="2860" y="570"/>
                  </a:lnTo>
                  <a:lnTo>
                    <a:pt x="2935" y="636"/>
                  </a:lnTo>
                  <a:lnTo>
                    <a:pt x="3006" y="707"/>
                  </a:lnTo>
                  <a:lnTo>
                    <a:pt x="3072" y="782"/>
                  </a:lnTo>
                  <a:lnTo>
                    <a:pt x="3134" y="861"/>
                  </a:lnTo>
                  <a:lnTo>
                    <a:pt x="3190" y="944"/>
                  </a:lnTo>
                  <a:lnTo>
                    <a:pt x="3242" y="1030"/>
                  </a:lnTo>
                  <a:lnTo>
                    <a:pt x="3289" y="1120"/>
                  </a:lnTo>
                  <a:lnTo>
                    <a:pt x="3329" y="1213"/>
                  </a:lnTo>
                  <a:lnTo>
                    <a:pt x="3365" y="1308"/>
                  </a:lnTo>
                  <a:lnTo>
                    <a:pt x="3395" y="1407"/>
                  </a:lnTo>
                  <a:lnTo>
                    <a:pt x="3418" y="1508"/>
                  </a:lnTo>
                  <a:lnTo>
                    <a:pt x="3434" y="1612"/>
                  </a:lnTo>
                  <a:lnTo>
                    <a:pt x="3444" y="1717"/>
                  </a:lnTo>
                  <a:lnTo>
                    <a:pt x="3448" y="1823"/>
                  </a:lnTo>
                  <a:lnTo>
                    <a:pt x="3444" y="1931"/>
                  </a:lnTo>
                  <a:lnTo>
                    <a:pt x="3434" y="2036"/>
                  </a:lnTo>
                  <a:lnTo>
                    <a:pt x="3418" y="2139"/>
                  </a:lnTo>
                  <a:lnTo>
                    <a:pt x="3395" y="2241"/>
                  </a:lnTo>
                  <a:lnTo>
                    <a:pt x="3365" y="2339"/>
                  </a:lnTo>
                  <a:lnTo>
                    <a:pt x="3329" y="2434"/>
                  </a:lnTo>
                  <a:lnTo>
                    <a:pt x="3289" y="2527"/>
                  </a:lnTo>
                  <a:lnTo>
                    <a:pt x="3242" y="2617"/>
                  </a:lnTo>
                  <a:lnTo>
                    <a:pt x="3190" y="2703"/>
                  </a:lnTo>
                  <a:lnTo>
                    <a:pt x="3134" y="2787"/>
                  </a:lnTo>
                  <a:lnTo>
                    <a:pt x="3072" y="2865"/>
                  </a:lnTo>
                  <a:lnTo>
                    <a:pt x="3006" y="2940"/>
                  </a:lnTo>
                  <a:lnTo>
                    <a:pt x="2935" y="3011"/>
                  </a:lnTo>
                  <a:lnTo>
                    <a:pt x="2860" y="3078"/>
                  </a:lnTo>
                  <a:lnTo>
                    <a:pt x="2781" y="3140"/>
                  </a:lnTo>
                  <a:lnTo>
                    <a:pt x="2699" y="3196"/>
                  </a:lnTo>
                  <a:lnTo>
                    <a:pt x="2612" y="3248"/>
                  </a:lnTo>
                  <a:lnTo>
                    <a:pt x="2523" y="3295"/>
                  </a:lnTo>
                  <a:lnTo>
                    <a:pt x="2430" y="3336"/>
                  </a:lnTo>
                  <a:lnTo>
                    <a:pt x="2334" y="3371"/>
                  </a:lnTo>
                  <a:lnTo>
                    <a:pt x="2235" y="3401"/>
                  </a:lnTo>
                  <a:lnTo>
                    <a:pt x="2135" y="3424"/>
                  </a:lnTo>
                  <a:lnTo>
                    <a:pt x="2032" y="3441"/>
                  </a:lnTo>
                  <a:lnTo>
                    <a:pt x="1927" y="3451"/>
                  </a:lnTo>
                  <a:lnTo>
                    <a:pt x="1820" y="34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91"/>
            <p:cNvSpPr>
              <a:spLocks/>
            </p:cNvSpPr>
            <p:nvPr/>
          </p:nvSpPr>
          <p:spPr bwMode="auto">
            <a:xfrm>
              <a:off x="4194175" y="3414713"/>
              <a:ext cx="520700" cy="354013"/>
            </a:xfrm>
            <a:custGeom>
              <a:avLst/>
              <a:gdLst>
                <a:gd name="T0" fmla="*/ 2123 w 2293"/>
                <a:gd name="T1" fmla="*/ 28 h 1560"/>
                <a:gd name="T2" fmla="*/ 835 w 2293"/>
                <a:gd name="T3" fmla="*/ 1320 h 1560"/>
                <a:gd name="T4" fmla="*/ 169 w 2293"/>
                <a:gd name="T5" fmla="*/ 652 h 1560"/>
                <a:gd name="T6" fmla="*/ 151 w 2293"/>
                <a:gd name="T7" fmla="*/ 637 h 1560"/>
                <a:gd name="T8" fmla="*/ 132 w 2293"/>
                <a:gd name="T9" fmla="*/ 628 h 1560"/>
                <a:gd name="T10" fmla="*/ 109 w 2293"/>
                <a:gd name="T11" fmla="*/ 623 h 1560"/>
                <a:gd name="T12" fmla="*/ 87 w 2293"/>
                <a:gd name="T13" fmla="*/ 623 h 1560"/>
                <a:gd name="T14" fmla="*/ 66 w 2293"/>
                <a:gd name="T15" fmla="*/ 628 h 1560"/>
                <a:gd name="T16" fmla="*/ 46 w 2293"/>
                <a:gd name="T17" fmla="*/ 637 h 1560"/>
                <a:gd name="T18" fmla="*/ 29 w 2293"/>
                <a:gd name="T19" fmla="*/ 652 h 1560"/>
                <a:gd name="T20" fmla="*/ 14 w 2293"/>
                <a:gd name="T21" fmla="*/ 670 h 1560"/>
                <a:gd name="T22" fmla="*/ 4 w 2293"/>
                <a:gd name="T23" fmla="*/ 691 h 1560"/>
                <a:gd name="T24" fmla="*/ 0 w 2293"/>
                <a:gd name="T25" fmla="*/ 712 h 1560"/>
                <a:gd name="T26" fmla="*/ 0 w 2293"/>
                <a:gd name="T27" fmla="*/ 734 h 1560"/>
                <a:gd name="T28" fmla="*/ 4 w 2293"/>
                <a:gd name="T29" fmla="*/ 755 h 1560"/>
                <a:gd name="T30" fmla="*/ 14 w 2293"/>
                <a:gd name="T31" fmla="*/ 775 h 1560"/>
                <a:gd name="T32" fmla="*/ 29 w 2293"/>
                <a:gd name="T33" fmla="*/ 794 h 1560"/>
                <a:gd name="T34" fmla="*/ 765 w 2293"/>
                <a:gd name="T35" fmla="*/ 1531 h 1560"/>
                <a:gd name="T36" fmla="*/ 782 w 2293"/>
                <a:gd name="T37" fmla="*/ 1545 h 1560"/>
                <a:gd name="T38" fmla="*/ 802 w 2293"/>
                <a:gd name="T39" fmla="*/ 1554 h 1560"/>
                <a:gd name="T40" fmla="*/ 824 w 2293"/>
                <a:gd name="T41" fmla="*/ 1560 h 1560"/>
                <a:gd name="T42" fmla="*/ 847 w 2293"/>
                <a:gd name="T43" fmla="*/ 1560 h 1560"/>
                <a:gd name="T44" fmla="*/ 868 w 2293"/>
                <a:gd name="T45" fmla="*/ 1554 h 1560"/>
                <a:gd name="T46" fmla="*/ 887 w 2293"/>
                <a:gd name="T47" fmla="*/ 1545 h 1560"/>
                <a:gd name="T48" fmla="*/ 905 w 2293"/>
                <a:gd name="T49" fmla="*/ 1531 h 1560"/>
                <a:gd name="T50" fmla="*/ 2264 w 2293"/>
                <a:gd name="T51" fmla="*/ 169 h 1560"/>
                <a:gd name="T52" fmla="*/ 2279 w 2293"/>
                <a:gd name="T53" fmla="*/ 151 h 1560"/>
                <a:gd name="T54" fmla="*/ 2288 w 2293"/>
                <a:gd name="T55" fmla="*/ 131 h 1560"/>
                <a:gd name="T56" fmla="*/ 2293 w 2293"/>
                <a:gd name="T57" fmla="*/ 110 h 1560"/>
                <a:gd name="T58" fmla="*/ 2293 w 2293"/>
                <a:gd name="T59" fmla="*/ 88 h 1560"/>
                <a:gd name="T60" fmla="*/ 2288 w 2293"/>
                <a:gd name="T61" fmla="*/ 66 h 1560"/>
                <a:gd name="T62" fmla="*/ 2279 w 2293"/>
                <a:gd name="T63" fmla="*/ 46 h 1560"/>
                <a:gd name="T64" fmla="*/ 2264 w 2293"/>
                <a:gd name="T65" fmla="*/ 28 h 1560"/>
                <a:gd name="T66" fmla="*/ 2247 w 2293"/>
                <a:gd name="T67" fmla="*/ 14 h 1560"/>
                <a:gd name="T68" fmla="*/ 2226 w 2293"/>
                <a:gd name="T69" fmla="*/ 4 h 1560"/>
                <a:gd name="T70" fmla="*/ 2205 w 2293"/>
                <a:gd name="T71" fmla="*/ 0 h 1560"/>
                <a:gd name="T72" fmla="*/ 2183 w 2293"/>
                <a:gd name="T73" fmla="*/ 0 h 1560"/>
                <a:gd name="T74" fmla="*/ 2162 w 2293"/>
                <a:gd name="T75" fmla="*/ 4 h 1560"/>
                <a:gd name="T76" fmla="*/ 2142 w 2293"/>
                <a:gd name="T77" fmla="*/ 14 h 1560"/>
                <a:gd name="T78" fmla="*/ 2123 w 2293"/>
                <a:gd name="T79" fmla="*/ 28 h 1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93" h="1560">
                  <a:moveTo>
                    <a:pt x="2123" y="28"/>
                  </a:moveTo>
                  <a:lnTo>
                    <a:pt x="835" y="1320"/>
                  </a:lnTo>
                  <a:lnTo>
                    <a:pt x="169" y="652"/>
                  </a:lnTo>
                  <a:lnTo>
                    <a:pt x="151" y="637"/>
                  </a:lnTo>
                  <a:lnTo>
                    <a:pt x="132" y="628"/>
                  </a:lnTo>
                  <a:lnTo>
                    <a:pt x="109" y="623"/>
                  </a:lnTo>
                  <a:lnTo>
                    <a:pt x="87" y="623"/>
                  </a:lnTo>
                  <a:lnTo>
                    <a:pt x="66" y="628"/>
                  </a:lnTo>
                  <a:lnTo>
                    <a:pt x="46" y="637"/>
                  </a:lnTo>
                  <a:lnTo>
                    <a:pt x="29" y="652"/>
                  </a:lnTo>
                  <a:lnTo>
                    <a:pt x="14" y="670"/>
                  </a:lnTo>
                  <a:lnTo>
                    <a:pt x="4" y="691"/>
                  </a:lnTo>
                  <a:lnTo>
                    <a:pt x="0" y="712"/>
                  </a:lnTo>
                  <a:lnTo>
                    <a:pt x="0" y="734"/>
                  </a:lnTo>
                  <a:lnTo>
                    <a:pt x="4" y="755"/>
                  </a:lnTo>
                  <a:lnTo>
                    <a:pt x="14" y="775"/>
                  </a:lnTo>
                  <a:lnTo>
                    <a:pt x="29" y="794"/>
                  </a:lnTo>
                  <a:lnTo>
                    <a:pt x="765" y="1531"/>
                  </a:lnTo>
                  <a:lnTo>
                    <a:pt x="782" y="1545"/>
                  </a:lnTo>
                  <a:lnTo>
                    <a:pt x="802" y="1554"/>
                  </a:lnTo>
                  <a:lnTo>
                    <a:pt x="824" y="1560"/>
                  </a:lnTo>
                  <a:lnTo>
                    <a:pt x="847" y="1560"/>
                  </a:lnTo>
                  <a:lnTo>
                    <a:pt x="868" y="1554"/>
                  </a:lnTo>
                  <a:lnTo>
                    <a:pt x="887" y="1545"/>
                  </a:lnTo>
                  <a:lnTo>
                    <a:pt x="905" y="1531"/>
                  </a:lnTo>
                  <a:lnTo>
                    <a:pt x="2264" y="169"/>
                  </a:lnTo>
                  <a:lnTo>
                    <a:pt x="2279" y="151"/>
                  </a:lnTo>
                  <a:lnTo>
                    <a:pt x="2288" y="131"/>
                  </a:lnTo>
                  <a:lnTo>
                    <a:pt x="2293" y="110"/>
                  </a:lnTo>
                  <a:lnTo>
                    <a:pt x="2293" y="88"/>
                  </a:lnTo>
                  <a:lnTo>
                    <a:pt x="2288" y="66"/>
                  </a:lnTo>
                  <a:lnTo>
                    <a:pt x="2279" y="46"/>
                  </a:lnTo>
                  <a:lnTo>
                    <a:pt x="2264" y="28"/>
                  </a:lnTo>
                  <a:lnTo>
                    <a:pt x="2247" y="14"/>
                  </a:lnTo>
                  <a:lnTo>
                    <a:pt x="2226" y="4"/>
                  </a:lnTo>
                  <a:lnTo>
                    <a:pt x="2205" y="0"/>
                  </a:lnTo>
                  <a:lnTo>
                    <a:pt x="2183" y="0"/>
                  </a:lnTo>
                  <a:lnTo>
                    <a:pt x="2162" y="4"/>
                  </a:lnTo>
                  <a:lnTo>
                    <a:pt x="2142" y="14"/>
                  </a:lnTo>
                  <a:lnTo>
                    <a:pt x="2123" y="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0656658" y="2344924"/>
            <a:ext cx="696560" cy="688834"/>
            <a:chOff x="11172825" y="1798638"/>
            <a:chExt cx="858838" cy="849312"/>
          </a:xfrm>
          <a:solidFill>
            <a:schemeClr val="bg1"/>
          </a:solidFill>
        </p:grpSpPr>
        <p:sp>
          <p:nvSpPr>
            <p:cNvPr id="66" name="Freeform 96"/>
            <p:cNvSpPr>
              <a:spLocks/>
            </p:cNvSpPr>
            <p:nvPr/>
          </p:nvSpPr>
          <p:spPr bwMode="auto">
            <a:xfrm>
              <a:off x="11172825" y="1798638"/>
              <a:ext cx="858838" cy="849312"/>
            </a:xfrm>
            <a:custGeom>
              <a:avLst/>
              <a:gdLst>
                <a:gd name="T0" fmla="*/ 3788 w 3788"/>
                <a:gd name="T1" fmla="*/ 3303 h 3744"/>
                <a:gd name="T2" fmla="*/ 446 w 3788"/>
                <a:gd name="T3" fmla="*/ 3303 h 3744"/>
                <a:gd name="T4" fmla="*/ 446 w 3788"/>
                <a:gd name="T5" fmla="*/ 0 h 3744"/>
                <a:gd name="T6" fmla="*/ 9 w 3788"/>
                <a:gd name="T7" fmla="*/ 0 h 3744"/>
                <a:gd name="T8" fmla="*/ 0 w 3788"/>
                <a:gd name="T9" fmla="*/ 3734 h 3744"/>
                <a:gd name="T10" fmla="*/ 9 w 3788"/>
                <a:gd name="T11" fmla="*/ 3734 h 3744"/>
                <a:gd name="T12" fmla="*/ 9 w 3788"/>
                <a:gd name="T13" fmla="*/ 3744 h 3744"/>
                <a:gd name="T14" fmla="*/ 3788 w 3788"/>
                <a:gd name="T15" fmla="*/ 3734 h 3744"/>
                <a:gd name="T16" fmla="*/ 3788 w 3788"/>
                <a:gd name="T17" fmla="*/ 3303 h 3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8" h="3744">
                  <a:moveTo>
                    <a:pt x="3788" y="3303"/>
                  </a:moveTo>
                  <a:lnTo>
                    <a:pt x="446" y="3303"/>
                  </a:lnTo>
                  <a:lnTo>
                    <a:pt x="446" y="0"/>
                  </a:lnTo>
                  <a:lnTo>
                    <a:pt x="9" y="0"/>
                  </a:lnTo>
                  <a:lnTo>
                    <a:pt x="0" y="3734"/>
                  </a:lnTo>
                  <a:lnTo>
                    <a:pt x="9" y="3734"/>
                  </a:lnTo>
                  <a:lnTo>
                    <a:pt x="9" y="3744"/>
                  </a:lnTo>
                  <a:lnTo>
                    <a:pt x="3788" y="3734"/>
                  </a:lnTo>
                  <a:lnTo>
                    <a:pt x="3788" y="33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7"/>
            <p:cNvSpPr>
              <a:spLocks/>
            </p:cNvSpPr>
            <p:nvPr/>
          </p:nvSpPr>
          <p:spPr bwMode="auto">
            <a:xfrm>
              <a:off x="11334750" y="1901825"/>
              <a:ext cx="693738" cy="585787"/>
            </a:xfrm>
            <a:custGeom>
              <a:avLst/>
              <a:gdLst>
                <a:gd name="T0" fmla="*/ 3029 w 3058"/>
                <a:gd name="T1" fmla="*/ 0 h 2587"/>
                <a:gd name="T2" fmla="*/ 2146 w 3058"/>
                <a:gd name="T3" fmla="*/ 0 h 2587"/>
                <a:gd name="T4" fmla="*/ 2135 w 3058"/>
                <a:gd name="T5" fmla="*/ 2 h 2587"/>
                <a:gd name="T6" fmla="*/ 2124 w 3058"/>
                <a:gd name="T7" fmla="*/ 9 h 2587"/>
                <a:gd name="T8" fmla="*/ 2117 w 3058"/>
                <a:gd name="T9" fmla="*/ 18 h 2587"/>
                <a:gd name="T10" fmla="*/ 2115 w 3058"/>
                <a:gd name="T11" fmla="*/ 31 h 2587"/>
                <a:gd name="T12" fmla="*/ 2477 w 3058"/>
                <a:gd name="T13" fmla="*/ 393 h 2587"/>
                <a:gd name="T14" fmla="*/ 1654 w 3058"/>
                <a:gd name="T15" fmla="*/ 1449 h 2587"/>
                <a:gd name="T16" fmla="*/ 941 w 3058"/>
                <a:gd name="T17" fmla="*/ 946 h 2587"/>
                <a:gd name="T18" fmla="*/ 0 w 3058"/>
                <a:gd name="T19" fmla="*/ 2172 h 2587"/>
                <a:gd name="T20" fmla="*/ 15 w 3058"/>
                <a:gd name="T21" fmla="*/ 2587 h 2587"/>
                <a:gd name="T22" fmla="*/ 956 w 3058"/>
                <a:gd name="T23" fmla="*/ 1419 h 2587"/>
                <a:gd name="T24" fmla="*/ 1654 w 3058"/>
                <a:gd name="T25" fmla="*/ 1891 h 2587"/>
                <a:gd name="T26" fmla="*/ 2687 w 3058"/>
                <a:gd name="T27" fmla="*/ 603 h 2587"/>
                <a:gd name="T28" fmla="*/ 3027 w 3058"/>
                <a:gd name="T29" fmla="*/ 946 h 2587"/>
                <a:gd name="T30" fmla="*/ 3040 w 3058"/>
                <a:gd name="T31" fmla="*/ 943 h 2587"/>
                <a:gd name="T32" fmla="*/ 3049 w 3058"/>
                <a:gd name="T33" fmla="*/ 936 h 2587"/>
                <a:gd name="T34" fmla="*/ 3056 w 3058"/>
                <a:gd name="T35" fmla="*/ 927 h 2587"/>
                <a:gd name="T36" fmla="*/ 3058 w 3058"/>
                <a:gd name="T37" fmla="*/ 916 h 2587"/>
                <a:gd name="T38" fmla="*/ 3058 w 3058"/>
                <a:gd name="T39" fmla="*/ 31 h 2587"/>
                <a:gd name="T40" fmla="*/ 3056 w 3058"/>
                <a:gd name="T41" fmla="*/ 18 h 2587"/>
                <a:gd name="T42" fmla="*/ 3050 w 3058"/>
                <a:gd name="T43" fmla="*/ 9 h 2587"/>
                <a:gd name="T44" fmla="*/ 3040 w 3058"/>
                <a:gd name="T45" fmla="*/ 2 h 2587"/>
                <a:gd name="T46" fmla="*/ 3029 w 3058"/>
                <a:gd name="T47" fmla="*/ 0 h 2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58" h="2587">
                  <a:moveTo>
                    <a:pt x="3029" y="0"/>
                  </a:moveTo>
                  <a:lnTo>
                    <a:pt x="2146" y="0"/>
                  </a:lnTo>
                  <a:lnTo>
                    <a:pt x="2135" y="2"/>
                  </a:lnTo>
                  <a:lnTo>
                    <a:pt x="2124" y="9"/>
                  </a:lnTo>
                  <a:lnTo>
                    <a:pt x="2117" y="18"/>
                  </a:lnTo>
                  <a:lnTo>
                    <a:pt x="2115" y="31"/>
                  </a:lnTo>
                  <a:lnTo>
                    <a:pt x="2477" y="393"/>
                  </a:lnTo>
                  <a:lnTo>
                    <a:pt x="1654" y="1449"/>
                  </a:lnTo>
                  <a:lnTo>
                    <a:pt x="941" y="946"/>
                  </a:lnTo>
                  <a:lnTo>
                    <a:pt x="0" y="2172"/>
                  </a:lnTo>
                  <a:lnTo>
                    <a:pt x="15" y="2587"/>
                  </a:lnTo>
                  <a:lnTo>
                    <a:pt x="956" y="1419"/>
                  </a:lnTo>
                  <a:lnTo>
                    <a:pt x="1654" y="1891"/>
                  </a:lnTo>
                  <a:lnTo>
                    <a:pt x="2687" y="603"/>
                  </a:lnTo>
                  <a:lnTo>
                    <a:pt x="3027" y="946"/>
                  </a:lnTo>
                  <a:lnTo>
                    <a:pt x="3040" y="943"/>
                  </a:lnTo>
                  <a:lnTo>
                    <a:pt x="3049" y="936"/>
                  </a:lnTo>
                  <a:lnTo>
                    <a:pt x="3056" y="927"/>
                  </a:lnTo>
                  <a:lnTo>
                    <a:pt x="3058" y="916"/>
                  </a:lnTo>
                  <a:lnTo>
                    <a:pt x="3058" y="31"/>
                  </a:lnTo>
                  <a:lnTo>
                    <a:pt x="3056" y="18"/>
                  </a:lnTo>
                  <a:lnTo>
                    <a:pt x="3050" y="9"/>
                  </a:lnTo>
                  <a:lnTo>
                    <a:pt x="3040" y="2"/>
                  </a:lnTo>
                  <a:lnTo>
                    <a:pt x="30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159877" y="3390917"/>
            <a:ext cx="738303" cy="739722"/>
            <a:chOff x="5081588" y="3025775"/>
            <a:chExt cx="825501" cy="827088"/>
          </a:xfrm>
          <a:solidFill>
            <a:schemeClr val="bg1"/>
          </a:solidFill>
        </p:grpSpPr>
        <p:sp>
          <p:nvSpPr>
            <p:cNvPr id="69" name="Freeform 102"/>
            <p:cNvSpPr>
              <a:spLocks/>
            </p:cNvSpPr>
            <p:nvPr/>
          </p:nvSpPr>
          <p:spPr bwMode="auto">
            <a:xfrm>
              <a:off x="5081588" y="3317875"/>
              <a:ext cx="490538" cy="534988"/>
            </a:xfrm>
            <a:custGeom>
              <a:avLst/>
              <a:gdLst>
                <a:gd name="T0" fmla="*/ 1118 w 2166"/>
                <a:gd name="T1" fmla="*/ 1962 h 2359"/>
                <a:gd name="T2" fmla="*/ 989 w 2166"/>
                <a:gd name="T3" fmla="*/ 2037 h 2359"/>
                <a:gd name="T4" fmla="*/ 843 w 2166"/>
                <a:gd name="T5" fmla="*/ 2072 h 2359"/>
                <a:gd name="T6" fmla="*/ 694 w 2166"/>
                <a:gd name="T7" fmla="*/ 2065 h 2359"/>
                <a:gd name="T8" fmla="*/ 552 w 2166"/>
                <a:gd name="T9" fmla="*/ 2016 h 2359"/>
                <a:gd name="T10" fmla="*/ 430 w 2166"/>
                <a:gd name="T11" fmla="*/ 1928 h 2359"/>
                <a:gd name="T12" fmla="*/ 334 w 2166"/>
                <a:gd name="T13" fmla="*/ 1794 h 2359"/>
                <a:gd name="T14" fmla="*/ 285 w 2166"/>
                <a:gd name="T15" fmla="*/ 1643 h 2359"/>
                <a:gd name="T16" fmla="*/ 285 w 2166"/>
                <a:gd name="T17" fmla="*/ 1486 h 2359"/>
                <a:gd name="T18" fmla="*/ 334 w 2166"/>
                <a:gd name="T19" fmla="*/ 1335 h 2359"/>
                <a:gd name="T20" fmla="*/ 430 w 2166"/>
                <a:gd name="T21" fmla="*/ 1201 h 2359"/>
                <a:gd name="T22" fmla="*/ 1287 w 2166"/>
                <a:gd name="T23" fmla="*/ 360 h 2359"/>
                <a:gd name="T24" fmla="*/ 1434 w 2166"/>
                <a:gd name="T25" fmla="*/ 296 h 2359"/>
                <a:gd name="T26" fmla="*/ 1590 w 2166"/>
                <a:gd name="T27" fmla="*/ 280 h 2359"/>
                <a:gd name="T28" fmla="*/ 1744 w 2166"/>
                <a:gd name="T29" fmla="*/ 312 h 2359"/>
                <a:gd name="T30" fmla="*/ 1886 w 2166"/>
                <a:gd name="T31" fmla="*/ 392 h 2359"/>
                <a:gd name="T32" fmla="*/ 1974 w 2166"/>
                <a:gd name="T33" fmla="*/ 460 h 2359"/>
                <a:gd name="T34" fmla="*/ 2053 w 2166"/>
                <a:gd name="T35" fmla="*/ 468 h 2359"/>
                <a:gd name="T36" fmla="*/ 2125 w 2166"/>
                <a:gd name="T37" fmla="*/ 429 h 2359"/>
                <a:gd name="T38" fmla="*/ 2164 w 2166"/>
                <a:gd name="T39" fmla="*/ 358 h 2359"/>
                <a:gd name="T40" fmla="*/ 2156 w 2166"/>
                <a:gd name="T41" fmla="*/ 278 h 2359"/>
                <a:gd name="T42" fmla="*/ 2075 w 2166"/>
                <a:gd name="T43" fmla="*/ 185 h 2359"/>
                <a:gd name="T44" fmla="*/ 1908 w 2166"/>
                <a:gd name="T45" fmla="*/ 77 h 2359"/>
                <a:gd name="T46" fmla="*/ 1723 w 2166"/>
                <a:gd name="T47" fmla="*/ 15 h 2359"/>
                <a:gd name="T48" fmla="*/ 1532 w 2166"/>
                <a:gd name="T49" fmla="*/ 0 h 2359"/>
                <a:gd name="T50" fmla="*/ 1341 w 2166"/>
                <a:gd name="T51" fmla="*/ 30 h 2359"/>
                <a:gd name="T52" fmla="*/ 1162 w 2166"/>
                <a:gd name="T53" fmla="*/ 108 h 2359"/>
                <a:gd name="T54" fmla="*/ 1002 w 2166"/>
                <a:gd name="T55" fmla="*/ 232 h 2359"/>
                <a:gd name="T56" fmla="*/ 144 w 2166"/>
                <a:gd name="T57" fmla="*/ 1107 h 2359"/>
                <a:gd name="T58" fmla="*/ 51 w 2166"/>
                <a:gd name="T59" fmla="*/ 1280 h 2359"/>
                <a:gd name="T60" fmla="*/ 4 w 2166"/>
                <a:gd name="T61" fmla="*/ 1468 h 2359"/>
                <a:gd name="T62" fmla="*/ 4 w 2166"/>
                <a:gd name="T63" fmla="*/ 1661 h 2359"/>
                <a:gd name="T64" fmla="*/ 51 w 2166"/>
                <a:gd name="T65" fmla="*/ 1848 h 2359"/>
                <a:gd name="T66" fmla="*/ 144 w 2166"/>
                <a:gd name="T67" fmla="*/ 2022 h 2359"/>
                <a:gd name="T68" fmla="*/ 283 w 2166"/>
                <a:gd name="T69" fmla="*/ 2173 h 2359"/>
                <a:gd name="T70" fmla="*/ 457 w 2166"/>
                <a:gd name="T71" fmla="*/ 2285 h 2359"/>
                <a:gd name="T72" fmla="*/ 654 w 2166"/>
                <a:gd name="T73" fmla="*/ 2347 h 2359"/>
                <a:gd name="T74" fmla="*/ 863 w 2166"/>
                <a:gd name="T75" fmla="*/ 2356 h 2359"/>
                <a:gd name="T76" fmla="*/ 1065 w 2166"/>
                <a:gd name="T77" fmla="*/ 2311 h 2359"/>
                <a:gd name="T78" fmla="*/ 1247 w 2166"/>
                <a:gd name="T79" fmla="*/ 2216 h 2359"/>
                <a:gd name="T80" fmla="*/ 1971 w 2166"/>
                <a:gd name="T81" fmla="*/ 1509 h 2359"/>
                <a:gd name="T82" fmla="*/ 2009 w 2166"/>
                <a:gd name="T83" fmla="*/ 1437 h 2359"/>
                <a:gd name="T84" fmla="*/ 2002 w 2166"/>
                <a:gd name="T85" fmla="*/ 1358 h 2359"/>
                <a:gd name="T86" fmla="*/ 1950 w 2166"/>
                <a:gd name="T87" fmla="*/ 1293 h 2359"/>
                <a:gd name="T88" fmla="*/ 1872 w 2166"/>
                <a:gd name="T89" fmla="*/ 1270 h 2359"/>
                <a:gd name="T90" fmla="*/ 1795 w 2166"/>
                <a:gd name="T91" fmla="*/ 1293 h 2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66" h="2359">
                  <a:moveTo>
                    <a:pt x="1773" y="1311"/>
                  </a:moveTo>
                  <a:lnTo>
                    <a:pt x="1157" y="1928"/>
                  </a:lnTo>
                  <a:lnTo>
                    <a:pt x="1118" y="1962"/>
                  </a:lnTo>
                  <a:lnTo>
                    <a:pt x="1077" y="1992"/>
                  </a:lnTo>
                  <a:lnTo>
                    <a:pt x="1034" y="2016"/>
                  </a:lnTo>
                  <a:lnTo>
                    <a:pt x="989" y="2037"/>
                  </a:lnTo>
                  <a:lnTo>
                    <a:pt x="941" y="2053"/>
                  </a:lnTo>
                  <a:lnTo>
                    <a:pt x="893" y="2065"/>
                  </a:lnTo>
                  <a:lnTo>
                    <a:pt x="843" y="2072"/>
                  </a:lnTo>
                  <a:lnTo>
                    <a:pt x="793" y="2074"/>
                  </a:lnTo>
                  <a:lnTo>
                    <a:pt x="743" y="2072"/>
                  </a:lnTo>
                  <a:lnTo>
                    <a:pt x="694" y="2065"/>
                  </a:lnTo>
                  <a:lnTo>
                    <a:pt x="645" y="2053"/>
                  </a:lnTo>
                  <a:lnTo>
                    <a:pt x="598" y="2037"/>
                  </a:lnTo>
                  <a:lnTo>
                    <a:pt x="552" y="2016"/>
                  </a:lnTo>
                  <a:lnTo>
                    <a:pt x="508" y="1992"/>
                  </a:lnTo>
                  <a:lnTo>
                    <a:pt x="467" y="1962"/>
                  </a:lnTo>
                  <a:lnTo>
                    <a:pt x="430" y="1928"/>
                  </a:lnTo>
                  <a:lnTo>
                    <a:pt x="392" y="1886"/>
                  </a:lnTo>
                  <a:lnTo>
                    <a:pt x="360" y="1842"/>
                  </a:lnTo>
                  <a:lnTo>
                    <a:pt x="334" y="1794"/>
                  </a:lnTo>
                  <a:lnTo>
                    <a:pt x="312" y="1746"/>
                  </a:lnTo>
                  <a:lnTo>
                    <a:pt x="296" y="1695"/>
                  </a:lnTo>
                  <a:lnTo>
                    <a:pt x="285" y="1643"/>
                  </a:lnTo>
                  <a:lnTo>
                    <a:pt x="279" y="1591"/>
                  </a:lnTo>
                  <a:lnTo>
                    <a:pt x="279" y="1538"/>
                  </a:lnTo>
                  <a:lnTo>
                    <a:pt x="285" y="1486"/>
                  </a:lnTo>
                  <a:lnTo>
                    <a:pt x="296" y="1434"/>
                  </a:lnTo>
                  <a:lnTo>
                    <a:pt x="312" y="1383"/>
                  </a:lnTo>
                  <a:lnTo>
                    <a:pt x="334" y="1335"/>
                  </a:lnTo>
                  <a:lnTo>
                    <a:pt x="360" y="1287"/>
                  </a:lnTo>
                  <a:lnTo>
                    <a:pt x="392" y="1243"/>
                  </a:lnTo>
                  <a:lnTo>
                    <a:pt x="430" y="1201"/>
                  </a:lnTo>
                  <a:lnTo>
                    <a:pt x="1201" y="429"/>
                  </a:lnTo>
                  <a:lnTo>
                    <a:pt x="1242" y="392"/>
                  </a:lnTo>
                  <a:lnTo>
                    <a:pt x="1287" y="360"/>
                  </a:lnTo>
                  <a:lnTo>
                    <a:pt x="1333" y="333"/>
                  </a:lnTo>
                  <a:lnTo>
                    <a:pt x="1383" y="312"/>
                  </a:lnTo>
                  <a:lnTo>
                    <a:pt x="1434" y="296"/>
                  </a:lnTo>
                  <a:lnTo>
                    <a:pt x="1485" y="286"/>
                  </a:lnTo>
                  <a:lnTo>
                    <a:pt x="1538" y="280"/>
                  </a:lnTo>
                  <a:lnTo>
                    <a:pt x="1590" y="280"/>
                  </a:lnTo>
                  <a:lnTo>
                    <a:pt x="1643" y="286"/>
                  </a:lnTo>
                  <a:lnTo>
                    <a:pt x="1695" y="296"/>
                  </a:lnTo>
                  <a:lnTo>
                    <a:pt x="1744" y="312"/>
                  </a:lnTo>
                  <a:lnTo>
                    <a:pt x="1794" y="333"/>
                  </a:lnTo>
                  <a:lnTo>
                    <a:pt x="1840" y="360"/>
                  </a:lnTo>
                  <a:lnTo>
                    <a:pt x="1886" y="392"/>
                  </a:lnTo>
                  <a:lnTo>
                    <a:pt x="1928" y="429"/>
                  </a:lnTo>
                  <a:lnTo>
                    <a:pt x="1949" y="448"/>
                  </a:lnTo>
                  <a:lnTo>
                    <a:pt x="1974" y="460"/>
                  </a:lnTo>
                  <a:lnTo>
                    <a:pt x="2000" y="468"/>
                  </a:lnTo>
                  <a:lnTo>
                    <a:pt x="2026" y="470"/>
                  </a:lnTo>
                  <a:lnTo>
                    <a:pt x="2053" y="468"/>
                  </a:lnTo>
                  <a:lnTo>
                    <a:pt x="2079" y="460"/>
                  </a:lnTo>
                  <a:lnTo>
                    <a:pt x="2103" y="448"/>
                  </a:lnTo>
                  <a:lnTo>
                    <a:pt x="2125" y="429"/>
                  </a:lnTo>
                  <a:lnTo>
                    <a:pt x="2143" y="407"/>
                  </a:lnTo>
                  <a:lnTo>
                    <a:pt x="2156" y="383"/>
                  </a:lnTo>
                  <a:lnTo>
                    <a:pt x="2164" y="358"/>
                  </a:lnTo>
                  <a:lnTo>
                    <a:pt x="2166" y="331"/>
                  </a:lnTo>
                  <a:lnTo>
                    <a:pt x="2164" y="303"/>
                  </a:lnTo>
                  <a:lnTo>
                    <a:pt x="2156" y="278"/>
                  </a:lnTo>
                  <a:lnTo>
                    <a:pt x="2143" y="254"/>
                  </a:lnTo>
                  <a:lnTo>
                    <a:pt x="2125" y="232"/>
                  </a:lnTo>
                  <a:lnTo>
                    <a:pt x="2075" y="185"/>
                  </a:lnTo>
                  <a:lnTo>
                    <a:pt x="2022" y="144"/>
                  </a:lnTo>
                  <a:lnTo>
                    <a:pt x="1965" y="108"/>
                  </a:lnTo>
                  <a:lnTo>
                    <a:pt x="1908" y="77"/>
                  </a:lnTo>
                  <a:lnTo>
                    <a:pt x="1848" y="51"/>
                  </a:lnTo>
                  <a:lnTo>
                    <a:pt x="1786" y="30"/>
                  </a:lnTo>
                  <a:lnTo>
                    <a:pt x="1723" y="15"/>
                  </a:lnTo>
                  <a:lnTo>
                    <a:pt x="1660" y="5"/>
                  </a:lnTo>
                  <a:lnTo>
                    <a:pt x="1596" y="0"/>
                  </a:lnTo>
                  <a:lnTo>
                    <a:pt x="1532" y="0"/>
                  </a:lnTo>
                  <a:lnTo>
                    <a:pt x="1468" y="5"/>
                  </a:lnTo>
                  <a:lnTo>
                    <a:pt x="1404" y="15"/>
                  </a:lnTo>
                  <a:lnTo>
                    <a:pt x="1341" y="30"/>
                  </a:lnTo>
                  <a:lnTo>
                    <a:pt x="1280" y="51"/>
                  </a:lnTo>
                  <a:lnTo>
                    <a:pt x="1220" y="77"/>
                  </a:lnTo>
                  <a:lnTo>
                    <a:pt x="1162" y="108"/>
                  </a:lnTo>
                  <a:lnTo>
                    <a:pt x="1106" y="144"/>
                  </a:lnTo>
                  <a:lnTo>
                    <a:pt x="1053" y="185"/>
                  </a:lnTo>
                  <a:lnTo>
                    <a:pt x="1002" y="232"/>
                  </a:lnTo>
                  <a:lnTo>
                    <a:pt x="231" y="1003"/>
                  </a:lnTo>
                  <a:lnTo>
                    <a:pt x="186" y="1053"/>
                  </a:lnTo>
                  <a:lnTo>
                    <a:pt x="144" y="1107"/>
                  </a:lnTo>
                  <a:lnTo>
                    <a:pt x="108" y="1162"/>
                  </a:lnTo>
                  <a:lnTo>
                    <a:pt x="77" y="1221"/>
                  </a:lnTo>
                  <a:lnTo>
                    <a:pt x="51" y="1280"/>
                  </a:lnTo>
                  <a:lnTo>
                    <a:pt x="31" y="1342"/>
                  </a:lnTo>
                  <a:lnTo>
                    <a:pt x="15" y="1404"/>
                  </a:lnTo>
                  <a:lnTo>
                    <a:pt x="4" y="1468"/>
                  </a:lnTo>
                  <a:lnTo>
                    <a:pt x="0" y="1532"/>
                  </a:lnTo>
                  <a:lnTo>
                    <a:pt x="0" y="1596"/>
                  </a:lnTo>
                  <a:lnTo>
                    <a:pt x="4" y="1661"/>
                  </a:lnTo>
                  <a:lnTo>
                    <a:pt x="15" y="1725"/>
                  </a:lnTo>
                  <a:lnTo>
                    <a:pt x="31" y="1787"/>
                  </a:lnTo>
                  <a:lnTo>
                    <a:pt x="51" y="1848"/>
                  </a:lnTo>
                  <a:lnTo>
                    <a:pt x="77" y="1908"/>
                  </a:lnTo>
                  <a:lnTo>
                    <a:pt x="108" y="1967"/>
                  </a:lnTo>
                  <a:lnTo>
                    <a:pt x="144" y="2022"/>
                  </a:lnTo>
                  <a:lnTo>
                    <a:pt x="186" y="2076"/>
                  </a:lnTo>
                  <a:lnTo>
                    <a:pt x="231" y="2126"/>
                  </a:lnTo>
                  <a:lnTo>
                    <a:pt x="283" y="2173"/>
                  </a:lnTo>
                  <a:lnTo>
                    <a:pt x="338" y="2216"/>
                  </a:lnTo>
                  <a:lnTo>
                    <a:pt x="397" y="2253"/>
                  </a:lnTo>
                  <a:lnTo>
                    <a:pt x="457" y="2285"/>
                  </a:lnTo>
                  <a:lnTo>
                    <a:pt x="520" y="2311"/>
                  </a:lnTo>
                  <a:lnTo>
                    <a:pt x="587" y="2332"/>
                  </a:lnTo>
                  <a:lnTo>
                    <a:pt x="654" y="2347"/>
                  </a:lnTo>
                  <a:lnTo>
                    <a:pt x="722" y="2356"/>
                  </a:lnTo>
                  <a:lnTo>
                    <a:pt x="793" y="2359"/>
                  </a:lnTo>
                  <a:lnTo>
                    <a:pt x="863" y="2356"/>
                  </a:lnTo>
                  <a:lnTo>
                    <a:pt x="932" y="2347"/>
                  </a:lnTo>
                  <a:lnTo>
                    <a:pt x="1000" y="2332"/>
                  </a:lnTo>
                  <a:lnTo>
                    <a:pt x="1065" y="2311"/>
                  </a:lnTo>
                  <a:lnTo>
                    <a:pt x="1128" y="2285"/>
                  </a:lnTo>
                  <a:lnTo>
                    <a:pt x="1190" y="2253"/>
                  </a:lnTo>
                  <a:lnTo>
                    <a:pt x="1247" y="2216"/>
                  </a:lnTo>
                  <a:lnTo>
                    <a:pt x="1302" y="2173"/>
                  </a:lnTo>
                  <a:lnTo>
                    <a:pt x="1354" y="2126"/>
                  </a:lnTo>
                  <a:lnTo>
                    <a:pt x="1971" y="1509"/>
                  </a:lnTo>
                  <a:lnTo>
                    <a:pt x="1990" y="1487"/>
                  </a:lnTo>
                  <a:lnTo>
                    <a:pt x="2002" y="1463"/>
                  </a:lnTo>
                  <a:lnTo>
                    <a:pt x="2009" y="1437"/>
                  </a:lnTo>
                  <a:lnTo>
                    <a:pt x="2013" y="1410"/>
                  </a:lnTo>
                  <a:lnTo>
                    <a:pt x="2009" y="1383"/>
                  </a:lnTo>
                  <a:lnTo>
                    <a:pt x="2002" y="1358"/>
                  </a:lnTo>
                  <a:lnTo>
                    <a:pt x="1990" y="1333"/>
                  </a:lnTo>
                  <a:lnTo>
                    <a:pt x="1971" y="1311"/>
                  </a:lnTo>
                  <a:lnTo>
                    <a:pt x="1950" y="1293"/>
                  </a:lnTo>
                  <a:lnTo>
                    <a:pt x="1924" y="1280"/>
                  </a:lnTo>
                  <a:lnTo>
                    <a:pt x="1899" y="1273"/>
                  </a:lnTo>
                  <a:lnTo>
                    <a:pt x="1872" y="1270"/>
                  </a:lnTo>
                  <a:lnTo>
                    <a:pt x="1846" y="1273"/>
                  </a:lnTo>
                  <a:lnTo>
                    <a:pt x="1818" y="1280"/>
                  </a:lnTo>
                  <a:lnTo>
                    <a:pt x="1795" y="1293"/>
                  </a:lnTo>
                  <a:lnTo>
                    <a:pt x="1773" y="131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103"/>
            <p:cNvSpPr>
              <a:spLocks/>
            </p:cNvSpPr>
            <p:nvPr/>
          </p:nvSpPr>
          <p:spPr bwMode="auto">
            <a:xfrm>
              <a:off x="5416551" y="3025775"/>
              <a:ext cx="490538" cy="534988"/>
            </a:xfrm>
            <a:custGeom>
              <a:avLst/>
              <a:gdLst>
                <a:gd name="T0" fmla="*/ 1828 w 2168"/>
                <a:gd name="T1" fmla="*/ 144 h 2361"/>
                <a:gd name="T2" fmla="*/ 1646 w 2168"/>
                <a:gd name="T3" fmla="*/ 48 h 2361"/>
                <a:gd name="T4" fmla="*/ 1444 w 2168"/>
                <a:gd name="T5" fmla="*/ 3 h 2361"/>
                <a:gd name="T6" fmla="*/ 1235 w 2168"/>
                <a:gd name="T7" fmla="*/ 12 h 2361"/>
                <a:gd name="T8" fmla="*/ 1038 w 2168"/>
                <a:gd name="T9" fmla="*/ 74 h 2361"/>
                <a:gd name="T10" fmla="*/ 864 w 2168"/>
                <a:gd name="T11" fmla="*/ 186 h 2361"/>
                <a:gd name="T12" fmla="*/ 178 w 2168"/>
                <a:gd name="T13" fmla="*/ 872 h 2361"/>
                <a:gd name="T14" fmla="*/ 154 w 2168"/>
                <a:gd name="T15" fmla="*/ 949 h 2361"/>
                <a:gd name="T16" fmla="*/ 178 w 2168"/>
                <a:gd name="T17" fmla="*/ 1027 h 2361"/>
                <a:gd name="T18" fmla="*/ 242 w 2168"/>
                <a:gd name="T19" fmla="*/ 1079 h 2361"/>
                <a:gd name="T20" fmla="*/ 321 w 2168"/>
                <a:gd name="T21" fmla="*/ 1086 h 2361"/>
                <a:gd name="T22" fmla="*/ 393 w 2168"/>
                <a:gd name="T23" fmla="*/ 1049 h 2361"/>
                <a:gd name="T24" fmla="*/ 1089 w 2168"/>
                <a:gd name="T25" fmla="*/ 368 h 2361"/>
                <a:gd name="T26" fmla="*/ 1226 w 2168"/>
                <a:gd name="T27" fmla="*/ 306 h 2361"/>
                <a:gd name="T28" fmla="*/ 1373 w 2168"/>
                <a:gd name="T29" fmla="*/ 285 h 2361"/>
                <a:gd name="T30" fmla="*/ 1521 w 2168"/>
                <a:gd name="T31" fmla="*/ 306 h 2361"/>
                <a:gd name="T32" fmla="*/ 1658 w 2168"/>
                <a:gd name="T33" fmla="*/ 368 h 2361"/>
                <a:gd name="T34" fmla="*/ 1772 w 2168"/>
                <a:gd name="T35" fmla="*/ 470 h 2361"/>
                <a:gd name="T36" fmla="*/ 1849 w 2168"/>
                <a:gd name="T37" fmla="*/ 598 h 2361"/>
                <a:gd name="T38" fmla="*/ 1886 w 2168"/>
                <a:gd name="T39" fmla="*/ 744 h 2361"/>
                <a:gd name="T40" fmla="*/ 1878 w 2168"/>
                <a:gd name="T41" fmla="*/ 896 h 2361"/>
                <a:gd name="T42" fmla="*/ 1827 w 2168"/>
                <a:gd name="T43" fmla="*/ 1037 h 2361"/>
                <a:gd name="T44" fmla="*/ 1737 w 2168"/>
                <a:gd name="T45" fmla="*/ 1158 h 2361"/>
                <a:gd name="T46" fmla="*/ 880 w 2168"/>
                <a:gd name="T47" fmla="*/ 1999 h 2361"/>
                <a:gd name="T48" fmla="*/ 733 w 2168"/>
                <a:gd name="T49" fmla="*/ 2063 h 2361"/>
                <a:gd name="T50" fmla="*/ 576 w 2168"/>
                <a:gd name="T51" fmla="*/ 2079 h 2361"/>
                <a:gd name="T52" fmla="*/ 422 w 2168"/>
                <a:gd name="T53" fmla="*/ 2047 h 2361"/>
                <a:gd name="T54" fmla="*/ 280 w 2168"/>
                <a:gd name="T55" fmla="*/ 1967 h 2361"/>
                <a:gd name="T56" fmla="*/ 193 w 2168"/>
                <a:gd name="T57" fmla="*/ 1899 h 2361"/>
                <a:gd name="T58" fmla="*/ 114 w 2168"/>
                <a:gd name="T59" fmla="*/ 1891 h 2361"/>
                <a:gd name="T60" fmla="*/ 41 w 2168"/>
                <a:gd name="T61" fmla="*/ 1930 h 2361"/>
                <a:gd name="T62" fmla="*/ 2 w 2168"/>
                <a:gd name="T63" fmla="*/ 2003 h 2361"/>
                <a:gd name="T64" fmla="*/ 10 w 2168"/>
                <a:gd name="T65" fmla="*/ 2081 h 2361"/>
                <a:gd name="T66" fmla="*/ 89 w 2168"/>
                <a:gd name="T67" fmla="*/ 2172 h 2361"/>
                <a:gd name="T68" fmla="*/ 247 w 2168"/>
                <a:gd name="T69" fmla="*/ 2277 h 2361"/>
                <a:gd name="T70" fmla="*/ 421 w 2168"/>
                <a:gd name="T71" fmla="*/ 2340 h 2361"/>
                <a:gd name="T72" fmla="*/ 603 w 2168"/>
                <a:gd name="T73" fmla="*/ 2361 h 2361"/>
                <a:gd name="T74" fmla="*/ 784 w 2168"/>
                <a:gd name="T75" fmla="*/ 2340 h 2361"/>
                <a:gd name="T76" fmla="*/ 959 w 2168"/>
                <a:gd name="T77" fmla="*/ 2277 h 2361"/>
                <a:gd name="T78" fmla="*/ 1117 w 2168"/>
                <a:gd name="T79" fmla="*/ 2172 h 2361"/>
                <a:gd name="T80" fmla="*/ 1983 w 2168"/>
                <a:gd name="T81" fmla="*/ 1305 h 2361"/>
                <a:gd name="T82" fmla="*/ 2094 w 2168"/>
                <a:gd name="T83" fmla="*/ 1131 h 2361"/>
                <a:gd name="T84" fmla="*/ 2156 w 2168"/>
                <a:gd name="T85" fmla="*/ 934 h 2361"/>
                <a:gd name="T86" fmla="*/ 2165 w 2168"/>
                <a:gd name="T87" fmla="*/ 725 h 2361"/>
                <a:gd name="T88" fmla="*/ 2120 w 2168"/>
                <a:gd name="T89" fmla="*/ 523 h 2361"/>
                <a:gd name="T90" fmla="*/ 2025 w 2168"/>
                <a:gd name="T91" fmla="*/ 340 h 2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68" h="2361">
                  <a:moveTo>
                    <a:pt x="1935" y="233"/>
                  </a:moveTo>
                  <a:lnTo>
                    <a:pt x="1883" y="186"/>
                  </a:lnTo>
                  <a:lnTo>
                    <a:pt x="1828" y="144"/>
                  </a:lnTo>
                  <a:lnTo>
                    <a:pt x="1770" y="106"/>
                  </a:lnTo>
                  <a:lnTo>
                    <a:pt x="1709" y="74"/>
                  </a:lnTo>
                  <a:lnTo>
                    <a:pt x="1646" y="48"/>
                  </a:lnTo>
                  <a:lnTo>
                    <a:pt x="1581" y="28"/>
                  </a:lnTo>
                  <a:lnTo>
                    <a:pt x="1513" y="12"/>
                  </a:lnTo>
                  <a:lnTo>
                    <a:pt x="1444" y="3"/>
                  </a:lnTo>
                  <a:lnTo>
                    <a:pt x="1373" y="0"/>
                  </a:lnTo>
                  <a:lnTo>
                    <a:pt x="1303" y="3"/>
                  </a:lnTo>
                  <a:lnTo>
                    <a:pt x="1235" y="12"/>
                  </a:lnTo>
                  <a:lnTo>
                    <a:pt x="1167" y="28"/>
                  </a:lnTo>
                  <a:lnTo>
                    <a:pt x="1101" y="48"/>
                  </a:lnTo>
                  <a:lnTo>
                    <a:pt x="1038" y="74"/>
                  </a:lnTo>
                  <a:lnTo>
                    <a:pt x="977" y="106"/>
                  </a:lnTo>
                  <a:lnTo>
                    <a:pt x="919" y="144"/>
                  </a:lnTo>
                  <a:lnTo>
                    <a:pt x="864" y="186"/>
                  </a:lnTo>
                  <a:lnTo>
                    <a:pt x="812" y="233"/>
                  </a:lnTo>
                  <a:lnTo>
                    <a:pt x="195" y="850"/>
                  </a:lnTo>
                  <a:lnTo>
                    <a:pt x="178" y="872"/>
                  </a:lnTo>
                  <a:lnTo>
                    <a:pt x="164" y="896"/>
                  </a:lnTo>
                  <a:lnTo>
                    <a:pt x="157" y="923"/>
                  </a:lnTo>
                  <a:lnTo>
                    <a:pt x="154" y="949"/>
                  </a:lnTo>
                  <a:lnTo>
                    <a:pt x="157" y="976"/>
                  </a:lnTo>
                  <a:lnTo>
                    <a:pt x="164" y="1002"/>
                  </a:lnTo>
                  <a:lnTo>
                    <a:pt x="178" y="1027"/>
                  </a:lnTo>
                  <a:lnTo>
                    <a:pt x="195" y="1049"/>
                  </a:lnTo>
                  <a:lnTo>
                    <a:pt x="217" y="1067"/>
                  </a:lnTo>
                  <a:lnTo>
                    <a:pt x="242" y="1079"/>
                  </a:lnTo>
                  <a:lnTo>
                    <a:pt x="267" y="1086"/>
                  </a:lnTo>
                  <a:lnTo>
                    <a:pt x="295" y="1090"/>
                  </a:lnTo>
                  <a:lnTo>
                    <a:pt x="321" y="1086"/>
                  </a:lnTo>
                  <a:lnTo>
                    <a:pt x="347" y="1079"/>
                  </a:lnTo>
                  <a:lnTo>
                    <a:pt x="371" y="1067"/>
                  </a:lnTo>
                  <a:lnTo>
                    <a:pt x="393" y="1049"/>
                  </a:lnTo>
                  <a:lnTo>
                    <a:pt x="1011" y="431"/>
                  </a:lnTo>
                  <a:lnTo>
                    <a:pt x="1048" y="397"/>
                  </a:lnTo>
                  <a:lnTo>
                    <a:pt x="1089" y="368"/>
                  </a:lnTo>
                  <a:lnTo>
                    <a:pt x="1132" y="343"/>
                  </a:lnTo>
                  <a:lnTo>
                    <a:pt x="1178" y="322"/>
                  </a:lnTo>
                  <a:lnTo>
                    <a:pt x="1226" y="306"/>
                  </a:lnTo>
                  <a:lnTo>
                    <a:pt x="1275" y="295"/>
                  </a:lnTo>
                  <a:lnTo>
                    <a:pt x="1323" y="287"/>
                  </a:lnTo>
                  <a:lnTo>
                    <a:pt x="1373" y="285"/>
                  </a:lnTo>
                  <a:lnTo>
                    <a:pt x="1424" y="287"/>
                  </a:lnTo>
                  <a:lnTo>
                    <a:pt x="1472" y="295"/>
                  </a:lnTo>
                  <a:lnTo>
                    <a:pt x="1521" y="306"/>
                  </a:lnTo>
                  <a:lnTo>
                    <a:pt x="1568" y="322"/>
                  </a:lnTo>
                  <a:lnTo>
                    <a:pt x="1615" y="343"/>
                  </a:lnTo>
                  <a:lnTo>
                    <a:pt x="1658" y="368"/>
                  </a:lnTo>
                  <a:lnTo>
                    <a:pt x="1699" y="397"/>
                  </a:lnTo>
                  <a:lnTo>
                    <a:pt x="1736" y="431"/>
                  </a:lnTo>
                  <a:lnTo>
                    <a:pt x="1772" y="470"/>
                  </a:lnTo>
                  <a:lnTo>
                    <a:pt x="1802" y="510"/>
                  </a:lnTo>
                  <a:lnTo>
                    <a:pt x="1827" y="553"/>
                  </a:lnTo>
                  <a:lnTo>
                    <a:pt x="1849" y="598"/>
                  </a:lnTo>
                  <a:lnTo>
                    <a:pt x="1866" y="646"/>
                  </a:lnTo>
                  <a:lnTo>
                    <a:pt x="1878" y="694"/>
                  </a:lnTo>
                  <a:lnTo>
                    <a:pt x="1886" y="744"/>
                  </a:lnTo>
                  <a:lnTo>
                    <a:pt x="1888" y="795"/>
                  </a:lnTo>
                  <a:lnTo>
                    <a:pt x="1886" y="847"/>
                  </a:lnTo>
                  <a:lnTo>
                    <a:pt x="1878" y="896"/>
                  </a:lnTo>
                  <a:lnTo>
                    <a:pt x="1866" y="945"/>
                  </a:lnTo>
                  <a:lnTo>
                    <a:pt x="1849" y="991"/>
                  </a:lnTo>
                  <a:lnTo>
                    <a:pt x="1827" y="1037"/>
                  </a:lnTo>
                  <a:lnTo>
                    <a:pt x="1802" y="1080"/>
                  </a:lnTo>
                  <a:lnTo>
                    <a:pt x="1772" y="1121"/>
                  </a:lnTo>
                  <a:lnTo>
                    <a:pt x="1737" y="1158"/>
                  </a:lnTo>
                  <a:lnTo>
                    <a:pt x="966" y="1930"/>
                  </a:lnTo>
                  <a:lnTo>
                    <a:pt x="924" y="1967"/>
                  </a:lnTo>
                  <a:lnTo>
                    <a:pt x="880" y="1999"/>
                  </a:lnTo>
                  <a:lnTo>
                    <a:pt x="833" y="2026"/>
                  </a:lnTo>
                  <a:lnTo>
                    <a:pt x="784" y="2047"/>
                  </a:lnTo>
                  <a:lnTo>
                    <a:pt x="733" y="2063"/>
                  </a:lnTo>
                  <a:lnTo>
                    <a:pt x="681" y="2073"/>
                  </a:lnTo>
                  <a:lnTo>
                    <a:pt x="629" y="2079"/>
                  </a:lnTo>
                  <a:lnTo>
                    <a:pt x="576" y="2079"/>
                  </a:lnTo>
                  <a:lnTo>
                    <a:pt x="523" y="2074"/>
                  </a:lnTo>
                  <a:lnTo>
                    <a:pt x="473" y="2063"/>
                  </a:lnTo>
                  <a:lnTo>
                    <a:pt x="422" y="2047"/>
                  </a:lnTo>
                  <a:lnTo>
                    <a:pt x="372" y="2026"/>
                  </a:lnTo>
                  <a:lnTo>
                    <a:pt x="326" y="1999"/>
                  </a:lnTo>
                  <a:lnTo>
                    <a:pt x="280" y="1967"/>
                  </a:lnTo>
                  <a:lnTo>
                    <a:pt x="240" y="1930"/>
                  </a:lnTo>
                  <a:lnTo>
                    <a:pt x="217" y="1912"/>
                  </a:lnTo>
                  <a:lnTo>
                    <a:pt x="193" y="1899"/>
                  </a:lnTo>
                  <a:lnTo>
                    <a:pt x="167" y="1891"/>
                  </a:lnTo>
                  <a:lnTo>
                    <a:pt x="140" y="1889"/>
                  </a:lnTo>
                  <a:lnTo>
                    <a:pt x="114" y="1891"/>
                  </a:lnTo>
                  <a:lnTo>
                    <a:pt x="87" y="1899"/>
                  </a:lnTo>
                  <a:lnTo>
                    <a:pt x="63" y="1912"/>
                  </a:lnTo>
                  <a:lnTo>
                    <a:pt x="41" y="1930"/>
                  </a:lnTo>
                  <a:lnTo>
                    <a:pt x="23" y="1952"/>
                  </a:lnTo>
                  <a:lnTo>
                    <a:pt x="10" y="1976"/>
                  </a:lnTo>
                  <a:lnTo>
                    <a:pt x="2" y="2003"/>
                  </a:lnTo>
                  <a:lnTo>
                    <a:pt x="0" y="2029"/>
                  </a:lnTo>
                  <a:lnTo>
                    <a:pt x="2" y="2056"/>
                  </a:lnTo>
                  <a:lnTo>
                    <a:pt x="10" y="2081"/>
                  </a:lnTo>
                  <a:lnTo>
                    <a:pt x="23" y="2107"/>
                  </a:lnTo>
                  <a:lnTo>
                    <a:pt x="41" y="2128"/>
                  </a:lnTo>
                  <a:lnTo>
                    <a:pt x="89" y="2172"/>
                  </a:lnTo>
                  <a:lnTo>
                    <a:pt x="139" y="2212"/>
                  </a:lnTo>
                  <a:lnTo>
                    <a:pt x="192" y="2247"/>
                  </a:lnTo>
                  <a:lnTo>
                    <a:pt x="247" y="2277"/>
                  </a:lnTo>
                  <a:lnTo>
                    <a:pt x="304" y="2302"/>
                  </a:lnTo>
                  <a:lnTo>
                    <a:pt x="362" y="2323"/>
                  </a:lnTo>
                  <a:lnTo>
                    <a:pt x="421" y="2340"/>
                  </a:lnTo>
                  <a:lnTo>
                    <a:pt x="481" y="2351"/>
                  </a:lnTo>
                  <a:lnTo>
                    <a:pt x="542" y="2358"/>
                  </a:lnTo>
                  <a:lnTo>
                    <a:pt x="603" y="2361"/>
                  </a:lnTo>
                  <a:lnTo>
                    <a:pt x="664" y="2358"/>
                  </a:lnTo>
                  <a:lnTo>
                    <a:pt x="724" y="2351"/>
                  </a:lnTo>
                  <a:lnTo>
                    <a:pt x="784" y="2340"/>
                  </a:lnTo>
                  <a:lnTo>
                    <a:pt x="844" y="2323"/>
                  </a:lnTo>
                  <a:lnTo>
                    <a:pt x="901" y="2302"/>
                  </a:lnTo>
                  <a:lnTo>
                    <a:pt x="959" y="2277"/>
                  </a:lnTo>
                  <a:lnTo>
                    <a:pt x="1013" y="2247"/>
                  </a:lnTo>
                  <a:lnTo>
                    <a:pt x="1066" y="2212"/>
                  </a:lnTo>
                  <a:lnTo>
                    <a:pt x="1117" y="2172"/>
                  </a:lnTo>
                  <a:lnTo>
                    <a:pt x="1164" y="2128"/>
                  </a:lnTo>
                  <a:lnTo>
                    <a:pt x="1935" y="1357"/>
                  </a:lnTo>
                  <a:lnTo>
                    <a:pt x="1983" y="1305"/>
                  </a:lnTo>
                  <a:lnTo>
                    <a:pt x="2025" y="1250"/>
                  </a:lnTo>
                  <a:lnTo>
                    <a:pt x="2062" y="1191"/>
                  </a:lnTo>
                  <a:lnTo>
                    <a:pt x="2094" y="1131"/>
                  </a:lnTo>
                  <a:lnTo>
                    <a:pt x="2121" y="1068"/>
                  </a:lnTo>
                  <a:lnTo>
                    <a:pt x="2141" y="1001"/>
                  </a:lnTo>
                  <a:lnTo>
                    <a:pt x="2156" y="934"/>
                  </a:lnTo>
                  <a:lnTo>
                    <a:pt x="2165" y="865"/>
                  </a:lnTo>
                  <a:lnTo>
                    <a:pt x="2168" y="795"/>
                  </a:lnTo>
                  <a:lnTo>
                    <a:pt x="2165" y="725"/>
                  </a:lnTo>
                  <a:lnTo>
                    <a:pt x="2156" y="655"/>
                  </a:lnTo>
                  <a:lnTo>
                    <a:pt x="2141" y="588"/>
                  </a:lnTo>
                  <a:lnTo>
                    <a:pt x="2120" y="523"/>
                  </a:lnTo>
                  <a:lnTo>
                    <a:pt x="2094" y="460"/>
                  </a:lnTo>
                  <a:lnTo>
                    <a:pt x="2062" y="398"/>
                  </a:lnTo>
                  <a:lnTo>
                    <a:pt x="2025" y="340"/>
                  </a:lnTo>
                  <a:lnTo>
                    <a:pt x="1983" y="285"/>
                  </a:lnTo>
                  <a:lnTo>
                    <a:pt x="1935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281580" y="3406535"/>
            <a:ext cx="664472" cy="724104"/>
            <a:chOff x="6321425" y="3022600"/>
            <a:chExt cx="742950" cy="809625"/>
          </a:xfrm>
          <a:solidFill>
            <a:schemeClr val="bg1"/>
          </a:solidFill>
        </p:grpSpPr>
        <p:sp>
          <p:nvSpPr>
            <p:cNvPr id="72" name="Freeform 108"/>
            <p:cNvSpPr>
              <a:spLocks noEditPoints="1"/>
            </p:cNvSpPr>
            <p:nvPr/>
          </p:nvSpPr>
          <p:spPr bwMode="auto">
            <a:xfrm>
              <a:off x="6321425" y="3022600"/>
              <a:ext cx="742950" cy="809625"/>
            </a:xfrm>
            <a:custGeom>
              <a:avLst/>
              <a:gdLst>
                <a:gd name="T0" fmla="*/ 3047 w 3277"/>
                <a:gd name="T1" fmla="*/ 720 h 3573"/>
                <a:gd name="T2" fmla="*/ 2595 w 3277"/>
                <a:gd name="T3" fmla="*/ 570 h 3573"/>
                <a:gd name="T4" fmla="*/ 2177 w 3277"/>
                <a:gd name="T5" fmla="*/ 356 h 3573"/>
                <a:gd name="T6" fmla="*/ 1779 w 3277"/>
                <a:gd name="T7" fmla="*/ 90 h 3573"/>
                <a:gd name="T8" fmla="*/ 1624 w 3277"/>
                <a:gd name="T9" fmla="*/ 0 h 3573"/>
                <a:gd name="T10" fmla="*/ 1461 w 3277"/>
                <a:gd name="T11" fmla="*/ 96 h 3573"/>
                <a:gd name="T12" fmla="*/ 1028 w 3277"/>
                <a:gd name="T13" fmla="*/ 396 h 3573"/>
                <a:gd name="T14" fmla="*/ 675 w 3277"/>
                <a:gd name="T15" fmla="*/ 573 h 3573"/>
                <a:gd name="T16" fmla="*/ 335 w 3277"/>
                <a:gd name="T17" fmla="*/ 678 h 3573"/>
                <a:gd name="T18" fmla="*/ 57 w 3277"/>
                <a:gd name="T19" fmla="*/ 753 h 3573"/>
                <a:gd name="T20" fmla="*/ 5 w 3277"/>
                <a:gd name="T21" fmla="*/ 812 h 3573"/>
                <a:gd name="T22" fmla="*/ 7 w 3277"/>
                <a:gd name="T23" fmla="*/ 890 h 3573"/>
                <a:gd name="T24" fmla="*/ 53 w 3277"/>
                <a:gd name="T25" fmla="*/ 1420 h 3573"/>
                <a:gd name="T26" fmla="*/ 157 w 3277"/>
                <a:gd name="T27" fmla="*/ 1947 h 3573"/>
                <a:gd name="T28" fmla="*/ 335 w 3277"/>
                <a:gd name="T29" fmla="*/ 2446 h 3573"/>
                <a:gd name="T30" fmla="*/ 532 w 3277"/>
                <a:gd name="T31" fmla="*/ 2764 h 3573"/>
                <a:gd name="T32" fmla="*/ 797 w 3277"/>
                <a:gd name="T33" fmla="*/ 3043 h 3573"/>
                <a:gd name="T34" fmla="*/ 1107 w 3277"/>
                <a:gd name="T35" fmla="*/ 3281 h 3573"/>
                <a:gd name="T36" fmla="*/ 1435 w 3277"/>
                <a:gd name="T37" fmla="*/ 3478 h 3573"/>
                <a:gd name="T38" fmla="*/ 1648 w 3277"/>
                <a:gd name="T39" fmla="*/ 3572 h 3573"/>
                <a:gd name="T40" fmla="*/ 1798 w 3277"/>
                <a:gd name="T41" fmla="*/ 3517 h 3573"/>
                <a:gd name="T42" fmla="*/ 2139 w 3277"/>
                <a:gd name="T43" fmla="*/ 3314 h 3573"/>
                <a:gd name="T44" fmla="*/ 2458 w 3277"/>
                <a:gd name="T45" fmla="*/ 3067 h 3573"/>
                <a:gd name="T46" fmla="*/ 2734 w 3277"/>
                <a:gd name="T47" fmla="*/ 2777 h 3573"/>
                <a:gd name="T48" fmla="*/ 2948 w 3277"/>
                <a:gd name="T49" fmla="*/ 2446 h 3573"/>
                <a:gd name="T50" fmla="*/ 3111 w 3277"/>
                <a:gd name="T51" fmla="*/ 2016 h 3573"/>
                <a:gd name="T52" fmla="*/ 3212 w 3277"/>
                <a:gd name="T53" fmla="*/ 1557 h 3573"/>
                <a:gd name="T54" fmla="*/ 3264 w 3277"/>
                <a:gd name="T55" fmla="*/ 1091 h 3573"/>
                <a:gd name="T56" fmla="*/ 3269 w 3277"/>
                <a:gd name="T57" fmla="*/ 815 h 3573"/>
                <a:gd name="T58" fmla="*/ 3211 w 3277"/>
                <a:gd name="T59" fmla="*/ 760 h 3573"/>
                <a:gd name="T60" fmla="*/ 2664 w 3277"/>
                <a:gd name="T61" fmla="*/ 2493 h 3573"/>
                <a:gd name="T62" fmla="*/ 2428 w 3277"/>
                <a:gd name="T63" fmla="*/ 2786 h 3573"/>
                <a:gd name="T64" fmla="*/ 2138 w 3277"/>
                <a:gd name="T65" fmla="*/ 3038 h 3573"/>
                <a:gd name="T66" fmla="*/ 1817 w 3277"/>
                <a:gd name="T67" fmla="*/ 3247 h 3573"/>
                <a:gd name="T68" fmla="*/ 1482 w 3277"/>
                <a:gd name="T69" fmla="*/ 3245 h 3573"/>
                <a:gd name="T70" fmla="*/ 1147 w 3277"/>
                <a:gd name="T71" fmla="*/ 3029 h 3573"/>
                <a:gd name="T72" fmla="*/ 846 w 3277"/>
                <a:gd name="T73" fmla="*/ 2769 h 3573"/>
                <a:gd name="T74" fmla="*/ 603 w 3277"/>
                <a:gd name="T75" fmla="*/ 2462 h 3573"/>
                <a:gd name="T76" fmla="*/ 429 w 3277"/>
                <a:gd name="T77" fmla="*/ 2093 h 3573"/>
                <a:gd name="T78" fmla="*/ 319 w 3277"/>
                <a:gd name="T79" fmla="*/ 1680 h 3573"/>
                <a:gd name="T80" fmla="*/ 258 w 3277"/>
                <a:gd name="T81" fmla="*/ 1253 h 3573"/>
                <a:gd name="T82" fmla="*/ 358 w 3277"/>
                <a:gd name="T83" fmla="*/ 907 h 3573"/>
                <a:gd name="T84" fmla="*/ 839 w 3277"/>
                <a:gd name="T85" fmla="*/ 750 h 3573"/>
                <a:gd name="T86" fmla="*/ 1217 w 3277"/>
                <a:gd name="T87" fmla="*/ 560 h 3573"/>
                <a:gd name="T88" fmla="*/ 1546 w 3277"/>
                <a:gd name="T89" fmla="*/ 327 h 3573"/>
                <a:gd name="T90" fmla="*/ 1931 w 3277"/>
                <a:gd name="T91" fmla="*/ 475 h 3573"/>
                <a:gd name="T92" fmla="*/ 2353 w 3277"/>
                <a:gd name="T93" fmla="*/ 714 h 3573"/>
                <a:gd name="T94" fmla="*/ 2806 w 3277"/>
                <a:gd name="T95" fmla="*/ 894 h 3573"/>
                <a:gd name="T96" fmla="*/ 3029 w 3277"/>
                <a:gd name="T97" fmla="*/ 1191 h 3573"/>
                <a:gd name="T98" fmla="*/ 2962 w 3277"/>
                <a:gd name="T99" fmla="*/ 1660 h 3573"/>
                <a:gd name="T100" fmla="*/ 2839 w 3277"/>
                <a:gd name="T101" fmla="*/ 2115 h 3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277" h="3573">
                  <a:moveTo>
                    <a:pt x="3191" y="755"/>
                  </a:moveTo>
                  <a:lnTo>
                    <a:pt x="3180" y="750"/>
                  </a:lnTo>
                  <a:lnTo>
                    <a:pt x="3167" y="747"/>
                  </a:lnTo>
                  <a:lnTo>
                    <a:pt x="3047" y="720"/>
                  </a:lnTo>
                  <a:lnTo>
                    <a:pt x="2930" y="690"/>
                  </a:lnTo>
                  <a:lnTo>
                    <a:pt x="2815" y="654"/>
                  </a:lnTo>
                  <a:lnTo>
                    <a:pt x="2704" y="614"/>
                  </a:lnTo>
                  <a:lnTo>
                    <a:pt x="2595" y="570"/>
                  </a:lnTo>
                  <a:lnTo>
                    <a:pt x="2488" y="522"/>
                  </a:lnTo>
                  <a:lnTo>
                    <a:pt x="2383" y="471"/>
                  </a:lnTo>
                  <a:lnTo>
                    <a:pt x="2279" y="414"/>
                  </a:lnTo>
                  <a:lnTo>
                    <a:pt x="2177" y="356"/>
                  </a:lnTo>
                  <a:lnTo>
                    <a:pt x="2076" y="294"/>
                  </a:lnTo>
                  <a:lnTo>
                    <a:pt x="1976" y="229"/>
                  </a:lnTo>
                  <a:lnTo>
                    <a:pt x="1876" y="161"/>
                  </a:lnTo>
                  <a:lnTo>
                    <a:pt x="1779" y="90"/>
                  </a:lnTo>
                  <a:lnTo>
                    <a:pt x="1680" y="17"/>
                  </a:lnTo>
                  <a:lnTo>
                    <a:pt x="1664" y="8"/>
                  </a:lnTo>
                  <a:lnTo>
                    <a:pt x="1645" y="3"/>
                  </a:lnTo>
                  <a:lnTo>
                    <a:pt x="1624" y="0"/>
                  </a:lnTo>
                  <a:lnTo>
                    <a:pt x="1602" y="3"/>
                  </a:lnTo>
                  <a:lnTo>
                    <a:pt x="1583" y="7"/>
                  </a:lnTo>
                  <a:lnTo>
                    <a:pt x="1566" y="17"/>
                  </a:lnTo>
                  <a:lnTo>
                    <a:pt x="1461" y="96"/>
                  </a:lnTo>
                  <a:lnTo>
                    <a:pt x="1355" y="175"/>
                  </a:lnTo>
                  <a:lnTo>
                    <a:pt x="1248" y="251"/>
                  </a:lnTo>
                  <a:lnTo>
                    <a:pt x="1138" y="326"/>
                  </a:lnTo>
                  <a:lnTo>
                    <a:pt x="1028" y="396"/>
                  </a:lnTo>
                  <a:lnTo>
                    <a:pt x="914" y="463"/>
                  </a:lnTo>
                  <a:lnTo>
                    <a:pt x="837" y="503"/>
                  </a:lnTo>
                  <a:lnTo>
                    <a:pt x="758" y="539"/>
                  </a:lnTo>
                  <a:lnTo>
                    <a:pt x="675" y="573"/>
                  </a:lnTo>
                  <a:lnTo>
                    <a:pt x="592" y="602"/>
                  </a:lnTo>
                  <a:lnTo>
                    <a:pt x="507" y="629"/>
                  </a:lnTo>
                  <a:lnTo>
                    <a:pt x="421" y="655"/>
                  </a:lnTo>
                  <a:lnTo>
                    <a:pt x="335" y="678"/>
                  </a:lnTo>
                  <a:lnTo>
                    <a:pt x="249" y="701"/>
                  </a:lnTo>
                  <a:lnTo>
                    <a:pt x="164" y="722"/>
                  </a:lnTo>
                  <a:lnTo>
                    <a:pt x="80" y="744"/>
                  </a:lnTo>
                  <a:lnTo>
                    <a:pt x="57" y="753"/>
                  </a:lnTo>
                  <a:lnTo>
                    <a:pt x="39" y="765"/>
                  </a:lnTo>
                  <a:lnTo>
                    <a:pt x="24" y="779"/>
                  </a:lnTo>
                  <a:lnTo>
                    <a:pt x="13" y="795"/>
                  </a:lnTo>
                  <a:lnTo>
                    <a:pt x="5" y="812"/>
                  </a:lnTo>
                  <a:lnTo>
                    <a:pt x="1" y="832"/>
                  </a:lnTo>
                  <a:lnTo>
                    <a:pt x="0" y="851"/>
                  </a:lnTo>
                  <a:lnTo>
                    <a:pt x="2" y="871"/>
                  </a:lnTo>
                  <a:lnTo>
                    <a:pt x="7" y="890"/>
                  </a:lnTo>
                  <a:lnTo>
                    <a:pt x="14" y="1021"/>
                  </a:lnTo>
                  <a:lnTo>
                    <a:pt x="24" y="1155"/>
                  </a:lnTo>
                  <a:lnTo>
                    <a:pt x="37" y="1288"/>
                  </a:lnTo>
                  <a:lnTo>
                    <a:pt x="53" y="1420"/>
                  </a:lnTo>
                  <a:lnTo>
                    <a:pt x="74" y="1554"/>
                  </a:lnTo>
                  <a:lnTo>
                    <a:pt x="98" y="1686"/>
                  </a:lnTo>
                  <a:lnTo>
                    <a:pt x="126" y="1817"/>
                  </a:lnTo>
                  <a:lnTo>
                    <a:pt x="157" y="1947"/>
                  </a:lnTo>
                  <a:lnTo>
                    <a:pt x="194" y="2075"/>
                  </a:lnTo>
                  <a:lnTo>
                    <a:pt x="236" y="2201"/>
                  </a:lnTo>
                  <a:lnTo>
                    <a:pt x="283" y="2325"/>
                  </a:lnTo>
                  <a:lnTo>
                    <a:pt x="335" y="2446"/>
                  </a:lnTo>
                  <a:lnTo>
                    <a:pt x="376" y="2529"/>
                  </a:lnTo>
                  <a:lnTo>
                    <a:pt x="424" y="2609"/>
                  </a:lnTo>
                  <a:lnTo>
                    <a:pt x="475" y="2689"/>
                  </a:lnTo>
                  <a:lnTo>
                    <a:pt x="532" y="2764"/>
                  </a:lnTo>
                  <a:lnTo>
                    <a:pt x="593" y="2837"/>
                  </a:lnTo>
                  <a:lnTo>
                    <a:pt x="657" y="2909"/>
                  </a:lnTo>
                  <a:lnTo>
                    <a:pt x="725" y="2977"/>
                  </a:lnTo>
                  <a:lnTo>
                    <a:pt x="797" y="3043"/>
                  </a:lnTo>
                  <a:lnTo>
                    <a:pt x="872" y="3106"/>
                  </a:lnTo>
                  <a:lnTo>
                    <a:pt x="947" y="3168"/>
                  </a:lnTo>
                  <a:lnTo>
                    <a:pt x="1027" y="3225"/>
                  </a:lnTo>
                  <a:lnTo>
                    <a:pt x="1107" y="3281"/>
                  </a:lnTo>
                  <a:lnTo>
                    <a:pt x="1188" y="3335"/>
                  </a:lnTo>
                  <a:lnTo>
                    <a:pt x="1269" y="3385"/>
                  </a:lnTo>
                  <a:lnTo>
                    <a:pt x="1352" y="3433"/>
                  </a:lnTo>
                  <a:lnTo>
                    <a:pt x="1435" y="3478"/>
                  </a:lnTo>
                  <a:lnTo>
                    <a:pt x="1517" y="3521"/>
                  </a:lnTo>
                  <a:lnTo>
                    <a:pt x="1599" y="3560"/>
                  </a:lnTo>
                  <a:lnTo>
                    <a:pt x="1624" y="3569"/>
                  </a:lnTo>
                  <a:lnTo>
                    <a:pt x="1648" y="3572"/>
                  </a:lnTo>
                  <a:lnTo>
                    <a:pt x="1668" y="3573"/>
                  </a:lnTo>
                  <a:lnTo>
                    <a:pt x="1690" y="3569"/>
                  </a:lnTo>
                  <a:lnTo>
                    <a:pt x="1713" y="3560"/>
                  </a:lnTo>
                  <a:lnTo>
                    <a:pt x="1798" y="3517"/>
                  </a:lnTo>
                  <a:lnTo>
                    <a:pt x="1885" y="3470"/>
                  </a:lnTo>
                  <a:lnTo>
                    <a:pt x="1971" y="3420"/>
                  </a:lnTo>
                  <a:lnTo>
                    <a:pt x="2055" y="3368"/>
                  </a:lnTo>
                  <a:lnTo>
                    <a:pt x="2139" y="3314"/>
                  </a:lnTo>
                  <a:lnTo>
                    <a:pt x="2222" y="3255"/>
                  </a:lnTo>
                  <a:lnTo>
                    <a:pt x="2303" y="3196"/>
                  </a:lnTo>
                  <a:lnTo>
                    <a:pt x="2382" y="3132"/>
                  </a:lnTo>
                  <a:lnTo>
                    <a:pt x="2458" y="3067"/>
                  </a:lnTo>
                  <a:lnTo>
                    <a:pt x="2532" y="2999"/>
                  </a:lnTo>
                  <a:lnTo>
                    <a:pt x="2603" y="2927"/>
                  </a:lnTo>
                  <a:lnTo>
                    <a:pt x="2670" y="2853"/>
                  </a:lnTo>
                  <a:lnTo>
                    <a:pt x="2734" y="2777"/>
                  </a:lnTo>
                  <a:lnTo>
                    <a:pt x="2795" y="2698"/>
                  </a:lnTo>
                  <a:lnTo>
                    <a:pt x="2850" y="2617"/>
                  </a:lnTo>
                  <a:lnTo>
                    <a:pt x="2901" y="2532"/>
                  </a:lnTo>
                  <a:lnTo>
                    <a:pt x="2948" y="2446"/>
                  </a:lnTo>
                  <a:lnTo>
                    <a:pt x="2995" y="2343"/>
                  </a:lnTo>
                  <a:lnTo>
                    <a:pt x="3039" y="2237"/>
                  </a:lnTo>
                  <a:lnTo>
                    <a:pt x="3077" y="2128"/>
                  </a:lnTo>
                  <a:lnTo>
                    <a:pt x="3111" y="2016"/>
                  </a:lnTo>
                  <a:lnTo>
                    <a:pt x="3142" y="1904"/>
                  </a:lnTo>
                  <a:lnTo>
                    <a:pt x="3169" y="1789"/>
                  </a:lnTo>
                  <a:lnTo>
                    <a:pt x="3193" y="1674"/>
                  </a:lnTo>
                  <a:lnTo>
                    <a:pt x="3212" y="1557"/>
                  </a:lnTo>
                  <a:lnTo>
                    <a:pt x="3229" y="1440"/>
                  </a:lnTo>
                  <a:lnTo>
                    <a:pt x="3243" y="1324"/>
                  </a:lnTo>
                  <a:lnTo>
                    <a:pt x="3254" y="1207"/>
                  </a:lnTo>
                  <a:lnTo>
                    <a:pt x="3264" y="1091"/>
                  </a:lnTo>
                  <a:lnTo>
                    <a:pt x="3272" y="976"/>
                  </a:lnTo>
                  <a:lnTo>
                    <a:pt x="3277" y="863"/>
                  </a:lnTo>
                  <a:lnTo>
                    <a:pt x="3275" y="837"/>
                  </a:lnTo>
                  <a:lnTo>
                    <a:pt x="3269" y="815"/>
                  </a:lnTo>
                  <a:lnTo>
                    <a:pt x="3259" y="796"/>
                  </a:lnTo>
                  <a:lnTo>
                    <a:pt x="3246" y="781"/>
                  </a:lnTo>
                  <a:lnTo>
                    <a:pt x="3229" y="769"/>
                  </a:lnTo>
                  <a:lnTo>
                    <a:pt x="3211" y="760"/>
                  </a:lnTo>
                  <a:lnTo>
                    <a:pt x="3191" y="755"/>
                  </a:lnTo>
                  <a:close/>
                  <a:moveTo>
                    <a:pt x="2751" y="2331"/>
                  </a:moveTo>
                  <a:lnTo>
                    <a:pt x="2710" y="2413"/>
                  </a:lnTo>
                  <a:lnTo>
                    <a:pt x="2664" y="2493"/>
                  </a:lnTo>
                  <a:lnTo>
                    <a:pt x="2611" y="2570"/>
                  </a:lnTo>
                  <a:lnTo>
                    <a:pt x="2555" y="2645"/>
                  </a:lnTo>
                  <a:lnTo>
                    <a:pt x="2493" y="2717"/>
                  </a:lnTo>
                  <a:lnTo>
                    <a:pt x="2428" y="2786"/>
                  </a:lnTo>
                  <a:lnTo>
                    <a:pt x="2360" y="2853"/>
                  </a:lnTo>
                  <a:lnTo>
                    <a:pt x="2288" y="2917"/>
                  </a:lnTo>
                  <a:lnTo>
                    <a:pt x="2214" y="2979"/>
                  </a:lnTo>
                  <a:lnTo>
                    <a:pt x="2138" y="3038"/>
                  </a:lnTo>
                  <a:lnTo>
                    <a:pt x="2059" y="3094"/>
                  </a:lnTo>
                  <a:lnTo>
                    <a:pt x="1979" y="3148"/>
                  </a:lnTo>
                  <a:lnTo>
                    <a:pt x="1898" y="3199"/>
                  </a:lnTo>
                  <a:lnTo>
                    <a:pt x="1817" y="3247"/>
                  </a:lnTo>
                  <a:lnTo>
                    <a:pt x="1736" y="3292"/>
                  </a:lnTo>
                  <a:lnTo>
                    <a:pt x="1654" y="3335"/>
                  </a:lnTo>
                  <a:lnTo>
                    <a:pt x="1569" y="3291"/>
                  </a:lnTo>
                  <a:lnTo>
                    <a:pt x="1482" y="3245"/>
                  </a:lnTo>
                  <a:lnTo>
                    <a:pt x="1397" y="3195"/>
                  </a:lnTo>
                  <a:lnTo>
                    <a:pt x="1312" y="3143"/>
                  </a:lnTo>
                  <a:lnTo>
                    <a:pt x="1229" y="3087"/>
                  </a:lnTo>
                  <a:lnTo>
                    <a:pt x="1147" y="3029"/>
                  </a:lnTo>
                  <a:lnTo>
                    <a:pt x="1068" y="2968"/>
                  </a:lnTo>
                  <a:lnTo>
                    <a:pt x="991" y="2904"/>
                  </a:lnTo>
                  <a:lnTo>
                    <a:pt x="917" y="2838"/>
                  </a:lnTo>
                  <a:lnTo>
                    <a:pt x="846" y="2769"/>
                  </a:lnTo>
                  <a:lnTo>
                    <a:pt x="778" y="2696"/>
                  </a:lnTo>
                  <a:lnTo>
                    <a:pt x="715" y="2620"/>
                  </a:lnTo>
                  <a:lnTo>
                    <a:pt x="657" y="2542"/>
                  </a:lnTo>
                  <a:lnTo>
                    <a:pt x="603" y="2462"/>
                  </a:lnTo>
                  <a:lnTo>
                    <a:pt x="554" y="2377"/>
                  </a:lnTo>
                  <a:lnTo>
                    <a:pt x="507" y="2286"/>
                  </a:lnTo>
                  <a:lnTo>
                    <a:pt x="466" y="2191"/>
                  </a:lnTo>
                  <a:lnTo>
                    <a:pt x="429" y="2093"/>
                  </a:lnTo>
                  <a:lnTo>
                    <a:pt x="396" y="1993"/>
                  </a:lnTo>
                  <a:lnTo>
                    <a:pt x="366" y="1891"/>
                  </a:lnTo>
                  <a:lnTo>
                    <a:pt x="340" y="1787"/>
                  </a:lnTo>
                  <a:lnTo>
                    <a:pt x="319" y="1680"/>
                  </a:lnTo>
                  <a:lnTo>
                    <a:pt x="299" y="1574"/>
                  </a:lnTo>
                  <a:lnTo>
                    <a:pt x="283" y="1467"/>
                  </a:lnTo>
                  <a:lnTo>
                    <a:pt x="269" y="1361"/>
                  </a:lnTo>
                  <a:lnTo>
                    <a:pt x="258" y="1253"/>
                  </a:lnTo>
                  <a:lnTo>
                    <a:pt x="248" y="1148"/>
                  </a:lnTo>
                  <a:lnTo>
                    <a:pt x="241" y="1043"/>
                  </a:lnTo>
                  <a:lnTo>
                    <a:pt x="235" y="939"/>
                  </a:lnTo>
                  <a:lnTo>
                    <a:pt x="358" y="907"/>
                  </a:lnTo>
                  <a:lnTo>
                    <a:pt x="479" y="872"/>
                  </a:lnTo>
                  <a:lnTo>
                    <a:pt x="601" y="835"/>
                  </a:lnTo>
                  <a:lnTo>
                    <a:pt x="721" y="795"/>
                  </a:lnTo>
                  <a:lnTo>
                    <a:pt x="839" y="750"/>
                  </a:lnTo>
                  <a:lnTo>
                    <a:pt x="956" y="702"/>
                  </a:lnTo>
                  <a:lnTo>
                    <a:pt x="1045" y="659"/>
                  </a:lnTo>
                  <a:lnTo>
                    <a:pt x="1132" y="612"/>
                  </a:lnTo>
                  <a:lnTo>
                    <a:pt x="1217" y="560"/>
                  </a:lnTo>
                  <a:lnTo>
                    <a:pt x="1302" y="504"/>
                  </a:lnTo>
                  <a:lnTo>
                    <a:pt x="1384" y="447"/>
                  </a:lnTo>
                  <a:lnTo>
                    <a:pt x="1467" y="387"/>
                  </a:lnTo>
                  <a:lnTo>
                    <a:pt x="1546" y="327"/>
                  </a:lnTo>
                  <a:lnTo>
                    <a:pt x="1625" y="266"/>
                  </a:lnTo>
                  <a:lnTo>
                    <a:pt x="1726" y="339"/>
                  </a:lnTo>
                  <a:lnTo>
                    <a:pt x="1828" y="408"/>
                  </a:lnTo>
                  <a:lnTo>
                    <a:pt x="1931" y="475"/>
                  </a:lnTo>
                  <a:lnTo>
                    <a:pt x="2034" y="539"/>
                  </a:lnTo>
                  <a:lnTo>
                    <a:pt x="2139" y="601"/>
                  </a:lnTo>
                  <a:lnTo>
                    <a:pt x="2245" y="658"/>
                  </a:lnTo>
                  <a:lnTo>
                    <a:pt x="2353" y="714"/>
                  </a:lnTo>
                  <a:lnTo>
                    <a:pt x="2463" y="765"/>
                  </a:lnTo>
                  <a:lnTo>
                    <a:pt x="2575" y="811"/>
                  </a:lnTo>
                  <a:lnTo>
                    <a:pt x="2688" y="854"/>
                  </a:lnTo>
                  <a:lnTo>
                    <a:pt x="2806" y="894"/>
                  </a:lnTo>
                  <a:lnTo>
                    <a:pt x="2924" y="927"/>
                  </a:lnTo>
                  <a:lnTo>
                    <a:pt x="3046" y="957"/>
                  </a:lnTo>
                  <a:lnTo>
                    <a:pt x="3039" y="1073"/>
                  </a:lnTo>
                  <a:lnTo>
                    <a:pt x="3029" y="1191"/>
                  </a:lnTo>
                  <a:lnTo>
                    <a:pt x="3017" y="1309"/>
                  </a:lnTo>
                  <a:lnTo>
                    <a:pt x="3002" y="1426"/>
                  </a:lnTo>
                  <a:lnTo>
                    <a:pt x="2983" y="1544"/>
                  </a:lnTo>
                  <a:lnTo>
                    <a:pt x="2962" y="1660"/>
                  </a:lnTo>
                  <a:lnTo>
                    <a:pt x="2937" y="1776"/>
                  </a:lnTo>
                  <a:lnTo>
                    <a:pt x="2909" y="1891"/>
                  </a:lnTo>
                  <a:lnTo>
                    <a:pt x="2875" y="2005"/>
                  </a:lnTo>
                  <a:lnTo>
                    <a:pt x="2839" y="2115"/>
                  </a:lnTo>
                  <a:lnTo>
                    <a:pt x="2798" y="2225"/>
                  </a:lnTo>
                  <a:lnTo>
                    <a:pt x="2751" y="233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109"/>
            <p:cNvSpPr>
              <a:spLocks/>
            </p:cNvSpPr>
            <p:nvPr/>
          </p:nvSpPr>
          <p:spPr bwMode="auto">
            <a:xfrm>
              <a:off x="6508750" y="3287713"/>
              <a:ext cx="395288" cy="274637"/>
            </a:xfrm>
            <a:custGeom>
              <a:avLst/>
              <a:gdLst>
                <a:gd name="T0" fmla="*/ 1550 w 1743"/>
                <a:gd name="T1" fmla="*/ 34 h 1209"/>
                <a:gd name="T2" fmla="*/ 663 w 1743"/>
                <a:gd name="T3" fmla="*/ 930 h 1209"/>
                <a:gd name="T4" fmla="*/ 193 w 1743"/>
                <a:gd name="T5" fmla="*/ 456 h 1209"/>
                <a:gd name="T6" fmla="*/ 171 w 1743"/>
                <a:gd name="T7" fmla="*/ 438 h 1209"/>
                <a:gd name="T8" fmla="*/ 149 w 1743"/>
                <a:gd name="T9" fmla="*/ 427 h 1209"/>
                <a:gd name="T10" fmla="*/ 127 w 1743"/>
                <a:gd name="T11" fmla="*/ 422 h 1209"/>
                <a:gd name="T12" fmla="*/ 104 w 1743"/>
                <a:gd name="T13" fmla="*/ 422 h 1209"/>
                <a:gd name="T14" fmla="*/ 82 w 1743"/>
                <a:gd name="T15" fmla="*/ 427 h 1209"/>
                <a:gd name="T16" fmla="*/ 63 w 1743"/>
                <a:gd name="T17" fmla="*/ 437 h 1209"/>
                <a:gd name="T18" fmla="*/ 44 w 1743"/>
                <a:gd name="T19" fmla="*/ 450 h 1209"/>
                <a:gd name="T20" fmla="*/ 28 w 1743"/>
                <a:gd name="T21" fmla="*/ 466 h 1209"/>
                <a:gd name="T22" fmla="*/ 15 w 1743"/>
                <a:gd name="T23" fmla="*/ 485 h 1209"/>
                <a:gd name="T24" fmla="*/ 5 w 1743"/>
                <a:gd name="T25" fmla="*/ 505 h 1209"/>
                <a:gd name="T26" fmla="*/ 1 w 1743"/>
                <a:gd name="T27" fmla="*/ 527 h 1209"/>
                <a:gd name="T28" fmla="*/ 0 w 1743"/>
                <a:gd name="T29" fmla="*/ 550 h 1209"/>
                <a:gd name="T30" fmla="*/ 5 w 1743"/>
                <a:gd name="T31" fmla="*/ 573 h 1209"/>
                <a:gd name="T32" fmla="*/ 16 w 1743"/>
                <a:gd name="T33" fmla="*/ 595 h 1209"/>
                <a:gd name="T34" fmla="*/ 33 w 1743"/>
                <a:gd name="T35" fmla="*/ 617 h 1209"/>
                <a:gd name="T36" fmla="*/ 574 w 1743"/>
                <a:gd name="T37" fmla="*/ 1163 h 1209"/>
                <a:gd name="T38" fmla="*/ 582 w 1743"/>
                <a:gd name="T39" fmla="*/ 1171 h 1209"/>
                <a:gd name="T40" fmla="*/ 598 w 1743"/>
                <a:gd name="T41" fmla="*/ 1185 h 1209"/>
                <a:gd name="T42" fmla="*/ 617 w 1743"/>
                <a:gd name="T43" fmla="*/ 1197 h 1209"/>
                <a:gd name="T44" fmla="*/ 636 w 1743"/>
                <a:gd name="T45" fmla="*/ 1205 h 1209"/>
                <a:gd name="T46" fmla="*/ 657 w 1743"/>
                <a:gd name="T47" fmla="*/ 1209 h 1209"/>
                <a:gd name="T48" fmla="*/ 678 w 1743"/>
                <a:gd name="T49" fmla="*/ 1208 h 1209"/>
                <a:gd name="T50" fmla="*/ 700 w 1743"/>
                <a:gd name="T51" fmla="*/ 1202 h 1209"/>
                <a:gd name="T52" fmla="*/ 721 w 1743"/>
                <a:gd name="T53" fmla="*/ 1192 h 1209"/>
                <a:gd name="T54" fmla="*/ 741 w 1743"/>
                <a:gd name="T55" fmla="*/ 1175 h 1209"/>
                <a:gd name="T56" fmla="*/ 1710 w 1743"/>
                <a:gd name="T57" fmla="*/ 195 h 1209"/>
                <a:gd name="T58" fmla="*/ 1728 w 1743"/>
                <a:gd name="T59" fmla="*/ 174 h 1209"/>
                <a:gd name="T60" fmla="*/ 1739 w 1743"/>
                <a:gd name="T61" fmla="*/ 152 h 1209"/>
                <a:gd name="T62" fmla="*/ 1743 w 1743"/>
                <a:gd name="T63" fmla="*/ 128 h 1209"/>
                <a:gd name="T64" fmla="*/ 1743 w 1743"/>
                <a:gd name="T65" fmla="*/ 107 h 1209"/>
                <a:gd name="T66" fmla="*/ 1738 w 1743"/>
                <a:gd name="T67" fmla="*/ 84 h 1209"/>
                <a:gd name="T68" fmla="*/ 1728 w 1743"/>
                <a:gd name="T69" fmla="*/ 63 h 1209"/>
                <a:gd name="T70" fmla="*/ 1715 w 1743"/>
                <a:gd name="T71" fmla="*/ 45 h 1209"/>
                <a:gd name="T72" fmla="*/ 1700 w 1743"/>
                <a:gd name="T73" fmla="*/ 29 h 1209"/>
                <a:gd name="T74" fmla="*/ 1681 w 1743"/>
                <a:gd name="T75" fmla="*/ 16 h 1209"/>
                <a:gd name="T76" fmla="*/ 1661 w 1743"/>
                <a:gd name="T77" fmla="*/ 7 h 1209"/>
                <a:gd name="T78" fmla="*/ 1639 w 1743"/>
                <a:gd name="T79" fmla="*/ 1 h 1209"/>
                <a:gd name="T80" fmla="*/ 1616 w 1743"/>
                <a:gd name="T81" fmla="*/ 0 h 1209"/>
                <a:gd name="T82" fmla="*/ 1593 w 1743"/>
                <a:gd name="T83" fmla="*/ 6 h 1209"/>
                <a:gd name="T84" fmla="*/ 1572 w 1743"/>
                <a:gd name="T85" fmla="*/ 17 h 1209"/>
                <a:gd name="T86" fmla="*/ 1550 w 1743"/>
                <a:gd name="T87" fmla="*/ 34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43" h="1209">
                  <a:moveTo>
                    <a:pt x="1550" y="34"/>
                  </a:moveTo>
                  <a:lnTo>
                    <a:pt x="663" y="930"/>
                  </a:lnTo>
                  <a:lnTo>
                    <a:pt x="193" y="456"/>
                  </a:lnTo>
                  <a:lnTo>
                    <a:pt x="171" y="438"/>
                  </a:lnTo>
                  <a:lnTo>
                    <a:pt x="149" y="427"/>
                  </a:lnTo>
                  <a:lnTo>
                    <a:pt x="127" y="422"/>
                  </a:lnTo>
                  <a:lnTo>
                    <a:pt x="104" y="422"/>
                  </a:lnTo>
                  <a:lnTo>
                    <a:pt x="82" y="427"/>
                  </a:lnTo>
                  <a:lnTo>
                    <a:pt x="63" y="437"/>
                  </a:lnTo>
                  <a:lnTo>
                    <a:pt x="44" y="450"/>
                  </a:lnTo>
                  <a:lnTo>
                    <a:pt x="28" y="466"/>
                  </a:lnTo>
                  <a:lnTo>
                    <a:pt x="15" y="485"/>
                  </a:lnTo>
                  <a:lnTo>
                    <a:pt x="5" y="505"/>
                  </a:lnTo>
                  <a:lnTo>
                    <a:pt x="1" y="527"/>
                  </a:lnTo>
                  <a:lnTo>
                    <a:pt x="0" y="550"/>
                  </a:lnTo>
                  <a:lnTo>
                    <a:pt x="5" y="573"/>
                  </a:lnTo>
                  <a:lnTo>
                    <a:pt x="16" y="595"/>
                  </a:lnTo>
                  <a:lnTo>
                    <a:pt x="33" y="617"/>
                  </a:lnTo>
                  <a:lnTo>
                    <a:pt x="574" y="1163"/>
                  </a:lnTo>
                  <a:lnTo>
                    <a:pt x="582" y="1171"/>
                  </a:lnTo>
                  <a:lnTo>
                    <a:pt x="598" y="1185"/>
                  </a:lnTo>
                  <a:lnTo>
                    <a:pt x="617" y="1197"/>
                  </a:lnTo>
                  <a:lnTo>
                    <a:pt x="636" y="1205"/>
                  </a:lnTo>
                  <a:lnTo>
                    <a:pt x="657" y="1209"/>
                  </a:lnTo>
                  <a:lnTo>
                    <a:pt x="678" y="1208"/>
                  </a:lnTo>
                  <a:lnTo>
                    <a:pt x="700" y="1202"/>
                  </a:lnTo>
                  <a:lnTo>
                    <a:pt x="721" y="1192"/>
                  </a:lnTo>
                  <a:lnTo>
                    <a:pt x="741" y="1175"/>
                  </a:lnTo>
                  <a:lnTo>
                    <a:pt x="1710" y="195"/>
                  </a:lnTo>
                  <a:lnTo>
                    <a:pt x="1728" y="174"/>
                  </a:lnTo>
                  <a:lnTo>
                    <a:pt x="1739" y="152"/>
                  </a:lnTo>
                  <a:lnTo>
                    <a:pt x="1743" y="128"/>
                  </a:lnTo>
                  <a:lnTo>
                    <a:pt x="1743" y="107"/>
                  </a:lnTo>
                  <a:lnTo>
                    <a:pt x="1738" y="84"/>
                  </a:lnTo>
                  <a:lnTo>
                    <a:pt x="1728" y="63"/>
                  </a:lnTo>
                  <a:lnTo>
                    <a:pt x="1715" y="45"/>
                  </a:lnTo>
                  <a:lnTo>
                    <a:pt x="1700" y="29"/>
                  </a:lnTo>
                  <a:lnTo>
                    <a:pt x="1681" y="16"/>
                  </a:lnTo>
                  <a:lnTo>
                    <a:pt x="1661" y="7"/>
                  </a:lnTo>
                  <a:lnTo>
                    <a:pt x="1639" y="1"/>
                  </a:lnTo>
                  <a:lnTo>
                    <a:pt x="1616" y="0"/>
                  </a:lnTo>
                  <a:lnTo>
                    <a:pt x="1593" y="6"/>
                  </a:lnTo>
                  <a:lnTo>
                    <a:pt x="1572" y="17"/>
                  </a:lnTo>
                  <a:lnTo>
                    <a:pt x="1550" y="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4" name="Freeform 114"/>
          <p:cNvSpPr>
            <a:spLocks/>
          </p:cNvSpPr>
          <p:nvPr/>
        </p:nvSpPr>
        <p:spPr bwMode="auto">
          <a:xfrm>
            <a:off x="7402354" y="3435332"/>
            <a:ext cx="646298" cy="676535"/>
          </a:xfrm>
          <a:custGeom>
            <a:avLst/>
            <a:gdLst>
              <a:gd name="T0" fmla="*/ 3595 w 3595"/>
              <a:gd name="T1" fmla="*/ 1096 h 3761"/>
              <a:gd name="T2" fmla="*/ 3495 w 3595"/>
              <a:gd name="T3" fmla="*/ 0 h 3761"/>
              <a:gd name="T4" fmla="*/ 3306 w 3595"/>
              <a:gd name="T5" fmla="*/ 650 h 3761"/>
              <a:gd name="T6" fmla="*/ 2997 w 3595"/>
              <a:gd name="T7" fmla="*/ 365 h 3761"/>
              <a:gd name="T8" fmla="*/ 2630 w 3595"/>
              <a:gd name="T9" fmla="*/ 154 h 3761"/>
              <a:gd name="T10" fmla="*/ 2216 w 3595"/>
              <a:gd name="T11" fmla="*/ 28 h 3761"/>
              <a:gd name="T12" fmla="*/ 1769 w 3595"/>
              <a:gd name="T13" fmla="*/ 3 h 3761"/>
              <a:gd name="T14" fmla="*/ 1330 w 3595"/>
              <a:gd name="T15" fmla="*/ 82 h 3761"/>
              <a:gd name="T16" fmla="*/ 933 w 3595"/>
              <a:gd name="T17" fmla="*/ 256 h 3761"/>
              <a:gd name="T18" fmla="*/ 591 w 3595"/>
              <a:gd name="T19" fmla="*/ 513 h 3761"/>
              <a:gd name="T20" fmla="*/ 314 w 3595"/>
              <a:gd name="T21" fmla="*/ 839 h 3761"/>
              <a:gd name="T22" fmla="*/ 118 w 3595"/>
              <a:gd name="T23" fmla="*/ 1224 h 3761"/>
              <a:gd name="T24" fmla="*/ 14 w 3595"/>
              <a:gd name="T25" fmla="*/ 1653 h 3761"/>
              <a:gd name="T26" fmla="*/ 14 w 3595"/>
              <a:gd name="T27" fmla="*/ 2107 h 3761"/>
              <a:gd name="T28" fmla="*/ 118 w 3595"/>
              <a:gd name="T29" fmla="*/ 2536 h 3761"/>
              <a:gd name="T30" fmla="*/ 314 w 3595"/>
              <a:gd name="T31" fmla="*/ 2921 h 3761"/>
              <a:gd name="T32" fmla="*/ 591 w 3595"/>
              <a:gd name="T33" fmla="*/ 3247 h 3761"/>
              <a:gd name="T34" fmla="*/ 933 w 3595"/>
              <a:gd name="T35" fmla="*/ 3504 h 3761"/>
              <a:gd name="T36" fmla="*/ 1330 w 3595"/>
              <a:gd name="T37" fmla="*/ 3679 h 3761"/>
              <a:gd name="T38" fmla="*/ 1769 w 3595"/>
              <a:gd name="T39" fmla="*/ 3758 h 3761"/>
              <a:gd name="T40" fmla="*/ 2218 w 3595"/>
              <a:gd name="T41" fmla="*/ 3731 h 3761"/>
              <a:gd name="T42" fmla="*/ 2631 w 3595"/>
              <a:gd name="T43" fmla="*/ 3607 h 3761"/>
              <a:gd name="T44" fmla="*/ 2999 w 3595"/>
              <a:gd name="T45" fmla="*/ 3395 h 3761"/>
              <a:gd name="T46" fmla="*/ 3309 w 3595"/>
              <a:gd name="T47" fmla="*/ 3108 h 3761"/>
              <a:gd name="T48" fmla="*/ 3547 w 3595"/>
              <a:gd name="T49" fmla="*/ 2759 h 3761"/>
              <a:gd name="T50" fmla="*/ 3347 w 3595"/>
              <a:gd name="T51" fmla="*/ 2849 h 3761"/>
              <a:gd name="T52" fmla="*/ 3072 w 3595"/>
              <a:gd name="T53" fmla="*/ 3171 h 3761"/>
              <a:gd name="T54" fmla="*/ 2727 w 3595"/>
              <a:gd name="T55" fmla="*/ 3420 h 3761"/>
              <a:gd name="T56" fmla="*/ 2326 w 3595"/>
              <a:gd name="T57" fmla="*/ 3580 h 3761"/>
              <a:gd name="T58" fmla="*/ 1884 w 3595"/>
              <a:gd name="T59" fmla="*/ 3635 h 3761"/>
              <a:gd name="T60" fmla="*/ 1451 w 3595"/>
              <a:gd name="T61" fmla="*/ 3582 h 3761"/>
              <a:gd name="T62" fmla="*/ 1058 w 3595"/>
              <a:gd name="T63" fmla="*/ 3430 h 3761"/>
              <a:gd name="T64" fmla="*/ 716 w 3595"/>
              <a:gd name="T65" fmla="*/ 3192 h 3761"/>
              <a:gd name="T66" fmla="*/ 441 w 3595"/>
              <a:gd name="T67" fmla="*/ 2882 h 3761"/>
              <a:gd name="T68" fmla="*/ 244 w 3595"/>
              <a:gd name="T69" fmla="*/ 2514 h 3761"/>
              <a:gd name="T70" fmla="*/ 139 w 3595"/>
              <a:gd name="T71" fmla="*/ 2101 h 3761"/>
              <a:gd name="T72" fmla="*/ 139 w 3595"/>
              <a:gd name="T73" fmla="*/ 1660 h 3761"/>
              <a:gd name="T74" fmla="*/ 244 w 3595"/>
              <a:gd name="T75" fmla="*/ 1246 h 3761"/>
              <a:gd name="T76" fmla="*/ 441 w 3595"/>
              <a:gd name="T77" fmla="*/ 878 h 3761"/>
              <a:gd name="T78" fmla="*/ 716 w 3595"/>
              <a:gd name="T79" fmla="*/ 568 h 3761"/>
              <a:gd name="T80" fmla="*/ 1058 w 3595"/>
              <a:gd name="T81" fmla="*/ 331 h 3761"/>
              <a:gd name="T82" fmla="*/ 1451 w 3595"/>
              <a:gd name="T83" fmla="*/ 179 h 3761"/>
              <a:gd name="T84" fmla="*/ 1884 w 3595"/>
              <a:gd name="T85" fmla="*/ 125 h 3761"/>
              <a:gd name="T86" fmla="*/ 2315 w 3595"/>
              <a:gd name="T87" fmla="*/ 179 h 3761"/>
              <a:gd name="T88" fmla="*/ 2707 w 3595"/>
              <a:gd name="T89" fmla="*/ 331 h 3761"/>
              <a:gd name="T90" fmla="*/ 3047 w 3595"/>
              <a:gd name="T91" fmla="*/ 567 h 3761"/>
              <a:gd name="T92" fmla="*/ 3322 w 3595"/>
              <a:gd name="T93" fmla="*/ 876 h 3761"/>
              <a:gd name="T94" fmla="*/ 2438 w 3595"/>
              <a:gd name="T95" fmla="*/ 1156 h 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95" h="3761">
                <a:moveTo>
                  <a:pt x="2438" y="1156"/>
                </a:moveTo>
                <a:lnTo>
                  <a:pt x="3592" y="1152"/>
                </a:lnTo>
                <a:lnTo>
                  <a:pt x="3592" y="1096"/>
                </a:lnTo>
                <a:lnTo>
                  <a:pt x="3595" y="1096"/>
                </a:lnTo>
                <a:lnTo>
                  <a:pt x="3593" y="1093"/>
                </a:lnTo>
                <a:lnTo>
                  <a:pt x="3592" y="1091"/>
                </a:lnTo>
                <a:lnTo>
                  <a:pt x="3595" y="0"/>
                </a:lnTo>
                <a:lnTo>
                  <a:pt x="3495" y="0"/>
                </a:lnTo>
                <a:lnTo>
                  <a:pt x="3493" y="906"/>
                </a:lnTo>
                <a:lnTo>
                  <a:pt x="3435" y="817"/>
                </a:lnTo>
                <a:lnTo>
                  <a:pt x="3373" y="731"/>
                </a:lnTo>
                <a:lnTo>
                  <a:pt x="3306" y="650"/>
                </a:lnTo>
                <a:lnTo>
                  <a:pt x="3234" y="572"/>
                </a:lnTo>
                <a:lnTo>
                  <a:pt x="3159" y="498"/>
                </a:lnTo>
                <a:lnTo>
                  <a:pt x="3080" y="430"/>
                </a:lnTo>
                <a:lnTo>
                  <a:pt x="2997" y="365"/>
                </a:lnTo>
                <a:lnTo>
                  <a:pt x="2910" y="304"/>
                </a:lnTo>
                <a:lnTo>
                  <a:pt x="2820" y="248"/>
                </a:lnTo>
                <a:lnTo>
                  <a:pt x="2726" y="198"/>
                </a:lnTo>
                <a:lnTo>
                  <a:pt x="2630" y="154"/>
                </a:lnTo>
                <a:lnTo>
                  <a:pt x="2531" y="114"/>
                </a:lnTo>
                <a:lnTo>
                  <a:pt x="2428" y="79"/>
                </a:lnTo>
                <a:lnTo>
                  <a:pt x="2324" y="51"/>
                </a:lnTo>
                <a:lnTo>
                  <a:pt x="2216" y="28"/>
                </a:lnTo>
                <a:lnTo>
                  <a:pt x="2108" y="12"/>
                </a:lnTo>
                <a:lnTo>
                  <a:pt x="1996" y="3"/>
                </a:lnTo>
                <a:lnTo>
                  <a:pt x="1884" y="0"/>
                </a:lnTo>
                <a:lnTo>
                  <a:pt x="1769" y="3"/>
                </a:lnTo>
                <a:lnTo>
                  <a:pt x="1655" y="13"/>
                </a:lnTo>
                <a:lnTo>
                  <a:pt x="1545" y="29"/>
                </a:lnTo>
                <a:lnTo>
                  <a:pt x="1436" y="52"/>
                </a:lnTo>
                <a:lnTo>
                  <a:pt x="1330" y="82"/>
                </a:lnTo>
                <a:lnTo>
                  <a:pt x="1226" y="117"/>
                </a:lnTo>
                <a:lnTo>
                  <a:pt x="1125" y="158"/>
                </a:lnTo>
                <a:lnTo>
                  <a:pt x="1028" y="204"/>
                </a:lnTo>
                <a:lnTo>
                  <a:pt x="933" y="256"/>
                </a:lnTo>
                <a:lnTo>
                  <a:pt x="842" y="313"/>
                </a:lnTo>
                <a:lnTo>
                  <a:pt x="754" y="375"/>
                </a:lnTo>
                <a:lnTo>
                  <a:pt x="671" y="441"/>
                </a:lnTo>
                <a:lnTo>
                  <a:pt x="591" y="513"/>
                </a:lnTo>
                <a:lnTo>
                  <a:pt x="514" y="588"/>
                </a:lnTo>
                <a:lnTo>
                  <a:pt x="443" y="668"/>
                </a:lnTo>
                <a:lnTo>
                  <a:pt x="377" y="752"/>
                </a:lnTo>
                <a:lnTo>
                  <a:pt x="314" y="839"/>
                </a:lnTo>
                <a:lnTo>
                  <a:pt x="257" y="931"/>
                </a:lnTo>
                <a:lnTo>
                  <a:pt x="206" y="1026"/>
                </a:lnTo>
                <a:lnTo>
                  <a:pt x="159" y="1123"/>
                </a:lnTo>
                <a:lnTo>
                  <a:pt x="118" y="1224"/>
                </a:lnTo>
                <a:lnTo>
                  <a:pt x="83" y="1327"/>
                </a:lnTo>
                <a:lnTo>
                  <a:pt x="54" y="1433"/>
                </a:lnTo>
                <a:lnTo>
                  <a:pt x="31" y="1542"/>
                </a:lnTo>
                <a:lnTo>
                  <a:pt x="14" y="1653"/>
                </a:lnTo>
                <a:lnTo>
                  <a:pt x="3" y="1765"/>
                </a:lnTo>
                <a:lnTo>
                  <a:pt x="0" y="1880"/>
                </a:lnTo>
                <a:lnTo>
                  <a:pt x="3" y="1994"/>
                </a:lnTo>
                <a:lnTo>
                  <a:pt x="14" y="2107"/>
                </a:lnTo>
                <a:lnTo>
                  <a:pt x="31" y="2218"/>
                </a:lnTo>
                <a:lnTo>
                  <a:pt x="54" y="2326"/>
                </a:lnTo>
                <a:lnTo>
                  <a:pt x="83" y="2433"/>
                </a:lnTo>
                <a:lnTo>
                  <a:pt x="118" y="2536"/>
                </a:lnTo>
                <a:lnTo>
                  <a:pt x="159" y="2637"/>
                </a:lnTo>
                <a:lnTo>
                  <a:pt x="206" y="2735"/>
                </a:lnTo>
                <a:lnTo>
                  <a:pt x="257" y="2830"/>
                </a:lnTo>
                <a:lnTo>
                  <a:pt x="314" y="2921"/>
                </a:lnTo>
                <a:lnTo>
                  <a:pt x="377" y="3008"/>
                </a:lnTo>
                <a:lnTo>
                  <a:pt x="443" y="3092"/>
                </a:lnTo>
                <a:lnTo>
                  <a:pt x="514" y="3172"/>
                </a:lnTo>
                <a:lnTo>
                  <a:pt x="591" y="3247"/>
                </a:lnTo>
                <a:lnTo>
                  <a:pt x="671" y="3318"/>
                </a:lnTo>
                <a:lnTo>
                  <a:pt x="754" y="3386"/>
                </a:lnTo>
                <a:lnTo>
                  <a:pt x="842" y="3447"/>
                </a:lnTo>
                <a:lnTo>
                  <a:pt x="933" y="3504"/>
                </a:lnTo>
                <a:lnTo>
                  <a:pt x="1028" y="3556"/>
                </a:lnTo>
                <a:lnTo>
                  <a:pt x="1125" y="3602"/>
                </a:lnTo>
                <a:lnTo>
                  <a:pt x="1226" y="3643"/>
                </a:lnTo>
                <a:lnTo>
                  <a:pt x="1330" y="3679"/>
                </a:lnTo>
                <a:lnTo>
                  <a:pt x="1436" y="3707"/>
                </a:lnTo>
                <a:lnTo>
                  <a:pt x="1545" y="3730"/>
                </a:lnTo>
                <a:lnTo>
                  <a:pt x="1655" y="3747"/>
                </a:lnTo>
                <a:lnTo>
                  <a:pt x="1769" y="3758"/>
                </a:lnTo>
                <a:lnTo>
                  <a:pt x="1884" y="3761"/>
                </a:lnTo>
                <a:lnTo>
                  <a:pt x="1997" y="3758"/>
                </a:lnTo>
                <a:lnTo>
                  <a:pt x="2108" y="3747"/>
                </a:lnTo>
                <a:lnTo>
                  <a:pt x="2218" y="3731"/>
                </a:lnTo>
                <a:lnTo>
                  <a:pt x="2325" y="3709"/>
                </a:lnTo>
                <a:lnTo>
                  <a:pt x="2429" y="3681"/>
                </a:lnTo>
                <a:lnTo>
                  <a:pt x="2532" y="3647"/>
                </a:lnTo>
                <a:lnTo>
                  <a:pt x="2631" y="3607"/>
                </a:lnTo>
                <a:lnTo>
                  <a:pt x="2728" y="3561"/>
                </a:lnTo>
                <a:lnTo>
                  <a:pt x="2822" y="3511"/>
                </a:lnTo>
                <a:lnTo>
                  <a:pt x="2912" y="3455"/>
                </a:lnTo>
                <a:lnTo>
                  <a:pt x="2999" y="3395"/>
                </a:lnTo>
                <a:lnTo>
                  <a:pt x="3082" y="3330"/>
                </a:lnTo>
                <a:lnTo>
                  <a:pt x="3162" y="3260"/>
                </a:lnTo>
                <a:lnTo>
                  <a:pt x="3238" y="3186"/>
                </a:lnTo>
                <a:lnTo>
                  <a:pt x="3309" y="3108"/>
                </a:lnTo>
                <a:lnTo>
                  <a:pt x="3376" y="3026"/>
                </a:lnTo>
                <a:lnTo>
                  <a:pt x="3438" y="2940"/>
                </a:lnTo>
                <a:lnTo>
                  <a:pt x="3495" y="2851"/>
                </a:lnTo>
                <a:lnTo>
                  <a:pt x="3547" y="2759"/>
                </a:lnTo>
                <a:lnTo>
                  <a:pt x="3595" y="2664"/>
                </a:lnTo>
                <a:lnTo>
                  <a:pt x="3455" y="2664"/>
                </a:lnTo>
                <a:lnTo>
                  <a:pt x="3405" y="2758"/>
                </a:lnTo>
                <a:lnTo>
                  <a:pt x="3347" y="2849"/>
                </a:lnTo>
                <a:lnTo>
                  <a:pt x="3286" y="2936"/>
                </a:lnTo>
                <a:lnTo>
                  <a:pt x="3220" y="3018"/>
                </a:lnTo>
                <a:lnTo>
                  <a:pt x="3149" y="3097"/>
                </a:lnTo>
                <a:lnTo>
                  <a:pt x="3072" y="3171"/>
                </a:lnTo>
                <a:lnTo>
                  <a:pt x="2992" y="3241"/>
                </a:lnTo>
                <a:lnTo>
                  <a:pt x="2908" y="3306"/>
                </a:lnTo>
                <a:lnTo>
                  <a:pt x="2819" y="3365"/>
                </a:lnTo>
                <a:lnTo>
                  <a:pt x="2727" y="3420"/>
                </a:lnTo>
                <a:lnTo>
                  <a:pt x="2631" y="3469"/>
                </a:lnTo>
                <a:lnTo>
                  <a:pt x="2532" y="3511"/>
                </a:lnTo>
                <a:lnTo>
                  <a:pt x="2430" y="3549"/>
                </a:lnTo>
                <a:lnTo>
                  <a:pt x="2326" y="3580"/>
                </a:lnTo>
                <a:lnTo>
                  <a:pt x="2219" y="3604"/>
                </a:lnTo>
                <a:lnTo>
                  <a:pt x="2109" y="3622"/>
                </a:lnTo>
                <a:lnTo>
                  <a:pt x="1997" y="3632"/>
                </a:lnTo>
                <a:lnTo>
                  <a:pt x="1884" y="3635"/>
                </a:lnTo>
                <a:lnTo>
                  <a:pt x="1772" y="3632"/>
                </a:lnTo>
                <a:lnTo>
                  <a:pt x="1663" y="3622"/>
                </a:lnTo>
                <a:lnTo>
                  <a:pt x="1556" y="3605"/>
                </a:lnTo>
                <a:lnTo>
                  <a:pt x="1451" y="3582"/>
                </a:lnTo>
                <a:lnTo>
                  <a:pt x="1348" y="3552"/>
                </a:lnTo>
                <a:lnTo>
                  <a:pt x="1249" y="3517"/>
                </a:lnTo>
                <a:lnTo>
                  <a:pt x="1152" y="3476"/>
                </a:lnTo>
                <a:lnTo>
                  <a:pt x="1058" y="3430"/>
                </a:lnTo>
                <a:lnTo>
                  <a:pt x="968" y="3378"/>
                </a:lnTo>
                <a:lnTo>
                  <a:pt x="880" y="3320"/>
                </a:lnTo>
                <a:lnTo>
                  <a:pt x="796" y="3259"/>
                </a:lnTo>
                <a:lnTo>
                  <a:pt x="716" y="3192"/>
                </a:lnTo>
                <a:lnTo>
                  <a:pt x="641" y="3121"/>
                </a:lnTo>
                <a:lnTo>
                  <a:pt x="570" y="3045"/>
                </a:lnTo>
                <a:lnTo>
                  <a:pt x="503" y="2966"/>
                </a:lnTo>
                <a:lnTo>
                  <a:pt x="441" y="2882"/>
                </a:lnTo>
                <a:lnTo>
                  <a:pt x="384" y="2796"/>
                </a:lnTo>
                <a:lnTo>
                  <a:pt x="332" y="2704"/>
                </a:lnTo>
                <a:lnTo>
                  <a:pt x="285" y="2611"/>
                </a:lnTo>
                <a:lnTo>
                  <a:pt x="244" y="2514"/>
                </a:lnTo>
                <a:lnTo>
                  <a:pt x="209" y="2414"/>
                </a:lnTo>
                <a:lnTo>
                  <a:pt x="179" y="2312"/>
                </a:lnTo>
                <a:lnTo>
                  <a:pt x="156" y="2207"/>
                </a:lnTo>
                <a:lnTo>
                  <a:pt x="139" y="2101"/>
                </a:lnTo>
                <a:lnTo>
                  <a:pt x="129" y="1991"/>
                </a:lnTo>
                <a:lnTo>
                  <a:pt x="126" y="1880"/>
                </a:lnTo>
                <a:lnTo>
                  <a:pt x="129" y="1770"/>
                </a:lnTo>
                <a:lnTo>
                  <a:pt x="139" y="1660"/>
                </a:lnTo>
                <a:lnTo>
                  <a:pt x="156" y="1553"/>
                </a:lnTo>
                <a:lnTo>
                  <a:pt x="179" y="1449"/>
                </a:lnTo>
                <a:lnTo>
                  <a:pt x="209" y="1346"/>
                </a:lnTo>
                <a:lnTo>
                  <a:pt x="244" y="1246"/>
                </a:lnTo>
                <a:lnTo>
                  <a:pt x="285" y="1150"/>
                </a:lnTo>
                <a:lnTo>
                  <a:pt x="332" y="1055"/>
                </a:lnTo>
                <a:lnTo>
                  <a:pt x="384" y="965"/>
                </a:lnTo>
                <a:lnTo>
                  <a:pt x="441" y="878"/>
                </a:lnTo>
                <a:lnTo>
                  <a:pt x="503" y="794"/>
                </a:lnTo>
                <a:lnTo>
                  <a:pt x="570" y="715"/>
                </a:lnTo>
                <a:lnTo>
                  <a:pt x="641" y="640"/>
                </a:lnTo>
                <a:lnTo>
                  <a:pt x="716" y="568"/>
                </a:lnTo>
                <a:lnTo>
                  <a:pt x="796" y="502"/>
                </a:lnTo>
                <a:lnTo>
                  <a:pt x="880" y="440"/>
                </a:lnTo>
                <a:lnTo>
                  <a:pt x="968" y="383"/>
                </a:lnTo>
                <a:lnTo>
                  <a:pt x="1058" y="331"/>
                </a:lnTo>
                <a:lnTo>
                  <a:pt x="1152" y="284"/>
                </a:lnTo>
                <a:lnTo>
                  <a:pt x="1249" y="243"/>
                </a:lnTo>
                <a:lnTo>
                  <a:pt x="1348" y="207"/>
                </a:lnTo>
                <a:lnTo>
                  <a:pt x="1451" y="179"/>
                </a:lnTo>
                <a:lnTo>
                  <a:pt x="1556" y="155"/>
                </a:lnTo>
                <a:lnTo>
                  <a:pt x="1663" y="139"/>
                </a:lnTo>
                <a:lnTo>
                  <a:pt x="1772" y="129"/>
                </a:lnTo>
                <a:lnTo>
                  <a:pt x="1884" y="125"/>
                </a:lnTo>
                <a:lnTo>
                  <a:pt x="1994" y="129"/>
                </a:lnTo>
                <a:lnTo>
                  <a:pt x="2103" y="139"/>
                </a:lnTo>
                <a:lnTo>
                  <a:pt x="2210" y="155"/>
                </a:lnTo>
                <a:lnTo>
                  <a:pt x="2315" y="179"/>
                </a:lnTo>
                <a:lnTo>
                  <a:pt x="2416" y="207"/>
                </a:lnTo>
                <a:lnTo>
                  <a:pt x="2516" y="243"/>
                </a:lnTo>
                <a:lnTo>
                  <a:pt x="2613" y="284"/>
                </a:lnTo>
                <a:lnTo>
                  <a:pt x="2707" y="331"/>
                </a:lnTo>
                <a:lnTo>
                  <a:pt x="2797" y="382"/>
                </a:lnTo>
                <a:lnTo>
                  <a:pt x="2884" y="439"/>
                </a:lnTo>
                <a:lnTo>
                  <a:pt x="2967" y="501"/>
                </a:lnTo>
                <a:lnTo>
                  <a:pt x="3047" y="567"/>
                </a:lnTo>
                <a:lnTo>
                  <a:pt x="3122" y="638"/>
                </a:lnTo>
                <a:lnTo>
                  <a:pt x="3193" y="713"/>
                </a:lnTo>
                <a:lnTo>
                  <a:pt x="3261" y="793"/>
                </a:lnTo>
                <a:lnTo>
                  <a:pt x="3322" y="876"/>
                </a:lnTo>
                <a:lnTo>
                  <a:pt x="3379" y="963"/>
                </a:lnTo>
                <a:lnTo>
                  <a:pt x="3431" y="1053"/>
                </a:lnTo>
                <a:lnTo>
                  <a:pt x="2438" y="1055"/>
                </a:lnTo>
                <a:lnTo>
                  <a:pt x="2438" y="1156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75" name="组合 74"/>
          <p:cNvGrpSpPr/>
          <p:nvPr/>
        </p:nvGrpSpPr>
        <p:grpSpPr>
          <a:xfrm>
            <a:off x="8432916" y="3439234"/>
            <a:ext cx="758179" cy="668731"/>
            <a:chOff x="8726488" y="3094038"/>
            <a:chExt cx="847725" cy="747712"/>
          </a:xfrm>
          <a:solidFill>
            <a:schemeClr val="bg1"/>
          </a:solidFill>
        </p:grpSpPr>
        <p:sp>
          <p:nvSpPr>
            <p:cNvPr id="76" name="Freeform 119"/>
            <p:cNvSpPr>
              <a:spLocks noEditPoints="1"/>
            </p:cNvSpPr>
            <p:nvPr/>
          </p:nvSpPr>
          <p:spPr bwMode="auto">
            <a:xfrm>
              <a:off x="8726488" y="3094038"/>
              <a:ext cx="847725" cy="747712"/>
            </a:xfrm>
            <a:custGeom>
              <a:avLst/>
              <a:gdLst>
                <a:gd name="T0" fmla="*/ 360 w 3740"/>
                <a:gd name="T1" fmla="*/ 2316 h 3295"/>
                <a:gd name="T2" fmla="*/ 148 w 3740"/>
                <a:gd name="T3" fmla="*/ 2027 h 3295"/>
                <a:gd name="T4" fmla="*/ 28 w 3740"/>
                <a:gd name="T5" fmla="*/ 1708 h 3295"/>
                <a:gd name="T6" fmla="*/ 3 w 3740"/>
                <a:gd name="T7" fmla="*/ 1365 h 3295"/>
                <a:gd name="T8" fmla="*/ 88 w 3740"/>
                <a:gd name="T9" fmla="*/ 1014 h 3295"/>
                <a:gd name="T10" fmla="*/ 275 w 3740"/>
                <a:gd name="T11" fmla="*/ 698 h 3295"/>
                <a:gd name="T12" fmla="*/ 548 w 3740"/>
                <a:gd name="T13" fmla="*/ 428 h 3295"/>
                <a:gd name="T14" fmla="*/ 895 w 3740"/>
                <a:gd name="T15" fmla="*/ 215 h 3295"/>
                <a:gd name="T16" fmla="*/ 1302 w 3740"/>
                <a:gd name="T17" fmla="*/ 69 h 3295"/>
                <a:gd name="T18" fmla="*/ 1752 w 3740"/>
                <a:gd name="T19" fmla="*/ 4 h 3295"/>
                <a:gd name="T20" fmla="*/ 2218 w 3740"/>
                <a:gd name="T21" fmla="*/ 26 h 3295"/>
                <a:gd name="T22" fmla="*/ 2648 w 3740"/>
                <a:gd name="T23" fmla="*/ 133 h 3295"/>
                <a:gd name="T24" fmla="*/ 3027 w 3740"/>
                <a:gd name="T25" fmla="*/ 313 h 3295"/>
                <a:gd name="T26" fmla="*/ 3338 w 3740"/>
                <a:gd name="T27" fmla="*/ 556 h 3295"/>
                <a:gd name="T28" fmla="*/ 3570 w 3740"/>
                <a:gd name="T29" fmla="*/ 851 h 3295"/>
                <a:gd name="T30" fmla="*/ 3707 w 3740"/>
                <a:gd name="T31" fmla="*/ 1185 h 3295"/>
                <a:gd name="T32" fmla="*/ 3736 w 3740"/>
                <a:gd name="T33" fmla="*/ 1548 h 3295"/>
                <a:gd name="T34" fmla="*/ 3652 w 3740"/>
                <a:gd name="T35" fmla="*/ 1900 h 3295"/>
                <a:gd name="T36" fmla="*/ 3465 w 3740"/>
                <a:gd name="T37" fmla="*/ 2216 h 3295"/>
                <a:gd name="T38" fmla="*/ 3192 w 3740"/>
                <a:gd name="T39" fmla="*/ 2486 h 3295"/>
                <a:gd name="T40" fmla="*/ 2844 w 3740"/>
                <a:gd name="T41" fmla="*/ 2700 h 3295"/>
                <a:gd name="T42" fmla="*/ 2439 w 3740"/>
                <a:gd name="T43" fmla="*/ 2845 h 3295"/>
                <a:gd name="T44" fmla="*/ 1988 w 3740"/>
                <a:gd name="T45" fmla="*/ 2911 h 3295"/>
                <a:gd name="T46" fmla="*/ 1510 w 3740"/>
                <a:gd name="T47" fmla="*/ 2886 h 3295"/>
                <a:gd name="T48" fmla="*/ 1053 w 3740"/>
                <a:gd name="T49" fmla="*/ 2765 h 3295"/>
                <a:gd name="T50" fmla="*/ 1640 w 3740"/>
                <a:gd name="T51" fmla="*/ 116 h 3295"/>
                <a:gd name="T52" fmla="*/ 1209 w 3740"/>
                <a:gd name="T53" fmla="*/ 203 h 3295"/>
                <a:gd name="T54" fmla="*/ 828 w 3740"/>
                <a:gd name="T55" fmla="*/ 365 h 3295"/>
                <a:gd name="T56" fmla="*/ 512 w 3740"/>
                <a:gd name="T57" fmla="*/ 593 h 3295"/>
                <a:gd name="T58" fmla="*/ 276 w 3740"/>
                <a:gd name="T59" fmla="*/ 874 h 3295"/>
                <a:gd name="T60" fmla="*/ 137 w 3740"/>
                <a:gd name="T61" fmla="*/ 1196 h 3295"/>
                <a:gd name="T62" fmla="*/ 106 w 3740"/>
                <a:gd name="T63" fmla="*/ 1537 h 3295"/>
                <a:gd name="T64" fmla="*/ 179 w 3740"/>
                <a:gd name="T65" fmla="*/ 1847 h 3295"/>
                <a:gd name="T66" fmla="*/ 342 w 3740"/>
                <a:gd name="T67" fmla="*/ 2134 h 3295"/>
                <a:gd name="T68" fmla="*/ 592 w 3740"/>
                <a:gd name="T69" fmla="*/ 2388 h 3295"/>
                <a:gd name="T70" fmla="*/ 1066 w 3740"/>
                <a:gd name="T71" fmla="*/ 2660 h 3295"/>
                <a:gd name="T72" fmla="*/ 1516 w 3740"/>
                <a:gd name="T73" fmla="*/ 2781 h 3295"/>
                <a:gd name="T74" fmla="*/ 1986 w 3740"/>
                <a:gd name="T75" fmla="*/ 2806 h 3295"/>
                <a:gd name="T76" fmla="*/ 2427 w 3740"/>
                <a:gd name="T77" fmla="*/ 2740 h 3295"/>
                <a:gd name="T78" fmla="*/ 2823 w 3740"/>
                <a:gd name="T79" fmla="*/ 2595 h 3295"/>
                <a:gd name="T80" fmla="*/ 3156 w 3740"/>
                <a:gd name="T81" fmla="*/ 2383 h 3295"/>
                <a:gd name="T82" fmla="*/ 3413 w 3740"/>
                <a:gd name="T83" fmla="*/ 2114 h 3295"/>
                <a:gd name="T84" fmla="*/ 3577 w 3740"/>
                <a:gd name="T85" fmla="*/ 1802 h 3295"/>
                <a:gd name="T86" fmla="*/ 3636 w 3740"/>
                <a:gd name="T87" fmla="*/ 1457 h 3295"/>
                <a:gd name="T88" fmla="*/ 3577 w 3740"/>
                <a:gd name="T89" fmla="*/ 1112 h 3295"/>
                <a:gd name="T90" fmla="*/ 3413 w 3740"/>
                <a:gd name="T91" fmla="*/ 799 h 3295"/>
                <a:gd name="T92" fmla="*/ 3156 w 3740"/>
                <a:gd name="T93" fmla="*/ 531 h 3295"/>
                <a:gd name="T94" fmla="*/ 2823 w 3740"/>
                <a:gd name="T95" fmla="*/ 319 h 3295"/>
                <a:gd name="T96" fmla="*/ 2427 w 3740"/>
                <a:gd name="T97" fmla="*/ 174 h 3295"/>
                <a:gd name="T98" fmla="*/ 1986 w 3740"/>
                <a:gd name="T99" fmla="*/ 108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740" h="3295">
                  <a:moveTo>
                    <a:pt x="216" y="3295"/>
                  </a:moveTo>
                  <a:lnTo>
                    <a:pt x="498" y="2447"/>
                  </a:lnTo>
                  <a:lnTo>
                    <a:pt x="427" y="2382"/>
                  </a:lnTo>
                  <a:lnTo>
                    <a:pt x="360" y="2316"/>
                  </a:lnTo>
                  <a:lnTo>
                    <a:pt x="299" y="2247"/>
                  </a:lnTo>
                  <a:lnTo>
                    <a:pt x="244" y="2176"/>
                  </a:lnTo>
                  <a:lnTo>
                    <a:pt x="194" y="2102"/>
                  </a:lnTo>
                  <a:lnTo>
                    <a:pt x="148" y="2027"/>
                  </a:lnTo>
                  <a:lnTo>
                    <a:pt x="110" y="1950"/>
                  </a:lnTo>
                  <a:lnTo>
                    <a:pt x="77" y="1870"/>
                  </a:lnTo>
                  <a:lnTo>
                    <a:pt x="50" y="1790"/>
                  </a:lnTo>
                  <a:lnTo>
                    <a:pt x="28" y="1708"/>
                  </a:lnTo>
                  <a:lnTo>
                    <a:pt x="12" y="1626"/>
                  </a:lnTo>
                  <a:lnTo>
                    <a:pt x="3" y="1542"/>
                  </a:lnTo>
                  <a:lnTo>
                    <a:pt x="0" y="1457"/>
                  </a:lnTo>
                  <a:lnTo>
                    <a:pt x="3" y="1365"/>
                  </a:lnTo>
                  <a:lnTo>
                    <a:pt x="15" y="1274"/>
                  </a:lnTo>
                  <a:lnTo>
                    <a:pt x="33" y="1185"/>
                  </a:lnTo>
                  <a:lnTo>
                    <a:pt x="58" y="1098"/>
                  </a:lnTo>
                  <a:lnTo>
                    <a:pt x="88" y="1014"/>
                  </a:lnTo>
                  <a:lnTo>
                    <a:pt x="126" y="931"/>
                  </a:lnTo>
                  <a:lnTo>
                    <a:pt x="170" y="851"/>
                  </a:lnTo>
                  <a:lnTo>
                    <a:pt x="220" y="773"/>
                  </a:lnTo>
                  <a:lnTo>
                    <a:pt x="275" y="698"/>
                  </a:lnTo>
                  <a:lnTo>
                    <a:pt x="335" y="625"/>
                  </a:lnTo>
                  <a:lnTo>
                    <a:pt x="401" y="556"/>
                  </a:lnTo>
                  <a:lnTo>
                    <a:pt x="472" y="490"/>
                  </a:lnTo>
                  <a:lnTo>
                    <a:pt x="548" y="428"/>
                  </a:lnTo>
                  <a:lnTo>
                    <a:pt x="629" y="369"/>
                  </a:lnTo>
                  <a:lnTo>
                    <a:pt x="714" y="313"/>
                  </a:lnTo>
                  <a:lnTo>
                    <a:pt x="802" y="262"/>
                  </a:lnTo>
                  <a:lnTo>
                    <a:pt x="895" y="215"/>
                  </a:lnTo>
                  <a:lnTo>
                    <a:pt x="991" y="172"/>
                  </a:lnTo>
                  <a:lnTo>
                    <a:pt x="1092" y="133"/>
                  </a:lnTo>
                  <a:lnTo>
                    <a:pt x="1195" y="99"/>
                  </a:lnTo>
                  <a:lnTo>
                    <a:pt x="1302" y="69"/>
                  </a:lnTo>
                  <a:lnTo>
                    <a:pt x="1410" y="46"/>
                  </a:lnTo>
                  <a:lnTo>
                    <a:pt x="1521" y="26"/>
                  </a:lnTo>
                  <a:lnTo>
                    <a:pt x="1636" y="12"/>
                  </a:lnTo>
                  <a:lnTo>
                    <a:pt x="1752" y="4"/>
                  </a:lnTo>
                  <a:lnTo>
                    <a:pt x="1870" y="0"/>
                  </a:lnTo>
                  <a:lnTo>
                    <a:pt x="1988" y="4"/>
                  </a:lnTo>
                  <a:lnTo>
                    <a:pt x="2105" y="12"/>
                  </a:lnTo>
                  <a:lnTo>
                    <a:pt x="2218" y="26"/>
                  </a:lnTo>
                  <a:lnTo>
                    <a:pt x="2330" y="46"/>
                  </a:lnTo>
                  <a:lnTo>
                    <a:pt x="2439" y="69"/>
                  </a:lnTo>
                  <a:lnTo>
                    <a:pt x="2545" y="99"/>
                  </a:lnTo>
                  <a:lnTo>
                    <a:pt x="2648" y="133"/>
                  </a:lnTo>
                  <a:lnTo>
                    <a:pt x="2748" y="172"/>
                  </a:lnTo>
                  <a:lnTo>
                    <a:pt x="2844" y="215"/>
                  </a:lnTo>
                  <a:lnTo>
                    <a:pt x="2937" y="262"/>
                  </a:lnTo>
                  <a:lnTo>
                    <a:pt x="3027" y="313"/>
                  </a:lnTo>
                  <a:lnTo>
                    <a:pt x="3112" y="369"/>
                  </a:lnTo>
                  <a:lnTo>
                    <a:pt x="3192" y="428"/>
                  </a:lnTo>
                  <a:lnTo>
                    <a:pt x="3268" y="490"/>
                  </a:lnTo>
                  <a:lnTo>
                    <a:pt x="3338" y="556"/>
                  </a:lnTo>
                  <a:lnTo>
                    <a:pt x="3405" y="625"/>
                  </a:lnTo>
                  <a:lnTo>
                    <a:pt x="3465" y="698"/>
                  </a:lnTo>
                  <a:lnTo>
                    <a:pt x="3521" y="773"/>
                  </a:lnTo>
                  <a:lnTo>
                    <a:pt x="3570" y="851"/>
                  </a:lnTo>
                  <a:lnTo>
                    <a:pt x="3613" y="931"/>
                  </a:lnTo>
                  <a:lnTo>
                    <a:pt x="3652" y="1014"/>
                  </a:lnTo>
                  <a:lnTo>
                    <a:pt x="3682" y="1098"/>
                  </a:lnTo>
                  <a:lnTo>
                    <a:pt x="3707" y="1185"/>
                  </a:lnTo>
                  <a:lnTo>
                    <a:pt x="3726" y="1274"/>
                  </a:lnTo>
                  <a:lnTo>
                    <a:pt x="3736" y="1365"/>
                  </a:lnTo>
                  <a:lnTo>
                    <a:pt x="3740" y="1457"/>
                  </a:lnTo>
                  <a:lnTo>
                    <a:pt x="3736" y="1548"/>
                  </a:lnTo>
                  <a:lnTo>
                    <a:pt x="3726" y="1639"/>
                  </a:lnTo>
                  <a:lnTo>
                    <a:pt x="3707" y="1728"/>
                  </a:lnTo>
                  <a:lnTo>
                    <a:pt x="3682" y="1815"/>
                  </a:lnTo>
                  <a:lnTo>
                    <a:pt x="3652" y="1900"/>
                  </a:lnTo>
                  <a:lnTo>
                    <a:pt x="3613" y="1983"/>
                  </a:lnTo>
                  <a:lnTo>
                    <a:pt x="3570" y="2063"/>
                  </a:lnTo>
                  <a:lnTo>
                    <a:pt x="3521" y="2140"/>
                  </a:lnTo>
                  <a:lnTo>
                    <a:pt x="3465" y="2216"/>
                  </a:lnTo>
                  <a:lnTo>
                    <a:pt x="3405" y="2288"/>
                  </a:lnTo>
                  <a:lnTo>
                    <a:pt x="3338" y="2357"/>
                  </a:lnTo>
                  <a:lnTo>
                    <a:pt x="3268" y="2424"/>
                  </a:lnTo>
                  <a:lnTo>
                    <a:pt x="3192" y="2486"/>
                  </a:lnTo>
                  <a:lnTo>
                    <a:pt x="3112" y="2545"/>
                  </a:lnTo>
                  <a:lnTo>
                    <a:pt x="3027" y="2601"/>
                  </a:lnTo>
                  <a:lnTo>
                    <a:pt x="2937" y="2652"/>
                  </a:lnTo>
                  <a:lnTo>
                    <a:pt x="2844" y="2700"/>
                  </a:lnTo>
                  <a:lnTo>
                    <a:pt x="2748" y="2743"/>
                  </a:lnTo>
                  <a:lnTo>
                    <a:pt x="2648" y="2781"/>
                  </a:lnTo>
                  <a:lnTo>
                    <a:pt x="2545" y="2815"/>
                  </a:lnTo>
                  <a:lnTo>
                    <a:pt x="2439" y="2845"/>
                  </a:lnTo>
                  <a:lnTo>
                    <a:pt x="2330" y="2869"/>
                  </a:lnTo>
                  <a:lnTo>
                    <a:pt x="2218" y="2888"/>
                  </a:lnTo>
                  <a:lnTo>
                    <a:pt x="2105" y="2901"/>
                  </a:lnTo>
                  <a:lnTo>
                    <a:pt x="1988" y="2911"/>
                  </a:lnTo>
                  <a:lnTo>
                    <a:pt x="1870" y="2913"/>
                  </a:lnTo>
                  <a:lnTo>
                    <a:pt x="1749" y="2911"/>
                  </a:lnTo>
                  <a:lnTo>
                    <a:pt x="1629" y="2901"/>
                  </a:lnTo>
                  <a:lnTo>
                    <a:pt x="1510" y="2886"/>
                  </a:lnTo>
                  <a:lnTo>
                    <a:pt x="1393" y="2865"/>
                  </a:lnTo>
                  <a:lnTo>
                    <a:pt x="1278" y="2838"/>
                  </a:lnTo>
                  <a:lnTo>
                    <a:pt x="1164" y="2805"/>
                  </a:lnTo>
                  <a:lnTo>
                    <a:pt x="1053" y="2765"/>
                  </a:lnTo>
                  <a:lnTo>
                    <a:pt x="216" y="3295"/>
                  </a:lnTo>
                  <a:close/>
                  <a:moveTo>
                    <a:pt x="1870" y="105"/>
                  </a:moveTo>
                  <a:lnTo>
                    <a:pt x="1753" y="108"/>
                  </a:lnTo>
                  <a:lnTo>
                    <a:pt x="1640" y="116"/>
                  </a:lnTo>
                  <a:lnTo>
                    <a:pt x="1528" y="130"/>
                  </a:lnTo>
                  <a:lnTo>
                    <a:pt x="1419" y="149"/>
                  </a:lnTo>
                  <a:lnTo>
                    <a:pt x="1313" y="174"/>
                  </a:lnTo>
                  <a:lnTo>
                    <a:pt x="1209" y="203"/>
                  </a:lnTo>
                  <a:lnTo>
                    <a:pt x="1108" y="237"/>
                  </a:lnTo>
                  <a:lnTo>
                    <a:pt x="1010" y="276"/>
                  </a:lnTo>
                  <a:lnTo>
                    <a:pt x="918" y="319"/>
                  </a:lnTo>
                  <a:lnTo>
                    <a:pt x="828" y="365"/>
                  </a:lnTo>
                  <a:lnTo>
                    <a:pt x="742" y="418"/>
                  </a:lnTo>
                  <a:lnTo>
                    <a:pt x="660" y="472"/>
                  </a:lnTo>
                  <a:lnTo>
                    <a:pt x="584" y="531"/>
                  </a:lnTo>
                  <a:lnTo>
                    <a:pt x="512" y="593"/>
                  </a:lnTo>
                  <a:lnTo>
                    <a:pt x="445" y="659"/>
                  </a:lnTo>
                  <a:lnTo>
                    <a:pt x="383" y="727"/>
                  </a:lnTo>
                  <a:lnTo>
                    <a:pt x="327" y="799"/>
                  </a:lnTo>
                  <a:lnTo>
                    <a:pt x="276" y="874"/>
                  </a:lnTo>
                  <a:lnTo>
                    <a:pt x="232" y="951"/>
                  </a:lnTo>
                  <a:lnTo>
                    <a:pt x="194" y="1030"/>
                  </a:lnTo>
                  <a:lnTo>
                    <a:pt x="162" y="1112"/>
                  </a:lnTo>
                  <a:lnTo>
                    <a:pt x="137" y="1196"/>
                  </a:lnTo>
                  <a:lnTo>
                    <a:pt x="119" y="1281"/>
                  </a:lnTo>
                  <a:lnTo>
                    <a:pt x="108" y="1368"/>
                  </a:lnTo>
                  <a:lnTo>
                    <a:pt x="104" y="1457"/>
                  </a:lnTo>
                  <a:lnTo>
                    <a:pt x="106" y="1537"/>
                  </a:lnTo>
                  <a:lnTo>
                    <a:pt x="116" y="1615"/>
                  </a:lnTo>
                  <a:lnTo>
                    <a:pt x="131" y="1694"/>
                  </a:lnTo>
                  <a:lnTo>
                    <a:pt x="152" y="1771"/>
                  </a:lnTo>
                  <a:lnTo>
                    <a:pt x="179" y="1847"/>
                  </a:lnTo>
                  <a:lnTo>
                    <a:pt x="212" y="1922"/>
                  </a:lnTo>
                  <a:lnTo>
                    <a:pt x="249" y="1994"/>
                  </a:lnTo>
                  <a:lnTo>
                    <a:pt x="293" y="2064"/>
                  </a:lnTo>
                  <a:lnTo>
                    <a:pt x="342" y="2134"/>
                  </a:lnTo>
                  <a:lnTo>
                    <a:pt x="398" y="2202"/>
                  </a:lnTo>
                  <a:lnTo>
                    <a:pt x="456" y="2266"/>
                  </a:lnTo>
                  <a:lnTo>
                    <a:pt x="522" y="2329"/>
                  </a:lnTo>
                  <a:lnTo>
                    <a:pt x="592" y="2388"/>
                  </a:lnTo>
                  <a:lnTo>
                    <a:pt x="620" y="2410"/>
                  </a:lnTo>
                  <a:lnTo>
                    <a:pt x="407" y="3051"/>
                  </a:lnTo>
                  <a:lnTo>
                    <a:pt x="1042" y="2650"/>
                  </a:lnTo>
                  <a:lnTo>
                    <a:pt x="1066" y="2660"/>
                  </a:lnTo>
                  <a:lnTo>
                    <a:pt x="1176" y="2700"/>
                  </a:lnTo>
                  <a:lnTo>
                    <a:pt x="1287" y="2732"/>
                  </a:lnTo>
                  <a:lnTo>
                    <a:pt x="1400" y="2760"/>
                  </a:lnTo>
                  <a:lnTo>
                    <a:pt x="1516" y="2781"/>
                  </a:lnTo>
                  <a:lnTo>
                    <a:pt x="1632" y="2797"/>
                  </a:lnTo>
                  <a:lnTo>
                    <a:pt x="1750" y="2806"/>
                  </a:lnTo>
                  <a:lnTo>
                    <a:pt x="1870" y="2810"/>
                  </a:lnTo>
                  <a:lnTo>
                    <a:pt x="1986" y="2806"/>
                  </a:lnTo>
                  <a:lnTo>
                    <a:pt x="2100" y="2798"/>
                  </a:lnTo>
                  <a:lnTo>
                    <a:pt x="2211" y="2783"/>
                  </a:lnTo>
                  <a:lnTo>
                    <a:pt x="2321" y="2764"/>
                  </a:lnTo>
                  <a:lnTo>
                    <a:pt x="2427" y="2740"/>
                  </a:lnTo>
                  <a:lnTo>
                    <a:pt x="2532" y="2711"/>
                  </a:lnTo>
                  <a:lnTo>
                    <a:pt x="2631" y="2677"/>
                  </a:lnTo>
                  <a:lnTo>
                    <a:pt x="2729" y="2638"/>
                  </a:lnTo>
                  <a:lnTo>
                    <a:pt x="2823" y="2595"/>
                  </a:lnTo>
                  <a:lnTo>
                    <a:pt x="2912" y="2548"/>
                  </a:lnTo>
                  <a:lnTo>
                    <a:pt x="2998" y="2497"/>
                  </a:lnTo>
                  <a:lnTo>
                    <a:pt x="3079" y="2441"/>
                  </a:lnTo>
                  <a:lnTo>
                    <a:pt x="3156" y="2383"/>
                  </a:lnTo>
                  <a:lnTo>
                    <a:pt x="3228" y="2321"/>
                  </a:lnTo>
                  <a:lnTo>
                    <a:pt x="3295" y="2255"/>
                  </a:lnTo>
                  <a:lnTo>
                    <a:pt x="3356" y="2186"/>
                  </a:lnTo>
                  <a:lnTo>
                    <a:pt x="3413" y="2114"/>
                  </a:lnTo>
                  <a:lnTo>
                    <a:pt x="3463" y="2041"/>
                  </a:lnTo>
                  <a:lnTo>
                    <a:pt x="3508" y="1963"/>
                  </a:lnTo>
                  <a:lnTo>
                    <a:pt x="3545" y="1884"/>
                  </a:lnTo>
                  <a:lnTo>
                    <a:pt x="3577" y="1802"/>
                  </a:lnTo>
                  <a:lnTo>
                    <a:pt x="3603" y="1719"/>
                  </a:lnTo>
                  <a:lnTo>
                    <a:pt x="3621" y="1632"/>
                  </a:lnTo>
                  <a:lnTo>
                    <a:pt x="3633" y="1546"/>
                  </a:lnTo>
                  <a:lnTo>
                    <a:pt x="3636" y="1457"/>
                  </a:lnTo>
                  <a:lnTo>
                    <a:pt x="3633" y="1368"/>
                  </a:lnTo>
                  <a:lnTo>
                    <a:pt x="3621" y="1281"/>
                  </a:lnTo>
                  <a:lnTo>
                    <a:pt x="3603" y="1196"/>
                  </a:lnTo>
                  <a:lnTo>
                    <a:pt x="3577" y="1112"/>
                  </a:lnTo>
                  <a:lnTo>
                    <a:pt x="3545" y="1030"/>
                  </a:lnTo>
                  <a:lnTo>
                    <a:pt x="3508" y="951"/>
                  </a:lnTo>
                  <a:lnTo>
                    <a:pt x="3463" y="874"/>
                  </a:lnTo>
                  <a:lnTo>
                    <a:pt x="3413" y="799"/>
                  </a:lnTo>
                  <a:lnTo>
                    <a:pt x="3356" y="727"/>
                  </a:lnTo>
                  <a:lnTo>
                    <a:pt x="3295" y="659"/>
                  </a:lnTo>
                  <a:lnTo>
                    <a:pt x="3228" y="593"/>
                  </a:lnTo>
                  <a:lnTo>
                    <a:pt x="3156" y="531"/>
                  </a:lnTo>
                  <a:lnTo>
                    <a:pt x="3079" y="472"/>
                  </a:lnTo>
                  <a:lnTo>
                    <a:pt x="2998" y="418"/>
                  </a:lnTo>
                  <a:lnTo>
                    <a:pt x="2912" y="365"/>
                  </a:lnTo>
                  <a:lnTo>
                    <a:pt x="2823" y="319"/>
                  </a:lnTo>
                  <a:lnTo>
                    <a:pt x="2729" y="276"/>
                  </a:lnTo>
                  <a:lnTo>
                    <a:pt x="2631" y="237"/>
                  </a:lnTo>
                  <a:lnTo>
                    <a:pt x="2532" y="203"/>
                  </a:lnTo>
                  <a:lnTo>
                    <a:pt x="2427" y="174"/>
                  </a:lnTo>
                  <a:lnTo>
                    <a:pt x="2321" y="149"/>
                  </a:lnTo>
                  <a:lnTo>
                    <a:pt x="2211" y="130"/>
                  </a:lnTo>
                  <a:lnTo>
                    <a:pt x="2100" y="116"/>
                  </a:lnTo>
                  <a:lnTo>
                    <a:pt x="1986" y="108"/>
                  </a:lnTo>
                  <a:lnTo>
                    <a:pt x="1870" y="1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120"/>
            <p:cNvSpPr>
              <a:spLocks/>
            </p:cNvSpPr>
            <p:nvPr/>
          </p:nvSpPr>
          <p:spPr bwMode="auto">
            <a:xfrm>
              <a:off x="8912226" y="3392488"/>
              <a:ext cx="93663" cy="93662"/>
            </a:xfrm>
            <a:custGeom>
              <a:avLst/>
              <a:gdLst>
                <a:gd name="T0" fmla="*/ 409 w 409"/>
                <a:gd name="T1" fmla="*/ 205 h 409"/>
                <a:gd name="T2" fmla="*/ 406 w 409"/>
                <a:gd name="T3" fmla="*/ 242 h 409"/>
                <a:gd name="T4" fmla="*/ 397 w 409"/>
                <a:gd name="T5" fmla="*/ 277 h 409"/>
                <a:gd name="T6" fmla="*/ 382 w 409"/>
                <a:gd name="T7" fmla="*/ 309 h 409"/>
                <a:gd name="T8" fmla="*/ 362 w 409"/>
                <a:gd name="T9" fmla="*/ 337 h 409"/>
                <a:gd name="T10" fmla="*/ 337 w 409"/>
                <a:gd name="T11" fmla="*/ 362 h 409"/>
                <a:gd name="T12" fmla="*/ 308 w 409"/>
                <a:gd name="T13" fmla="*/ 382 h 409"/>
                <a:gd name="T14" fmla="*/ 277 w 409"/>
                <a:gd name="T15" fmla="*/ 397 h 409"/>
                <a:gd name="T16" fmla="*/ 241 w 409"/>
                <a:gd name="T17" fmla="*/ 406 h 409"/>
                <a:gd name="T18" fmla="*/ 205 w 409"/>
                <a:gd name="T19" fmla="*/ 409 h 409"/>
                <a:gd name="T20" fmla="*/ 168 w 409"/>
                <a:gd name="T21" fmla="*/ 406 h 409"/>
                <a:gd name="T22" fmla="*/ 134 w 409"/>
                <a:gd name="T23" fmla="*/ 397 h 409"/>
                <a:gd name="T24" fmla="*/ 102 w 409"/>
                <a:gd name="T25" fmla="*/ 382 h 409"/>
                <a:gd name="T26" fmla="*/ 73 w 409"/>
                <a:gd name="T27" fmla="*/ 362 h 409"/>
                <a:gd name="T28" fmla="*/ 49 w 409"/>
                <a:gd name="T29" fmla="*/ 337 h 409"/>
                <a:gd name="T30" fmla="*/ 29 w 409"/>
                <a:gd name="T31" fmla="*/ 309 h 409"/>
                <a:gd name="T32" fmla="*/ 13 w 409"/>
                <a:gd name="T33" fmla="*/ 277 h 409"/>
                <a:gd name="T34" fmla="*/ 4 w 409"/>
                <a:gd name="T35" fmla="*/ 242 h 409"/>
                <a:gd name="T36" fmla="*/ 0 w 409"/>
                <a:gd name="T37" fmla="*/ 205 h 409"/>
                <a:gd name="T38" fmla="*/ 4 w 409"/>
                <a:gd name="T39" fmla="*/ 168 h 409"/>
                <a:gd name="T40" fmla="*/ 13 w 409"/>
                <a:gd name="T41" fmla="*/ 134 h 409"/>
                <a:gd name="T42" fmla="*/ 29 w 409"/>
                <a:gd name="T43" fmla="*/ 102 h 409"/>
                <a:gd name="T44" fmla="*/ 49 w 409"/>
                <a:gd name="T45" fmla="*/ 73 h 409"/>
                <a:gd name="T46" fmla="*/ 73 w 409"/>
                <a:gd name="T47" fmla="*/ 49 h 409"/>
                <a:gd name="T48" fmla="*/ 102 w 409"/>
                <a:gd name="T49" fmla="*/ 28 h 409"/>
                <a:gd name="T50" fmla="*/ 134 w 409"/>
                <a:gd name="T51" fmla="*/ 13 h 409"/>
                <a:gd name="T52" fmla="*/ 168 w 409"/>
                <a:gd name="T53" fmla="*/ 3 h 409"/>
                <a:gd name="T54" fmla="*/ 205 w 409"/>
                <a:gd name="T55" fmla="*/ 0 h 409"/>
                <a:gd name="T56" fmla="*/ 241 w 409"/>
                <a:gd name="T57" fmla="*/ 3 h 409"/>
                <a:gd name="T58" fmla="*/ 277 w 409"/>
                <a:gd name="T59" fmla="*/ 13 h 409"/>
                <a:gd name="T60" fmla="*/ 308 w 409"/>
                <a:gd name="T61" fmla="*/ 28 h 409"/>
                <a:gd name="T62" fmla="*/ 337 w 409"/>
                <a:gd name="T63" fmla="*/ 49 h 409"/>
                <a:gd name="T64" fmla="*/ 362 w 409"/>
                <a:gd name="T65" fmla="*/ 73 h 409"/>
                <a:gd name="T66" fmla="*/ 382 w 409"/>
                <a:gd name="T67" fmla="*/ 102 h 409"/>
                <a:gd name="T68" fmla="*/ 397 w 409"/>
                <a:gd name="T69" fmla="*/ 134 h 409"/>
                <a:gd name="T70" fmla="*/ 406 w 409"/>
                <a:gd name="T71" fmla="*/ 168 h 409"/>
                <a:gd name="T72" fmla="*/ 409 w 409"/>
                <a:gd name="T73" fmla="*/ 20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9" h="409">
                  <a:moveTo>
                    <a:pt x="409" y="205"/>
                  </a:moveTo>
                  <a:lnTo>
                    <a:pt x="406" y="242"/>
                  </a:lnTo>
                  <a:lnTo>
                    <a:pt x="397" y="277"/>
                  </a:lnTo>
                  <a:lnTo>
                    <a:pt x="382" y="309"/>
                  </a:lnTo>
                  <a:lnTo>
                    <a:pt x="362" y="337"/>
                  </a:lnTo>
                  <a:lnTo>
                    <a:pt x="337" y="362"/>
                  </a:lnTo>
                  <a:lnTo>
                    <a:pt x="308" y="382"/>
                  </a:lnTo>
                  <a:lnTo>
                    <a:pt x="277" y="397"/>
                  </a:lnTo>
                  <a:lnTo>
                    <a:pt x="241" y="406"/>
                  </a:lnTo>
                  <a:lnTo>
                    <a:pt x="205" y="409"/>
                  </a:lnTo>
                  <a:lnTo>
                    <a:pt x="168" y="406"/>
                  </a:lnTo>
                  <a:lnTo>
                    <a:pt x="134" y="397"/>
                  </a:lnTo>
                  <a:lnTo>
                    <a:pt x="102" y="382"/>
                  </a:lnTo>
                  <a:lnTo>
                    <a:pt x="73" y="362"/>
                  </a:lnTo>
                  <a:lnTo>
                    <a:pt x="49" y="337"/>
                  </a:lnTo>
                  <a:lnTo>
                    <a:pt x="29" y="309"/>
                  </a:lnTo>
                  <a:lnTo>
                    <a:pt x="13" y="277"/>
                  </a:lnTo>
                  <a:lnTo>
                    <a:pt x="4" y="242"/>
                  </a:lnTo>
                  <a:lnTo>
                    <a:pt x="0" y="205"/>
                  </a:lnTo>
                  <a:lnTo>
                    <a:pt x="4" y="168"/>
                  </a:lnTo>
                  <a:lnTo>
                    <a:pt x="13" y="134"/>
                  </a:lnTo>
                  <a:lnTo>
                    <a:pt x="29" y="102"/>
                  </a:lnTo>
                  <a:lnTo>
                    <a:pt x="49" y="73"/>
                  </a:lnTo>
                  <a:lnTo>
                    <a:pt x="73" y="49"/>
                  </a:lnTo>
                  <a:lnTo>
                    <a:pt x="102" y="28"/>
                  </a:lnTo>
                  <a:lnTo>
                    <a:pt x="134" y="13"/>
                  </a:lnTo>
                  <a:lnTo>
                    <a:pt x="168" y="3"/>
                  </a:lnTo>
                  <a:lnTo>
                    <a:pt x="205" y="0"/>
                  </a:lnTo>
                  <a:lnTo>
                    <a:pt x="241" y="3"/>
                  </a:lnTo>
                  <a:lnTo>
                    <a:pt x="277" y="13"/>
                  </a:lnTo>
                  <a:lnTo>
                    <a:pt x="308" y="28"/>
                  </a:lnTo>
                  <a:lnTo>
                    <a:pt x="337" y="49"/>
                  </a:lnTo>
                  <a:lnTo>
                    <a:pt x="362" y="73"/>
                  </a:lnTo>
                  <a:lnTo>
                    <a:pt x="382" y="102"/>
                  </a:lnTo>
                  <a:lnTo>
                    <a:pt x="397" y="134"/>
                  </a:lnTo>
                  <a:lnTo>
                    <a:pt x="406" y="168"/>
                  </a:lnTo>
                  <a:lnTo>
                    <a:pt x="409" y="2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121"/>
            <p:cNvSpPr>
              <a:spLocks/>
            </p:cNvSpPr>
            <p:nvPr/>
          </p:nvSpPr>
          <p:spPr bwMode="auto">
            <a:xfrm>
              <a:off x="9097963" y="3392488"/>
              <a:ext cx="93663" cy="93662"/>
            </a:xfrm>
            <a:custGeom>
              <a:avLst/>
              <a:gdLst>
                <a:gd name="T0" fmla="*/ 409 w 409"/>
                <a:gd name="T1" fmla="*/ 205 h 409"/>
                <a:gd name="T2" fmla="*/ 407 w 409"/>
                <a:gd name="T3" fmla="*/ 242 h 409"/>
                <a:gd name="T4" fmla="*/ 397 w 409"/>
                <a:gd name="T5" fmla="*/ 277 h 409"/>
                <a:gd name="T6" fmla="*/ 382 w 409"/>
                <a:gd name="T7" fmla="*/ 309 h 409"/>
                <a:gd name="T8" fmla="*/ 361 w 409"/>
                <a:gd name="T9" fmla="*/ 337 h 409"/>
                <a:gd name="T10" fmla="*/ 336 w 409"/>
                <a:gd name="T11" fmla="*/ 362 h 409"/>
                <a:gd name="T12" fmla="*/ 308 w 409"/>
                <a:gd name="T13" fmla="*/ 382 h 409"/>
                <a:gd name="T14" fmla="*/ 276 w 409"/>
                <a:gd name="T15" fmla="*/ 397 h 409"/>
                <a:gd name="T16" fmla="*/ 241 w 409"/>
                <a:gd name="T17" fmla="*/ 406 h 409"/>
                <a:gd name="T18" fmla="*/ 205 w 409"/>
                <a:gd name="T19" fmla="*/ 409 h 409"/>
                <a:gd name="T20" fmla="*/ 168 w 409"/>
                <a:gd name="T21" fmla="*/ 406 h 409"/>
                <a:gd name="T22" fmla="*/ 134 w 409"/>
                <a:gd name="T23" fmla="*/ 397 h 409"/>
                <a:gd name="T24" fmla="*/ 102 w 409"/>
                <a:gd name="T25" fmla="*/ 382 h 409"/>
                <a:gd name="T26" fmla="*/ 74 w 409"/>
                <a:gd name="T27" fmla="*/ 362 h 409"/>
                <a:gd name="T28" fmla="*/ 49 w 409"/>
                <a:gd name="T29" fmla="*/ 337 h 409"/>
                <a:gd name="T30" fmla="*/ 28 w 409"/>
                <a:gd name="T31" fmla="*/ 309 h 409"/>
                <a:gd name="T32" fmla="*/ 14 w 409"/>
                <a:gd name="T33" fmla="*/ 277 h 409"/>
                <a:gd name="T34" fmla="*/ 3 w 409"/>
                <a:gd name="T35" fmla="*/ 242 h 409"/>
                <a:gd name="T36" fmla="*/ 0 w 409"/>
                <a:gd name="T37" fmla="*/ 205 h 409"/>
                <a:gd name="T38" fmla="*/ 3 w 409"/>
                <a:gd name="T39" fmla="*/ 168 h 409"/>
                <a:gd name="T40" fmla="*/ 14 w 409"/>
                <a:gd name="T41" fmla="*/ 134 h 409"/>
                <a:gd name="T42" fmla="*/ 28 w 409"/>
                <a:gd name="T43" fmla="*/ 102 h 409"/>
                <a:gd name="T44" fmla="*/ 49 w 409"/>
                <a:gd name="T45" fmla="*/ 73 h 409"/>
                <a:gd name="T46" fmla="*/ 74 w 409"/>
                <a:gd name="T47" fmla="*/ 49 h 409"/>
                <a:gd name="T48" fmla="*/ 102 w 409"/>
                <a:gd name="T49" fmla="*/ 28 h 409"/>
                <a:gd name="T50" fmla="*/ 134 w 409"/>
                <a:gd name="T51" fmla="*/ 13 h 409"/>
                <a:gd name="T52" fmla="*/ 168 w 409"/>
                <a:gd name="T53" fmla="*/ 3 h 409"/>
                <a:gd name="T54" fmla="*/ 205 w 409"/>
                <a:gd name="T55" fmla="*/ 0 h 409"/>
                <a:gd name="T56" fmla="*/ 241 w 409"/>
                <a:gd name="T57" fmla="*/ 3 h 409"/>
                <a:gd name="T58" fmla="*/ 276 w 409"/>
                <a:gd name="T59" fmla="*/ 13 h 409"/>
                <a:gd name="T60" fmla="*/ 308 w 409"/>
                <a:gd name="T61" fmla="*/ 28 h 409"/>
                <a:gd name="T62" fmla="*/ 336 w 409"/>
                <a:gd name="T63" fmla="*/ 49 h 409"/>
                <a:gd name="T64" fmla="*/ 361 w 409"/>
                <a:gd name="T65" fmla="*/ 73 h 409"/>
                <a:gd name="T66" fmla="*/ 382 w 409"/>
                <a:gd name="T67" fmla="*/ 102 h 409"/>
                <a:gd name="T68" fmla="*/ 397 w 409"/>
                <a:gd name="T69" fmla="*/ 134 h 409"/>
                <a:gd name="T70" fmla="*/ 407 w 409"/>
                <a:gd name="T71" fmla="*/ 168 h 409"/>
                <a:gd name="T72" fmla="*/ 409 w 409"/>
                <a:gd name="T73" fmla="*/ 20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9" h="409">
                  <a:moveTo>
                    <a:pt x="409" y="205"/>
                  </a:moveTo>
                  <a:lnTo>
                    <a:pt x="407" y="242"/>
                  </a:lnTo>
                  <a:lnTo>
                    <a:pt x="397" y="277"/>
                  </a:lnTo>
                  <a:lnTo>
                    <a:pt x="382" y="309"/>
                  </a:lnTo>
                  <a:lnTo>
                    <a:pt x="361" y="337"/>
                  </a:lnTo>
                  <a:lnTo>
                    <a:pt x="336" y="362"/>
                  </a:lnTo>
                  <a:lnTo>
                    <a:pt x="308" y="382"/>
                  </a:lnTo>
                  <a:lnTo>
                    <a:pt x="276" y="397"/>
                  </a:lnTo>
                  <a:lnTo>
                    <a:pt x="241" y="406"/>
                  </a:lnTo>
                  <a:lnTo>
                    <a:pt x="205" y="409"/>
                  </a:lnTo>
                  <a:lnTo>
                    <a:pt x="168" y="406"/>
                  </a:lnTo>
                  <a:lnTo>
                    <a:pt x="134" y="397"/>
                  </a:lnTo>
                  <a:lnTo>
                    <a:pt x="102" y="382"/>
                  </a:lnTo>
                  <a:lnTo>
                    <a:pt x="74" y="362"/>
                  </a:lnTo>
                  <a:lnTo>
                    <a:pt x="49" y="337"/>
                  </a:lnTo>
                  <a:lnTo>
                    <a:pt x="28" y="309"/>
                  </a:lnTo>
                  <a:lnTo>
                    <a:pt x="14" y="277"/>
                  </a:lnTo>
                  <a:lnTo>
                    <a:pt x="3" y="242"/>
                  </a:lnTo>
                  <a:lnTo>
                    <a:pt x="0" y="205"/>
                  </a:lnTo>
                  <a:lnTo>
                    <a:pt x="3" y="168"/>
                  </a:lnTo>
                  <a:lnTo>
                    <a:pt x="14" y="134"/>
                  </a:lnTo>
                  <a:lnTo>
                    <a:pt x="28" y="102"/>
                  </a:lnTo>
                  <a:lnTo>
                    <a:pt x="49" y="73"/>
                  </a:lnTo>
                  <a:lnTo>
                    <a:pt x="74" y="49"/>
                  </a:lnTo>
                  <a:lnTo>
                    <a:pt x="102" y="28"/>
                  </a:lnTo>
                  <a:lnTo>
                    <a:pt x="134" y="13"/>
                  </a:lnTo>
                  <a:lnTo>
                    <a:pt x="168" y="3"/>
                  </a:lnTo>
                  <a:lnTo>
                    <a:pt x="205" y="0"/>
                  </a:ln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9"/>
                  </a:lnTo>
                  <a:lnTo>
                    <a:pt x="361" y="73"/>
                  </a:lnTo>
                  <a:lnTo>
                    <a:pt x="382" y="102"/>
                  </a:lnTo>
                  <a:lnTo>
                    <a:pt x="397" y="134"/>
                  </a:lnTo>
                  <a:lnTo>
                    <a:pt x="407" y="168"/>
                  </a:lnTo>
                  <a:lnTo>
                    <a:pt x="409" y="2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122"/>
            <p:cNvSpPr>
              <a:spLocks/>
            </p:cNvSpPr>
            <p:nvPr/>
          </p:nvSpPr>
          <p:spPr bwMode="auto">
            <a:xfrm>
              <a:off x="9283701" y="3392488"/>
              <a:ext cx="93663" cy="93662"/>
            </a:xfrm>
            <a:custGeom>
              <a:avLst/>
              <a:gdLst>
                <a:gd name="T0" fmla="*/ 409 w 409"/>
                <a:gd name="T1" fmla="*/ 205 h 409"/>
                <a:gd name="T2" fmla="*/ 406 w 409"/>
                <a:gd name="T3" fmla="*/ 242 h 409"/>
                <a:gd name="T4" fmla="*/ 395 w 409"/>
                <a:gd name="T5" fmla="*/ 277 h 409"/>
                <a:gd name="T6" fmla="*/ 381 w 409"/>
                <a:gd name="T7" fmla="*/ 309 h 409"/>
                <a:gd name="T8" fmla="*/ 360 w 409"/>
                <a:gd name="T9" fmla="*/ 337 h 409"/>
                <a:gd name="T10" fmla="*/ 335 w 409"/>
                <a:gd name="T11" fmla="*/ 362 h 409"/>
                <a:gd name="T12" fmla="*/ 307 w 409"/>
                <a:gd name="T13" fmla="*/ 382 h 409"/>
                <a:gd name="T14" fmla="*/ 275 w 409"/>
                <a:gd name="T15" fmla="*/ 397 h 409"/>
                <a:gd name="T16" fmla="*/ 241 w 409"/>
                <a:gd name="T17" fmla="*/ 406 h 409"/>
                <a:gd name="T18" fmla="*/ 204 w 409"/>
                <a:gd name="T19" fmla="*/ 409 h 409"/>
                <a:gd name="T20" fmla="*/ 168 w 409"/>
                <a:gd name="T21" fmla="*/ 406 h 409"/>
                <a:gd name="T22" fmla="*/ 133 w 409"/>
                <a:gd name="T23" fmla="*/ 397 h 409"/>
                <a:gd name="T24" fmla="*/ 101 w 409"/>
                <a:gd name="T25" fmla="*/ 382 h 409"/>
                <a:gd name="T26" fmla="*/ 73 w 409"/>
                <a:gd name="T27" fmla="*/ 362 h 409"/>
                <a:gd name="T28" fmla="*/ 48 w 409"/>
                <a:gd name="T29" fmla="*/ 337 h 409"/>
                <a:gd name="T30" fmla="*/ 27 w 409"/>
                <a:gd name="T31" fmla="*/ 309 h 409"/>
                <a:gd name="T32" fmla="*/ 12 w 409"/>
                <a:gd name="T33" fmla="*/ 277 h 409"/>
                <a:gd name="T34" fmla="*/ 2 w 409"/>
                <a:gd name="T35" fmla="*/ 242 h 409"/>
                <a:gd name="T36" fmla="*/ 0 w 409"/>
                <a:gd name="T37" fmla="*/ 205 h 409"/>
                <a:gd name="T38" fmla="*/ 2 w 409"/>
                <a:gd name="T39" fmla="*/ 168 h 409"/>
                <a:gd name="T40" fmla="*/ 12 w 409"/>
                <a:gd name="T41" fmla="*/ 134 h 409"/>
                <a:gd name="T42" fmla="*/ 27 w 409"/>
                <a:gd name="T43" fmla="*/ 102 h 409"/>
                <a:gd name="T44" fmla="*/ 48 w 409"/>
                <a:gd name="T45" fmla="*/ 73 h 409"/>
                <a:gd name="T46" fmla="*/ 73 w 409"/>
                <a:gd name="T47" fmla="*/ 49 h 409"/>
                <a:gd name="T48" fmla="*/ 101 w 409"/>
                <a:gd name="T49" fmla="*/ 28 h 409"/>
                <a:gd name="T50" fmla="*/ 133 w 409"/>
                <a:gd name="T51" fmla="*/ 13 h 409"/>
                <a:gd name="T52" fmla="*/ 168 w 409"/>
                <a:gd name="T53" fmla="*/ 3 h 409"/>
                <a:gd name="T54" fmla="*/ 204 w 409"/>
                <a:gd name="T55" fmla="*/ 0 h 409"/>
                <a:gd name="T56" fmla="*/ 241 w 409"/>
                <a:gd name="T57" fmla="*/ 3 h 409"/>
                <a:gd name="T58" fmla="*/ 275 w 409"/>
                <a:gd name="T59" fmla="*/ 13 h 409"/>
                <a:gd name="T60" fmla="*/ 307 w 409"/>
                <a:gd name="T61" fmla="*/ 28 h 409"/>
                <a:gd name="T62" fmla="*/ 335 w 409"/>
                <a:gd name="T63" fmla="*/ 49 h 409"/>
                <a:gd name="T64" fmla="*/ 360 w 409"/>
                <a:gd name="T65" fmla="*/ 73 h 409"/>
                <a:gd name="T66" fmla="*/ 381 w 409"/>
                <a:gd name="T67" fmla="*/ 102 h 409"/>
                <a:gd name="T68" fmla="*/ 395 w 409"/>
                <a:gd name="T69" fmla="*/ 134 h 409"/>
                <a:gd name="T70" fmla="*/ 406 w 409"/>
                <a:gd name="T71" fmla="*/ 168 h 409"/>
                <a:gd name="T72" fmla="*/ 409 w 409"/>
                <a:gd name="T73" fmla="*/ 205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9" h="409">
                  <a:moveTo>
                    <a:pt x="409" y="205"/>
                  </a:moveTo>
                  <a:lnTo>
                    <a:pt x="406" y="242"/>
                  </a:lnTo>
                  <a:lnTo>
                    <a:pt x="395" y="277"/>
                  </a:lnTo>
                  <a:lnTo>
                    <a:pt x="381" y="309"/>
                  </a:lnTo>
                  <a:lnTo>
                    <a:pt x="360" y="337"/>
                  </a:lnTo>
                  <a:lnTo>
                    <a:pt x="335" y="362"/>
                  </a:lnTo>
                  <a:lnTo>
                    <a:pt x="307" y="382"/>
                  </a:lnTo>
                  <a:lnTo>
                    <a:pt x="275" y="397"/>
                  </a:lnTo>
                  <a:lnTo>
                    <a:pt x="241" y="406"/>
                  </a:lnTo>
                  <a:lnTo>
                    <a:pt x="204" y="409"/>
                  </a:lnTo>
                  <a:lnTo>
                    <a:pt x="168" y="406"/>
                  </a:lnTo>
                  <a:lnTo>
                    <a:pt x="133" y="397"/>
                  </a:lnTo>
                  <a:lnTo>
                    <a:pt x="101" y="382"/>
                  </a:lnTo>
                  <a:lnTo>
                    <a:pt x="73" y="362"/>
                  </a:lnTo>
                  <a:lnTo>
                    <a:pt x="48" y="337"/>
                  </a:lnTo>
                  <a:lnTo>
                    <a:pt x="27" y="309"/>
                  </a:lnTo>
                  <a:lnTo>
                    <a:pt x="12" y="277"/>
                  </a:lnTo>
                  <a:lnTo>
                    <a:pt x="2" y="242"/>
                  </a:lnTo>
                  <a:lnTo>
                    <a:pt x="0" y="205"/>
                  </a:lnTo>
                  <a:lnTo>
                    <a:pt x="2" y="168"/>
                  </a:lnTo>
                  <a:lnTo>
                    <a:pt x="12" y="134"/>
                  </a:lnTo>
                  <a:lnTo>
                    <a:pt x="27" y="102"/>
                  </a:lnTo>
                  <a:lnTo>
                    <a:pt x="48" y="73"/>
                  </a:lnTo>
                  <a:lnTo>
                    <a:pt x="73" y="49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lnTo>
                    <a:pt x="241" y="3"/>
                  </a:lnTo>
                  <a:lnTo>
                    <a:pt x="275" y="13"/>
                  </a:lnTo>
                  <a:lnTo>
                    <a:pt x="307" y="28"/>
                  </a:lnTo>
                  <a:lnTo>
                    <a:pt x="335" y="49"/>
                  </a:lnTo>
                  <a:lnTo>
                    <a:pt x="360" y="73"/>
                  </a:lnTo>
                  <a:lnTo>
                    <a:pt x="381" y="102"/>
                  </a:lnTo>
                  <a:lnTo>
                    <a:pt x="395" y="134"/>
                  </a:lnTo>
                  <a:lnTo>
                    <a:pt x="406" y="168"/>
                  </a:lnTo>
                  <a:lnTo>
                    <a:pt x="409" y="2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0" name="Freeform 127"/>
          <p:cNvSpPr>
            <a:spLocks noEditPoints="1"/>
          </p:cNvSpPr>
          <p:nvPr/>
        </p:nvSpPr>
        <p:spPr bwMode="auto">
          <a:xfrm>
            <a:off x="9545985" y="3404329"/>
            <a:ext cx="734042" cy="704226"/>
          </a:xfrm>
          <a:custGeom>
            <a:avLst/>
            <a:gdLst>
              <a:gd name="T0" fmla="*/ 2776 w 3621"/>
              <a:gd name="T1" fmla="*/ 2235 h 3470"/>
              <a:gd name="T2" fmla="*/ 2929 w 3621"/>
              <a:gd name="T3" fmla="*/ 3470 h 3470"/>
              <a:gd name="T4" fmla="*/ 1811 w 3621"/>
              <a:gd name="T5" fmla="*/ 2942 h 3470"/>
              <a:gd name="T6" fmla="*/ 692 w 3621"/>
              <a:gd name="T7" fmla="*/ 3470 h 3470"/>
              <a:gd name="T8" fmla="*/ 844 w 3621"/>
              <a:gd name="T9" fmla="*/ 2235 h 3470"/>
              <a:gd name="T10" fmla="*/ 0 w 3621"/>
              <a:gd name="T11" fmla="*/ 1325 h 3470"/>
              <a:gd name="T12" fmla="*/ 1214 w 3621"/>
              <a:gd name="T13" fmla="*/ 1090 h 3470"/>
              <a:gd name="T14" fmla="*/ 1811 w 3621"/>
              <a:gd name="T15" fmla="*/ 0 h 3470"/>
              <a:gd name="T16" fmla="*/ 2407 w 3621"/>
              <a:gd name="T17" fmla="*/ 1090 h 3470"/>
              <a:gd name="T18" fmla="*/ 3621 w 3621"/>
              <a:gd name="T19" fmla="*/ 1325 h 3470"/>
              <a:gd name="T20" fmla="*/ 2776 w 3621"/>
              <a:gd name="T21" fmla="*/ 2235 h 3470"/>
              <a:gd name="T22" fmla="*/ 2296 w 3621"/>
              <a:gd name="T23" fmla="*/ 1243 h 3470"/>
              <a:gd name="T24" fmla="*/ 1811 w 3621"/>
              <a:gd name="T25" fmla="*/ 339 h 3470"/>
              <a:gd name="T26" fmla="*/ 1325 w 3621"/>
              <a:gd name="T27" fmla="*/ 1243 h 3470"/>
              <a:gd name="T28" fmla="*/ 337 w 3621"/>
              <a:gd name="T29" fmla="*/ 1438 h 3470"/>
              <a:gd name="T30" fmla="*/ 1024 w 3621"/>
              <a:gd name="T31" fmla="*/ 2192 h 3470"/>
              <a:gd name="T32" fmla="*/ 899 w 3621"/>
              <a:gd name="T33" fmla="*/ 3216 h 3470"/>
              <a:gd name="T34" fmla="*/ 1811 w 3621"/>
              <a:gd name="T35" fmla="*/ 2778 h 3470"/>
              <a:gd name="T36" fmla="*/ 2721 w 3621"/>
              <a:gd name="T37" fmla="*/ 3216 h 3470"/>
              <a:gd name="T38" fmla="*/ 2597 w 3621"/>
              <a:gd name="T39" fmla="*/ 2192 h 3470"/>
              <a:gd name="T40" fmla="*/ 3285 w 3621"/>
              <a:gd name="T41" fmla="*/ 1438 h 3470"/>
              <a:gd name="T42" fmla="*/ 2296 w 3621"/>
              <a:gd name="T43" fmla="*/ 1243 h 3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621" h="3470">
                <a:moveTo>
                  <a:pt x="2776" y="2235"/>
                </a:moveTo>
                <a:lnTo>
                  <a:pt x="2929" y="3470"/>
                </a:lnTo>
                <a:lnTo>
                  <a:pt x="1811" y="2942"/>
                </a:lnTo>
                <a:lnTo>
                  <a:pt x="692" y="3470"/>
                </a:lnTo>
                <a:lnTo>
                  <a:pt x="844" y="2235"/>
                </a:lnTo>
                <a:lnTo>
                  <a:pt x="0" y="1325"/>
                </a:lnTo>
                <a:lnTo>
                  <a:pt x="1214" y="1090"/>
                </a:lnTo>
                <a:lnTo>
                  <a:pt x="1811" y="0"/>
                </a:lnTo>
                <a:lnTo>
                  <a:pt x="2407" y="1090"/>
                </a:lnTo>
                <a:lnTo>
                  <a:pt x="3621" y="1325"/>
                </a:lnTo>
                <a:lnTo>
                  <a:pt x="2776" y="2235"/>
                </a:lnTo>
                <a:close/>
                <a:moveTo>
                  <a:pt x="2296" y="1243"/>
                </a:moveTo>
                <a:lnTo>
                  <a:pt x="1811" y="339"/>
                </a:lnTo>
                <a:lnTo>
                  <a:pt x="1325" y="1243"/>
                </a:lnTo>
                <a:lnTo>
                  <a:pt x="337" y="1438"/>
                </a:lnTo>
                <a:lnTo>
                  <a:pt x="1024" y="2192"/>
                </a:lnTo>
                <a:lnTo>
                  <a:pt x="899" y="3216"/>
                </a:lnTo>
                <a:lnTo>
                  <a:pt x="1811" y="2778"/>
                </a:lnTo>
                <a:lnTo>
                  <a:pt x="2721" y="3216"/>
                </a:lnTo>
                <a:lnTo>
                  <a:pt x="2597" y="2192"/>
                </a:lnTo>
                <a:lnTo>
                  <a:pt x="3285" y="1438"/>
                </a:lnTo>
                <a:lnTo>
                  <a:pt x="2296" y="124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" name="Freeform 132"/>
          <p:cNvSpPr>
            <a:spLocks noEditPoints="1"/>
          </p:cNvSpPr>
          <p:nvPr/>
        </p:nvSpPr>
        <p:spPr bwMode="auto">
          <a:xfrm>
            <a:off x="10656658" y="3404329"/>
            <a:ext cx="702323" cy="703636"/>
          </a:xfrm>
          <a:custGeom>
            <a:avLst/>
            <a:gdLst>
              <a:gd name="T0" fmla="*/ 2999 w 3749"/>
              <a:gd name="T1" fmla="*/ 0 h 3751"/>
              <a:gd name="T2" fmla="*/ 0 w 3749"/>
              <a:gd name="T3" fmla="*/ 0 h 3751"/>
              <a:gd name="T4" fmla="*/ 0 w 3749"/>
              <a:gd name="T5" fmla="*/ 3751 h 3751"/>
              <a:gd name="T6" fmla="*/ 3749 w 3749"/>
              <a:gd name="T7" fmla="*/ 3751 h 3751"/>
              <a:gd name="T8" fmla="*/ 3749 w 3749"/>
              <a:gd name="T9" fmla="*/ 1000 h 3751"/>
              <a:gd name="T10" fmla="*/ 2999 w 3749"/>
              <a:gd name="T11" fmla="*/ 0 h 3751"/>
              <a:gd name="T12" fmla="*/ 2000 w 3749"/>
              <a:gd name="T13" fmla="*/ 250 h 3751"/>
              <a:gd name="T14" fmla="*/ 2000 w 3749"/>
              <a:gd name="T15" fmla="*/ 1500 h 3751"/>
              <a:gd name="T16" fmla="*/ 1750 w 3749"/>
              <a:gd name="T17" fmla="*/ 1500 h 3751"/>
              <a:gd name="T18" fmla="*/ 1750 w 3749"/>
              <a:gd name="T19" fmla="*/ 250 h 3751"/>
              <a:gd name="T20" fmla="*/ 2000 w 3749"/>
              <a:gd name="T21" fmla="*/ 250 h 3751"/>
              <a:gd name="T22" fmla="*/ 1500 w 3749"/>
              <a:gd name="T23" fmla="*/ 250 h 3751"/>
              <a:gd name="T24" fmla="*/ 1500 w 3749"/>
              <a:gd name="T25" fmla="*/ 1500 h 3751"/>
              <a:gd name="T26" fmla="*/ 1000 w 3749"/>
              <a:gd name="T27" fmla="*/ 1500 h 3751"/>
              <a:gd name="T28" fmla="*/ 1000 w 3749"/>
              <a:gd name="T29" fmla="*/ 250 h 3751"/>
              <a:gd name="T30" fmla="*/ 1500 w 3749"/>
              <a:gd name="T31" fmla="*/ 250 h 3751"/>
              <a:gd name="T32" fmla="*/ 1000 w 3749"/>
              <a:gd name="T33" fmla="*/ 3501 h 3751"/>
              <a:gd name="T34" fmla="*/ 1000 w 3749"/>
              <a:gd name="T35" fmla="*/ 3251 h 3751"/>
              <a:gd name="T36" fmla="*/ 2749 w 3749"/>
              <a:gd name="T37" fmla="*/ 3251 h 3751"/>
              <a:gd name="T38" fmla="*/ 2749 w 3749"/>
              <a:gd name="T39" fmla="*/ 3501 h 3751"/>
              <a:gd name="T40" fmla="*/ 1000 w 3749"/>
              <a:gd name="T41" fmla="*/ 3501 h 3751"/>
              <a:gd name="T42" fmla="*/ 3499 w 3749"/>
              <a:gd name="T43" fmla="*/ 3501 h 3751"/>
              <a:gd name="T44" fmla="*/ 2999 w 3749"/>
              <a:gd name="T45" fmla="*/ 3501 h 3751"/>
              <a:gd name="T46" fmla="*/ 2999 w 3749"/>
              <a:gd name="T47" fmla="*/ 3000 h 3751"/>
              <a:gd name="T48" fmla="*/ 750 w 3749"/>
              <a:gd name="T49" fmla="*/ 3000 h 3751"/>
              <a:gd name="T50" fmla="*/ 750 w 3749"/>
              <a:gd name="T51" fmla="*/ 3501 h 3751"/>
              <a:gd name="T52" fmla="*/ 250 w 3749"/>
              <a:gd name="T53" fmla="*/ 3501 h 3751"/>
              <a:gd name="T54" fmla="*/ 250 w 3749"/>
              <a:gd name="T55" fmla="*/ 250 h 3751"/>
              <a:gd name="T56" fmla="*/ 750 w 3749"/>
              <a:gd name="T57" fmla="*/ 250 h 3751"/>
              <a:gd name="T58" fmla="*/ 750 w 3749"/>
              <a:gd name="T59" fmla="*/ 1750 h 3751"/>
              <a:gd name="T60" fmla="*/ 2249 w 3749"/>
              <a:gd name="T61" fmla="*/ 1750 h 3751"/>
              <a:gd name="T62" fmla="*/ 2249 w 3749"/>
              <a:gd name="T63" fmla="*/ 250 h 3751"/>
              <a:gd name="T64" fmla="*/ 2874 w 3749"/>
              <a:gd name="T65" fmla="*/ 250 h 3751"/>
              <a:gd name="T66" fmla="*/ 3499 w 3749"/>
              <a:gd name="T67" fmla="*/ 1083 h 3751"/>
              <a:gd name="T68" fmla="*/ 3499 w 3749"/>
              <a:gd name="T69" fmla="*/ 3501 h 3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49" h="3751">
                <a:moveTo>
                  <a:pt x="2999" y="0"/>
                </a:moveTo>
                <a:lnTo>
                  <a:pt x="0" y="0"/>
                </a:lnTo>
                <a:lnTo>
                  <a:pt x="0" y="3751"/>
                </a:lnTo>
                <a:lnTo>
                  <a:pt x="3749" y="3751"/>
                </a:lnTo>
                <a:lnTo>
                  <a:pt x="3749" y="1000"/>
                </a:lnTo>
                <a:lnTo>
                  <a:pt x="2999" y="0"/>
                </a:lnTo>
                <a:close/>
                <a:moveTo>
                  <a:pt x="2000" y="250"/>
                </a:moveTo>
                <a:lnTo>
                  <a:pt x="2000" y="1500"/>
                </a:lnTo>
                <a:lnTo>
                  <a:pt x="1750" y="1500"/>
                </a:lnTo>
                <a:lnTo>
                  <a:pt x="1750" y="250"/>
                </a:lnTo>
                <a:lnTo>
                  <a:pt x="2000" y="250"/>
                </a:lnTo>
                <a:close/>
                <a:moveTo>
                  <a:pt x="1500" y="250"/>
                </a:moveTo>
                <a:lnTo>
                  <a:pt x="1500" y="1500"/>
                </a:lnTo>
                <a:lnTo>
                  <a:pt x="1000" y="1500"/>
                </a:lnTo>
                <a:lnTo>
                  <a:pt x="1000" y="250"/>
                </a:lnTo>
                <a:lnTo>
                  <a:pt x="1500" y="250"/>
                </a:lnTo>
                <a:close/>
                <a:moveTo>
                  <a:pt x="1000" y="3501"/>
                </a:moveTo>
                <a:lnTo>
                  <a:pt x="1000" y="3251"/>
                </a:lnTo>
                <a:lnTo>
                  <a:pt x="2749" y="3251"/>
                </a:lnTo>
                <a:lnTo>
                  <a:pt x="2749" y="3501"/>
                </a:lnTo>
                <a:lnTo>
                  <a:pt x="1000" y="3501"/>
                </a:lnTo>
                <a:close/>
                <a:moveTo>
                  <a:pt x="3499" y="3501"/>
                </a:moveTo>
                <a:lnTo>
                  <a:pt x="2999" y="3501"/>
                </a:lnTo>
                <a:lnTo>
                  <a:pt x="2999" y="3000"/>
                </a:lnTo>
                <a:lnTo>
                  <a:pt x="750" y="3000"/>
                </a:lnTo>
                <a:lnTo>
                  <a:pt x="750" y="3501"/>
                </a:lnTo>
                <a:lnTo>
                  <a:pt x="250" y="3501"/>
                </a:lnTo>
                <a:lnTo>
                  <a:pt x="250" y="250"/>
                </a:lnTo>
                <a:lnTo>
                  <a:pt x="750" y="250"/>
                </a:lnTo>
                <a:lnTo>
                  <a:pt x="750" y="1750"/>
                </a:lnTo>
                <a:lnTo>
                  <a:pt x="2249" y="1750"/>
                </a:lnTo>
                <a:lnTo>
                  <a:pt x="2249" y="250"/>
                </a:lnTo>
                <a:lnTo>
                  <a:pt x="2874" y="250"/>
                </a:lnTo>
                <a:lnTo>
                  <a:pt x="3499" y="1083"/>
                </a:lnTo>
                <a:lnTo>
                  <a:pt x="3499" y="3501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817157" y="4470511"/>
            <a:ext cx="667691" cy="667691"/>
            <a:chOff x="266903" y="4262330"/>
            <a:chExt cx="1235500" cy="1235500"/>
          </a:xfrm>
        </p:grpSpPr>
        <p:sp>
          <p:nvSpPr>
            <p:cNvPr id="83" name="Freeform 6"/>
            <p:cNvSpPr>
              <a:spLocks noEditPoints="1"/>
            </p:cNvSpPr>
            <p:nvPr/>
          </p:nvSpPr>
          <p:spPr bwMode="auto">
            <a:xfrm>
              <a:off x="266903" y="4262330"/>
              <a:ext cx="1235500" cy="1235500"/>
            </a:xfrm>
            <a:custGeom>
              <a:avLst/>
              <a:gdLst>
                <a:gd name="T0" fmla="*/ 1462 w 3585"/>
                <a:gd name="T1" fmla="*/ 1189 h 3581"/>
                <a:gd name="T2" fmla="*/ 1316 w 3585"/>
                <a:gd name="T3" fmla="*/ 1284 h 3581"/>
                <a:gd name="T4" fmla="*/ 1296 w 3585"/>
                <a:gd name="T5" fmla="*/ 1140 h 3581"/>
                <a:gd name="T6" fmla="*/ 1455 w 3585"/>
                <a:gd name="T7" fmla="*/ 902 h 3581"/>
                <a:gd name="T8" fmla="*/ 1361 w 3585"/>
                <a:gd name="T9" fmla="*/ 709 h 3581"/>
                <a:gd name="T10" fmla="*/ 1253 w 3585"/>
                <a:gd name="T11" fmla="*/ 382 h 3581"/>
                <a:gd name="T12" fmla="*/ 1413 w 3585"/>
                <a:gd name="T13" fmla="*/ 64 h 3581"/>
                <a:gd name="T14" fmla="*/ 1559 w 3585"/>
                <a:gd name="T15" fmla="*/ 15 h 3581"/>
                <a:gd name="T16" fmla="*/ 1540 w 3585"/>
                <a:gd name="T17" fmla="*/ 153 h 3581"/>
                <a:gd name="T18" fmla="*/ 1402 w 3585"/>
                <a:gd name="T19" fmla="*/ 453 h 3581"/>
                <a:gd name="T20" fmla="*/ 1537 w 3585"/>
                <a:gd name="T21" fmla="*/ 675 h 3581"/>
                <a:gd name="T22" fmla="*/ 2167 w 3585"/>
                <a:gd name="T23" fmla="*/ 926 h 3581"/>
                <a:gd name="T24" fmla="*/ 2005 w 3585"/>
                <a:gd name="T25" fmla="*/ 1208 h 3581"/>
                <a:gd name="T26" fmla="*/ 1863 w 3585"/>
                <a:gd name="T27" fmla="*/ 1280 h 3581"/>
                <a:gd name="T28" fmla="*/ 1874 w 3585"/>
                <a:gd name="T29" fmla="*/ 1125 h 3581"/>
                <a:gd name="T30" fmla="*/ 2020 w 3585"/>
                <a:gd name="T31" fmla="*/ 876 h 3581"/>
                <a:gd name="T32" fmla="*/ 1904 w 3585"/>
                <a:gd name="T33" fmla="*/ 688 h 3581"/>
                <a:gd name="T34" fmla="*/ 1822 w 3585"/>
                <a:gd name="T35" fmla="*/ 338 h 3581"/>
                <a:gd name="T36" fmla="*/ 1990 w 3585"/>
                <a:gd name="T37" fmla="*/ 48 h 3581"/>
                <a:gd name="T38" fmla="*/ 2134 w 3585"/>
                <a:gd name="T39" fmla="*/ 30 h 3581"/>
                <a:gd name="T40" fmla="*/ 2089 w 3585"/>
                <a:gd name="T41" fmla="*/ 165 h 3581"/>
                <a:gd name="T42" fmla="*/ 1969 w 3585"/>
                <a:gd name="T43" fmla="*/ 496 h 3581"/>
                <a:gd name="T44" fmla="*/ 2113 w 3585"/>
                <a:gd name="T45" fmla="*/ 694 h 3581"/>
                <a:gd name="T46" fmla="*/ 1036 w 3585"/>
                <a:gd name="T47" fmla="*/ 960 h 3581"/>
                <a:gd name="T48" fmla="*/ 864 w 3585"/>
                <a:gd name="T49" fmla="*/ 1227 h 3581"/>
                <a:gd name="T50" fmla="*/ 725 w 3585"/>
                <a:gd name="T51" fmla="*/ 1271 h 3581"/>
                <a:gd name="T52" fmla="*/ 768 w 3585"/>
                <a:gd name="T53" fmla="*/ 1106 h 3581"/>
                <a:gd name="T54" fmla="*/ 895 w 3585"/>
                <a:gd name="T55" fmla="*/ 854 h 3581"/>
                <a:gd name="T56" fmla="*/ 762 w 3585"/>
                <a:gd name="T57" fmla="*/ 666 h 3581"/>
                <a:gd name="T58" fmla="*/ 709 w 3585"/>
                <a:gd name="T59" fmla="*/ 297 h 3581"/>
                <a:gd name="T60" fmla="*/ 881 w 3585"/>
                <a:gd name="T61" fmla="*/ 35 h 3581"/>
                <a:gd name="T62" fmla="*/ 1021 w 3585"/>
                <a:gd name="T63" fmla="*/ 47 h 3581"/>
                <a:gd name="T64" fmla="*/ 952 w 3585"/>
                <a:gd name="T65" fmla="*/ 180 h 3581"/>
                <a:gd name="T66" fmla="*/ 852 w 3585"/>
                <a:gd name="T67" fmla="*/ 520 h 3581"/>
                <a:gd name="T68" fmla="*/ 1005 w 3585"/>
                <a:gd name="T69" fmla="*/ 716 h 3581"/>
                <a:gd name="T70" fmla="*/ 3097 w 3585"/>
                <a:gd name="T71" fmla="*/ 1698 h 3581"/>
                <a:gd name="T72" fmla="*/ 2854 w 3585"/>
                <a:gd name="T73" fmla="*/ 1454 h 3581"/>
                <a:gd name="T74" fmla="*/ 0 w 3585"/>
                <a:gd name="T75" fmla="*/ 2358 h 3581"/>
                <a:gd name="T76" fmla="*/ 241 w 3585"/>
                <a:gd name="T77" fmla="*/ 3182 h 3581"/>
                <a:gd name="T78" fmla="*/ 686 w 3585"/>
                <a:gd name="T79" fmla="*/ 3539 h 3581"/>
                <a:gd name="T80" fmla="*/ 1965 w 3585"/>
                <a:gd name="T81" fmla="*/ 3581 h 3581"/>
                <a:gd name="T82" fmla="*/ 2201 w 3585"/>
                <a:gd name="T83" fmla="*/ 3502 h 3581"/>
                <a:gd name="T84" fmla="*/ 2708 w 3585"/>
                <a:gd name="T85" fmla="*/ 3065 h 3581"/>
                <a:gd name="T86" fmla="*/ 2892 w 3585"/>
                <a:gd name="T87" fmla="*/ 2165 h 3581"/>
                <a:gd name="T88" fmla="*/ 3068 w 3585"/>
                <a:gd name="T89" fmla="*/ 1869 h 3581"/>
                <a:gd name="T90" fmla="*/ 3402 w 3585"/>
                <a:gd name="T91" fmla="*/ 1958 h 3581"/>
                <a:gd name="T92" fmla="*/ 3328 w 3585"/>
                <a:gd name="T93" fmla="*/ 2438 h 3581"/>
                <a:gd name="T94" fmla="*/ 2954 w 3585"/>
                <a:gd name="T95" fmla="*/ 2781 h 3581"/>
                <a:gd name="T96" fmla="*/ 2657 w 3585"/>
                <a:gd name="T97" fmla="*/ 2865 h 3581"/>
                <a:gd name="T98" fmla="*/ 2695 w 3585"/>
                <a:gd name="T99" fmla="*/ 3007 h 3581"/>
                <a:gd name="T100" fmla="*/ 3105 w 3585"/>
                <a:gd name="T101" fmla="*/ 2867 h 3581"/>
                <a:gd name="T102" fmla="*/ 3502 w 3585"/>
                <a:gd name="T103" fmla="*/ 2449 h 3581"/>
                <a:gd name="T104" fmla="*/ 3545 w 3585"/>
                <a:gd name="T105" fmla="*/ 1911 h 3581"/>
                <a:gd name="T106" fmla="*/ 3193 w 3585"/>
                <a:gd name="T107" fmla="*/ 1689 h 3581"/>
                <a:gd name="T108" fmla="*/ 2543 w 3585"/>
                <a:gd name="T109" fmla="*/ 3038 h 3581"/>
                <a:gd name="T110" fmla="*/ 2095 w 3585"/>
                <a:gd name="T111" fmla="*/ 3381 h 3581"/>
                <a:gd name="T112" fmla="*/ 777 w 3585"/>
                <a:gd name="T113" fmla="*/ 3412 h 3581"/>
                <a:gd name="T114" fmla="*/ 405 w 3585"/>
                <a:gd name="T115" fmla="*/ 3143 h 3581"/>
                <a:gd name="T116" fmla="*/ 154 w 3585"/>
                <a:gd name="T117" fmla="*/ 2447 h 3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85" h="3581">
                  <a:moveTo>
                    <a:pt x="1605" y="926"/>
                  </a:moveTo>
                  <a:lnTo>
                    <a:pt x="1598" y="960"/>
                  </a:lnTo>
                  <a:lnTo>
                    <a:pt x="1588" y="992"/>
                  </a:lnTo>
                  <a:lnTo>
                    <a:pt x="1574" y="1024"/>
                  </a:lnTo>
                  <a:lnTo>
                    <a:pt x="1558" y="1055"/>
                  </a:lnTo>
                  <a:lnTo>
                    <a:pt x="1540" y="1086"/>
                  </a:lnTo>
                  <a:lnTo>
                    <a:pt x="1522" y="1114"/>
                  </a:lnTo>
                  <a:lnTo>
                    <a:pt x="1501" y="1141"/>
                  </a:lnTo>
                  <a:lnTo>
                    <a:pt x="1481" y="1166"/>
                  </a:lnTo>
                  <a:lnTo>
                    <a:pt x="1462" y="1189"/>
                  </a:lnTo>
                  <a:lnTo>
                    <a:pt x="1443" y="1208"/>
                  </a:lnTo>
                  <a:lnTo>
                    <a:pt x="1426" y="1227"/>
                  </a:lnTo>
                  <a:lnTo>
                    <a:pt x="1411" y="1242"/>
                  </a:lnTo>
                  <a:lnTo>
                    <a:pt x="1398" y="1254"/>
                  </a:lnTo>
                  <a:lnTo>
                    <a:pt x="1388" y="1263"/>
                  </a:lnTo>
                  <a:lnTo>
                    <a:pt x="1381" y="1268"/>
                  </a:lnTo>
                  <a:lnTo>
                    <a:pt x="1366" y="1278"/>
                  </a:lnTo>
                  <a:lnTo>
                    <a:pt x="1350" y="1284"/>
                  </a:lnTo>
                  <a:lnTo>
                    <a:pt x="1332" y="1287"/>
                  </a:lnTo>
                  <a:lnTo>
                    <a:pt x="1316" y="1284"/>
                  </a:lnTo>
                  <a:lnTo>
                    <a:pt x="1301" y="1280"/>
                  </a:lnTo>
                  <a:lnTo>
                    <a:pt x="1287" y="1271"/>
                  </a:lnTo>
                  <a:lnTo>
                    <a:pt x="1275" y="1259"/>
                  </a:lnTo>
                  <a:lnTo>
                    <a:pt x="1264" y="1243"/>
                  </a:lnTo>
                  <a:lnTo>
                    <a:pt x="1257" y="1224"/>
                  </a:lnTo>
                  <a:lnTo>
                    <a:pt x="1256" y="1204"/>
                  </a:lnTo>
                  <a:lnTo>
                    <a:pt x="1261" y="1186"/>
                  </a:lnTo>
                  <a:lnTo>
                    <a:pt x="1269" y="1167"/>
                  </a:lnTo>
                  <a:lnTo>
                    <a:pt x="1282" y="1152"/>
                  </a:lnTo>
                  <a:lnTo>
                    <a:pt x="1296" y="1140"/>
                  </a:lnTo>
                  <a:lnTo>
                    <a:pt x="1312" y="1125"/>
                  </a:lnTo>
                  <a:lnTo>
                    <a:pt x="1330" y="1106"/>
                  </a:lnTo>
                  <a:lnTo>
                    <a:pt x="1350" y="1084"/>
                  </a:lnTo>
                  <a:lnTo>
                    <a:pt x="1369" y="1062"/>
                  </a:lnTo>
                  <a:lnTo>
                    <a:pt x="1389" y="1037"/>
                  </a:lnTo>
                  <a:lnTo>
                    <a:pt x="1407" y="1011"/>
                  </a:lnTo>
                  <a:lnTo>
                    <a:pt x="1424" y="983"/>
                  </a:lnTo>
                  <a:lnTo>
                    <a:pt x="1438" y="956"/>
                  </a:lnTo>
                  <a:lnTo>
                    <a:pt x="1449" y="929"/>
                  </a:lnTo>
                  <a:lnTo>
                    <a:pt x="1455" y="902"/>
                  </a:lnTo>
                  <a:lnTo>
                    <a:pt x="1457" y="876"/>
                  </a:lnTo>
                  <a:lnTo>
                    <a:pt x="1456" y="854"/>
                  </a:lnTo>
                  <a:lnTo>
                    <a:pt x="1453" y="834"/>
                  </a:lnTo>
                  <a:lnTo>
                    <a:pt x="1447" y="814"/>
                  </a:lnTo>
                  <a:lnTo>
                    <a:pt x="1438" y="797"/>
                  </a:lnTo>
                  <a:lnTo>
                    <a:pt x="1426" y="780"/>
                  </a:lnTo>
                  <a:lnTo>
                    <a:pt x="1412" y="763"/>
                  </a:lnTo>
                  <a:lnTo>
                    <a:pt x="1397" y="746"/>
                  </a:lnTo>
                  <a:lnTo>
                    <a:pt x="1379" y="727"/>
                  </a:lnTo>
                  <a:lnTo>
                    <a:pt x="1361" y="709"/>
                  </a:lnTo>
                  <a:lnTo>
                    <a:pt x="1342" y="688"/>
                  </a:lnTo>
                  <a:lnTo>
                    <a:pt x="1325" y="666"/>
                  </a:lnTo>
                  <a:lnTo>
                    <a:pt x="1307" y="643"/>
                  </a:lnTo>
                  <a:lnTo>
                    <a:pt x="1291" y="617"/>
                  </a:lnTo>
                  <a:lnTo>
                    <a:pt x="1277" y="588"/>
                  </a:lnTo>
                  <a:lnTo>
                    <a:pt x="1266" y="558"/>
                  </a:lnTo>
                  <a:lnTo>
                    <a:pt x="1257" y="523"/>
                  </a:lnTo>
                  <a:lnTo>
                    <a:pt x="1251" y="474"/>
                  </a:lnTo>
                  <a:lnTo>
                    <a:pt x="1250" y="426"/>
                  </a:lnTo>
                  <a:lnTo>
                    <a:pt x="1253" y="382"/>
                  </a:lnTo>
                  <a:lnTo>
                    <a:pt x="1261" y="338"/>
                  </a:lnTo>
                  <a:lnTo>
                    <a:pt x="1271" y="297"/>
                  </a:lnTo>
                  <a:lnTo>
                    <a:pt x="1284" y="259"/>
                  </a:lnTo>
                  <a:lnTo>
                    <a:pt x="1301" y="223"/>
                  </a:lnTo>
                  <a:lnTo>
                    <a:pt x="1318" y="189"/>
                  </a:lnTo>
                  <a:lnTo>
                    <a:pt x="1337" y="159"/>
                  </a:lnTo>
                  <a:lnTo>
                    <a:pt x="1356" y="131"/>
                  </a:lnTo>
                  <a:lnTo>
                    <a:pt x="1376" y="106"/>
                  </a:lnTo>
                  <a:lnTo>
                    <a:pt x="1395" y="84"/>
                  </a:lnTo>
                  <a:lnTo>
                    <a:pt x="1413" y="64"/>
                  </a:lnTo>
                  <a:lnTo>
                    <a:pt x="1429" y="48"/>
                  </a:lnTo>
                  <a:lnTo>
                    <a:pt x="1443" y="35"/>
                  </a:lnTo>
                  <a:lnTo>
                    <a:pt x="1454" y="25"/>
                  </a:lnTo>
                  <a:lnTo>
                    <a:pt x="1462" y="19"/>
                  </a:lnTo>
                  <a:lnTo>
                    <a:pt x="1466" y="15"/>
                  </a:lnTo>
                  <a:lnTo>
                    <a:pt x="1484" y="6"/>
                  </a:lnTo>
                  <a:lnTo>
                    <a:pt x="1503" y="0"/>
                  </a:lnTo>
                  <a:lnTo>
                    <a:pt x="1523" y="0"/>
                  </a:lnTo>
                  <a:lnTo>
                    <a:pt x="1541" y="6"/>
                  </a:lnTo>
                  <a:lnTo>
                    <a:pt x="1559" y="15"/>
                  </a:lnTo>
                  <a:lnTo>
                    <a:pt x="1573" y="30"/>
                  </a:lnTo>
                  <a:lnTo>
                    <a:pt x="1583" y="47"/>
                  </a:lnTo>
                  <a:lnTo>
                    <a:pt x="1588" y="67"/>
                  </a:lnTo>
                  <a:lnTo>
                    <a:pt x="1588" y="86"/>
                  </a:lnTo>
                  <a:lnTo>
                    <a:pt x="1583" y="105"/>
                  </a:lnTo>
                  <a:lnTo>
                    <a:pt x="1573" y="122"/>
                  </a:lnTo>
                  <a:lnTo>
                    <a:pt x="1559" y="136"/>
                  </a:lnTo>
                  <a:lnTo>
                    <a:pt x="1556" y="138"/>
                  </a:lnTo>
                  <a:lnTo>
                    <a:pt x="1550" y="144"/>
                  </a:lnTo>
                  <a:lnTo>
                    <a:pt x="1540" y="153"/>
                  </a:lnTo>
                  <a:lnTo>
                    <a:pt x="1527" y="165"/>
                  </a:lnTo>
                  <a:lnTo>
                    <a:pt x="1513" y="180"/>
                  </a:lnTo>
                  <a:lnTo>
                    <a:pt x="1498" y="198"/>
                  </a:lnTo>
                  <a:lnTo>
                    <a:pt x="1481" y="219"/>
                  </a:lnTo>
                  <a:lnTo>
                    <a:pt x="1465" y="241"/>
                  </a:lnTo>
                  <a:lnTo>
                    <a:pt x="1441" y="283"/>
                  </a:lnTo>
                  <a:lnTo>
                    <a:pt x="1423" y="325"/>
                  </a:lnTo>
                  <a:lnTo>
                    <a:pt x="1410" y="367"/>
                  </a:lnTo>
                  <a:lnTo>
                    <a:pt x="1403" y="410"/>
                  </a:lnTo>
                  <a:lnTo>
                    <a:pt x="1402" y="453"/>
                  </a:lnTo>
                  <a:lnTo>
                    <a:pt x="1407" y="496"/>
                  </a:lnTo>
                  <a:lnTo>
                    <a:pt x="1413" y="520"/>
                  </a:lnTo>
                  <a:lnTo>
                    <a:pt x="1423" y="541"/>
                  </a:lnTo>
                  <a:lnTo>
                    <a:pt x="1436" y="562"/>
                  </a:lnTo>
                  <a:lnTo>
                    <a:pt x="1451" y="581"/>
                  </a:lnTo>
                  <a:lnTo>
                    <a:pt x="1469" y="601"/>
                  </a:lnTo>
                  <a:lnTo>
                    <a:pt x="1488" y="622"/>
                  </a:lnTo>
                  <a:lnTo>
                    <a:pt x="1504" y="638"/>
                  </a:lnTo>
                  <a:lnTo>
                    <a:pt x="1521" y="656"/>
                  </a:lnTo>
                  <a:lnTo>
                    <a:pt x="1537" y="675"/>
                  </a:lnTo>
                  <a:lnTo>
                    <a:pt x="1552" y="694"/>
                  </a:lnTo>
                  <a:lnTo>
                    <a:pt x="1566" y="716"/>
                  </a:lnTo>
                  <a:lnTo>
                    <a:pt x="1579" y="739"/>
                  </a:lnTo>
                  <a:lnTo>
                    <a:pt x="1591" y="764"/>
                  </a:lnTo>
                  <a:lnTo>
                    <a:pt x="1600" y="791"/>
                  </a:lnTo>
                  <a:lnTo>
                    <a:pt x="1606" y="822"/>
                  </a:lnTo>
                  <a:lnTo>
                    <a:pt x="1610" y="853"/>
                  </a:lnTo>
                  <a:lnTo>
                    <a:pt x="1610" y="888"/>
                  </a:lnTo>
                  <a:lnTo>
                    <a:pt x="1605" y="926"/>
                  </a:lnTo>
                  <a:close/>
                  <a:moveTo>
                    <a:pt x="2167" y="926"/>
                  </a:moveTo>
                  <a:lnTo>
                    <a:pt x="2160" y="960"/>
                  </a:lnTo>
                  <a:lnTo>
                    <a:pt x="2149" y="992"/>
                  </a:lnTo>
                  <a:lnTo>
                    <a:pt x="2136" y="1024"/>
                  </a:lnTo>
                  <a:lnTo>
                    <a:pt x="2120" y="1055"/>
                  </a:lnTo>
                  <a:lnTo>
                    <a:pt x="2102" y="1086"/>
                  </a:lnTo>
                  <a:lnTo>
                    <a:pt x="2083" y="1114"/>
                  </a:lnTo>
                  <a:lnTo>
                    <a:pt x="2063" y="1141"/>
                  </a:lnTo>
                  <a:lnTo>
                    <a:pt x="2043" y="1166"/>
                  </a:lnTo>
                  <a:lnTo>
                    <a:pt x="2023" y="1189"/>
                  </a:lnTo>
                  <a:lnTo>
                    <a:pt x="2005" y="1208"/>
                  </a:lnTo>
                  <a:lnTo>
                    <a:pt x="1987" y="1227"/>
                  </a:lnTo>
                  <a:lnTo>
                    <a:pt x="1972" y="1242"/>
                  </a:lnTo>
                  <a:lnTo>
                    <a:pt x="1959" y="1254"/>
                  </a:lnTo>
                  <a:lnTo>
                    <a:pt x="1949" y="1263"/>
                  </a:lnTo>
                  <a:lnTo>
                    <a:pt x="1944" y="1268"/>
                  </a:lnTo>
                  <a:lnTo>
                    <a:pt x="1928" y="1278"/>
                  </a:lnTo>
                  <a:lnTo>
                    <a:pt x="1911" y="1284"/>
                  </a:lnTo>
                  <a:lnTo>
                    <a:pt x="1894" y="1287"/>
                  </a:lnTo>
                  <a:lnTo>
                    <a:pt x="1878" y="1284"/>
                  </a:lnTo>
                  <a:lnTo>
                    <a:pt x="1863" y="1280"/>
                  </a:lnTo>
                  <a:lnTo>
                    <a:pt x="1849" y="1271"/>
                  </a:lnTo>
                  <a:lnTo>
                    <a:pt x="1836" y="1259"/>
                  </a:lnTo>
                  <a:lnTo>
                    <a:pt x="1825" y="1243"/>
                  </a:lnTo>
                  <a:lnTo>
                    <a:pt x="1819" y="1224"/>
                  </a:lnTo>
                  <a:lnTo>
                    <a:pt x="1819" y="1204"/>
                  </a:lnTo>
                  <a:lnTo>
                    <a:pt x="1822" y="1186"/>
                  </a:lnTo>
                  <a:lnTo>
                    <a:pt x="1831" y="1167"/>
                  </a:lnTo>
                  <a:lnTo>
                    <a:pt x="1845" y="1152"/>
                  </a:lnTo>
                  <a:lnTo>
                    <a:pt x="1858" y="1140"/>
                  </a:lnTo>
                  <a:lnTo>
                    <a:pt x="1874" y="1125"/>
                  </a:lnTo>
                  <a:lnTo>
                    <a:pt x="1891" y="1106"/>
                  </a:lnTo>
                  <a:lnTo>
                    <a:pt x="1911" y="1084"/>
                  </a:lnTo>
                  <a:lnTo>
                    <a:pt x="1932" y="1062"/>
                  </a:lnTo>
                  <a:lnTo>
                    <a:pt x="1951" y="1037"/>
                  </a:lnTo>
                  <a:lnTo>
                    <a:pt x="1969" y="1011"/>
                  </a:lnTo>
                  <a:lnTo>
                    <a:pt x="1986" y="983"/>
                  </a:lnTo>
                  <a:lnTo>
                    <a:pt x="2000" y="956"/>
                  </a:lnTo>
                  <a:lnTo>
                    <a:pt x="2010" y="929"/>
                  </a:lnTo>
                  <a:lnTo>
                    <a:pt x="2017" y="902"/>
                  </a:lnTo>
                  <a:lnTo>
                    <a:pt x="2020" y="876"/>
                  </a:lnTo>
                  <a:lnTo>
                    <a:pt x="2019" y="854"/>
                  </a:lnTo>
                  <a:lnTo>
                    <a:pt x="2015" y="834"/>
                  </a:lnTo>
                  <a:lnTo>
                    <a:pt x="2009" y="814"/>
                  </a:lnTo>
                  <a:lnTo>
                    <a:pt x="1999" y="797"/>
                  </a:lnTo>
                  <a:lnTo>
                    <a:pt x="1988" y="780"/>
                  </a:lnTo>
                  <a:lnTo>
                    <a:pt x="1974" y="763"/>
                  </a:lnTo>
                  <a:lnTo>
                    <a:pt x="1958" y="746"/>
                  </a:lnTo>
                  <a:lnTo>
                    <a:pt x="1940" y="727"/>
                  </a:lnTo>
                  <a:lnTo>
                    <a:pt x="1923" y="709"/>
                  </a:lnTo>
                  <a:lnTo>
                    <a:pt x="1904" y="688"/>
                  </a:lnTo>
                  <a:lnTo>
                    <a:pt x="1886" y="666"/>
                  </a:lnTo>
                  <a:lnTo>
                    <a:pt x="1869" y="643"/>
                  </a:lnTo>
                  <a:lnTo>
                    <a:pt x="1853" y="617"/>
                  </a:lnTo>
                  <a:lnTo>
                    <a:pt x="1839" y="588"/>
                  </a:lnTo>
                  <a:lnTo>
                    <a:pt x="1827" y="558"/>
                  </a:lnTo>
                  <a:lnTo>
                    <a:pt x="1820" y="523"/>
                  </a:lnTo>
                  <a:lnTo>
                    <a:pt x="1813" y="474"/>
                  </a:lnTo>
                  <a:lnTo>
                    <a:pt x="1812" y="426"/>
                  </a:lnTo>
                  <a:lnTo>
                    <a:pt x="1815" y="382"/>
                  </a:lnTo>
                  <a:lnTo>
                    <a:pt x="1822" y="338"/>
                  </a:lnTo>
                  <a:lnTo>
                    <a:pt x="1833" y="297"/>
                  </a:lnTo>
                  <a:lnTo>
                    <a:pt x="1847" y="259"/>
                  </a:lnTo>
                  <a:lnTo>
                    <a:pt x="1862" y="223"/>
                  </a:lnTo>
                  <a:lnTo>
                    <a:pt x="1881" y="189"/>
                  </a:lnTo>
                  <a:lnTo>
                    <a:pt x="1899" y="159"/>
                  </a:lnTo>
                  <a:lnTo>
                    <a:pt x="1919" y="131"/>
                  </a:lnTo>
                  <a:lnTo>
                    <a:pt x="1938" y="106"/>
                  </a:lnTo>
                  <a:lnTo>
                    <a:pt x="1957" y="84"/>
                  </a:lnTo>
                  <a:lnTo>
                    <a:pt x="1975" y="64"/>
                  </a:lnTo>
                  <a:lnTo>
                    <a:pt x="1990" y="48"/>
                  </a:lnTo>
                  <a:lnTo>
                    <a:pt x="2005" y="35"/>
                  </a:lnTo>
                  <a:lnTo>
                    <a:pt x="2017" y="25"/>
                  </a:lnTo>
                  <a:lnTo>
                    <a:pt x="2024" y="19"/>
                  </a:lnTo>
                  <a:lnTo>
                    <a:pt x="2027" y="15"/>
                  </a:lnTo>
                  <a:lnTo>
                    <a:pt x="2046" y="6"/>
                  </a:lnTo>
                  <a:lnTo>
                    <a:pt x="2064" y="0"/>
                  </a:lnTo>
                  <a:lnTo>
                    <a:pt x="2084" y="0"/>
                  </a:lnTo>
                  <a:lnTo>
                    <a:pt x="2102" y="6"/>
                  </a:lnTo>
                  <a:lnTo>
                    <a:pt x="2120" y="15"/>
                  </a:lnTo>
                  <a:lnTo>
                    <a:pt x="2134" y="30"/>
                  </a:lnTo>
                  <a:lnTo>
                    <a:pt x="2145" y="47"/>
                  </a:lnTo>
                  <a:lnTo>
                    <a:pt x="2149" y="67"/>
                  </a:lnTo>
                  <a:lnTo>
                    <a:pt x="2149" y="86"/>
                  </a:lnTo>
                  <a:lnTo>
                    <a:pt x="2145" y="105"/>
                  </a:lnTo>
                  <a:lnTo>
                    <a:pt x="2135" y="122"/>
                  </a:lnTo>
                  <a:lnTo>
                    <a:pt x="2120" y="136"/>
                  </a:lnTo>
                  <a:lnTo>
                    <a:pt x="2118" y="138"/>
                  </a:lnTo>
                  <a:lnTo>
                    <a:pt x="2111" y="144"/>
                  </a:lnTo>
                  <a:lnTo>
                    <a:pt x="2101" y="152"/>
                  </a:lnTo>
                  <a:lnTo>
                    <a:pt x="2089" y="165"/>
                  </a:lnTo>
                  <a:lnTo>
                    <a:pt x="2075" y="180"/>
                  </a:lnTo>
                  <a:lnTo>
                    <a:pt x="2060" y="198"/>
                  </a:lnTo>
                  <a:lnTo>
                    <a:pt x="2044" y="219"/>
                  </a:lnTo>
                  <a:lnTo>
                    <a:pt x="2027" y="241"/>
                  </a:lnTo>
                  <a:lnTo>
                    <a:pt x="2002" y="283"/>
                  </a:lnTo>
                  <a:lnTo>
                    <a:pt x="1984" y="325"/>
                  </a:lnTo>
                  <a:lnTo>
                    <a:pt x="1972" y="367"/>
                  </a:lnTo>
                  <a:lnTo>
                    <a:pt x="1965" y="410"/>
                  </a:lnTo>
                  <a:lnTo>
                    <a:pt x="1964" y="453"/>
                  </a:lnTo>
                  <a:lnTo>
                    <a:pt x="1969" y="496"/>
                  </a:lnTo>
                  <a:lnTo>
                    <a:pt x="1975" y="520"/>
                  </a:lnTo>
                  <a:lnTo>
                    <a:pt x="1985" y="541"/>
                  </a:lnTo>
                  <a:lnTo>
                    <a:pt x="1998" y="562"/>
                  </a:lnTo>
                  <a:lnTo>
                    <a:pt x="2013" y="581"/>
                  </a:lnTo>
                  <a:lnTo>
                    <a:pt x="2031" y="601"/>
                  </a:lnTo>
                  <a:lnTo>
                    <a:pt x="2050" y="622"/>
                  </a:lnTo>
                  <a:lnTo>
                    <a:pt x="2067" y="638"/>
                  </a:lnTo>
                  <a:lnTo>
                    <a:pt x="2082" y="656"/>
                  </a:lnTo>
                  <a:lnTo>
                    <a:pt x="2098" y="675"/>
                  </a:lnTo>
                  <a:lnTo>
                    <a:pt x="2113" y="694"/>
                  </a:lnTo>
                  <a:lnTo>
                    <a:pt x="2129" y="716"/>
                  </a:lnTo>
                  <a:lnTo>
                    <a:pt x="2142" y="739"/>
                  </a:lnTo>
                  <a:lnTo>
                    <a:pt x="2152" y="764"/>
                  </a:lnTo>
                  <a:lnTo>
                    <a:pt x="2161" y="791"/>
                  </a:lnTo>
                  <a:lnTo>
                    <a:pt x="2168" y="822"/>
                  </a:lnTo>
                  <a:lnTo>
                    <a:pt x="2171" y="853"/>
                  </a:lnTo>
                  <a:lnTo>
                    <a:pt x="2171" y="888"/>
                  </a:lnTo>
                  <a:lnTo>
                    <a:pt x="2167" y="926"/>
                  </a:lnTo>
                  <a:close/>
                  <a:moveTo>
                    <a:pt x="1043" y="926"/>
                  </a:moveTo>
                  <a:lnTo>
                    <a:pt x="1036" y="960"/>
                  </a:lnTo>
                  <a:lnTo>
                    <a:pt x="1026" y="992"/>
                  </a:lnTo>
                  <a:lnTo>
                    <a:pt x="1013" y="1024"/>
                  </a:lnTo>
                  <a:lnTo>
                    <a:pt x="996" y="1055"/>
                  </a:lnTo>
                  <a:lnTo>
                    <a:pt x="979" y="1086"/>
                  </a:lnTo>
                  <a:lnTo>
                    <a:pt x="959" y="1114"/>
                  </a:lnTo>
                  <a:lnTo>
                    <a:pt x="940" y="1141"/>
                  </a:lnTo>
                  <a:lnTo>
                    <a:pt x="919" y="1166"/>
                  </a:lnTo>
                  <a:lnTo>
                    <a:pt x="899" y="1189"/>
                  </a:lnTo>
                  <a:lnTo>
                    <a:pt x="881" y="1208"/>
                  </a:lnTo>
                  <a:lnTo>
                    <a:pt x="864" y="1227"/>
                  </a:lnTo>
                  <a:lnTo>
                    <a:pt x="848" y="1242"/>
                  </a:lnTo>
                  <a:lnTo>
                    <a:pt x="835" y="1254"/>
                  </a:lnTo>
                  <a:lnTo>
                    <a:pt x="825" y="1263"/>
                  </a:lnTo>
                  <a:lnTo>
                    <a:pt x="820" y="1268"/>
                  </a:lnTo>
                  <a:lnTo>
                    <a:pt x="805" y="1278"/>
                  </a:lnTo>
                  <a:lnTo>
                    <a:pt x="787" y="1284"/>
                  </a:lnTo>
                  <a:lnTo>
                    <a:pt x="770" y="1287"/>
                  </a:lnTo>
                  <a:lnTo>
                    <a:pt x="755" y="1284"/>
                  </a:lnTo>
                  <a:lnTo>
                    <a:pt x="740" y="1280"/>
                  </a:lnTo>
                  <a:lnTo>
                    <a:pt x="725" y="1271"/>
                  </a:lnTo>
                  <a:lnTo>
                    <a:pt x="712" y="1259"/>
                  </a:lnTo>
                  <a:lnTo>
                    <a:pt x="701" y="1243"/>
                  </a:lnTo>
                  <a:lnTo>
                    <a:pt x="696" y="1224"/>
                  </a:lnTo>
                  <a:lnTo>
                    <a:pt x="695" y="1204"/>
                  </a:lnTo>
                  <a:lnTo>
                    <a:pt x="698" y="1186"/>
                  </a:lnTo>
                  <a:lnTo>
                    <a:pt x="707" y="1167"/>
                  </a:lnTo>
                  <a:lnTo>
                    <a:pt x="721" y="1152"/>
                  </a:lnTo>
                  <a:lnTo>
                    <a:pt x="734" y="1140"/>
                  </a:lnTo>
                  <a:lnTo>
                    <a:pt x="750" y="1125"/>
                  </a:lnTo>
                  <a:lnTo>
                    <a:pt x="768" y="1106"/>
                  </a:lnTo>
                  <a:lnTo>
                    <a:pt x="787" y="1084"/>
                  </a:lnTo>
                  <a:lnTo>
                    <a:pt x="808" y="1062"/>
                  </a:lnTo>
                  <a:lnTo>
                    <a:pt x="828" y="1037"/>
                  </a:lnTo>
                  <a:lnTo>
                    <a:pt x="845" y="1011"/>
                  </a:lnTo>
                  <a:lnTo>
                    <a:pt x="862" y="983"/>
                  </a:lnTo>
                  <a:lnTo>
                    <a:pt x="877" y="956"/>
                  </a:lnTo>
                  <a:lnTo>
                    <a:pt x="886" y="929"/>
                  </a:lnTo>
                  <a:lnTo>
                    <a:pt x="893" y="902"/>
                  </a:lnTo>
                  <a:lnTo>
                    <a:pt x="896" y="876"/>
                  </a:lnTo>
                  <a:lnTo>
                    <a:pt x="895" y="854"/>
                  </a:lnTo>
                  <a:lnTo>
                    <a:pt x="892" y="834"/>
                  </a:lnTo>
                  <a:lnTo>
                    <a:pt x="885" y="814"/>
                  </a:lnTo>
                  <a:lnTo>
                    <a:pt x="876" y="797"/>
                  </a:lnTo>
                  <a:lnTo>
                    <a:pt x="865" y="780"/>
                  </a:lnTo>
                  <a:lnTo>
                    <a:pt x="851" y="763"/>
                  </a:lnTo>
                  <a:lnTo>
                    <a:pt x="834" y="746"/>
                  </a:lnTo>
                  <a:lnTo>
                    <a:pt x="817" y="727"/>
                  </a:lnTo>
                  <a:lnTo>
                    <a:pt x="799" y="709"/>
                  </a:lnTo>
                  <a:lnTo>
                    <a:pt x="781" y="688"/>
                  </a:lnTo>
                  <a:lnTo>
                    <a:pt x="762" y="666"/>
                  </a:lnTo>
                  <a:lnTo>
                    <a:pt x="745" y="643"/>
                  </a:lnTo>
                  <a:lnTo>
                    <a:pt x="730" y="617"/>
                  </a:lnTo>
                  <a:lnTo>
                    <a:pt x="716" y="588"/>
                  </a:lnTo>
                  <a:lnTo>
                    <a:pt x="704" y="558"/>
                  </a:lnTo>
                  <a:lnTo>
                    <a:pt x="695" y="523"/>
                  </a:lnTo>
                  <a:lnTo>
                    <a:pt x="690" y="474"/>
                  </a:lnTo>
                  <a:lnTo>
                    <a:pt x="688" y="426"/>
                  </a:lnTo>
                  <a:lnTo>
                    <a:pt x="692" y="382"/>
                  </a:lnTo>
                  <a:lnTo>
                    <a:pt x="698" y="338"/>
                  </a:lnTo>
                  <a:lnTo>
                    <a:pt x="709" y="297"/>
                  </a:lnTo>
                  <a:lnTo>
                    <a:pt x="723" y="259"/>
                  </a:lnTo>
                  <a:lnTo>
                    <a:pt x="738" y="223"/>
                  </a:lnTo>
                  <a:lnTo>
                    <a:pt x="757" y="189"/>
                  </a:lnTo>
                  <a:lnTo>
                    <a:pt x="775" y="159"/>
                  </a:lnTo>
                  <a:lnTo>
                    <a:pt x="795" y="131"/>
                  </a:lnTo>
                  <a:lnTo>
                    <a:pt x="815" y="106"/>
                  </a:lnTo>
                  <a:lnTo>
                    <a:pt x="833" y="84"/>
                  </a:lnTo>
                  <a:lnTo>
                    <a:pt x="852" y="64"/>
                  </a:lnTo>
                  <a:lnTo>
                    <a:pt x="867" y="48"/>
                  </a:lnTo>
                  <a:lnTo>
                    <a:pt x="881" y="35"/>
                  </a:lnTo>
                  <a:lnTo>
                    <a:pt x="893" y="25"/>
                  </a:lnTo>
                  <a:lnTo>
                    <a:pt x="901" y="19"/>
                  </a:lnTo>
                  <a:lnTo>
                    <a:pt x="904" y="15"/>
                  </a:lnTo>
                  <a:lnTo>
                    <a:pt x="922" y="6"/>
                  </a:lnTo>
                  <a:lnTo>
                    <a:pt x="941" y="0"/>
                  </a:lnTo>
                  <a:lnTo>
                    <a:pt x="960" y="0"/>
                  </a:lnTo>
                  <a:lnTo>
                    <a:pt x="979" y="6"/>
                  </a:lnTo>
                  <a:lnTo>
                    <a:pt x="996" y="15"/>
                  </a:lnTo>
                  <a:lnTo>
                    <a:pt x="1010" y="30"/>
                  </a:lnTo>
                  <a:lnTo>
                    <a:pt x="1021" y="47"/>
                  </a:lnTo>
                  <a:lnTo>
                    <a:pt x="1026" y="67"/>
                  </a:lnTo>
                  <a:lnTo>
                    <a:pt x="1026" y="86"/>
                  </a:lnTo>
                  <a:lnTo>
                    <a:pt x="1021" y="105"/>
                  </a:lnTo>
                  <a:lnTo>
                    <a:pt x="1011" y="122"/>
                  </a:lnTo>
                  <a:lnTo>
                    <a:pt x="997" y="136"/>
                  </a:lnTo>
                  <a:lnTo>
                    <a:pt x="994" y="138"/>
                  </a:lnTo>
                  <a:lnTo>
                    <a:pt x="988" y="144"/>
                  </a:lnTo>
                  <a:lnTo>
                    <a:pt x="978" y="153"/>
                  </a:lnTo>
                  <a:lnTo>
                    <a:pt x="966" y="165"/>
                  </a:lnTo>
                  <a:lnTo>
                    <a:pt x="952" y="180"/>
                  </a:lnTo>
                  <a:lnTo>
                    <a:pt x="936" y="198"/>
                  </a:lnTo>
                  <a:lnTo>
                    <a:pt x="920" y="219"/>
                  </a:lnTo>
                  <a:lnTo>
                    <a:pt x="904" y="241"/>
                  </a:lnTo>
                  <a:lnTo>
                    <a:pt x="879" y="283"/>
                  </a:lnTo>
                  <a:lnTo>
                    <a:pt x="860" y="325"/>
                  </a:lnTo>
                  <a:lnTo>
                    <a:pt x="848" y="367"/>
                  </a:lnTo>
                  <a:lnTo>
                    <a:pt x="842" y="410"/>
                  </a:lnTo>
                  <a:lnTo>
                    <a:pt x="841" y="453"/>
                  </a:lnTo>
                  <a:lnTo>
                    <a:pt x="845" y="496"/>
                  </a:lnTo>
                  <a:lnTo>
                    <a:pt x="852" y="520"/>
                  </a:lnTo>
                  <a:lnTo>
                    <a:pt x="861" y="541"/>
                  </a:lnTo>
                  <a:lnTo>
                    <a:pt x="874" y="562"/>
                  </a:lnTo>
                  <a:lnTo>
                    <a:pt x="890" y="581"/>
                  </a:lnTo>
                  <a:lnTo>
                    <a:pt x="907" y="601"/>
                  </a:lnTo>
                  <a:lnTo>
                    <a:pt x="927" y="622"/>
                  </a:lnTo>
                  <a:lnTo>
                    <a:pt x="943" y="638"/>
                  </a:lnTo>
                  <a:lnTo>
                    <a:pt x="959" y="656"/>
                  </a:lnTo>
                  <a:lnTo>
                    <a:pt x="974" y="675"/>
                  </a:lnTo>
                  <a:lnTo>
                    <a:pt x="990" y="694"/>
                  </a:lnTo>
                  <a:lnTo>
                    <a:pt x="1005" y="716"/>
                  </a:lnTo>
                  <a:lnTo>
                    <a:pt x="1018" y="739"/>
                  </a:lnTo>
                  <a:lnTo>
                    <a:pt x="1029" y="764"/>
                  </a:lnTo>
                  <a:lnTo>
                    <a:pt x="1038" y="791"/>
                  </a:lnTo>
                  <a:lnTo>
                    <a:pt x="1044" y="822"/>
                  </a:lnTo>
                  <a:lnTo>
                    <a:pt x="1047" y="853"/>
                  </a:lnTo>
                  <a:lnTo>
                    <a:pt x="1047" y="888"/>
                  </a:lnTo>
                  <a:lnTo>
                    <a:pt x="1043" y="926"/>
                  </a:lnTo>
                  <a:close/>
                  <a:moveTo>
                    <a:pt x="3193" y="1689"/>
                  </a:moveTo>
                  <a:lnTo>
                    <a:pt x="3144" y="1691"/>
                  </a:lnTo>
                  <a:lnTo>
                    <a:pt x="3097" y="1698"/>
                  </a:lnTo>
                  <a:lnTo>
                    <a:pt x="3051" y="1711"/>
                  </a:lnTo>
                  <a:lnTo>
                    <a:pt x="3007" y="1729"/>
                  </a:lnTo>
                  <a:lnTo>
                    <a:pt x="2966" y="1750"/>
                  </a:lnTo>
                  <a:lnTo>
                    <a:pt x="2928" y="1775"/>
                  </a:lnTo>
                  <a:lnTo>
                    <a:pt x="2892" y="1805"/>
                  </a:lnTo>
                  <a:lnTo>
                    <a:pt x="2892" y="1520"/>
                  </a:lnTo>
                  <a:lnTo>
                    <a:pt x="2889" y="1499"/>
                  </a:lnTo>
                  <a:lnTo>
                    <a:pt x="2881" y="1482"/>
                  </a:lnTo>
                  <a:lnTo>
                    <a:pt x="2869" y="1466"/>
                  </a:lnTo>
                  <a:lnTo>
                    <a:pt x="2854" y="1454"/>
                  </a:lnTo>
                  <a:lnTo>
                    <a:pt x="2836" y="1446"/>
                  </a:lnTo>
                  <a:lnTo>
                    <a:pt x="2816" y="1444"/>
                  </a:lnTo>
                  <a:lnTo>
                    <a:pt x="76" y="1444"/>
                  </a:lnTo>
                  <a:lnTo>
                    <a:pt x="55" y="1446"/>
                  </a:lnTo>
                  <a:lnTo>
                    <a:pt x="38" y="1454"/>
                  </a:lnTo>
                  <a:lnTo>
                    <a:pt x="23" y="1466"/>
                  </a:lnTo>
                  <a:lnTo>
                    <a:pt x="11" y="1482"/>
                  </a:lnTo>
                  <a:lnTo>
                    <a:pt x="3" y="1499"/>
                  </a:lnTo>
                  <a:lnTo>
                    <a:pt x="0" y="1520"/>
                  </a:lnTo>
                  <a:lnTo>
                    <a:pt x="0" y="2358"/>
                  </a:lnTo>
                  <a:lnTo>
                    <a:pt x="2" y="2457"/>
                  </a:lnTo>
                  <a:lnTo>
                    <a:pt x="10" y="2551"/>
                  </a:lnTo>
                  <a:lnTo>
                    <a:pt x="23" y="2643"/>
                  </a:lnTo>
                  <a:lnTo>
                    <a:pt x="40" y="2733"/>
                  </a:lnTo>
                  <a:lnTo>
                    <a:pt x="63" y="2818"/>
                  </a:lnTo>
                  <a:lnTo>
                    <a:pt x="90" y="2900"/>
                  </a:lnTo>
                  <a:lnTo>
                    <a:pt x="123" y="2979"/>
                  </a:lnTo>
                  <a:lnTo>
                    <a:pt x="158" y="3050"/>
                  </a:lnTo>
                  <a:lnTo>
                    <a:pt x="197" y="3117"/>
                  </a:lnTo>
                  <a:lnTo>
                    <a:pt x="241" y="3182"/>
                  </a:lnTo>
                  <a:lnTo>
                    <a:pt x="288" y="3242"/>
                  </a:lnTo>
                  <a:lnTo>
                    <a:pt x="340" y="3300"/>
                  </a:lnTo>
                  <a:lnTo>
                    <a:pt x="396" y="3353"/>
                  </a:lnTo>
                  <a:lnTo>
                    <a:pt x="442" y="3391"/>
                  </a:lnTo>
                  <a:lnTo>
                    <a:pt x="487" y="3426"/>
                  </a:lnTo>
                  <a:lnTo>
                    <a:pt x="531" y="3455"/>
                  </a:lnTo>
                  <a:lnTo>
                    <a:pt x="573" y="3481"/>
                  </a:lnTo>
                  <a:lnTo>
                    <a:pt x="613" y="3504"/>
                  </a:lnTo>
                  <a:lnTo>
                    <a:pt x="651" y="3523"/>
                  </a:lnTo>
                  <a:lnTo>
                    <a:pt x="686" y="3539"/>
                  </a:lnTo>
                  <a:lnTo>
                    <a:pt x="718" y="3552"/>
                  </a:lnTo>
                  <a:lnTo>
                    <a:pt x="744" y="3561"/>
                  </a:lnTo>
                  <a:lnTo>
                    <a:pt x="767" y="3569"/>
                  </a:lnTo>
                  <a:lnTo>
                    <a:pt x="784" y="3574"/>
                  </a:lnTo>
                  <a:lnTo>
                    <a:pt x="795" y="3578"/>
                  </a:lnTo>
                  <a:lnTo>
                    <a:pt x="800" y="3579"/>
                  </a:lnTo>
                  <a:lnTo>
                    <a:pt x="809" y="3581"/>
                  </a:lnTo>
                  <a:lnTo>
                    <a:pt x="818" y="3581"/>
                  </a:lnTo>
                  <a:lnTo>
                    <a:pt x="1959" y="3581"/>
                  </a:lnTo>
                  <a:lnTo>
                    <a:pt x="1965" y="3581"/>
                  </a:lnTo>
                  <a:lnTo>
                    <a:pt x="1973" y="3580"/>
                  </a:lnTo>
                  <a:lnTo>
                    <a:pt x="1978" y="3579"/>
                  </a:lnTo>
                  <a:lnTo>
                    <a:pt x="1989" y="3576"/>
                  </a:lnTo>
                  <a:lnTo>
                    <a:pt x="2007" y="3572"/>
                  </a:lnTo>
                  <a:lnTo>
                    <a:pt x="2028" y="3566"/>
                  </a:lnTo>
                  <a:lnTo>
                    <a:pt x="2056" y="3558"/>
                  </a:lnTo>
                  <a:lnTo>
                    <a:pt x="2087" y="3547"/>
                  </a:lnTo>
                  <a:lnTo>
                    <a:pt x="2122" y="3535"/>
                  </a:lnTo>
                  <a:lnTo>
                    <a:pt x="2160" y="3520"/>
                  </a:lnTo>
                  <a:lnTo>
                    <a:pt x="2201" y="3502"/>
                  </a:lnTo>
                  <a:lnTo>
                    <a:pt x="2245" y="3481"/>
                  </a:lnTo>
                  <a:lnTo>
                    <a:pt x="2290" y="3456"/>
                  </a:lnTo>
                  <a:lnTo>
                    <a:pt x="2337" y="3429"/>
                  </a:lnTo>
                  <a:lnTo>
                    <a:pt x="2384" y="3398"/>
                  </a:lnTo>
                  <a:lnTo>
                    <a:pt x="2433" y="3364"/>
                  </a:lnTo>
                  <a:lnTo>
                    <a:pt x="2497" y="3312"/>
                  </a:lnTo>
                  <a:lnTo>
                    <a:pt x="2557" y="3255"/>
                  </a:lnTo>
                  <a:lnTo>
                    <a:pt x="2613" y="3195"/>
                  </a:lnTo>
                  <a:lnTo>
                    <a:pt x="2663" y="3132"/>
                  </a:lnTo>
                  <a:lnTo>
                    <a:pt x="2708" y="3065"/>
                  </a:lnTo>
                  <a:lnTo>
                    <a:pt x="2749" y="2994"/>
                  </a:lnTo>
                  <a:lnTo>
                    <a:pt x="2782" y="2926"/>
                  </a:lnTo>
                  <a:lnTo>
                    <a:pt x="2812" y="2855"/>
                  </a:lnTo>
                  <a:lnTo>
                    <a:pt x="2836" y="2780"/>
                  </a:lnTo>
                  <a:lnTo>
                    <a:pt x="2856" y="2704"/>
                  </a:lnTo>
                  <a:lnTo>
                    <a:pt x="2871" y="2625"/>
                  </a:lnTo>
                  <a:lnTo>
                    <a:pt x="2882" y="2543"/>
                  </a:lnTo>
                  <a:lnTo>
                    <a:pt x="2890" y="2459"/>
                  </a:lnTo>
                  <a:lnTo>
                    <a:pt x="2892" y="2372"/>
                  </a:lnTo>
                  <a:lnTo>
                    <a:pt x="2892" y="2165"/>
                  </a:lnTo>
                  <a:lnTo>
                    <a:pt x="2895" y="2152"/>
                  </a:lnTo>
                  <a:lnTo>
                    <a:pt x="2896" y="2138"/>
                  </a:lnTo>
                  <a:lnTo>
                    <a:pt x="2900" y="2094"/>
                  </a:lnTo>
                  <a:lnTo>
                    <a:pt x="2910" y="2052"/>
                  </a:lnTo>
                  <a:lnTo>
                    <a:pt x="2925" y="2013"/>
                  </a:lnTo>
                  <a:lnTo>
                    <a:pt x="2944" y="1976"/>
                  </a:lnTo>
                  <a:lnTo>
                    <a:pt x="2969" y="1943"/>
                  </a:lnTo>
                  <a:lnTo>
                    <a:pt x="2999" y="1913"/>
                  </a:lnTo>
                  <a:lnTo>
                    <a:pt x="3031" y="1888"/>
                  </a:lnTo>
                  <a:lnTo>
                    <a:pt x="3068" y="1869"/>
                  </a:lnTo>
                  <a:lnTo>
                    <a:pt x="3107" y="1854"/>
                  </a:lnTo>
                  <a:lnTo>
                    <a:pt x="3149" y="1844"/>
                  </a:lnTo>
                  <a:lnTo>
                    <a:pt x="3193" y="1841"/>
                  </a:lnTo>
                  <a:lnTo>
                    <a:pt x="3233" y="1844"/>
                  </a:lnTo>
                  <a:lnTo>
                    <a:pt x="3270" y="1851"/>
                  </a:lnTo>
                  <a:lnTo>
                    <a:pt x="3303" y="1865"/>
                  </a:lnTo>
                  <a:lnTo>
                    <a:pt x="3334" y="1882"/>
                  </a:lnTo>
                  <a:lnTo>
                    <a:pt x="3360" y="1904"/>
                  </a:lnTo>
                  <a:lnTo>
                    <a:pt x="3384" y="1929"/>
                  </a:lnTo>
                  <a:lnTo>
                    <a:pt x="3402" y="1958"/>
                  </a:lnTo>
                  <a:lnTo>
                    <a:pt x="3417" y="1989"/>
                  </a:lnTo>
                  <a:lnTo>
                    <a:pt x="3428" y="2023"/>
                  </a:lnTo>
                  <a:lnTo>
                    <a:pt x="3435" y="2060"/>
                  </a:lnTo>
                  <a:lnTo>
                    <a:pt x="3436" y="2098"/>
                  </a:lnTo>
                  <a:lnTo>
                    <a:pt x="3433" y="2138"/>
                  </a:lnTo>
                  <a:lnTo>
                    <a:pt x="3420" y="2206"/>
                  </a:lnTo>
                  <a:lnTo>
                    <a:pt x="3402" y="2270"/>
                  </a:lnTo>
                  <a:lnTo>
                    <a:pt x="3381" y="2329"/>
                  </a:lnTo>
                  <a:lnTo>
                    <a:pt x="3357" y="2385"/>
                  </a:lnTo>
                  <a:lnTo>
                    <a:pt x="3328" y="2438"/>
                  </a:lnTo>
                  <a:lnTo>
                    <a:pt x="3298" y="2487"/>
                  </a:lnTo>
                  <a:lnTo>
                    <a:pt x="3264" y="2533"/>
                  </a:lnTo>
                  <a:lnTo>
                    <a:pt x="3229" y="2574"/>
                  </a:lnTo>
                  <a:lnTo>
                    <a:pt x="3192" y="2613"/>
                  </a:lnTo>
                  <a:lnTo>
                    <a:pt x="3154" y="2649"/>
                  </a:lnTo>
                  <a:lnTo>
                    <a:pt x="3114" y="2681"/>
                  </a:lnTo>
                  <a:lnTo>
                    <a:pt x="3075" y="2711"/>
                  </a:lnTo>
                  <a:lnTo>
                    <a:pt x="3035" y="2737"/>
                  </a:lnTo>
                  <a:lnTo>
                    <a:pt x="2994" y="2761"/>
                  </a:lnTo>
                  <a:lnTo>
                    <a:pt x="2954" y="2781"/>
                  </a:lnTo>
                  <a:lnTo>
                    <a:pt x="2915" y="2799"/>
                  </a:lnTo>
                  <a:lnTo>
                    <a:pt x="2877" y="2814"/>
                  </a:lnTo>
                  <a:lnTo>
                    <a:pt x="2841" y="2827"/>
                  </a:lnTo>
                  <a:lnTo>
                    <a:pt x="2807" y="2837"/>
                  </a:lnTo>
                  <a:lnTo>
                    <a:pt x="2775" y="2846"/>
                  </a:lnTo>
                  <a:lnTo>
                    <a:pt x="2745" y="2851"/>
                  </a:lnTo>
                  <a:lnTo>
                    <a:pt x="2719" y="2854"/>
                  </a:lnTo>
                  <a:lnTo>
                    <a:pt x="2695" y="2855"/>
                  </a:lnTo>
                  <a:lnTo>
                    <a:pt x="2676" y="2857"/>
                  </a:lnTo>
                  <a:lnTo>
                    <a:pt x="2657" y="2865"/>
                  </a:lnTo>
                  <a:lnTo>
                    <a:pt x="2642" y="2877"/>
                  </a:lnTo>
                  <a:lnTo>
                    <a:pt x="2630" y="2892"/>
                  </a:lnTo>
                  <a:lnTo>
                    <a:pt x="2622" y="2911"/>
                  </a:lnTo>
                  <a:lnTo>
                    <a:pt x="2620" y="2931"/>
                  </a:lnTo>
                  <a:lnTo>
                    <a:pt x="2622" y="2952"/>
                  </a:lnTo>
                  <a:lnTo>
                    <a:pt x="2630" y="2969"/>
                  </a:lnTo>
                  <a:lnTo>
                    <a:pt x="2642" y="2986"/>
                  </a:lnTo>
                  <a:lnTo>
                    <a:pt x="2657" y="2997"/>
                  </a:lnTo>
                  <a:lnTo>
                    <a:pt x="2676" y="3005"/>
                  </a:lnTo>
                  <a:lnTo>
                    <a:pt x="2695" y="3007"/>
                  </a:lnTo>
                  <a:lnTo>
                    <a:pt x="2727" y="3006"/>
                  </a:lnTo>
                  <a:lnTo>
                    <a:pt x="2762" y="3002"/>
                  </a:lnTo>
                  <a:lnTo>
                    <a:pt x="2799" y="2994"/>
                  </a:lnTo>
                  <a:lnTo>
                    <a:pt x="2838" y="2985"/>
                  </a:lnTo>
                  <a:lnTo>
                    <a:pt x="2880" y="2973"/>
                  </a:lnTo>
                  <a:lnTo>
                    <a:pt x="2923" y="2956"/>
                  </a:lnTo>
                  <a:lnTo>
                    <a:pt x="2967" y="2939"/>
                  </a:lnTo>
                  <a:lnTo>
                    <a:pt x="3013" y="2917"/>
                  </a:lnTo>
                  <a:lnTo>
                    <a:pt x="3060" y="2893"/>
                  </a:lnTo>
                  <a:lnTo>
                    <a:pt x="3105" y="2867"/>
                  </a:lnTo>
                  <a:lnTo>
                    <a:pt x="3152" y="2838"/>
                  </a:lnTo>
                  <a:lnTo>
                    <a:pt x="3198" y="2805"/>
                  </a:lnTo>
                  <a:lnTo>
                    <a:pt x="3242" y="2771"/>
                  </a:lnTo>
                  <a:lnTo>
                    <a:pt x="3286" y="2733"/>
                  </a:lnTo>
                  <a:lnTo>
                    <a:pt x="3328" y="2692"/>
                  </a:lnTo>
                  <a:lnTo>
                    <a:pt x="3369" y="2649"/>
                  </a:lnTo>
                  <a:lnTo>
                    <a:pt x="3406" y="2603"/>
                  </a:lnTo>
                  <a:lnTo>
                    <a:pt x="3441" y="2554"/>
                  </a:lnTo>
                  <a:lnTo>
                    <a:pt x="3474" y="2503"/>
                  </a:lnTo>
                  <a:lnTo>
                    <a:pt x="3502" y="2449"/>
                  </a:lnTo>
                  <a:lnTo>
                    <a:pt x="3527" y="2392"/>
                  </a:lnTo>
                  <a:lnTo>
                    <a:pt x="3549" y="2333"/>
                  </a:lnTo>
                  <a:lnTo>
                    <a:pt x="3565" y="2271"/>
                  </a:lnTo>
                  <a:lnTo>
                    <a:pt x="3577" y="2206"/>
                  </a:lnTo>
                  <a:lnTo>
                    <a:pt x="3585" y="2138"/>
                  </a:lnTo>
                  <a:lnTo>
                    <a:pt x="3585" y="2089"/>
                  </a:lnTo>
                  <a:lnTo>
                    <a:pt x="3582" y="2042"/>
                  </a:lnTo>
                  <a:lnTo>
                    <a:pt x="3573" y="1996"/>
                  </a:lnTo>
                  <a:lnTo>
                    <a:pt x="3561" y="1953"/>
                  </a:lnTo>
                  <a:lnTo>
                    <a:pt x="3545" y="1911"/>
                  </a:lnTo>
                  <a:lnTo>
                    <a:pt x="3524" y="1873"/>
                  </a:lnTo>
                  <a:lnTo>
                    <a:pt x="3500" y="1837"/>
                  </a:lnTo>
                  <a:lnTo>
                    <a:pt x="3473" y="1805"/>
                  </a:lnTo>
                  <a:lnTo>
                    <a:pt x="3443" y="1775"/>
                  </a:lnTo>
                  <a:lnTo>
                    <a:pt x="3408" y="1750"/>
                  </a:lnTo>
                  <a:lnTo>
                    <a:pt x="3371" y="1729"/>
                  </a:lnTo>
                  <a:lnTo>
                    <a:pt x="3330" y="1711"/>
                  </a:lnTo>
                  <a:lnTo>
                    <a:pt x="3287" y="1698"/>
                  </a:lnTo>
                  <a:lnTo>
                    <a:pt x="3241" y="1691"/>
                  </a:lnTo>
                  <a:lnTo>
                    <a:pt x="3193" y="1689"/>
                  </a:lnTo>
                  <a:close/>
                  <a:moveTo>
                    <a:pt x="2740" y="2372"/>
                  </a:moveTo>
                  <a:lnTo>
                    <a:pt x="2737" y="2460"/>
                  </a:lnTo>
                  <a:lnTo>
                    <a:pt x="2729" y="2545"/>
                  </a:lnTo>
                  <a:lnTo>
                    <a:pt x="2717" y="2626"/>
                  </a:lnTo>
                  <a:lnTo>
                    <a:pt x="2700" y="2704"/>
                  </a:lnTo>
                  <a:lnTo>
                    <a:pt x="2677" y="2779"/>
                  </a:lnTo>
                  <a:lnTo>
                    <a:pt x="2648" y="2851"/>
                  </a:lnTo>
                  <a:lnTo>
                    <a:pt x="2617" y="2919"/>
                  </a:lnTo>
                  <a:lnTo>
                    <a:pt x="2582" y="2980"/>
                  </a:lnTo>
                  <a:lnTo>
                    <a:pt x="2543" y="3038"/>
                  </a:lnTo>
                  <a:lnTo>
                    <a:pt x="2499" y="3092"/>
                  </a:lnTo>
                  <a:lnTo>
                    <a:pt x="2453" y="3144"/>
                  </a:lnTo>
                  <a:lnTo>
                    <a:pt x="2402" y="3192"/>
                  </a:lnTo>
                  <a:lnTo>
                    <a:pt x="2346" y="3238"/>
                  </a:lnTo>
                  <a:lnTo>
                    <a:pt x="2302" y="3270"/>
                  </a:lnTo>
                  <a:lnTo>
                    <a:pt x="2258" y="3299"/>
                  </a:lnTo>
                  <a:lnTo>
                    <a:pt x="2214" y="3324"/>
                  </a:lnTo>
                  <a:lnTo>
                    <a:pt x="2172" y="3346"/>
                  </a:lnTo>
                  <a:lnTo>
                    <a:pt x="2132" y="3365"/>
                  </a:lnTo>
                  <a:lnTo>
                    <a:pt x="2095" y="3381"/>
                  </a:lnTo>
                  <a:lnTo>
                    <a:pt x="2060" y="3395"/>
                  </a:lnTo>
                  <a:lnTo>
                    <a:pt x="2030" y="3406"/>
                  </a:lnTo>
                  <a:lnTo>
                    <a:pt x="2002" y="3415"/>
                  </a:lnTo>
                  <a:lnTo>
                    <a:pt x="1980" y="3421"/>
                  </a:lnTo>
                  <a:lnTo>
                    <a:pt x="1962" y="3426"/>
                  </a:lnTo>
                  <a:lnTo>
                    <a:pt x="1950" y="3428"/>
                  </a:lnTo>
                  <a:lnTo>
                    <a:pt x="828" y="3428"/>
                  </a:lnTo>
                  <a:lnTo>
                    <a:pt x="816" y="3425"/>
                  </a:lnTo>
                  <a:lnTo>
                    <a:pt x="798" y="3419"/>
                  </a:lnTo>
                  <a:lnTo>
                    <a:pt x="777" y="3412"/>
                  </a:lnTo>
                  <a:lnTo>
                    <a:pt x="750" y="3401"/>
                  </a:lnTo>
                  <a:lnTo>
                    <a:pt x="721" y="3388"/>
                  </a:lnTo>
                  <a:lnTo>
                    <a:pt x="688" y="3371"/>
                  </a:lnTo>
                  <a:lnTo>
                    <a:pt x="654" y="3352"/>
                  </a:lnTo>
                  <a:lnTo>
                    <a:pt x="617" y="3329"/>
                  </a:lnTo>
                  <a:lnTo>
                    <a:pt x="577" y="3303"/>
                  </a:lnTo>
                  <a:lnTo>
                    <a:pt x="538" y="3272"/>
                  </a:lnTo>
                  <a:lnTo>
                    <a:pt x="497" y="3239"/>
                  </a:lnTo>
                  <a:lnTo>
                    <a:pt x="449" y="3193"/>
                  </a:lnTo>
                  <a:lnTo>
                    <a:pt x="405" y="3143"/>
                  </a:lnTo>
                  <a:lnTo>
                    <a:pt x="363" y="3091"/>
                  </a:lnTo>
                  <a:lnTo>
                    <a:pt x="325" y="3036"/>
                  </a:lnTo>
                  <a:lnTo>
                    <a:pt x="291" y="2977"/>
                  </a:lnTo>
                  <a:lnTo>
                    <a:pt x="261" y="2916"/>
                  </a:lnTo>
                  <a:lnTo>
                    <a:pt x="233" y="2846"/>
                  </a:lnTo>
                  <a:lnTo>
                    <a:pt x="208" y="2773"/>
                  </a:lnTo>
                  <a:lnTo>
                    <a:pt x="188" y="2696"/>
                  </a:lnTo>
                  <a:lnTo>
                    <a:pt x="172" y="2615"/>
                  </a:lnTo>
                  <a:lnTo>
                    <a:pt x="161" y="2533"/>
                  </a:lnTo>
                  <a:lnTo>
                    <a:pt x="154" y="2447"/>
                  </a:lnTo>
                  <a:lnTo>
                    <a:pt x="152" y="2358"/>
                  </a:lnTo>
                  <a:lnTo>
                    <a:pt x="152" y="1596"/>
                  </a:lnTo>
                  <a:lnTo>
                    <a:pt x="2740" y="1596"/>
                  </a:lnTo>
                  <a:lnTo>
                    <a:pt x="2740" y="2372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cxnSp>
          <p:nvCxnSpPr>
            <p:cNvPr id="84" name="直接连接符 83"/>
            <p:cNvCxnSpPr/>
            <p:nvPr/>
          </p:nvCxnSpPr>
          <p:spPr>
            <a:xfrm flipH="1">
              <a:off x="1187895" y="5246370"/>
              <a:ext cx="27586" cy="34290"/>
            </a:xfrm>
            <a:prstGeom prst="line">
              <a:avLst/>
            </a:prstGeom>
            <a:ln w="317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2004254" y="4462867"/>
            <a:ext cx="500335" cy="682978"/>
            <a:chOff x="1387475" y="4138613"/>
            <a:chExt cx="717551" cy="979487"/>
          </a:xfrm>
          <a:solidFill>
            <a:schemeClr val="bg1"/>
          </a:solidFill>
        </p:grpSpPr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1622425" y="4994275"/>
              <a:ext cx="247650" cy="26987"/>
            </a:xfrm>
            <a:custGeom>
              <a:avLst/>
              <a:gdLst>
                <a:gd name="T0" fmla="*/ 51 w 938"/>
                <a:gd name="T1" fmla="*/ 101 h 101"/>
                <a:gd name="T2" fmla="*/ 35 w 938"/>
                <a:gd name="T3" fmla="*/ 98 h 101"/>
                <a:gd name="T4" fmla="*/ 20 w 938"/>
                <a:gd name="T5" fmla="*/ 91 h 101"/>
                <a:gd name="T6" fmla="*/ 9 w 938"/>
                <a:gd name="T7" fmla="*/ 80 h 101"/>
                <a:gd name="T8" fmla="*/ 2 w 938"/>
                <a:gd name="T9" fmla="*/ 67 h 101"/>
                <a:gd name="T10" fmla="*/ 0 w 938"/>
                <a:gd name="T11" fmla="*/ 51 h 101"/>
                <a:gd name="T12" fmla="*/ 2 w 938"/>
                <a:gd name="T13" fmla="*/ 35 h 101"/>
                <a:gd name="T14" fmla="*/ 9 w 938"/>
                <a:gd name="T15" fmla="*/ 21 h 101"/>
                <a:gd name="T16" fmla="*/ 20 w 938"/>
                <a:gd name="T17" fmla="*/ 10 h 101"/>
                <a:gd name="T18" fmla="*/ 35 w 938"/>
                <a:gd name="T19" fmla="*/ 3 h 101"/>
                <a:gd name="T20" fmla="*/ 51 w 938"/>
                <a:gd name="T21" fmla="*/ 0 h 101"/>
                <a:gd name="T22" fmla="*/ 889 w 938"/>
                <a:gd name="T23" fmla="*/ 0 h 101"/>
                <a:gd name="T24" fmla="*/ 904 w 938"/>
                <a:gd name="T25" fmla="*/ 3 h 101"/>
                <a:gd name="T26" fmla="*/ 918 w 938"/>
                <a:gd name="T27" fmla="*/ 10 h 101"/>
                <a:gd name="T28" fmla="*/ 929 w 938"/>
                <a:gd name="T29" fmla="*/ 21 h 101"/>
                <a:gd name="T30" fmla="*/ 936 w 938"/>
                <a:gd name="T31" fmla="*/ 35 h 101"/>
                <a:gd name="T32" fmla="*/ 938 w 938"/>
                <a:gd name="T33" fmla="*/ 51 h 101"/>
                <a:gd name="T34" fmla="*/ 936 w 938"/>
                <a:gd name="T35" fmla="*/ 67 h 101"/>
                <a:gd name="T36" fmla="*/ 929 w 938"/>
                <a:gd name="T37" fmla="*/ 80 h 101"/>
                <a:gd name="T38" fmla="*/ 918 w 938"/>
                <a:gd name="T39" fmla="*/ 91 h 101"/>
                <a:gd name="T40" fmla="*/ 904 w 938"/>
                <a:gd name="T41" fmla="*/ 98 h 101"/>
                <a:gd name="T42" fmla="*/ 889 w 938"/>
                <a:gd name="T43" fmla="*/ 101 h 101"/>
                <a:gd name="T44" fmla="*/ 51 w 938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38" h="101">
                  <a:moveTo>
                    <a:pt x="51" y="101"/>
                  </a:moveTo>
                  <a:lnTo>
                    <a:pt x="35" y="98"/>
                  </a:lnTo>
                  <a:lnTo>
                    <a:pt x="20" y="91"/>
                  </a:lnTo>
                  <a:lnTo>
                    <a:pt x="9" y="80"/>
                  </a:lnTo>
                  <a:lnTo>
                    <a:pt x="2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9" y="21"/>
                  </a:lnTo>
                  <a:lnTo>
                    <a:pt x="20" y="10"/>
                  </a:lnTo>
                  <a:lnTo>
                    <a:pt x="35" y="3"/>
                  </a:lnTo>
                  <a:lnTo>
                    <a:pt x="51" y="0"/>
                  </a:lnTo>
                  <a:lnTo>
                    <a:pt x="889" y="0"/>
                  </a:lnTo>
                  <a:lnTo>
                    <a:pt x="904" y="3"/>
                  </a:lnTo>
                  <a:lnTo>
                    <a:pt x="918" y="10"/>
                  </a:lnTo>
                  <a:lnTo>
                    <a:pt x="929" y="21"/>
                  </a:lnTo>
                  <a:lnTo>
                    <a:pt x="936" y="35"/>
                  </a:lnTo>
                  <a:lnTo>
                    <a:pt x="938" y="51"/>
                  </a:lnTo>
                  <a:lnTo>
                    <a:pt x="936" y="67"/>
                  </a:lnTo>
                  <a:lnTo>
                    <a:pt x="929" y="80"/>
                  </a:lnTo>
                  <a:lnTo>
                    <a:pt x="918" y="91"/>
                  </a:lnTo>
                  <a:lnTo>
                    <a:pt x="904" y="98"/>
                  </a:lnTo>
                  <a:lnTo>
                    <a:pt x="889" y="101"/>
                  </a:lnTo>
                  <a:lnTo>
                    <a:pt x="51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1677988" y="5091113"/>
              <a:ext cx="136525" cy="26987"/>
            </a:xfrm>
            <a:custGeom>
              <a:avLst/>
              <a:gdLst>
                <a:gd name="T0" fmla="*/ 50 w 514"/>
                <a:gd name="T1" fmla="*/ 101 h 101"/>
                <a:gd name="T2" fmla="*/ 35 w 514"/>
                <a:gd name="T3" fmla="*/ 99 h 101"/>
                <a:gd name="T4" fmla="*/ 20 w 514"/>
                <a:gd name="T5" fmla="*/ 91 h 101"/>
                <a:gd name="T6" fmla="*/ 10 w 514"/>
                <a:gd name="T7" fmla="*/ 81 h 101"/>
                <a:gd name="T8" fmla="*/ 2 w 514"/>
                <a:gd name="T9" fmla="*/ 66 h 101"/>
                <a:gd name="T10" fmla="*/ 0 w 514"/>
                <a:gd name="T11" fmla="*/ 51 h 101"/>
                <a:gd name="T12" fmla="*/ 2 w 514"/>
                <a:gd name="T13" fmla="*/ 35 h 101"/>
                <a:gd name="T14" fmla="*/ 10 w 514"/>
                <a:gd name="T15" fmla="*/ 21 h 101"/>
                <a:gd name="T16" fmla="*/ 20 w 514"/>
                <a:gd name="T17" fmla="*/ 10 h 101"/>
                <a:gd name="T18" fmla="*/ 35 w 514"/>
                <a:gd name="T19" fmla="*/ 2 h 101"/>
                <a:gd name="T20" fmla="*/ 50 w 514"/>
                <a:gd name="T21" fmla="*/ 0 h 101"/>
                <a:gd name="T22" fmla="*/ 464 w 514"/>
                <a:gd name="T23" fmla="*/ 0 h 101"/>
                <a:gd name="T24" fmla="*/ 479 w 514"/>
                <a:gd name="T25" fmla="*/ 2 h 101"/>
                <a:gd name="T26" fmla="*/ 494 w 514"/>
                <a:gd name="T27" fmla="*/ 10 h 101"/>
                <a:gd name="T28" fmla="*/ 505 w 514"/>
                <a:gd name="T29" fmla="*/ 21 h 101"/>
                <a:gd name="T30" fmla="*/ 512 w 514"/>
                <a:gd name="T31" fmla="*/ 35 h 101"/>
                <a:gd name="T32" fmla="*/ 514 w 514"/>
                <a:gd name="T33" fmla="*/ 51 h 101"/>
                <a:gd name="T34" fmla="*/ 512 w 514"/>
                <a:gd name="T35" fmla="*/ 66 h 101"/>
                <a:gd name="T36" fmla="*/ 505 w 514"/>
                <a:gd name="T37" fmla="*/ 81 h 101"/>
                <a:gd name="T38" fmla="*/ 494 w 514"/>
                <a:gd name="T39" fmla="*/ 91 h 101"/>
                <a:gd name="T40" fmla="*/ 479 w 514"/>
                <a:gd name="T41" fmla="*/ 99 h 101"/>
                <a:gd name="T42" fmla="*/ 464 w 514"/>
                <a:gd name="T43" fmla="*/ 101 h 101"/>
                <a:gd name="T44" fmla="*/ 50 w 514"/>
                <a:gd name="T4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14" h="101">
                  <a:moveTo>
                    <a:pt x="50" y="101"/>
                  </a:moveTo>
                  <a:lnTo>
                    <a:pt x="35" y="99"/>
                  </a:lnTo>
                  <a:lnTo>
                    <a:pt x="20" y="91"/>
                  </a:lnTo>
                  <a:lnTo>
                    <a:pt x="10" y="81"/>
                  </a:lnTo>
                  <a:lnTo>
                    <a:pt x="2" y="66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10" y="21"/>
                  </a:lnTo>
                  <a:lnTo>
                    <a:pt x="20" y="10"/>
                  </a:lnTo>
                  <a:lnTo>
                    <a:pt x="35" y="2"/>
                  </a:lnTo>
                  <a:lnTo>
                    <a:pt x="50" y="0"/>
                  </a:lnTo>
                  <a:lnTo>
                    <a:pt x="464" y="0"/>
                  </a:lnTo>
                  <a:lnTo>
                    <a:pt x="479" y="2"/>
                  </a:lnTo>
                  <a:lnTo>
                    <a:pt x="494" y="10"/>
                  </a:lnTo>
                  <a:lnTo>
                    <a:pt x="505" y="21"/>
                  </a:lnTo>
                  <a:lnTo>
                    <a:pt x="512" y="35"/>
                  </a:lnTo>
                  <a:lnTo>
                    <a:pt x="514" y="51"/>
                  </a:lnTo>
                  <a:lnTo>
                    <a:pt x="512" y="66"/>
                  </a:lnTo>
                  <a:lnTo>
                    <a:pt x="505" y="81"/>
                  </a:lnTo>
                  <a:lnTo>
                    <a:pt x="494" y="91"/>
                  </a:lnTo>
                  <a:lnTo>
                    <a:pt x="479" y="99"/>
                  </a:lnTo>
                  <a:lnTo>
                    <a:pt x="464" y="101"/>
                  </a:lnTo>
                  <a:lnTo>
                    <a:pt x="50" y="10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13"/>
            <p:cNvSpPr>
              <a:spLocks noEditPoints="1"/>
            </p:cNvSpPr>
            <p:nvPr/>
          </p:nvSpPr>
          <p:spPr bwMode="auto">
            <a:xfrm>
              <a:off x="1462088" y="4302125"/>
              <a:ext cx="568325" cy="620712"/>
            </a:xfrm>
            <a:custGeom>
              <a:avLst/>
              <a:gdLst>
                <a:gd name="T0" fmla="*/ 1431 w 2146"/>
                <a:gd name="T1" fmla="*/ 1062 h 2347"/>
                <a:gd name="T2" fmla="*/ 1443 w 2146"/>
                <a:gd name="T3" fmla="*/ 1111 h 2347"/>
                <a:gd name="T4" fmla="*/ 1130 w 2146"/>
                <a:gd name="T5" fmla="*/ 2246 h 2347"/>
                <a:gd name="T6" fmla="*/ 1453 w 2146"/>
                <a:gd name="T7" fmla="*/ 2103 h 2347"/>
                <a:gd name="T8" fmla="*/ 1555 w 2146"/>
                <a:gd name="T9" fmla="*/ 1924 h 2347"/>
                <a:gd name="T10" fmla="*/ 1682 w 2146"/>
                <a:gd name="T11" fmla="*/ 1783 h 2347"/>
                <a:gd name="T12" fmla="*/ 1873 w 2146"/>
                <a:gd name="T13" fmla="*/ 1595 h 2347"/>
                <a:gd name="T14" fmla="*/ 1987 w 2146"/>
                <a:gd name="T15" fmla="*/ 1410 h 2347"/>
                <a:gd name="T16" fmla="*/ 2039 w 2146"/>
                <a:gd name="T17" fmla="*/ 1188 h 2347"/>
                <a:gd name="T18" fmla="*/ 2031 w 2146"/>
                <a:gd name="T19" fmla="*/ 892 h 2347"/>
                <a:gd name="T20" fmla="*/ 1925 w 2146"/>
                <a:gd name="T21" fmla="*/ 596 h 2347"/>
                <a:gd name="T22" fmla="*/ 1731 w 2146"/>
                <a:gd name="T23" fmla="*/ 353 h 2347"/>
                <a:gd name="T24" fmla="*/ 1469 w 2146"/>
                <a:gd name="T25" fmla="*/ 184 h 2347"/>
                <a:gd name="T26" fmla="*/ 1156 w 2146"/>
                <a:gd name="T27" fmla="*/ 104 h 2347"/>
                <a:gd name="T28" fmla="*/ 827 w 2146"/>
                <a:gd name="T29" fmla="*/ 131 h 2347"/>
                <a:gd name="T30" fmla="*/ 538 w 2146"/>
                <a:gd name="T31" fmla="*/ 259 h 2347"/>
                <a:gd name="T32" fmla="*/ 307 w 2146"/>
                <a:gd name="T33" fmla="*/ 467 h 2347"/>
                <a:gd name="T34" fmla="*/ 156 w 2146"/>
                <a:gd name="T35" fmla="*/ 738 h 2347"/>
                <a:gd name="T36" fmla="*/ 101 w 2146"/>
                <a:gd name="T37" fmla="*/ 1053 h 2347"/>
                <a:gd name="T38" fmla="*/ 135 w 2146"/>
                <a:gd name="T39" fmla="*/ 1323 h 2347"/>
                <a:gd name="T40" fmla="*/ 237 w 2146"/>
                <a:gd name="T41" fmla="*/ 1546 h 2347"/>
                <a:gd name="T42" fmla="*/ 397 w 2146"/>
                <a:gd name="T43" fmla="*/ 1718 h 2347"/>
                <a:gd name="T44" fmla="*/ 529 w 2146"/>
                <a:gd name="T45" fmla="*/ 1850 h 2347"/>
                <a:gd name="T46" fmla="*/ 646 w 2146"/>
                <a:gd name="T47" fmla="*/ 2007 h 2347"/>
                <a:gd name="T48" fmla="*/ 729 w 2146"/>
                <a:gd name="T49" fmla="*/ 2214 h 2347"/>
                <a:gd name="T50" fmla="*/ 716 w 2146"/>
                <a:gd name="T51" fmla="*/ 1133 h 2347"/>
                <a:gd name="T52" fmla="*/ 706 w 2146"/>
                <a:gd name="T53" fmla="*/ 1075 h 2347"/>
                <a:gd name="T54" fmla="*/ 751 w 2146"/>
                <a:gd name="T55" fmla="*/ 1048 h 2347"/>
                <a:gd name="T56" fmla="*/ 1074 w 2146"/>
                <a:gd name="T57" fmla="*/ 1350 h 2347"/>
                <a:gd name="T58" fmla="*/ 1395 w 2146"/>
                <a:gd name="T59" fmla="*/ 1048 h 2347"/>
                <a:gd name="T60" fmla="*/ 614 w 2146"/>
                <a:gd name="T61" fmla="*/ 2184 h 2347"/>
                <a:gd name="T62" fmla="*/ 531 w 2146"/>
                <a:gd name="T63" fmla="*/ 2015 h 2347"/>
                <a:gd name="T64" fmla="*/ 422 w 2146"/>
                <a:gd name="T65" fmla="*/ 1882 h 2347"/>
                <a:gd name="T66" fmla="*/ 286 w 2146"/>
                <a:gd name="T67" fmla="*/ 1751 h 2347"/>
                <a:gd name="T68" fmla="*/ 119 w 2146"/>
                <a:gd name="T69" fmla="*/ 1548 h 2347"/>
                <a:gd name="T70" fmla="*/ 23 w 2146"/>
                <a:gd name="T71" fmla="*/ 1283 h 2347"/>
                <a:gd name="T72" fmla="*/ 4 w 2146"/>
                <a:gd name="T73" fmla="*/ 967 h 2347"/>
                <a:gd name="T74" fmla="*/ 84 w 2146"/>
                <a:gd name="T75" fmla="*/ 644 h 2347"/>
                <a:gd name="T76" fmla="*/ 259 w 2146"/>
                <a:gd name="T77" fmla="*/ 369 h 2347"/>
                <a:gd name="T78" fmla="*/ 508 w 2146"/>
                <a:gd name="T79" fmla="*/ 158 h 2347"/>
                <a:gd name="T80" fmla="*/ 815 w 2146"/>
                <a:gd name="T81" fmla="*/ 31 h 2347"/>
                <a:gd name="T82" fmla="*/ 1161 w 2146"/>
                <a:gd name="T83" fmla="*/ 3 h 2347"/>
                <a:gd name="T84" fmla="*/ 1490 w 2146"/>
                <a:gd name="T85" fmla="*/ 83 h 2347"/>
                <a:gd name="T86" fmla="*/ 1770 w 2146"/>
                <a:gd name="T87" fmla="*/ 255 h 2347"/>
                <a:gd name="T88" fmla="*/ 1984 w 2146"/>
                <a:gd name="T89" fmla="*/ 499 h 2347"/>
                <a:gd name="T90" fmla="*/ 2114 w 2146"/>
                <a:gd name="T91" fmla="*/ 801 h 2347"/>
                <a:gd name="T92" fmla="*/ 2144 w 2146"/>
                <a:gd name="T93" fmla="*/ 1131 h 2347"/>
                <a:gd name="T94" fmla="*/ 2099 w 2146"/>
                <a:gd name="T95" fmla="*/ 1396 h 2347"/>
                <a:gd name="T96" fmla="*/ 1988 w 2146"/>
                <a:gd name="T97" fmla="*/ 1613 h 2347"/>
                <a:gd name="T98" fmla="*/ 1786 w 2146"/>
                <a:gd name="T99" fmla="*/ 1822 h 2347"/>
                <a:gd name="T100" fmla="*/ 1667 w 2146"/>
                <a:gd name="T101" fmla="*/ 1945 h 2347"/>
                <a:gd name="T102" fmla="*/ 1569 w 2146"/>
                <a:gd name="T103" fmla="*/ 2093 h 2347"/>
                <a:gd name="T104" fmla="*/ 1504 w 2146"/>
                <a:gd name="T105" fmla="*/ 2289 h 2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46" h="2347">
                  <a:moveTo>
                    <a:pt x="1395" y="1048"/>
                  </a:moveTo>
                  <a:lnTo>
                    <a:pt x="1407" y="1049"/>
                  </a:lnTo>
                  <a:lnTo>
                    <a:pt x="1420" y="1053"/>
                  </a:lnTo>
                  <a:lnTo>
                    <a:pt x="1431" y="1062"/>
                  </a:lnTo>
                  <a:lnTo>
                    <a:pt x="1439" y="1072"/>
                  </a:lnTo>
                  <a:lnTo>
                    <a:pt x="1443" y="1085"/>
                  </a:lnTo>
                  <a:lnTo>
                    <a:pt x="1445" y="1097"/>
                  </a:lnTo>
                  <a:lnTo>
                    <a:pt x="1443" y="1111"/>
                  </a:lnTo>
                  <a:lnTo>
                    <a:pt x="1439" y="1123"/>
                  </a:lnTo>
                  <a:lnTo>
                    <a:pt x="1431" y="1133"/>
                  </a:lnTo>
                  <a:lnTo>
                    <a:pt x="1130" y="1436"/>
                  </a:lnTo>
                  <a:lnTo>
                    <a:pt x="1130" y="2246"/>
                  </a:lnTo>
                  <a:lnTo>
                    <a:pt x="1408" y="2246"/>
                  </a:lnTo>
                  <a:lnTo>
                    <a:pt x="1416" y="2214"/>
                  </a:lnTo>
                  <a:lnTo>
                    <a:pt x="1433" y="2156"/>
                  </a:lnTo>
                  <a:lnTo>
                    <a:pt x="1453" y="2103"/>
                  </a:lnTo>
                  <a:lnTo>
                    <a:pt x="1475" y="2053"/>
                  </a:lnTo>
                  <a:lnTo>
                    <a:pt x="1499" y="2007"/>
                  </a:lnTo>
                  <a:lnTo>
                    <a:pt x="1526" y="1964"/>
                  </a:lnTo>
                  <a:lnTo>
                    <a:pt x="1555" y="1924"/>
                  </a:lnTo>
                  <a:lnTo>
                    <a:pt x="1585" y="1886"/>
                  </a:lnTo>
                  <a:lnTo>
                    <a:pt x="1617" y="1850"/>
                  </a:lnTo>
                  <a:lnTo>
                    <a:pt x="1648" y="1815"/>
                  </a:lnTo>
                  <a:lnTo>
                    <a:pt x="1682" y="1783"/>
                  </a:lnTo>
                  <a:lnTo>
                    <a:pt x="1714" y="1750"/>
                  </a:lnTo>
                  <a:lnTo>
                    <a:pt x="1748" y="1719"/>
                  </a:lnTo>
                  <a:lnTo>
                    <a:pt x="1812" y="1658"/>
                  </a:lnTo>
                  <a:lnTo>
                    <a:pt x="1873" y="1595"/>
                  </a:lnTo>
                  <a:lnTo>
                    <a:pt x="1908" y="1551"/>
                  </a:lnTo>
                  <a:lnTo>
                    <a:pt x="1938" y="1507"/>
                  </a:lnTo>
                  <a:lnTo>
                    <a:pt x="1964" y="1459"/>
                  </a:lnTo>
                  <a:lnTo>
                    <a:pt x="1987" y="1410"/>
                  </a:lnTo>
                  <a:lnTo>
                    <a:pt x="2006" y="1360"/>
                  </a:lnTo>
                  <a:lnTo>
                    <a:pt x="2020" y="1306"/>
                  </a:lnTo>
                  <a:lnTo>
                    <a:pt x="2031" y="1249"/>
                  </a:lnTo>
                  <a:lnTo>
                    <a:pt x="2039" y="1188"/>
                  </a:lnTo>
                  <a:lnTo>
                    <a:pt x="2044" y="1123"/>
                  </a:lnTo>
                  <a:lnTo>
                    <a:pt x="2045" y="1053"/>
                  </a:lnTo>
                  <a:lnTo>
                    <a:pt x="2041" y="971"/>
                  </a:lnTo>
                  <a:lnTo>
                    <a:pt x="2031" y="892"/>
                  </a:lnTo>
                  <a:lnTo>
                    <a:pt x="2013" y="813"/>
                  </a:lnTo>
                  <a:lnTo>
                    <a:pt x="1990" y="738"/>
                  </a:lnTo>
                  <a:lnTo>
                    <a:pt x="1961" y="665"/>
                  </a:lnTo>
                  <a:lnTo>
                    <a:pt x="1925" y="596"/>
                  </a:lnTo>
                  <a:lnTo>
                    <a:pt x="1885" y="529"/>
                  </a:lnTo>
                  <a:lnTo>
                    <a:pt x="1839" y="467"/>
                  </a:lnTo>
                  <a:lnTo>
                    <a:pt x="1787" y="408"/>
                  </a:lnTo>
                  <a:lnTo>
                    <a:pt x="1731" y="353"/>
                  </a:lnTo>
                  <a:lnTo>
                    <a:pt x="1672" y="304"/>
                  </a:lnTo>
                  <a:lnTo>
                    <a:pt x="1608" y="259"/>
                  </a:lnTo>
                  <a:lnTo>
                    <a:pt x="1541" y="219"/>
                  </a:lnTo>
                  <a:lnTo>
                    <a:pt x="1469" y="184"/>
                  </a:lnTo>
                  <a:lnTo>
                    <a:pt x="1395" y="155"/>
                  </a:lnTo>
                  <a:lnTo>
                    <a:pt x="1318" y="131"/>
                  </a:lnTo>
                  <a:lnTo>
                    <a:pt x="1238" y="114"/>
                  </a:lnTo>
                  <a:lnTo>
                    <a:pt x="1156" y="104"/>
                  </a:lnTo>
                  <a:lnTo>
                    <a:pt x="1072" y="101"/>
                  </a:lnTo>
                  <a:lnTo>
                    <a:pt x="988" y="104"/>
                  </a:lnTo>
                  <a:lnTo>
                    <a:pt x="907" y="114"/>
                  </a:lnTo>
                  <a:lnTo>
                    <a:pt x="827" y="131"/>
                  </a:lnTo>
                  <a:lnTo>
                    <a:pt x="751" y="155"/>
                  </a:lnTo>
                  <a:lnTo>
                    <a:pt x="677" y="184"/>
                  </a:lnTo>
                  <a:lnTo>
                    <a:pt x="605" y="219"/>
                  </a:lnTo>
                  <a:lnTo>
                    <a:pt x="538" y="259"/>
                  </a:lnTo>
                  <a:lnTo>
                    <a:pt x="474" y="304"/>
                  </a:lnTo>
                  <a:lnTo>
                    <a:pt x="414" y="353"/>
                  </a:lnTo>
                  <a:lnTo>
                    <a:pt x="359" y="408"/>
                  </a:lnTo>
                  <a:lnTo>
                    <a:pt x="307" y="467"/>
                  </a:lnTo>
                  <a:lnTo>
                    <a:pt x="261" y="529"/>
                  </a:lnTo>
                  <a:lnTo>
                    <a:pt x="221" y="596"/>
                  </a:lnTo>
                  <a:lnTo>
                    <a:pt x="185" y="665"/>
                  </a:lnTo>
                  <a:lnTo>
                    <a:pt x="156" y="738"/>
                  </a:lnTo>
                  <a:lnTo>
                    <a:pt x="133" y="813"/>
                  </a:lnTo>
                  <a:lnTo>
                    <a:pt x="115" y="892"/>
                  </a:lnTo>
                  <a:lnTo>
                    <a:pt x="105" y="971"/>
                  </a:lnTo>
                  <a:lnTo>
                    <a:pt x="101" y="1053"/>
                  </a:lnTo>
                  <a:lnTo>
                    <a:pt x="103" y="1125"/>
                  </a:lnTo>
                  <a:lnTo>
                    <a:pt x="109" y="1194"/>
                  </a:lnTo>
                  <a:lnTo>
                    <a:pt x="120" y="1260"/>
                  </a:lnTo>
                  <a:lnTo>
                    <a:pt x="135" y="1323"/>
                  </a:lnTo>
                  <a:lnTo>
                    <a:pt x="154" y="1382"/>
                  </a:lnTo>
                  <a:lnTo>
                    <a:pt x="176" y="1439"/>
                  </a:lnTo>
                  <a:lnTo>
                    <a:pt x="204" y="1494"/>
                  </a:lnTo>
                  <a:lnTo>
                    <a:pt x="237" y="1546"/>
                  </a:lnTo>
                  <a:lnTo>
                    <a:pt x="273" y="1595"/>
                  </a:lnTo>
                  <a:lnTo>
                    <a:pt x="315" y="1639"/>
                  </a:lnTo>
                  <a:lnTo>
                    <a:pt x="357" y="1679"/>
                  </a:lnTo>
                  <a:lnTo>
                    <a:pt x="397" y="1718"/>
                  </a:lnTo>
                  <a:lnTo>
                    <a:pt x="431" y="1750"/>
                  </a:lnTo>
                  <a:lnTo>
                    <a:pt x="464" y="1783"/>
                  </a:lnTo>
                  <a:lnTo>
                    <a:pt x="497" y="1815"/>
                  </a:lnTo>
                  <a:lnTo>
                    <a:pt x="529" y="1850"/>
                  </a:lnTo>
                  <a:lnTo>
                    <a:pt x="561" y="1886"/>
                  </a:lnTo>
                  <a:lnTo>
                    <a:pt x="591" y="1924"/>
                  </a:lnTo>
                  <a:lnTo>
                    <a:pt x="619" y="1964"/>
                  </a:lnTo>
                  <a:lnTo>
                    <a:pt x="646" y="2007"/>
                  </a:lnTo>
                  <a:lnTo>
                    <a:pt x="670" y="2054"/>
                  </a:lnTo>
                  <a:lnTo>
                    <a:pt x="693" y="2103"/>
                  </a:lnTo>
                  <a:lnTo>
                    <a:pt x="713" y="2156"/>
                  </a:lnTo>
                  <a:lnTo>
                    <a:pt x="729" y="2214"/>
                  </a:lnTo>
                  <a:lnTo>
                    <a:pt x="738" y="2246"/>
                  </a:lnTo>
                  <a:lnTo>
                    <a:pt x="1029" y="2246"/>
                  </a:lnTo>
                  <a:lnTo>
                    <a:pt x="1029" y="1447"/>
                  </a:lnTo>
                  <a:lnTo>
                    <a:pt x="716" y="1133"/>
                  </a:lnTo>
                  <a:lnTo>
                    <a:pt x="706" y="1121"/>
                  </a:lnTo>
                  <a:lnTo>
                    <a:pt x="702" y="1105"/>
                  </a:lnTo>
                  <a:lnTo>
                    <a:pt x="702" y="1090"/>
                  </a:lnTo>
                  <a:lnTo>
                    <a:pt x="706" y="1075"/>
                  </a:lnTo>
                  <a:lnTo>
                    <a:pt x="716" y="1062"/>
                  </a:lnTo>
                  <a:lnTo>
                    <a:pt x="726" y="1053"/>
                  </a:lnTo>
                  <a:lnTo>
                    <a:pt x="739" y="1049"/>
                  </a:lnTo>
                  <a:lnTo>
                    <a:pt x="751" y="1048"/>
                  </a:lnTo>
                  <a:lnTo>
                    <a:pt x="764" y="1049"/>
                  </a:lnTo>
                  <a:lnTo>
                    <a:pt x="777" y="1055"/>
                  </a:lnTo>
                  <a:lnTo>
                    <a:pt x="787" y="1062"/>
                  </a:lnTo>
                  <a:lnTo>
                    <a:pt x="1074" y="1350"/>
                  </a:lnTo>
                  <a:lnTo>
                    <a:pt x="1359" y="1062"/>
                  </a:lnTo>
                  <a:lnTo>
                    <a:pt x="1369" y="1055"/>
                  </a:lnTo>
                  <a:lnTo>
                    <a:pt x="1382" y="1049"/>
                  </a:lnTo>
                  <a:lnTo>
                    <a:pt x="1395" y="1048"/>
                  </a:lnTo>
                  <a:close/>
                  <a:moveTo>
                    <a:pt x="651" y="2347"/>
                  </a:moveTo>
                  <a:lnTo>
                    <a:pt x="642" y="2289"/>
                  </a:lnTo>
                  <a:lnTo>
                    <a:pt x="630" y="2234"/>
                  </a:lnTo>
                  <a:lnTo>
                    <a:pt x="614" y="2184"/>
                  </a:lnTo>
                  <a:lnTo>
                    <a:pt x="597" y="2137"/>
                  </a:lnTo>
                  <a:lnTo>
                    <a:pt x="577" y="2093"/>
                  </a:lnTo>
                  <a:lnTo>
                    <a:pt x="556" y="2053"/>
                  </a:lnTo>
                  <a:lnTo>
                    <a:pt x="531" y="2015"/>
                  </a:lnTo>
                  <a:lnTo>
                    <a:pt x="507" y="1980"/>
                  </a:lnTo>
                  <a:lnTo>
                    <a:pt x="479" y="1945"/>
                  </a:lnTo>
                  <a:lnTo>
                    <a:pt x="451" y="1914"/>
                  </a:lnTo>
                  <a:lnTo>
                    <a:pt x="422" y="1882"/>
                  </a:lnTo>
                  <a:lnTo>
                    <a:pt x="391" y="1852"/>
                  </a:lnTo>
                  <a:lnTo>
                    <a:pt x="361" y="1823"/>
                  </a:lnTo>
                  <a:lnTo>
                    <a:pt x="330" y="1793"/>
                  </a:lnTo>
                  <a:lnTo>
                    <a:pt x="286" y="1751"/>
                  </a:lnTo>
                  <a:lnTo>
                    <a:pt x="241" y="1707"/>
                  </a:lnTo>
                  <a:lnTo>
                    <a:pt x="196" y="1661"/>
                  </a:lnTo>
                  <a:lnTo>
                    <a:pt x="156" y="1606"/>
                  </a:lnTo>
                  <a:lnTo>
                    <a:pt x="119" y="1548"/>
                  </a:lnTo>
                  <a:lnTo>
                    <a:pt x="88" y="1486"/>
                  </a:lnTo>
                  <a:lnTo>
                    <a:pt x="61" y="1422"/>
                  </a:lnTo>
                  <a:lnTo>
                    <a:pt x="40" y="1354"/>
                  </a:lnTo>
                  <a:lnTo>
                    <a:pt x="23" y="1283"/>
                  </a:lnTo>
                  <a:lnTo>
                    <a:pt x="10" y="1210"/>
                  </a:lnTo>
                  <a:lnTo>
                    <a:pt x="3" y="1133"/>
                  </a:lnTo>
                  <a:lnTo>
                    <a:pt x="0" y="1053"/>
                  </a:lnTo>
                  <a:lnTo>
                    <a:pt x="4" y="967"/>
                  </a:lnTo>
                  <a:lnTo>
                    <a:pt x="15" y="883"/>
                  </a:lnTo>
                  <a:lnTo>
                    <a:pt x="32" y="801"/>
                  </a:lnTo>
                  <a:lnTo>
                    <a:pt x="55" y="721"/>
                  </a:lnTo>
                  <a:lnTo>
                    <a:pt x="84" y="644"/>
                  </a:lnTo>
                  <a:lnTo>
                    <a:pt x="120" y="570"/>
                  </a:lnTo>
                  <a:lnTo>
                    <a:pt x="162" y="499"/>
                  </a:lnTo>
                  <a:lnTo>
                    <a:pt x="208" y="432"/>
                  </a:lnTo>
                  <a:lnTo>
                    <a:pt x="259" y="369"/>
                  </a:lnTo>
                  <a:lnTo>
                    <a:pt x="315" y="310"/>
                  </a:lnTo>
                  <a:lnTo>
                    <a:pt x="376" y="255"/>
                  </a:lnTo>
                  <a:lnTo>
                    <a:pt x="440" y="204"/>
                  </a:lnTo>
                  <a:lnTo>
                    <a:pt x="508" y="158"/>
                  </a:lnTo>
                  <a:lnTo>
                    <a:pt x="581" y="118"/>
                  </a:lnTo>
                  <a:lnTo>
                    <a:pt x="656" y="83"/>
                  </a:lnTo>
                  <a:lnTo>
                    <a:pt x="734" y="54"/>
                  </a:lnTo>
                  <a:lnTo>
                    <a:pt x="815" y="31"/>
                  </a:lnTo>
                  <a:lnTo>
                    <a:pt x="899" y="15"/>
                  </a:lnTo>
                  <a:lnTo>
                    <a:pt x="985" y="3"/>
                  </a:lnTo>
                  <a:lnTo>
                    <a:pt x="1072" y="0"/>
                  </a:lnTo>
                  <a:lnTo>
                    <a:pt x="1161" y="3"/>
                  </a:lnTo>
                  <a:lnTo>
                    <a:pt x="1246" y="15"/>
                  </a:lnTo>
                  <a:lnTo>
                    <a:pt x="1330" y="31"/>
                  </a:lnTo>
                  <a:lnTo>
                    <a:pt x="1412" y="54"/>
                  </a:lnTo>
                  <a:lnTo>
                    <a:pt x="1490" y="83"/>
                  </a:lnTo>
                  <a:lnTo>
                    <a:pt x="1565" y="118"/>
                  </a:lnTo>
                  <a:lnTo>
                    <a:pt x="1637" y="158"/>
                  </a:lnTo>
                  <a:lnTo>
                    <a:pt x="1706" y="204"/>
                  </a:lnTo>
                  <a:lnTo>
                    <a:pt x="1770" y="255"/>
                  </a:lnTo>
                  <a:lnTo>
                    <a:pt x="1831" y="310"/>
                  </a:lnTo>
                  <a:lnTo>
                    <a:pt x="1887" y="369"/>
                  </a:lnTo>
                  <a:lnTo>
                    <a:pt x="1938" y="432"/>
                  </a:lnTo>
                  <a:lnTo>
                    <a:pt x="1984" y="499"/>
                  </a:lnTo>
                  <a:lnTo>
                    <a:pt x="2026" y="570"/>
                  </a:lnTo>
                  <a:lnTo>
                    <a:pt x="2062" y="644"/>
                  </a:lnTo>
                  <a:lnTo>
                    <a:pt x="2091" y="721"/>
                  </a:lnTo>
                  <a:lnTo>
                    <a:pt x="2114" y="801"/>
                  </a:lnTo>
                  <a:lnTo>
                    <a:pt x="2132" y="883"/>
                  </a:lnTo>
                  <a:lnTo>
                    <a:pt x="2142" y="967"/>
                  </a:lnTo>
                  <a:lnTo>
                    <a:pt x="2146" y="1053"/>
                  </a:lnTo>
                  <a:lnTo>
                    <a:pt x="2144" y="1131"/>
                  </a:lnTo>
                  <a:lnTo>
                    <a:pt x="2139" y="1203"/>
                  </a:lnTo>
                  <a:lnTo>
                    <a:pt x="2129" y="1271"/>
                  </a:lnTo>
                  <a:lnTo>
                    <a:pt x="2116" y="1335"/>
                  </a:lnTo>
                  <a:lnTo>
                    <a:pt x="2099" y="1396"/>
                  </a:lnTo>
                  <a:lnTo>
                    <a:pt x="2077" y="1454"/>
                  </a:lnTo>
                  <a:lnTo>
                    <a:pt x="2053" y="1509"/>
                  </a:lnTo>
                  <a:lnTo>
                    <a:pt x="2022" y="1562"/>
                  </a:lnTo>
                  <a:lnTo>
                    <a:pt x="1988" y="1613"/>
                  </a:lnTo>
                  <a:lnTo>
                    <a:pt x="1948" y="1663"/>
                  </a:lnTo>
                  <a:lnTo>
                    <a:pt x="1883" y="1730"/>
                  </a:lnTo>
                  <a:lnTo>
                    <a:pt x="1817" y="1793"/>
                  </a:lnTo>
                  <a:lnTo>
                    <a:pt x="1786" y="1822"/>
                  </a:lnTo>
                  <a:lnTo>
                    <a:pt x="1755" y="1852"/>
                  </a:lnTo>
                  <a:lnTo>
                    <a:pt x="1724" y="1881"/>
                  </a:lnTo>
                  <a:lnTo>
                    <a:pt x="1695" y="1913"/>
                  </a:lnTo>
                  <a:lnTo>
                    <a:pt x="1667" y="1945"/>
                  </a:lnTo>
                  <a:lnTo>
                    <a:pt x="1640" y="1979"/>
                  </a:lnTo>
                  <a:lnTo>
                    <a:pt x="1615" y="2015"/>
                  </a:lnTo>
                  <a:lnTo>
                    <a:pt x="1590" y="2053"/>
                  </a:lnTo>
                  <a:lnTo>
                    <a:pt x="1569" y="2093"/>
                  </a:lnTo>
                  <a:lnTo>
                    <a:pt x="1549" y="2137"/>
                  </a:lnTo>
                  <a:lnTo>
                    <a:pt x="1531" y="2183"/>
                  </a:lnTo>
                  <a:lnTo>
                    <a:pt x="1516" y="2234"/>
                  </a:lnTo>
                  <a:lnTo>
                    <a:pt x="1504" y="2289"/>
                  </a:lnTo>
                  <a:lnTo>
                    <a:pt x="1494" y="2347"/>
                  </a:lnTo>
                  <a:lnTo>
                    <a:pt x="651" y="234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14"/>
            <p:cNvSpPr>
              <a:spLocks/>
            </p:cNvSpPr>
            <p:nvPr/>
          </p:nvSpPr>
          <p:spPr bwMode="auto">
            <a:xfrm>
              <a:off x="1731963" y="4138613"/>
              <a:ext cx="26988" cy="90487"/>
            </a:xfrm>
            <a:custGeom>
              <a:avLst/>
              <a:gdLst>
                <a:gd name="T0" fmla="*/ 50 w 100"/>
                <a:gd name="T1" fmla="*/ 340 h 340"/>
                <a:gd name="T2" fmla="*/ 34 w 100"/>
                <a:gd name="T3" fmla="*/ 337 h 340"/>
                <a:gd name="T4" fmla="*/ 21 w 100"/>
                <a:gd name="T5" fmla="*/ 330 h 340"/>
                <a:gd name="T6" fmla="*/ 10 w 100"/>
                <a:gd name="T7" fmla="*/ 319 h 340"/>
                <a:gd name="T8" fmla="*/ 3 w 100"/>
                <a:gd name="T9" fmla="*/ 305 h 340"/>
                <a:gd name="T10" fmla="*/ 0 w 100"/>
                <a:gd name="T11" fmla="*/ 290 h 340"/>
                <a:gd name="T12" fmla="*/ 0 w 100"/>
                <a:gd name="T13" fmla="*/ 51 h 340"/>
                <a:gd name="T14" fmla="*/ 3 w 100"/>
                <a:gd name="T15" fmla="*/ 35 h 340"/>
                <a:gd name="T16" fmla="*/ 10 w 100"/>
                <a:gd name="T17" fmla="*/ 21 h 340"/>
                <a:gd name="T18" fmla="*/ 21 w 100"/>
                <a:gd name="T19" fmla="*/ 10 h 340"/>
                <a:gd name="T20" fmla="*/ 34 w 100"/>
                <a:gd name="T21" fmla="*/ 3 h 340"/>
                <a:gd name="T22" fmla="*/ 50 w 100"/>
                <a:gd name="T23" fmla="*/ 0 h 340"/>
                <a:gd name="T24" fmla="*/ 67 w 100"/>
                <a:gd name="T25" fmla="*/ 3 h 340"/>
                <a:gd name="T26" fmla="*/ 80 w 100"/>
                <a:gd name="T27" fmla="*/ 10 h 340"/>
                <a:gd name="T28" fmla="*/ 91 w 100"/>
                <a:gd name="T29" fmla="*/ 21 h 340"/>
                <a:gd name="T30" fmla="*/ 98 w 100"/>
                <a:gd name="T31" fmla="*/ 35 h 340"/>
                <a:gd name="T32" fmla="*/ 100 w 100"/>
                <a:gd name="T33" fmla="*/ 51 h 340"/>
                <a:gd name="T34" fmla="*/ 100 w 100"/>
                <a:gd name="T35" fmla="*/ 290 h 340"/>
                <a:gd name="T36" fmla="*/ 98 w 100"/>
                <a:gd name="T37" fmla="*/ 305 h 340"/>
                <a:gd name="T38" fmla="*/ 91 w 100"/>
                <a:gd name="T39" fmla="*/ 319 h 340"/>
                <a:gd name="T40" fmla="*/ 80 w 100"/>
                <a:gd name="T41" fmla="*/ 330 h 340"/>
                <a:gd name="T42" fmla="*/ 67 w 100"/>
                <a:gd name="T43" fmla="*/ 337 h 340"/>
                <a:gd name="T44" fmla="*/ 50 w 100"/>
                <a:gd name="T45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340">
                  <a:moveTo>
                    <a:pt x="50" y="340"/>
                  </a:moveTo>
                  <a:lnTo>
                    <a:pt x="34" y="337"/>
                  </a:lnTo>
                  <a:lnTo>
                    <a:pt x="21" y="330"/>
                  </a:lnTo>
                  <a:lnTo>
                    <a:pt x="10" y="319"/>
                  </a:lnTo>
                  <a:lnTo>
                    <a:pt x="3" y="305"/>
                  </a:lnTo>
                  <a:lnTo>
                    <a:pt x="0" y="290"/>
                  </a:lnTo>
                  <a:lnTo>
                    <a:pt x="0" y="51"/>
                  </a:lnTo>
                  <a:lnTo>
                    <a:pt x="3" y="35"/>
                  </a:lnTo>
                  <a:lnTo>
                    <a:pt x="10" y="21"/>
                  </a:lnTo>
                  <a:lnTo>
                    <a:pt x="21" y="10"/>
                  </a:lnTo>
                  <a:lnTo>
                    <a:pt x="34" y="3"/>
                  </a:lnTo>
                  <a:lnTo>
                    <a:pt x="50" y="0"/>
                  </a:lnTo>
                  <a:lnTo>
                    <a:pt x="67" y="3"/>
                  </a:lnTo>
                  <a:lnTo>
                    <a:pt x="80" y="10"/>
                  </a:lnTo>
                  <a:lnTo>
                    <a:pt x="91" y="21"/>
                  </a:lnTo>
                  <a:lnTo>
                    <a:pt x="98" y="35"/>
                  </a:lnTo>
                  <a:lnTo>
                    <a:pt x="100" y="51"/>
                  </a:lnTo>
                  <a:lnTo>
                    <a:pt x="100" y="290"/>
                  </a:lnTo>
                  <a:lnTo>
                    <a:pt x="98" y="305"/>
                  </a:lnTo>
                  <a:lnTo>
                    <a:pt x="91" y="319"/>
                  </a:lnTo>
                  <a:lnTo>
                    <a:pt x="80" y="330"/>
                  </a:lnTo>
                  <a:lnTo>
                    <a:pt x="67" y="337"/>
                  </a:lnTo>
                  <a:lnTo>
                    <a:pt x="50" y="34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15"/>
            <p:cNvSpPr>
              <a:spLocks/>
            </p:cNvSpPr>
            <p:nvPr/>
          </p:nvSpPr>
          <p:spPr bwMode="auto">
            <a:xfrm>
              <a:off x="2027238" y="4287838"/>
              <a:ext cx="77788" cy="77787"/>
            </a:xfrm>
            <a:custGeom>
              <a:avLst/>
              <a:gdLst>
                <a:gd name="T0" fmla="*/ 49 w 292"/>
                <a:gd name="T1" fmla="*/ 295 h 295"/>
                <a:gd name="T2" fmla="*/ 37 w 292"/>
                <a:gd name="T3" fmla="*/ 293 h 295"/>
                <a:gd name="T4" fmla="*/ 24 w 292"/>
                <a:gd name="T5" fmla="*/ 288 h 295"/>
                <a:gd name="T6" fmla="*/ 14 w 292"/>
                <a:gd name="T7" fmla="*/ 280 h 295"/>
                <a:gd name="T8" fmla="*/ 6 w 292"/>
                <a:gd name="T9" fmla="*/ 269 h 295"/>
                <a:gd name="T10" fmla="*/ 1 w 292"/>
                <a:gd name="T11" fmla="*/ 258 h 295"/>
                <a:gd name="T12" fmla="*/ 0 w 292"/>
                <a:gd name="T13" fmla="*/ 245 h 295"/>
                <a:gd name="T14" fmla="*/ 1 w 292"/>
                <a:gd name="T15" fmla="*/ 231 h 295"/>
                <a:gd name="T16" fmla="*/ 5 w 292"/>
                <a:gd name="T17" fmla="*/ 220 h 295"/>
                <a:gd name="T18" fmla="*/ 14 w 292"/>
                <a:gd name="T19" fmla="*/ 209 h 295"/>
                <a:gd name="T20" fmla="*/ 206 w 292"/>
                <a:gd name="T21" fmla="*/ 16 h 295"/>
                <a:gd name="T22" fmla="*/ 217 w 292"/>
                <a:gd name="T23" fmla="*/ 7 h 295"/>
                <a:gd name="T24" fmla="*/ 229 w 292"/>
                <a:gd name="T25" fmla="*/ 2 h 295"/>
                <a:gd name="T26" fmla="*/ 242 w 292"/>
                <a:gd name="T27" fmla="*/ 0 h 295"/>
                <a:gd name="T28" fmla="*/ 255 w 292"/>
                <a:gd name="T29" fmla="*/ 2 h 295"/>
                <a:gd name="T30" fmla="*/ 267 w 292"/>
                <a:gd name="T31" fmla="*/ 7 h 295"/>
                <a:gd name="T32" fmla="*/ 278 w 292"/>
                <a:gd name="T33" fmla="*/ 16 h 295"/>
                <a:gd name="T34" fmla="*/ 287 w 292"/>
                <a:gd name="T35" fmla="*/ 28 h 295"/>
                <a:gd name="T36" fmla="*/ 292 w 292"/>
                <a:gd name="T37" fmla="*/ 43 h 295"/>
                <a:gd name="T38" fmla="*/ 292 w 292"/>
                <a:gd name="T39" fmla="*/ 58 h 295"/>
                <a:gd name="T40" fmla="*/ 288 w 292"/>
                <a:gd name="T41" fmla="*/ 73 h 295"/>
                <a:gd name="T42" fmla="*/ 278 w 292"/>
                <a:gd name="T43" fmla="*/ 86 h 295"/>
                <a:gd name="T44" fmla="*/ 85 w 292"/>
                <a:gd name="T45" fmla="*/ 280 h 295"/>
                <a:gd name="T46" fmla="*/ 75 w 292"/>
                <a:gd name="T47" fmla="*/ 288 h 295"/>
                <a:gd name="T48" fmla="*/ 62 w 292"/>
                <a:gd name="T49" fmla="*/ 293 h 295"/>
                <a:gd name="T50" fmla="*/ 49 w 292"/>
                <a:gd name="T51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2" h="295">
                  <a:moveTo>
                    <a:pt x="49" y="295"/>
                  </a:moveTo>
                  <a:lnTo>
                    <a:pt x="37" y="293"/>
                  </a:lnTo>
                  <a:lnTo>
                    <a:pt x="24" y="288"/>
                  </a:lnTo>
                  <a:lnTo>
                    <a:pt x="14" y="280"/>
                  </a:lnTo>
                  <a:lnTo>
                    <a:pt x="6" y="269"/>
                  </a:lnTo>
                  <a:lnTo>
                    <a:pt x="1" y="258"/>
                  </a:lnTo>
                  <a:lnTo>
                    <a:pt x="0" y="245"/>
                  </a:lnTo>
                  <a:lnTo>
                    <a:pt x="1" y="231"/>
                  </a:lnTo>
                  <a:lnTo>
                    <a:pt x="5" y="220"/>
                  </a:lnTo>
                  <a:lnTo>
                    <a:pt x="14" y="209"/>
                  </a:lnTo>
                  <a:lnTo>
                    <a:pt x="206" y="16"/>
                  </a:lnTo>
                  <a:lnTo>
                    <a:pt x="217" y="7"/>
                  </a:lnTo>
                  <a:lnTo>
                    <a:pt x="229" y="2"/>
                  </a:lnTo>
                  <a:lnTo>
                    <a:pt x="242" y="0"/>
                  </a:lnTo>
                  <a:lnTo>
                    <a:pt x="255" y="2"/>
                  </a:lnTo>
                  <a:lnTo>
                    <a:pt x="267" y="7"/>
                  </a:lnTo>
                  <a:lnTo>
                    <a:pt x="278" y="16"/>
                  </a:lnTo>
                  <a:lnTo>
                    <a:pt x="287" y="28"/>
                  </a:lnTo>
                  <a:lnTo>
                    <a:pt x="292" y="43"/>
                  </a:lnTo>
                  <a:lnTo>
                    <a:pt x="292" y="58"/>
                  </a:lnTo>
                  <a:lnTo>
                    <a:pt x="288" y="73"/>
                  </a:lnTo>
                  <a:lnTo>
                    <a:pt x="278" y="86"/>
                  </a:lnTo>
                  <a:lnTo>
                    <a:pt x="85" y="280"/>
                  </a:lnTo>
                  <a:lnTo>
                    <a:pt x="75" y="288"/>
                  </a:lnTo>
                  <a:lnTo>
                    <a:pt x="62" y="293"/>
                  </a:lnTo>
                  <a:lnTo>
                    <a:pt x="49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16"/>
            <p:cNvSpPr>
              <a:spLocks/>
            </p:cNvSpPr>
            <p:nvPr/>
          </p:nvSpPr>
          <p:spPr bwMode="auto">
            <a:xfrm>
              <a:off x="1387475" y="4287838"/>
              <a:ext cx="77788" cy="77787"/>
            </a:xfrm>
            <a:custGeom>
              <a:avLst/>
              <a:gdLst>
                <a:gd name="T0" fmla="*/ 243 w 293"/>
                <a:gd name="T1" fmla="*/ 295 h 295"/>
                <a:gd name="T2" fmla="*/ 230 w 293"/>
                <a:gd name="T3" fmla="*/ 293 h 295"/>
                <a:gd name="T4" fmla="*/ 217 w 293"/>
                <a:gd name="T5" fmla="*/ 288 h 295"/>
                <a:gd name="T6" fmla="*/ 207 w 293"/>
                <a:gd name="T7" fmla="*/ 280 h 295"/>
                <a:gd name="T8" fmla="*/ 14 w 293"/>
                <a:gd name="T9" fmla="*/ 86 h 295"/>
                <a:gd name="T10" fmla="*/ 7 w 293"/>
                <a:gd name="T11" fmla="*/ 76 h 295"/>
                <a:gd name="T12" fmla="*/ 2 w 293"/>
                <a:gd name="T13" fmla="*/ 64 h 295"/>
                <a:gd name="T14" fmla="*/ 0 w 293"/>
                <a:gd name="T15" fmla="*/ 51 h 295"/>
                <a:gd name="T16" fmla="*/ 2 w 293"/>
                <a:gd name="T17" fmla="*/ 38 h 295"/>
                <a:gd name="T18" fmla="*/ 7 w 293"/>
                <a:gd name="T19" fmla="*/ 26 h 295"/>
                <a:gd name="T20" fmla="*/ 14 w 293"/>
                <a:gd name="T21" fmla="*/ 16 h 295"/>
                <a:gd name="T22" fmla="*/ 26 w 293"/>
                <a:gd name="T23" fmla="*/ 7 h 295"/>
                <a:gd name="T24" fmla="*/ 37 w 293"/>
                <a:gd name="T25" fmla="*/ 2 h 295"/>
                <a:gd name="T26" fmla="*/ 50 w 293"/>
                <a:gd name="T27" fmla="*/ 0 h 295"/>
                <a:gd name="T28" fmla="*/ 64 w 293"/>
                <a:gd name="T29" fmla="*/ 2 h 295"/>
                <a:gd name="T30" fmla="*/ 75 w 293"/>
                <a:gd name="T31" fmla="*/ 7 h 295"/>
                <a:gd name="T32" fmla="*/ 86 w 293"/>
                <a:gd name="T33" fmla="*/ 16 h 295"/>
                <a:gd name="T34" fmla="*/ 279 w 293"/>
                <a:gd name="T35" fmla="*/ 209 h 295"/>
                <a:gd name="T36" fmla="*/ 287 w 293"/>
                <a:gd name="T37" fmla="*/ 220 h 295"/>
                <a:gd name="T38" fmla="*/ 291 w 293"/>
                <a:gd name="T39" fmla="*/ 231 h 295"/>
                <a:gd name="T40" fmla="*/ 293 w 293"/>
                <a:gd name="T41" fmla="*/ 245 h 295"/>
                <a:gd name="T42" fmla="*/ 291 w 293"/>
                <a:gd name="T43" fmla="*/ 258 h 295"/>
                <a:gd name="T44" fmla="*/ 287 w 293"/>
                <a:gd name="T45" fmla="*/ 269 h 295"/>
                <a:gd name="T46" fmla="*/ 278 w 293"/>
                <a:gd name="T47" fmla="*/ 280 h 295"/>
                <a:gd name="T48" fmla="*/ 268 w 293"/>
                <a:gd name="T49" fmla="*/ 288 h 295"/>
                <a:gd name="T50" fmla="*/ 255 w 293"/>
                <a:gd name="T51" fmla="*/ 293 h 295"/>
                <a:gd name="T52" fmla="*/ 243 w 293"/>
                <a:gd name="T53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3" h="295">
                  <a:moveTo>
                    <a:pt x="243" y="295"/>
                  </a:moveTo>
                  <a:lnTo>
                    <a:pt x="230" y="293"/>
                  </a:lnTo>
                  <a:lnTo>
                    <a:pt x="217" y="288"/>
                  </a:lnTo>
                  <a:lnTo>
                    <a:pt x="207" y="280"/>
                  </a:lnTo>
                  <a:lnTo>
                    <a:pt x="14" y="86"/>
                  </a:lnTo>
                  <a:lnTo>
                    <a:pt x="7" y="76"/>
                  </a:lnTo>
                  <a:lnTo>
                    <a:pt x="2" y="64"/>
                  </a:lnTo>
                  <a:lnTo>
                    <a:pt x="0" y="51"/>
                  </a:lnTo>
                  <a:lnTo>
                    <a:pt x="2" y="38"/>
                  </a:lnTo>
                  <a:lnTo>
                    <a:pt x="7" y="26"/>
                  </a:lnTo>
                  <a:lnTo>
                    <a:pt x="14" y="16"/>
                  </a:lnTo>
                  <a:lnTo>
                    <a:pt x="26" y="7"/>
                  </a:lnTo>
                  <a:lnTo>
                    <a:pt x="37" y="2"/>
                  </a:lnTo>
                  <a:lnTo>
                    <a:pt x="50" y="0"/>
                  </a:lnTo>
                  <a:lnTo>
                    <a:pt x="64" y="2"/>
                  </a:lnTo>
                  <a:lnTo>
                    <a:pt x="75" y="7"/>
                  </a:lnTo>
                  <a:lnTo>
                    <a:pt x="86" y="16"/>
                  </a:lnTo>
                  <a:lnTo>
                    <a:pt x="279" y="209"/>
                  </a:lnTo>
                  <a:lnTo>
                    <a:pt x="287" y="220"/>
                  </a:lnTo>
                  <a:lnTo>
                    <a:pt x="291" y="231"/>
                  </a:lnTo>
                  <a:lnTo>
                    <a:pt x="293" y="245"/>
                  </a:lnTo>
                  <a:lnTo>
                    <a:pt x="291" y="258"/>
                  </a:lnTo>
                  <a:lnTo>
                    <a:pt x="287" y="269"/>
                  </a:lnTo>
                  <a:lnTo>
                    <a:pt x="278" y="280"/>
                  </a:lnTo>
                  <a:lnTo>
                    <a:pt x="268" y="288"/>
                  </a:lnTo>
                  <a:lnTo>
                    <a:pt x="255" y="293"/>
                  </a:lnTo>
                  <a:lnTo>
                    <a:pt x="243" y="29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2" name="Freeform 21"/>
          <p:cNvSpPr>
            <a:spLocks noEditPoints="1"/>
          </p:cNvSpPr>
          <p:nvPr/>
        </p:nvSpPr>
        <p:spPr bwMode="auto">
          <a:xfrm>
            <a:off x="3004717" y="4480819"/>
            <a:ext cx="646209" cy="646209"/>
          </a:xfrm>
          <a:custGeom>
            <a:avLst/>
            <a:gdLst>
              <a:gd name="T0" fmla="*/ 3753 w 3896"/>
              <a:gd name="T1" fmla="*/ 1490 h 3895"/>
              <a:gd name="T2" fmla="*/ 2791 w 3896"/>
              <a:gd name="T3" fmla="*/ 363 h 3895"/>
              <a:gd name="T4" fmla="*/ 2519 w 3896"/>
              <a:gd name="T5" fmla="*/ 91 h 3895"/>
              <a:gd name="T6" fmla="*/ 2138 w 3896"/>
              <a:gd name="T7" fmla="*/ 195 h 3895"/>
              <a:gd name="T8" fmla="*/ 1195 w 3896"/>
              <a:gd name="T9" fmla="*/ 61 h 3895"/>
              <a:gd name="T10" fmla="*/ 904 w 3896"/>
              <a:gd name="T11" fmla="*/ 6 h 3895"/>
              <a:gd name="T12" fmla="*/ 593 w 3896"/>
              <a:gd name="T13" fmla="*/ 231 h 3895"/>
              <a:gd name="T14" fmla="*/ 353 w 3896"/>
              <a:gd name="T15" fmla="*/ 969 h 3895"/>
              <a:gd name="T16" fmla="*/ 29 w 3896"/>
              <a:gd name="T17" fmla="*/ 1551 h 3895"/>
              <a:gd name="T18" fmla="*/ 31 w 3896"/>
              <a:gd name="T19" fmla="*/ 1863 h 3895"/>
              <a:gd name="T20" fmla="*/ 200 w 3896"/>
              <a:gd name="T21" fmla="*/ 1971 h 3895"/>
              <a:gd name="T22" fmla="*/ 632 w 3896"/>
              <a:gd name="T23" fmla="*/ 2083 h 3895"/>
              <a:gd name="T24" fmla="*/ 1319 w 3896"/>
              <a:gd name="T25" fmla="*/ 2083 h 3895"/>
              <a:gd name="T26" fmla="*/ 1751 w 3896"/>
              <a:gd name="T27" fmla="*/ 1970 h 3895"/>
              <a:gd name="T28" fmla="*/ 1919 w 3896"/>
              <a:gd name="T29" fmla="*/ 1862 h 3895"/>
              <a:gd name="T30" fmla="*/ 1919 w 3896"/>
              <a:gd name="T31" fmla="*/ 1551 h 3895"/>
              <a:gd name="T32" fmla="*/ 1595 w 3896"/>
              <a:gd name="T33" fmla="*/ 969 h 3895"/>
              <a:gd name="T34" fmla="*/ 2218 w 3896"/>
              <a:gd name="T35" fmla="*/ 802 h 3895"/>
              <a:gd name="T36" fmla="*/ 3136 w 3896"/>
              <a:gd name="T37" fmla="*/ 1670 h 3895"/>
              <a:gd name="T38" fmla="*/ 2326 w 3896"/>
              <a:gd name="T39" fmla="*/ 3272 h 3895"/>
              <a:gd name="T40" fmla="*/ 1482 w 3896"/>
              <a:gd name="T41" fmla="*/ 3423 h 3895"/>
              <a:gd name="T42" fmla="*/ 1413 w 3896"/>
              <a:gd name="T43" fmla="*/ 3856 h 3895"/>
              <a:gd name="T44" fmla="*/ 3640 w 3896"/>
              <a:gd name="T45" fmla="*/ 3873 h 3895"/>
              <a:gd name="T46" fmla="*/ 3610 w 3896"/>
              <a:gd name="T47" fmla="*/ 3465 h 3895"/>
              <a:gd name="T48" fmla="*/ 3284 w 3896"/>
              <a:gd name="T49" fmla="*/ 3272 h 3895"/>
              <a:gd name="T50" fmla="*/ 3841 w 3896"/>
              <a:gd name="T51" fmla="*/ 1991 h 3895"/>
              <a:gd name="T52" fmla="*/ 730 w 3896"/>
              <a:gd name="T53" fmla="*/ 306 h 3895"/>
              <a:gd name="T54" fmla="*/ 967 w 3896"/>
              <a:gd name="T55" fmla="*/ 156 h 3895"/>
              <a:gd name="T56" fmla="*/ 985 w 3896"/>
              <a:gd name="T57" fmla="*/ 157 h 3895"/>
              <a:gd name="T58" fmla="*/ 1235 w 3896"/>
              <a:gd name="T59" fmla="*/ 348 h 3895"/>
              <a:gd name="T60" fmla="*/ 880 w 3896"/>
              <a:gd name="T61" fmla="*/ 854 h 3895"/>
              <a:gd name="T62" fmla="*/ 1718 w 3896"/>
              <a:gd name="T63" fmla="*/ 1811 h 3895"/>
              <a:gd name="T64" fmla="*/ 1367 w 3896"/>
              <a:gd name="T65" fmla="*/ 1918 h 3895"/>
              <a:gd name="T66" fmla="*/ 720 w 3896"/>
              <a:gd name="T67" fmla="*/ 1936 h 3895"/>
              <a:gd name="T68" fmla="*/ 289 w 3896"/>
              <a:gd name="T69" fmla="*/ 1839 h 3895"/>
              <a:gd name="T70" fmla="*/ 175 w 3896"/>
              <a:gd name="T71" fmla="*/ 1616 h 3895"/>
              <a:gd name="T72" fmla="*/ 461 w 3896"/>
              <a:gd name="T73" fmla="*/ 1081 h 3895"/>
              <a:gd name="T74" fmla="*/ 1183 w 3896"/>
              <a:gd name="T75" fmla="*/ 1005 h 3895"/>
              <a:gd name="T76" fmla="*/ 1667 w 3896"/>
              <a:gd name="T77" fmla="*/ 1328 h 3895"/>
              <a:gd name="T78" fmla="*/ 1403 w 3896"/>
              <a:gd name="T79" fmla="*/ 454 h 3895"/>
              <a:gd name="T80" fmla="*/ 2379 w 3896"/>
              <a:gd name="T81" fmla="*/ 697 h 3895"/>
              <a:gd name="T82" fmla="*/ 2196 w 3896"/>
              <a:gd name="T83" fmla="*/ 545 h 3895"/>
              <a:gd name="T84" fmla="*/ 2239 w 3896"/>
              <a:gd name="T85" fmla="*/ 313 h 3895"/>
              <a:gd name="T86" fmla="*/ 2523 w 3896"/>
              <a:gd name="T87" fmla="*/ 259 h 3895"/>
              <a:gd name="T88" fmla="*/ 2648 w 3896"/>
              <a:gd name="T89" fmla="*/ 491 h 3895"/>
              <a:gd name="T90" fmla="*/ 2493 w 3896"/>
              <a:gd name="T91" fmla="*/ 686 h 3895"/>
              <a:gd name="T92" fmla="*/ 3383 w 3896"/>
              <a:gd name="T93" fmla="*/ 1421 h 3895"/>
              <a:gd name="T94" fmla="*/ 3354 w 3896"/>
              <a:gd name="T95" fmla="*/ 3440 h 3895"/>
              <a:gd name="T96" fmla="*/ 3506 w 3896"/>
              <a:gd name="T97" fmla="*/ 3661 h 3895"/>
              <a:gd name="T98" fmla="*/ 1624 w 3896"/>
              <a:gd name="T99" fmla="*/ 3496 h 3895"/>
              <a:gd name="T100" fmla="*/ 2512 w 3896"/>
              <a:gd name="T101" fmla="*/ 3272 h 3895"/>
              <a:gd name="T102" fmla="*/ 3468 w 3896"/>
              <a:gd name="T103" fmla="*/ 2022 h 3895"/>
              <a:gd name="T104" fmla="*/ 3276 w 3896"/>
              <a:gd name="T105" fmla="*/ 1829 h 3895"/>
              <a:gd name="T106" fmla="*/ 3399 w 3896"/>
              <a:gd name="T107" fmla="*/ 1583 h 3895"/>
              <a:gd name="T108" fmla="*/ 3639 w 3896"/>
              <a:gd name="T109" fmla="*/ 1599 h 3895"/>
              <a:gd name="T110" fmla="*/ 3728 w 3896"/>
              <a:gd name="T111" fmla="*/ 1866 h 3895"/>
              <a:gd name="T112" fmla="*/ 3540 w 3896"/>
              <a:gd name="T113" fmla="*/ 2022 h 3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896" h="3895">
                <a:moveTo>
                  <a:pt x="3896" y="1791"/>
                </a:moveTo>
                <a:lnTo>
                  <a:pt x="3893" y="1741"/>
                </a:lnTo>
                <a:lnTo>
                  <a:pt x="3883" y="1691"/>
                </a:lnTo>
                <a:lnTo>
                  <a:pt x="3867" y="1644"/>
                </a:lnTo>
                <a:lnTo>
                  <a:pt x="3845" y="1600"/>
                </a:lnTo>
                <a:lnTo>
                  <a:pt x="3819" y="1560"/>
                </a:lnTo>
                <a:lnTo>
                  <a:pt x="3789" y="1523"/>
                </a:lnTo>
                <a:lnTo>
                  <a:pt x="3753" y="1490"/>
                </a:lnTo>
                <a:lnTo>
                  <a:pt x="3714" y="1462"/>
                </a:lnTo>
                <a:lnTo>
                  <a:pt x="3670" y="1438"/>
                </a:lnTo>
                <a:lnTo>
                  <a:pt x="3626" y="1420"/>
                </a:lnTo>
                <a:lnTo>
                  <a:pt x="3577" y="1408"/>
                </a:lnTo>
                <a:lnTo>
                  <a:pt x="2803" y="511"/>
                </a:lnTo>
                <a:lnTo>
                  <a:pt x="2805" y="467"/>
                </a:lnTo>
                <a:lnTo>
                  <a:pt x="2802" y="413"/>
                </a:lnTo>
                <a:lnTo>
                  <a:pt x="2791" y="363"/>
                </a:lnTo>
                <a:lnTo>
                  <a:pt x="2775" y="315"/>
                </a:lnTo>
                <a:lnTo>
                  <a:pt x="2752" y="270"/>
                </a:lnTo>
                <a:lnTo>
                  <a:pt x="2724" y="229"/>
                </a:lnTo>
                <a:lnTo>
                  <a:pt x="2691" y="191"/>
                </a:lnTo>
                <a:lnTo>
                  <a:pt x="2653" y="158"/>
                </a:lnTo>
                <a:lnTo>
                  <a:pt x="2612" y="130"/>
                </a:lnTo>
                <a:lnTo>
                  <a:pt x="2567" y="107"/>
                </a:lnTo>
                <a:lnTo>
                  <a:pt x="2519" y="91"/>
                </a:lnTo>
                <a:lnTo>
                  <a:pt x="2469" y="80"/>
                </a:lnTo>
                <a:lnTo>
                  <a:pt x="2415" y="77"/>
                </a:lnTo>
                <a:lnTo>
                  <a:pt x="2362" y="80"/>
                </a:lnTo>
                <a:lnTo>
                  <a:pt x="2310" y="91"/>
                </a:lnTo>
                <a:lnTo>
                  <a:pt x="2262" y="108"/>
                </a:lnTo>
                <a:lnTo>
                  <a:pt x="2217" y="132"/>
                </a:lnTo>
                <a:lnTo>
                  <a:pt x="2174" y="160"/>
                </a:lnTo>
                <a:lnTo>
                  <a:pt x="2138" y="195"/>
                </a:lnTo>
                <a:lnTo>
                  <a:pt x="2105" y="233"/>
                </a:lnTo>
                <a:lnTo>
                  <a:pt x="1383" y="299"/>
                </a:lnTo>
                <a:lnTo>
                  <a:pt x="1364" y="250"/>
                </a:lnTo>
                <a:lnTo>
                  <a:pt x="1340" y="204"/>
                </a:lnTo>
                <a:lnTo>
                  <a:pt x="1310" y="162"/>
                </a:lnTo>
                <a:lnTo>
                  <a:pt x="1276" y="124"/>
                </a:lnTo>
                <a:lnTo>
                  <a:pt x="1237" y="90"/>
                </a:lnTo>
                <a:lnTo>
                  <a:pt x="1195" y="61"/>
                </a:lnTo>
                <a:lnTo>
                  <a:pt x="1149" y="36"/>
                </a:lnTo>
                <a:lnTo>
                  <a:pt x="1100" y="19"/>
                </a:lnTo>
                <a:lnTo>
                  <a:pt x="1048" y="7"/>
                </a:lnTo>
                <a:lnTo>
                  <a:pt x="994" y="1"/>
                </a:lnTo>
                <a:lnTo>
                  <a:pt x="981" y="0"/>
                </a:lnTo>
                <a:lnTo>
                  <a:pt x="967" y="0"/>
                </a:lnTo>
                <a:lnTo>
                  <a:pt x="956" y="1"/>
                </a:lnTo>
                <a:lnTo>
                  <a:pt x="904" y="6"/>
                </a:lnTo>
                <a:lnTo>
                  <a:pt x="853" y="17"/>
                </a:lnTo>
                <a:lnTo>
                  <a:pt x="806" y="34"/>
                </a:lnTo>
                <a:lnTo>
                  <a:pt x="761" y="56"/>
                </a:lnTo>
                <a:lnTo>
                  <a:pt x="720" y="84"/>
                </a:lnTo>
                <a:lnTo>
                  <a:pt x="682" y="114"/>
                </a:lnTo>
                <a:lnTo>
                  <a:pt x="647" y="150"/>
                </a:lnTo>
                <a:lnTo>
                  <a:pt x="618" y="189"/>
                </a:lnTo>
                <a:lnTo>
                  <a:pt x="593" y="231"/>
                </a:lnTo>
                <a:lnTo>
                  <a:pt x="573" y="277"/>
                </a:lnTo>
                <a:lnTo>
                  <a:pt x="558" y="325"/>
                </a:lnTo>
                <a:lnTo>
                  <a:pt x="548" y="376"/>
                </a:lnTo>
                <a:lnTo>
                  <a:pt x="546" y="428"/>
                </a:lnTo>
                <a:lnTo>
                  <a:pt x="546" y="816"/>
                </a:lnTo>
                <a:lnTo>
                  <a:pt x="477" y="861"/>
                </a:lnTo>
                <a:lnTo>
                  <a:pt x="413" y="912"/>
                </a:lnTo>
                <a:lnTo>
                  <a:pt x="353" y="969"/>
                </a:lnTo>
                <a:lnTo>
                  <a:pt x="295" y="1029"/>
                </a:lnTo>
                <a:lnTo>
                  <a:pt x="243" y="1095"/>
                </a:lnTo>
                <a:lnTo>
                  <a:pt x="195" y="1164"/>
                </a:lnTo>
                <a:lnTo>
                  <a:pt x="151" y="1237"/>
                </a:lnTo>
                <a:lnTo>
                  <a:pt x="113" y="1312"/>
                </a:lnTo>
                <a:lnTo>
                  <a:pt x="79" y="1390"/>
                </a:lnTo>
                <a:lnTo>
                  <a:pt x="52" y="1470"/>
                </a:lnTo>
                <a:lnTo>
                  <a:pt x="29" y="1551"/>
                </a:lnTo>
                <a:lnTo>
                  <a:pt x="13" y="1634"/>
                </a:lnTo>
                <a:lnTo>
                  <a:pt x="3" y="1717"/>
                </a:lnTo>
                <a:lnTo>
                  <a:pt x="0" y="1801"/>
                </a:lnTo>
                <a:lnTo>
                  <a:pt x="2" y="1819"/>
                </a:lnTo>
                <a:lnTo>
                  <a:pt x="8" y="1836"/>
                </a:lnTo>
                <a:lnTo>
                  <a:pt x="19" y="1852"/>
                </a:lnTo>
                <a:lnTo>
                  <a:pt x="23" y="1856"/>
                </a:lnTo>
                <a:lnTo>
                  <a:pt x="31" y="1863"/>
                </a:lnTo>
                <a:lnTo>
                  <a:pt x="40" y="1872"/>
                </a:lnTo>
                <a:lnTo>
                  <a:pt x="53" y="1884"/>
                </a:lnTo>
                <a:lnTo>
                  <a:pt x="68" y="1895"/>
                </a:lnTo>
                <a:lnTo>
                  <a:pt x="87" y="1908"/>
                </a:lnTo>
                <a:lnTo>
                  <a:pt x="110" y="1924"/>
                </a:lnTo>
                <a:lnTo>
                  <a:pt x="136" y="1939"/>
                </a:lnTo>
                <a:lnTo>
                  <a:pt x="165" y="1954"/>
                </a:lnTo>
                <a:lnTo>
                  <a:pt x="200" y="1971"/>
                </a:lnTo>
                <a:lnTo>
                  <a:pt x="237" y="1986"/>
                </a:lnTo>
                <a:lnTo>
                  <a:pt x="280" y="2003"/>
                </a:lnTo>
                <a:lnTo>
                  <a:pt x="326" y="2018"/>
                </a:lnTo>
                <a:lnTo>
                  <a:pt x="378" y="2034"/>
                </a:lnTo>
                <a:lnTo>
                  <a:pt x="434" y="2048"/>
                </a:lnTo>
                <a:lnTo>
                  <a:pt x="495" y="2061"/>
                </a:lnTo>
                <a:lnTo>
                  <a:pt x="560" y="2073"/>
                </a:lnTo>
                <a:lnTo>
                  <a:pt x="632" y="2083"/>
                </a:lnTo>
                <a:lnTo>
                  <a:pt x="709" y="2092"/>
                </a:lnTo>
                <a:lnTo>
                  <a:pt x="792" y="2097"/>
                </a:lnTo>
                <a:lnTo>
                  <a:pt x="879" y="2101"/>
                </a:lnTo>
                <a:lnTo>
                  <a:pt x="974" y="2103"/>
                </a:lnTo>
                <a:lnTo>
                  <a:pt x="1069" y="2101"/>
                </a:lnTo>
                <a:lnTo>
                  <a:pt x="1158" y="2097"/>
                </a:lnTo>
                <a:lnTo>
                  <a:pt x="1241" y="2092"/>
                </a:lnTo>
                <a:lnTo>
                  <a:pt x="1319" y="2083"/>
                </a:lnTo>
                <a:lnTo>
                  <a:pt x="1391" y="2073"/>
                </a:lnTo>
                <a:lnTo>
                  <a:pt x="1457" y="2061"/>
                </a:lnTo>
                <a:lnTo>
                  <a:pt x="1518" y="2048"/>
                </a:lnTo>
                <a:lnTo>
                  <a:pt x="1574" y="2034"/>
                </a:lnTo>
                <a:lnTo>
                  <a:pt x="1625" y="2018"/>
                </a:lnTo>
                <a:lnTo>
                  <a:pt x="1672" y="2003"/>
                </a:lnTo>
                <a:lnTo>
                  <a:pt x="1713" y="1986"/>
                </a:lnTo>
                <a:lnTo>
                  <a:pt x="1751" y="1970"/>
                </a:lnTo>
                <a:lnTo>
                  <a:pt x="1786" y="1953"/>
                </a:lnTo>
                <a:lnTo>
                  <a:pt x="1815" y="1938"/>
                </a:lnTo>
                <a:lnTo>
                  <a:pt x="1840" y="1923"/>
                </a:lnTo>
                <a:lnTo>
                  <a:pt x="1862" y="1908"/>
                </a:lnTo>
                <a:lnTo>
                  <a:pt x="1881" y="1894"/>
                </a:lnTo>
                <a:lnTo>
                  <a:pt x="1897" y="1882"/>
                </a:lnTo>
                <a:lnTo>
                  <a:pt x="1910" y="1872"/>
                </a:lnTo>
                <a:lnTo>
                  <a:pt x="1919" y="1862"/>
                </a:lnTo>
                <a:lnTo>
                  <a:pt x="1925" y="1855"/>
                </a:lnTo>
                <a:lnTo>
                  <a:pt x="1930" y="1850"/>
                </a:lnTo>
                <a:lnTo>
                  <a:pt x="1939" y="1835"/>
                </a:lnTo>
                <a:lnTo>
                  <a:pt x="1946" y="1819"/>
                </a:lnTo>
                <a:lnTo>
                  <a:pt x="1947" y="1800"/>
                </a:lnTo>
                <a:lnTo>
                  <a:pt x="1945" y="1717"/>
                </a:lnTo>
                <a:lnTo>
                  <a:pt x="1934" y="1634"/>
                </a:lnTo>
                <a:lnTo>
                  <a:pt x="1919" y="1551"/>
                </a:lnTo>
                <a:lnTo>
                  <a:pt x="1897" y="1470"/>
                </a:lnTo>
                <a:lnTo>
                  <a:pt x="1868" y="1390"/>
                </a:lnTo>
                <a:lnTo>
                  <a:pt x="1835" y="1312"/>
                </a:lnTo>
                <a:lnTo>
                  <a:pt x="1796" y="1236"/>
                </a:lnTo>
                <a:lnTo>
                  <a:pt x="1752" y="1164"/>
                </a:lnTo>
                <a:lnTo>
                  <a:pt x="1705" y="1095"/>
                </a:lnTo>
                <a:lnTo>
                  <a:pt x="1652" y="1029"/>
                </a:lnTo>
                <a:lnTo>
                  <a:pt x="1595" y="969"/>
                </a:lnTo>
                <a:lnTo>
                  <a:pt x="1535" y="912"/>
                </a:lnTo>
                <a:lnTo>
                  <a:pt x="1470" y="861"/>
                </a:lnTo>
                <a:lnTo>
                  <a:pt x="1403" y="816"/>
                </a:lnTo>
                <a:lnTo>
                  <a:pt x="1403" y="767"/>
                </a:lnTo>
                <a:lnTo>
                  <a:pt x="2106" y="703"/>
                </a:lnTo>
                <a:lnTo>
                  <a:pt x="2139" y="741"/>
                </a:lnTo>
                <a:lnTo>
                  <a:pt x="2175" y="774"/>
                </a:lnTo>
                <a:lnTo>
                  <a:pt x="2218" y="802"/>
                </a:lnTo>
                <a:lnTo>
                  <a:pt x="2263" y="825"/>
                </a:lnTo>
                <a:lnTo>
                  <a:pt x="2311" y="842"/>
                </a:lnTo>
                <a:lnTo>
                  <a:pt x="2362" y="853"/>
                </a:lnTo>
                <a:lnTo>
                  <a:pt x="2415" y="857"/>
                </a:lnTo>
                <a:lnTo>
                  <a:pt x="2447" y="855"/>
                </a:lnTo>
                <a:lnTo>
                  <a:pt x="2478" y="851"/>
                </a:lnTo>
                <a:lnTo>
                  <a:pt x="3150" y="1632"/>
                </a:lnTo>
                <a:lnTo>
                  <a:pt x="3136" y="1670"/>
                </a:lnTo>
                <a:lnTo>
                  <a:pt x="3126" y="1709"/>
                </a:lnTo>
                <a:lnTo>
                  <a:pt x="3119" y="1749"/>
                </a:lnTo>
                <a:lnTo>
                  <a:pt x="3116" y="1791"/>
                </a:lnTo>
                <a:lnTo>
                  <a:pt x="3120" y="1843"/>
                </a:lnTo>
                <a:lnTo>
                  <a:pt x="3130" y="1894"/>
                </a:lnTo>
                <a:lnTo>
                  <a:pt x="3147" y="1941"/>
                </a:lnTo>
                <a:lnTo>
                  <a:pt x="3169" y="1986"/>
                </a:lnTo>
                <a:lnTo>
                  <a:pt x="2326" y="3272"/>
                </a:lnTo>
                <a:lnTo>
                  <a:pt x="1781" y="3272"/>
                </a:lnTo>
                <a:lnTo>
                  <a:pt x="1730" y="3276"/>
                </a:lnTo>
                <a:lnTo>
                  <a:pt x="1680" y="3285"/>
                </a:lnTo>
                <a:lnTo>
                  <a:pt x="1634" y="3303"/>
                </a:lnTo>
                <a:lnTo>
                  <a:pt x="1591" y="3325"/>
                </a:lnTo>
                <a:lnTo>
                  <a:pt x="1550" y="3353"/>
                </a:lnTo>
                <a:lnTo>
                  <a:pt x="1514" y="3386"/>
                </a:lnTo>
                <a:lnTo>
                  <a:pt x="1482" y="3423"/>
                </a:lnTo>
                <a:lnTo>
                  <a:pt x="1455" y="3465"/>
                </a:lnTo>
                <a:lnTo>
                  <a:pt x="1432" y="3510"/>
                </a:lnTo>
                <a:lnTo>
                  <a:pt x="1416" y="3558"/>
                </a:lnTo>
                <a:lnTo>
                  <a:pt x="1406" y="3609"/>
                </a:lnTo>
                <a:lnTo>
                  <a:pt x="1403" y="3661"/>
                </a:lnTo>
                <a:lnTo>
                  <a:pt x="1403" y="3817"/>
                </a:lnTo>
                <a:lnTo>
                  <a:pt x="1405" y="3838"/>
                </a:lnTo>
                <a:lnTo>
                  <a:pt x="1413" y="3856"/>
                </a:lnTo>
                <a:lnTo>
                  <a:pt x="1425" y="3873"/>
                </a:lnTo>
                <a:lnTo>
                  <a:pt x="1442" y="3884"/>
                </a:lnTo>
                <a:lnTo>
                  <a:pt x="1459" y="3893"/>
                </a:lnTo>
                <a:lnTo>
                  <a:pt x="1481" y="3895"/>
                </a:lnTo>
                <a:lnTo>
                  <a:pt x="3584" y="3895"/>
                </a:lnTo>
                <a:lnTo>
                  <a:pt x="3605" y="3893"/>
                </a:lnTo>
                <a:lnTo>
                  <a:pt x="3623" y="3884"/>
                </a:lnTo>
                <a:lnTo>
                  <a:pt x="3640" y="3873"/>
                </a:lnTo>
                <a:lnTo>
                  <a:pt x="3652" y="3856"/>
                </a:lnTo>
                <a:lnTo>
                  <a:pt x="3660" y="3838"/>
                </a:lnTo>
                <a:lnTo>
                  <a:pt x="3662" y="3817"/>
                </a:lnTo>
                <a:lnTo>
                  <a:pt x="3662" y="3661"/>
                </a:lnTo>
                <a:lnTo>
                  <a:pt x="3659" y="3609"/>
                </a:lnTo>
                <a:lnTo>
                  <a:pt x="3649" y="3558"/>
                </a:lnTo>
                <a:lnTo>
                  <a:pt x="3633" y="3510"/>
                </a:lnTo>
                <a:lnTo>
                  <a:pt x="3610" y="3465"/>
                </a:lnTo>
                <a:lnTo>
                  <a:pt x="3583" y="3423"/>
                </a:lnTo>
                <a:lnTo>
                  <a:pt x="3551" y="3386"/>
                </a:lnTo>
                <a:lnTo>
                  <a:pt x="3514" y="3353"/>
                </a:lnTo>
                <a:lnTo>
                  <a:pt x="3474" y="3325"/>
                </a:lnTo>
                <a:lnTo>
                  <a:pt x="3431" y="3303"/>
                </a:lnTo>
                <a:lnTo>
                  <a:pt x="3384" y="3285"/>
                </a:lnTo>
                <a:lnTo>
                  <a:pt x="3335" y="3276"/>
                </a:lnTo>
                <a:lnTo>
                  <a:pt x="3284" y="3272"/>
                </a:lnTo>
                <a:lnTo>
                  <a:pt x="2883" y="3272"/>
                </a:lnTo>
                <a:lnTo>
                  <a:pt x="3601" y="2170"/>
                </a:lnTo>
                <a:lnTo>
                  <a:pt x="3650" y="2153"/>
                </a:lnTo>
                <a:lnTo>
                  <a:pt x="3696" y="2131"/>
                </a:lnTo>
                <a:lnTo>
                  <a:pt x="3739" y="2103"/>
                </a:lnTo>
                <a:lnTo>
                  <a:pt x="3778" y="2070"/>
                </a:lnTo>
                <a:lnTo>
                  <a:pt x="3812" y="2032"/>
                </a:lnTo>
                <a:lnTo>
                  <a:pt x="3841" y="1991"/>
                </a:lnTo>
                <a:lnTo>
                  <a:pt x="3864" y="1945"/>
                </a:lnTo>
                <a:lnTo>
                  <a:pt x="3882" y="1897"/>
                </a:lnTo>
                <a:lnTo>
                  <a:pt x="3893" y="1845"/>
                </a:lnTo>
                <a:lnTo>
                  <a:pt x="3896" y="1791"/>
                </a:lnTo>
                <a:close/>
                <a:moveTo>
                  <a:pt x="701" y="428"/>
                </a:moveTo>
                <a:lnTo>
                  <a:pt x="704" y="385"/>
                </a:lnTo>
                <a:lnTo>
                  <a:pt x="715" y="344"/>
                </a:lnTo>
                <a:lnTo>
                  <a:pt x="730" y="306"/>
                </a:lnTo>
                <a:lnTo>
                  <a:pt x="751" y="272"/>
                </a:lnTo>
                <a:lnTo>
                  <a:pt x="777" y="240"/>
                </a:lnTo>
                <a:lnTo>
                  <a:pt x="807" y="212"/>
                </a:lnTo>
                <a:lnTo>
                  <a:pt x="841" y="190"/>
                </a:lnTo>
                <a:lnTo>
                  <a:pt x="879" y="173"/>
                </a:lnTo>
                <a:lnTo>
                  <a:pt x="920" y="162"/>
                </a:lnTo>
                <a:lnTo>
                  <a:pt x="963" y="156"/>
                </a:lnTo>
                <a:lnTo>
                  <a:pt x="967" y="156"/>
                </a:lnTo>
                <a:lnTo>
                  <a:pt x="969" y="156"/>
                </a:lnTo>
                <a:lnTo>
                  <a:pt x="971" y="156"/>
                </a:lnTo>
                <a:lnTo>
                  <a:pt x="971" y="155"/>
                </a:lnTo>
                <a:lnTo>
                  <a:pt x="974" y="156"/>
                </a:lnTo>
                <a:lnTo>
                  <a:pt x="977" y="156"/>
                </a:lnTo>
                <a:lnTo>
                  <a:pt x="981" y="156"/>
                </a:lnTo>
                <a:lnTo>
                  <a:pt x="983" y="156"/>
                </a:lnTo>
                <a:lnTo>
                  <a:pt x="985" y="157"/>
                </a:lnTo>
                <a:lnTo>
                  <a:pt x="1029" y="162"/>
                </a:lnTo>
                <a:lnTo>
                  <a:pt x="1071" y="173"/>
                </a:lnTo>
                <a:lnTo>
                  <a:pt x="1108" y="191"/>
                </a:lnTo>
                <a:lnTo>
                  <a:pt x="1143" y="214"/>
                </a:lnTo>
                <a:lnTo>
                  <a:pt x="1173" y="242"/>
                </a:lnTo>
                <a:lnTo>
                  <a:pt x="1198" y="274"/>
                </a:lnTo>
                <a:lnTo>
                  <a:pt x="1219" y="309"/>
                </a:lnTo>
                <a:lnTo>
                  <a:pt x="1235" y="348"/>
                </a:lnTo>
                <a:lnTo>
                  <a:pt x="1244" y="390"/>
                </a:lnTo>
                <a:lnTo>
                  <a:pt x="1244" y="394"/>
                </a:lnTo>
                <a:lnTo>
                  <a:pt x="1247" y="428"/>
                </a:lnTo>
                <a:lnTo>
                  <a:pt x="1247" y="844"/>
                </a:lnTo>
                <a:lnTo>
                  <a:pt x="1159" y="851"/>
                </a:lnTo>
                <a:lnTo>
                  <a:pt x="1067" y="854"/>
                </a:lnTo>
                <a:lnTo>
                  <a:pt x="974" y="857"/>
                </a:lnTo>
                <a:lnTo>
                  <a:pt x="880" y="854"/>
                </a:lnTo>
                <a:lnTo>
                  <a:pt x="789" y="851"/>
                </a:lnTo>
                <a:lnTo>
                  <a:pt x="701" y="844"/>
                </a:lnTo>
                <a:lnTo>
                  <a:pt x="701" y="428"/>
                </a:lnTo>
                <a:close/>
                <a:moveTo>
                  <a:pt x="1791" y="1767"/>
                </a:moveTo>
                <a:lnTo>
                  <a:pt x="1778" y="1775"/>
                </a:lnTo>
                <a:lnTo>
                  <a:pt x="1762" y="1787"/>
                </a:lnTo>
                <a:lnTo>
                  <a:pt x="1743" y="1798"/>
                </a:lnTo>
                <a:lnTo>
                  <a:pt x="1718" y="1811"/>
                </a:lnTo>
                <a:lnTo>
                  <a:pt x="1691" y="1824"/>
                </a:lnTo>
                <a:lnTo>
                  <a:pt x="1659" y="1839"/>
                </a:lnTo>
                <a:lnTo>
                  <a:pt x="1622" y="1854"/>
                </a:lnTo>
                <a:lnTo>
                  <a:pt x="1581" y="1868"/>
                </a:lnTo>
                <a:lnTo>
                  <a:pt x="1535" y="1881"/>
                </a:lnTo>
                <a:lnTo>
                  <a:pt x="1484" y="1894"/>
                </a:lnTo>
                <a:lnTo>
                  <a:pt x="1429" y="1907"/>
                </a:lnTo>
                <a:lnTo>
                  <a:pt x="1367" y="1918"/>
                </a:lnTo>
                <a:lnTo>
                  <a:pt x="1301" y="1927"/>
                </a:lnTo>
                <a:lnTo>
                  <a:pt x="1228" y="1936"/>
                </a:lnTo>
                <a:lnTo>
                  <a:pt x="1150" y="1941"/>
                </a:lnTo>
                <a:lnTo>
                  <a:pt x="1065" y="1946"/>
                </a:lnTo>
                <a:lnTo>
                  <a:pt x="974" y="1947"/>
                </a:lnTo>
                <a:lnTo>
                  <a:pt x="883" y="1946"/>
                </a:lnTo>
                <a:lnTo>
                  <a:pt x="799" y="1941"/>
                </a:lnTo>
                <a:lnTo>
                  <a:pt x="720" y="1936"/>
                </a:lnTo>
                <a:lnTo>
                  <a:pt x="647" y="1927"/>
                </a:lnTo>
                <a:lnTo>
                  <a:pt x="580" y="1918"/>
                </a:lnTo>
                <a:lnTo>
                  <a:pt x="519" y="1907"/>
                </a:lnTo>
                <a:lnTo>
                  <a:pt x="463" y="1894"/>
                </a:lnTo>
                <a:lnTo>
                  <a:pt x="412" y="1881"/>
                </a:lnTo>
                <a:lnTo>
                  <a:pt x="366" y="1868"/>
                </a:lnTo>
                <a:lnTo>
                  <a:pt x="325" y="1854"/>
                </a:lnTo>
                <a:lnTo>
                  <a:pt x="289" y="1839"/>
                </a:lnTo>
                <a:lnTo>
                  <a:pt x="256" y="1824"/>
                </a:lnTo>
                <a:lnTo>
                  <a:pt x="229" y="1811"/>
                </a:lnTo>
                <a:lnTo>
                  <a:pt x="205" y="1798"/>
                </a:lnTo>
                <a:lnTo>
                  <a:pt x="185" y="1787"/>
                </a:lnTo>
                <a:lnTo>
                  <a:pt x="169" y="1776"/>
                </a:lnTo>
                <a:lnTo>
                  <a:pt x="156" y="1767"/>
                </a:lnTo>
                <a:lnTo>
                  <a:pt x="163" y="1691"/>
                </a:lnTo>
                <a:lnTo>
                  <a:pt x="175" y="1616"/>
                </a:lnTo>
                <a:lnTo>
                  <a:pt x="194" y="1542"/>
                </a:lnTo>
                <a:lnTo>
                  <a:pt x="217" y="1469"/>
                </a:lnTo>
                <a:lnTo>
                  <a:pt x="247" y="1397"/>
                </a:lnTo>
                <a:lnTo>
                  <a:pt x="280" y="1328"/>
                </a:lnTo>
                <a:lnTo>
                  <a:pt x="319" y="1261"/>
                </a:lnTo>
                <a:lnTo>
                  <a:pt x="363" y="1197"/>
                </a:lnTo>
                <a:lnTo>
                  <a:pt x="410" y="1137"/>
                </a:lnTo>
                <a:lnTo>
                  <a:pt x="461" y="1081"/>
                </a:lnTo>
                <a:lnTo>
                  <a:pt x="516" y="1030"/>
                </a:lnTo>
                <a:lnTo>
                  <a:pt x="574" y="984"/>
                </a:lnTo>
                <a:lnTo>
                  <a:pt x="668" y="996"/>
                </a:lnTo>
                <a:lnTo>
                  <a:pt x="764" y="1005"/>
                </a:lnTo>
                <a:lnTo>
                  <a:pt x="867" y="1010"/>
                </a:lnTo>
                <a:lnTo>
                  <a:pt x="974" y="1013"/>
                </a:lnTo>
                <a:lnTo>
                  <a:pt x="1080" y="1010"/>
                </a:lnTo>
                <a:lnTo>
                  <a:pt x="1183" y="1005"/>
                </a:lnTo>
                <a:lnTo>
                  <a:pt x="1281" y="996"/>
                </a:lnTo>
                <a:lnTo>
                  <a:pt x="1374" y="984"/>
                </a:lnTo>
                <a:lnTo>
                  <a:pt x="1432" y="1030"/>
                </a:lnTo>
                <a:lnTo>
                  <a:pt x="1487" y="1081"/>
                </a:lnTo>
                <a:lnTo>
                  <a:pt x="1537" y="1137"/>
                </a:lnTo>
                <a:lnTo>
                  <a:pt x="1585" y="1197"/>
                </a:lnTo>
                <a:lnTo>
                  <a:pt x="1628" y="1261"/>
                </a:lnTo>
                <a:lnTo>
                  <a:pt x="1667" y="1328"/>
                </a:lnTo>
                <a:lnTo>
                  <a:pt x="1702" y="1397"/>
                </a:lnTo>
                <a:lnTo>
                  <a:pt x="1731" y="1469"/>
                </a:lnTo>
                <a:lnTo>
                  <a:pt x="1755" y="1542"/>
                </a:lnTo>
                <a:lnTo>
                  <a:pt x="1773" y="1616"/>
                </a:lnTo>
                <a:lnTo>
                  <a:pt x="1786" y="1691"/>
                </a:lnTo>
                <a:lnTo>
                  <a:pt x="1791" y="1767"/>
                </a:lnTo>
                <a:close/>
                <a:moveTo>
                  <a:pt x="1403" y="610"/>
                </a:moveTo>
                <a:lnTo>
                  <a:pt x="1403" y="454"/>
                </a:lnTo>
                <a:lnTo>
                  <a:pt x="2032" y="396"/>
                </a:lnTo>
                <a:lnTo>
                  <a:pt x="2028" y="431"/>
                </a:lnTo>
                <a:lnTo>
                  <a:pt x="2025" y="467"/>
                </a:lnTo>
                <a:lnTo>
                  <a:pt x="2028" y="510"/>
                </a:lnTo>
                <a:lnTo>
                  <a:pt x="2035" y="553"/>
                </a:lnTo>
                <a:lnTo>
                  <a:pt x="1403" y="610"/>
                </a:lnTo>
                <a:close/>
                <a:moveTo>
                  <a:pt x="2415" y="701"/>
                </a:moveTo>
                <a:lnTo>
                  <a:pt x="2379" y="697"/>
                </a:lnTo>
                <a:lnTo>
                  <a:pt x="2344" y="690"/>
                </a:lnTo>
                <a:lnTo>
                  <a:pt x="2313" y="677"/>
                </a:lnTo>
                <a:lnTo>
                  <a:pt x="2283" y="659"/>
                </a:lnTo>
                <a:lnTo>
                  <a:pt x="2256" y="638"/>
                </a:lnTo>
                <a:lnTo>
                  <a:pt x="2233" y="613"/>
                </a:lnTo>
                <a:lnTo>
                  <a:pt x="2213" y="585"/>
                </a:lnTo>
                <a:lnTo>
                  <a:pt x="2211" y="580"/>
                </a:lnTo>
                <a:lnTo>
                  <a:pt x="2196" y="545"/>
                </a:lnTo>
                <a:lnTo>
                  <a:pt x="2185" y="507"/>
                </a:lnTo>
                <a:lnTo>
                  <a:pt x="2181" y="467"/>
                </a:lnTo>
                <a:lnTo>
                  <a:pt x="2184" y="435"/>
                </a:lnTo>
                <a:lnTo>
                  <a:pt x="2190" y="404"/>
                </a:lnTo>
                <a:lnTo>
                  <a:pt x="2200" y="376"/>
                </a:lnTo>
                <a:lnTo>
                  <a:pt x="2214" y="348"/>
                </a:lnTo>
                <a:lnTo>
                  <a:pt x="2216" y="345"/>
                </a:lnTo>
                <a:lnTo>
                  <a:pt x="2239" y="313"/>
                </a:lnTo>
                <a:lnTo>
                  <a:pt x="2266" y="286"/>
                </a:lnTo>
                <a:lnTo>
                  <a:pt x="2300" y="263"/>
                </a:lnTo>
                <a:lnTo>
                  <a:pt x="2335" y="247"/>
                </a:lnTo>
                <a:lnTo>
                  <a:pt x="2374" y="236"/>
                </a:lnTo>
                <a:lnTo>
                  <a:pt x="2415" y="233"/>
                </a:lnTo>
                <a:lnTo>
                  <a:pt x="2453" y="236"/>
                </a:lnTo>
                <a:lnTo>
                  <a:pt x="2489" y="244"/>
                </a:lnTo>
                <a:lnTo>
                  <a:pt x="2523" y="259"/>
                </a:lnTo>
                <a:lnTo>
                  <a:pt x="2554" y="277"/>
                </a:lnTo>
                <a:lnTo>
                  <a:pt x="2581" y="301"/>
                </a:lnTo>
                <a:lnTo>
                  <a:pt x="2604" y="328"/>
                </a:lnTo>
                <a:lnTo>
                  <a:pt x="2623" y="359"/>
                </a:lnTo>
                <a:lnTo>
                  <a:pt x="2638" y="393"/>
                </a:lnTo>
                <a:lnTo>
                  <a:pt x="2646" y="429"/>
                </a:lnTo>
                <a:lnTo>
                  <a:pt x="2649" y="467"/>
                </a:lnTo>
                <a:lnTo>
                  <a:pt x="2648" y="491"/>
                </a:lnTo>
                <a:lnTo>
                  <a:pt x="2645" y="515"/>
                </a:lnTo>
                <a:lnTo>
                  <a:pt x="2642" y="521"/>
                </a:lnTo>
                <a:lnTo>
                  <a:pt x="2630" y="559"/>
                </a:lnTo>
                <a:lnTo>
                  <a:pt x="2613" y="593"/>
                </a:lnTo>
                <a:lnTo>
                  <a:pt x="2589" y="623"/>
                </a:lnTo>
                <a:lnTo>
                  <a:pt x="2561" y="650"/>
                </a:lnTo>
                <a:lnTo>
                  <a:pt x="2529" y="671"/>
                </a:lnTo>
                <a:lnTo>
                  <a:pt x="2493" y="686"/>
                </a:lnTo>
                <a:lnTo>
                  <a:pt x="2456" y="697"/>
                </a:lnTo>
                <a:lnTo>
                  <a:pt x="2415" y="701"/>
                </a:lnTo>
                <a:close/>
                <a:moveTo>
                  <a:pt x="2632" y="790"/>
                </a:moveTo>
                <a:lnTo>
                  <a:pt x="2664" y="767"/>
                </a:lnTo>
                <a:lnTo>
                  <a:pt x="2692" y="741"/>
                </a:lnTo>
                <a:lnTo>
                  <a:pt x="2718" y="711"/>
                </a:lnTo>
                <a:lnTo>
                  <a:pt x="2742" y="679"/>
                </a:lnTo>
                <a:lnTo>
                  <a:pt x="3383" y="1421"/>
                </a:lnTo>
                <a:lnTo>
                  <a:pt x="3345" y="1437"/>
                </a:lnTo>
                <a:lnTo>
                  <a:pt x="3310" y="1455"/>
                </a:lnTo>
                <a:lnTo>
                  <a:pt x="3276" y="1477"/>
                </a:lnTo>
                <a:lnTo>
                  <a:pt x="3245" y="1502"/>
                </a:lnTo>
                <a:lnTo>
                  <a:pt x="2632" y="790"/>
                </a:lnTo>
                <a:close/>
                <a:moveTo>
                  <a:pt x="3284" y="3427"/>
                </a:moveTo>
                <a:lnTo>
                  <a:pt x="3319" y="3431"/>
                </a:lnTo>
                <a:lnTo>
                  <a:pt x="3354" y="3440"/>
                </a:lnTo>
                <a:lnTo>
                  <a:pt x="3386" y="3454"/>
                </a:lnTo>
                <a:lnTo>
                  <a:pt x="3415" y="3473"/>
                </a:lnTo>
                <a:lnTo>
                  <a:pt x="3441" y="3496"/>
                </a:lnTo>
                <a:lnTo>
                  <a:pt x="3464" y="3523"/>
                </a:lnTo>
                <a:lnTo>
                  <a:pt x="3481" y="3553"/>
                </a:lnTo>
                <a:lnTo>
                  <a:pt x="3494" y="3588"/>
                </a:lnTo>
                <a:lnTo>
                  <a:pt x="3504" y="3623"/>
                </a:lnTo>
                <a:lnTo>
                  <a:pt x="3506" y="3661"/>
                </a:lnTo>
                <a:lnTo>
                  <a:pt x="3506" y="3739"/>
                </a:lnTo>
                <a:lnTo>
                  <a:pt x="1559" y="3739"/>
                </a:lnTo>
                <a:lnTo>
                  <a:pt x="1559" y="3661"/>
                </a:lnTo>
                <a:lnTo>
                  <a:pt x="1561" y="3623"/>
                </a:lnTo>
                <a:lnTo>
                  <a:pt x="1569" y="3588"/>
                </a:lnTo>
                <a:lnTo>
                  <a:pt x="1583" y="3553"/>
                </a:lnTo>
                <a:lnTo>
                  <a:pt x="1601" y="3523"/>
                </a:lnTo>
                <a:lnTo>
                  <a:pt x="1624" y="3496"/>
                </a:lnTo>
                <a:lnTo>
                  <a:pt x="1650" y="3473"/>
                </a:lnTo>
                <a:lnTo>
                  <a:pt x="1679" y="3454"/>
                </a:lnTo>
                <a:lnTo>
                  <a:pt x="1711" y="3440"/>
                </a:lnTo>
                <a:lnTo>
                  <a:pt x="1745" y="3431"/>
                </a:lnTo>
                <a:lnTo>
                  <a:pt x="1781" y="3427"/>
                </a:lnTo>
                <a:lnTo>
                  <a:pt x="3284" y="3427"/>
                </a:lnTo>
                <a:close/>
                <a:moveTo>
                  <a:pt x="2697" y="3272"/>
                </a:moveTo>
                <a:lnTo>
                  <a:pt x="2512" y="3272"/>
                </a:lnTo>
                <a:lnTo>
                  <a:pt x="3277" y="2106"/>
                </a:lnTo>
                <a:lnTo>
                  <a:pt x="3319" y="2133"/>
                </a:lnTo>
                <a:lnTo>
                  <a:pt x="3366" y="2154"/>
                </a:lnTo>
                <a:lnTo>
                  <a:pt x="3414" y="2170"/>
                </a:lnTo>
                <a:lnTo>
                  <a:pt x="2697" y="3272"/>
                </a:lnTo>
                <a:close/>
                <a:moveTo>
                  <a:pt x="3540" y="2022"/>
                </a:moveTo>
                <a:lnTo>
                  <a:pt x="3506" y="2025"/>
                </a:lnTo>
                <a:lnTo>
                  <a:pt x="3468" y="2022"/>
                </a:lnTo>
                <a:lnTo>
                  <a:pt x="3433" y="2014"/>
                </a:lnTo>
                <a:lnTo>
                  <a:pt x="3399" y="1999"/>
                </a:lnTo>
                <a:lnTo>
                  <a:pt x="3368" y="1979"/>
                </a:lnTo>
                <a:lnTo>
                  <a:pt x="3341" y="1957"/>
                </a:lnTo>
                <a:lnTo>
                  <a:pt x="3318" y="1930"/>
                </a:lnTo>
                <a:lnTo>
                  <a:pt x="3298" y="1899"/>
                </a:lnTo>
                <a:lnTo>
                  <a:pt x="3284" y="1865"/>
                </a:lnTo>
                <a:lnTo>
                  <a:pt x="3276" y="1829"/>
                </a:lnTo>
                <a:lnTo>
                  <a:pt x="3272" y="1791"/>
                </a:lnTo>
                <a:lnTo>
                  <a:pt x="3276" y="1754"/>
                </a:lnTo>
                <a:lnTo>
                  <a:pt x="3284" y="1717"/>
                </a:lnTo>
                <a:lnTo>
                  <a:pt x="3298" y="1684"/>
                </a:lnTo>
                <a:lnTo>
                  <a:pt x="3318" y="1653"/>
                </a:lnTo>
                <a:lnTo>
                  <a:pt x="3341" y="1626"/>
                </a:lnTo>
                <a:lnTo>
                  <a:pt x="3368" y="1602"/>
                </a:lnTo>
                <a:lnTo>
                  <a:pt x="3399" y="1583"/>
                </a:lnTo>
                <a:lnTo>
                  <a:pt x="3433" y="1569"/>
                </a:lnTo>
                <a:lnTo>
                  <a:pt x="3468" y="1561"/>
                </a:lnTo>
                <a:lnTo>
                  <a:pt x="3506" y="1557"/>
                </a:lnTo>
                <a:lnTo>
                  <a:pt x="3526" y="1559"/>
                </a:lnTo>
                <a:lnTo>
                  <a:pt x="3533" y="1559"/>
                </a:lnTo>
                <a:lnTo>
                  <a:pt x="3571" y="1567"/>
                </a:lnTo>
                <a:lnTo>
                  <a:pt x="3607" y="1580"/>
                </a:lnTo>
                <a:lnTo>
                  <a:pt x="3639" y="1599"/>
                </a:lnTo>
                <a:lnTo>
                  <a:pt x="3667" y="1622"/>
                </a:lnTo>
                <a:lnTo>
                  <a:pt x="3692" y="1650"/>
                </a:lnTo>
                <a:lnTo>
                  <a:pt x="3712" y="1680"/>
                </a:lnTo>
                <a:lnTo>
                  <a:pt x="3727" y="1715"/>
                </a:lnTo>
                <a:lnTo>
                  <a:pt x="3737" y="1752"/>
                </a:lnTo>
                <a:lnTo>
                  <a:pt x="3740" y="1791"/>
                </a:lnTo>
                <a:lnTo>
                  <a:pt x="3737" y="1829"/>
                </a:lnTo>
                <a:lnTo>
                  <a:pt x="3728" y="1866"/>
                </a:lnTo>
                <a:lnTo>
                  <a:pt x="3714" y="1899"/>
                </a:lnTo>
                <a:lnTo>
                  <a:pt x="3694" y="1930"/>
                </a:lnTo>
                <a:lnTo>
                  <a:pt x="3670" y="1957"/>
                </a:lnTo>
                <a:lnTo>
                  <a:pt x="3643" y="1980"/>
                </a:lnTo>
                <a:lnTo>
                  <a:pt x="3613" y="1999"/>
                </a:lnTo>
                <a:lnTo>
                  <a:pt x="3578" y="2014"/>
                </a:lnTo>
                <a:lnTo>
                  <a:pt x="3543" y="2022"/>
                </a:lnTo>
                <a:lnTo>
                  <a:pt x="3540" y="202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3" name="组合 92"/>
          <p:cNvGrpSpPr/>
          <p:nvPr/>
        </p:nvGrpSpPr>
        <p:grpSpPr>
          <a:xfrm>
            <a:off x="4027180" y="4525659"/>
            <a:ext cx="816391" cy="612580"/>
            <a:chOff x="3690938" y="4191000"/>
            <a:chExt cx="1131887" cy="849313"/>
          </a:xfrm>
          <a:solidFill>
            <a:schemeClr val="bg1"/>
          </a:solidFill>
        </p:grpSpPr>
        <p:sp>
          <p:nvSpPr>
            <p:cNvPr id="94" name="Freeform 26"/>
            <p:cNvSpPr>
              <a:spLocks/>
            </p:cNvSpPr>
            <p:nvPr/>
          </p:nvSpPr>
          <p:spPr bwMode="auto">
            <a:xfrm>
              <a:off x="3690938" y="4191000"/>
              <a:ext cx="282575" cy="442913"/>
            </a:xfrm>
            <a:custGeom>
              <a:avLst/>
              <a:gdLst>
                <a:gd name="T0" fmla="*/ 627 w 888"/>
                <a:gd name="T1" fmla="*/ 10 h 1392"/>
                <a:gd name="T2" fmla="*/ 620 w 888"/>
                <a:gd name="T3" fmla="*/ 7 h 1392"/>
                <a:gd name="T4" fmla="*/ 604 w 888"/>
                <a:gd name="T5" fmla="*/ 1 h 1392"/>
                <a:gd name="T6" fmla="*/ 581 w 888"/>
                <a:gd name="T7" fmla="*/ 0 h 1392"/>
                <a:gd name="T8" fmla="*/ 554 w 888"/>
                <a:gd name="T9" fmla="*/ 9 h 1392"/>
                <a:gd name="T10" fmla="*/ 527 w 888"/>
                <a:gd name="T11" fmla="*/ 34 h 1392"/>
                <a:gd name="T12" fmla="*/ 513 w 888"/>
                <a:gd name="T13" fmla="*/ 58 h 1392"/>
                <a:gd name="T14" fmla="*/ 503 w 888"/>
                <a:gd name="T15" fmla="*/ 84 h 1392"/>
                <a:gd name="T16" fmla="*/ 485 w 888"/>
                <a:gd name="T17" fmla="*/ 128 h 1392"/>
                <a:gd name="T18" fmla="*/ 459 w 888"/>
                <a:gd name="T19" fmla="*/ 186 h 1392"/>
                <a:gd name="T20" fmla="*/ 427 w 888"/>
                <a:gd name="T21" fmla="*/ 257 h 1392"/>
                <a:gd name="T22" fmla="*/ 389 w 888"/>
                <a:gd name="T23" fmla="*/ 338 h 1392"/>
                <a:gd name="T24" fmla="*/ 349 w 888"/>
                <a:gd name="T25" fmla="*/ 425 h 1392"/>
                <a:gd name="T26" fmla="*/ 306 w 888"/>
                <a:gd name="T27" fmla="*/ 518 h 1392"/>
                <a:gd name="T28" fmla="*/ 260 w 888"/>
                <a:gd name="T29" fmla="*/ 613 h 1392"/>
                <a:gd name="T30" fmla="*/ 216 w 888"/>
                <a:gd name="T31" fmla="*/ 708 h 1392"/>
                <a:gd name="T32" fmla="*/ 173 w 888"/>
                <a:gd name="T33" fmla="*/ 800 h 1392"/>
                <a:gd name="T34" fmla="*/ 133 w 888"/>
                <a:gd name="T35" fmla="*/ 886 h 1392"/>
                <a:gd name="T36" fmla="*/ 95 w 888"/>
                <a:gd name="T37" fmla="*/ 964 h 1392"/>
                <a:gd name="T38" fmla="*/ 64 w 888"/>
                <a:gd name="T39" fmla="*/ 1032 h 1392"/>
                <a:gd name="T40" fmla="*/ 38 w 888"/>
                <a:gd name="T41" fmla="*/ 1086 h 1392"/>
                <a:gd name="T42" fmla="*/ 19 w 888"/>
                <a:gd name="T43" fmla="*/ 1125 h 1392"/>
                <a:gd name="T44" fmla="*/ 9 w 888"/>
                <a:gd name="T45" fmla="*/ 1147 h 1392"/>
                <a:gd name="T46" fmla="*/ 8 w 888"/>
                <a:gd name="T47" fmla="*/ 1151 h 1392"/>
                <a:gd name="T48" fmla="*/ 3 w 888"/>
                <a:gd name="T49" fmla="*/ 1165 h 1392"/>
                <a:gd name="T50" fmla="*/ 0 w 888"/>
                <a:gd name="T51" fmla="*/ 1190 h 1392"/>
                <a:gd name="T52" fmla="*/ 2 w 888"/>
                <a:gd name="T53" fmla="*/ 1219 h 1392"/>
                <a:gd name="T54" fmla="*/ 15 w 888"/>
                <a:gd name="T55" fmla="*/ 1247 h 1392"/>
                <a:gd name="T56" fmla="*/ 42 w 888"/>
                <a:gd name="T57" fmla="*/ 1271 h 1392"/>
                <a:gd name="T58" fmla="*/ 243 w 888"/>
                <a:gd name="T59" fmla="*/ 1379 h 1392"/>
                <a:gd name="T60" fmla="*/ 256 w 888"/>
                <a:gd name="T61" fmla="*/ 1384 h 1392"/>
                <a:gd name="T62" fmla="*/ 279 w 888"/>
                <a:gd name="T63" fmla="*/ 1391 h 1392"/>
                <a:gd name="T64" fmla="*/ 308 w 888"/>
                <a:gd name="T65" fmla="*/ 1392 h 1392"/>
                <a:gd name="T66" fmla="*/ 338 w 888"/>
                <a:gd name="T67" fmla="*/ 1381 h 1392"/>
                <a:gd name="T68" fmla="*/ 367 w 888"/>
                <a:gd name="T69" fmla="*/ 1353 h 1392"/>
                <a:gd name="T70" fmla="*/ 874 w 888"/>
                <a:gd name="T71" fmla="*/ 255 h 1392"/>
                <a:gd name="T72" fmla="*/ 877 w 888"/>
                <a:gd name="T73" fmla="*/ 247 h 1392"/>
                <a:gd name="T74" fmla="*/ 885 w 888"/>
                <a:gd name="T75" fmla="*/ 226 h 1392"/>
                <a:gd name="T76" fmla="*/ 888 w 888"/>
                <a:gd name="T77" fmla="*/ 196 h 1392"/>
                <a:gd name="T78" fmla="*/ 883 w 888"/>
                <a:gd name="T79" fmla="*/ 163 h 1392"/>
                <a:gd name="T80" fmla="*/ 862 w 888"/>
                <a:gd name="T81" fmla="*/ 133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88" h="1392">
                  <a:moveTo>
                    <a:pt x="845" y="120"/>
                  </a:moveTo>
                  <a:lnTo>
                    <a:pt x="627" y="10"/>
                  </a:lnTo>
                  <a:lnTo>
                    <a:pt x="624" y="9"/>
                  </a:lnTo>
                  <a:lnTo>
                    <a:pt x="620" y="7"/>
                  </a:lnTo>
                  <a:lnTo>
                    <a:pt x="614" y="3"/>
                  </a:lnTo>
                  <a:lnTo>
                    <a:pt x="604" y="1"/>
                  </a:lnTo>
                  <a:lnTo>
                    <a:pt x="593" y="0"/>
                  </a:lnTo>
                  <a:lnTo>
                    <a:pt x="581" y="0"/>
                  </a:lnTo>
                  <a:lnTo>
                    <a:pt x="568" y="3"/>
                  </a:lnTo>
                  <a:lnTo>
                    <a:pt x="554" y="9"/>
                  </a:lnTo>
                  <a:lnTo>
                    <a:pt x="541" y="19"/>
                  </a:lnTo>
                  <a:lnTo>
                    <a:pt x="527" y="34"/>
                  </a:lnTo>
                  <a:lnTo>
                    <a:pt x="515" y="53"/>
                  </a:lnTo>
                  <a:lnTo>
                    <a:pt x="513" y="58"/>
                  </a:lnTo>
                  <a:lnTo>
                    <a:pt x="510" y="69"/>
                  </a:lnTo>
                  <a:lnTo>
                    <a:pt x="503" y="84"/>
                  </a:lnTo>
                  <a:lnTo>
                    <a:pt x="495" y="104"/>
                  </a:lnTo>
                  <a:lnTo>
                    <a:pt x="485" y="128"/>
                  </a:lnTo>
                  <a:lnTo>
                    <a:pt x="473" y="156"/>
                  </a:lnTo>
                  <a:lnTo>
                    <a:pt x="459" y="186"/>
                  </a:lnTo>
                  <a:lnTo>
                    <a:pt x="443" y="220"/>
                  </a:lnTo>
                  <a:lnTo>
                    <a:pt x="427" y="257"/>
                  </a:lnTo>
                  <a:lnTo>
                    <a:pt x="408" y="296"/>
                  </a:lnTo>
                  <a:lnTo>
                    <a:pt x="389" y="338"/>
                  </a:lnTo>
                  <a:lnTo>
                    <a:pt x="369" y="381"/>
                  </a:lnTo>
                  <a:lnTo>
                    <a:pt x="349" y="425"/>
                  </a:lnTo>
                  <a:lnTo>
                    <a:pt x="327" y="472"/>
                  </a:lnTo>
                  <a:lnTo>
                    <a:pt x="306" y="518"/>
                  </a:lnTo>
                  <a:lnTo>
                    <a:pt x="283" y="566"/>
                  </a:lnTo>
                  <a:lnTo>
                    <a:pt x="260" y="613"/>
                  </a:lnTo>
                  <a:lnTo>
                    <a:pt x="239" y="661"/>
                  </a:lnTo>
                  <a:lnTo>
                    <a:pt x="216" y="708"/>
                  </a:lnTo>
                  <a:lnTo>
                    <a:pt x="194" y="755"/>
                  </a:lnTo>
                  <a:lnTo>
                    <a:pt x="173" y="800"/>
                  </a:lnTo>
                  <a:lnTo>
                    <a:pt x="152" y="843"/>
                  </a:lnTo>
                  <a:lnTo>
                    <a:pt x="133" y="886"/>
                  </a:lnTo>
                  <a:lnTo>
                    <a:pt x="113" y="926"/>
                  </a:lnTo>
                  <a:lnTo>
                    <a:pt x="95" y="964"/>
                  </a:lnTo>
                  <a:lnTo>
                    <a:pt x="79" y="1000"/>
                  </a:lnTo>
                  <a:lnTo>
                    <a:pt x="64" y="1032"/>
                  </a:lnTo>
                  <a:lnTo>
                    <a:pt x="50" y="1061"/>
                  </a:lnTo>
                  <a:lnTo>
                    <a:pt x="38" y="1086"/>
                  </a:lnTo>
                  <a:lnTo>
                    <a:pt x="27" y="1108"/>
                  </a:lnTo>
                  <a:lnTo>
                    <a:pt x="19" y="1125"/>
                  </a:lnTo>
                  <a:lnTo>
                    <a:pt x="13" y="1138"/>
                  </a:lnTo>
                  <a:lnTo>
                    <a:pt x="9" y="1147"/>
                  </a:lnTo>
                  <a:lnTo>
                    <a:pt x="8" y="1149"/>
                  </a:lnTo>
                  <a:lnTo>
                    <a:pt x="8" y="1151"/>
                  </a:lnTo>
                  <a:lnTo>
                    <a:pt x="5" y="1156"/>
                  </a:lnTo>
                  <a:lnTo>
                    <a:pt x="3" y="1165"/>
                  </a:lnTo>
                  <a:lnTo>
                    <a:pt x="1" y="1177"/>
                  </a:lnTo>
                  <a:lnTo>
                    <a:pt x="0" y="1190"/>
                  </a:lnTo>
                  <a:lnTo>
                    <a:pt x="0" y="1204"/>
                  </a:lnTo>
                  <a:lnTo>
                    <a:pt x="2" y="1219"/>
                  </a:lnTo>
                  <a:lnTo>
                    <a:pt x="6" y="1233"/>
                  </a:lnTo>
                  <a:lnTo>
                    <a:pt x="15" y="1247"/>
                  </a:lnTo>
                  <a:lnTo>
                    <a:pt x="26" y="1260"/>
                  </a:lnTo>
                  <a:lnTo>
                    <a:pt x="42" y="1271"/>
                  </a:lnTo>
                  <a:lnTo>
                    <a:pt x="241" y="1378"/>
                  </a:lnTo>
                  <a:lnTo>
                    <a:pt x="243" y="1379"/>
                  </a:lnTo>
                  <a:lnTo>
                    <a:pt x="248" y="1381"/>
                  </a:lnTo>
                  <a:lnTo>
                    <a:pt x="256" y="1384"/>
                  </a:lnTo>
                  <a:lnTo>
                    <a:pt x="267" y="1388"/>
                  </a:lnTo>
                  <a:lnTo>
                    <a:pt x="279" y="1391"/>
                  </a:lnTo>
                  <a:lnTo>
                    <a:pt x="293" y="1392"/>
                  </a:lnTo>
                  <a:lnTo>
                    <a:pt x="308" y="1392"/>
                  </a:lnTo>
                  <a:lnTo>
                    <a:pt x="323" y="1387"/>
                  </a:lnTo>
                  <a:lnTo>
                    <a:pt x="338" y="1381"/>
                  </a:lnTo>
                  <a:lnTo>
                    <a:pt x="353" y="1369"/>
                  </a:lnTo>
                  <a:lnTo>
                    <a:pt x="367" y="1353"/>
                  </a:lnTo>
                  <a:lnTo>
                    <a:pt x="380" y="1331"/>
                  </a:lnTo>
                  <a:lnTo>
                    <a:pt x="874" y="255"/>
                  </a:lnTo>
                  <a:lnTo>
                    <a:pt x="875" y="253"/>
                  </a:lnTo>
                  <a:lnTo>
                    <a:pt x="877" y="247"/>
                  </a:lnTo>
                  <a:lnTo>
                    <a:pt x="880" y="238"/>
                  </a:lnTo>
                  <a:lnTo>
                    <a:pt x="885" y="226"/>
                  </a:lnTo>
                  <a:lnTo>
                    <a:pt x="887" y="212"/>
                  </a:lnTo>
                  <a:lnTo>
                    <a:pt x="888" y="196"/>
                  </a:lnTo>
                  <a:lnTo>
                    <a:pt x="887" y="179"/>
                  </a:lnTo>
                  <a:lnTo>
                    <a:pt x="883" y="163"/>
                  </a:lnTo>
                  <a:lnTo>
                    <a:pt x="875" y="148"/>
                  </a:lnTo>
                  <a:lnTo>
                    <a:pt x="862" y="133"/>
                  </a:lnTo>
                  <a:lnTo>
                    <a:pt x="845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4535488" y="4192588"/>
              <a:ext cx="287337" cy="439738"/>
            </a:xfrm>
            <a:custGeom>
              <a:avLst/>
              <a:gdLst>
                <a:gd name="T0" fmla="*/ 384 w 905"/>
                <a:gd name="T1" fmla="*/ 67 h 1383"/>
                <a:gd name="T2" fmla="*/ 380 w 905"/>
                <a:gd name="T3" fmla="*/ 60 h 1383"/>
                <a:gd name="T4" fmla="*/ 368 w 905"/>
                <a:gd name="T5" fmla="*/ 40 h 1383"/>
                <a:gd name="T6" fmla="*/ 349 w 905"/>
                <a:gd name="T7" fmla="*/ 19 h 1383"/>
                <a:gd name="T8" fmla="*/ 321 w 905"/>
                <a:gd name="T9" fmla="*/ 4 h 1383"/>
                <a:gd name="T10" fmla="*/ 285 w 905"/>
                <a:gd name="T11" fmla="*/ 2 h 1383"/>
                <a:gd name="T12" fmla="*/ 46 w 905"/>
                <a:gd name="T13" fmla="*/ 118 h 1383"/>
                <a:gd name="T14" fmla="*/ 40 w 905"/>
                <a:gd name="T15" fmla="*/ 121 h 1383"/>
                <a:gd name="T16" fmla="*/ 27 w 905"/>
                <a:gd name="T17" fmla="*/ 132 h 1383"/>
                <a:gd name="T18" fmla="*/ 12 w 905"/>
                <a:gd name="T19" fmla="*/ 149 h 1383"/>
                <a:gd name="T20" fmla="*/ 1 w 905"/>
                <a:gd name="T21" fmla="*/ 178 h 1383"/>
                <a:gd name="T22" fmla="*/ 3 w 905"/>
                <a:gd name="T23" fmla="*/ 214 h 1383"/>
                <a:gd name="T24" fmla="*/ 14 w 905"/>
                <a:gd name="T25" fmla="*/ 241 h 1383"/>
                <a:gd name="T26" fmla="*/ 28 w 905"/>
                <a:gd name="T27" fmla="*/ 266 h 1383"/>
                <a:gd name="T28" fmla="*/ 49 w 905"/>
                <a:gd name="T29" fmla="*/ 311 h 1383"/>
                <a:gd name="T30" fmla="*/ 80 w 905"/>
                <a:gd name="T31" fmla="*/ 372 h 1383"/>
                <a:gd name="T32" fmla="*/ 114 w 905"/>
                <a:gd name="T33" fmla="*/ 445 h 1383"/>
                <a:gd name="T34" fmla="*/ 154 w 905"/>
                <a:gd name="T35" fmla="*/ 529 h 1383"/>
                <a:gd name="T36" fmla="*/ 197 w 905"/>
                <a:gd name="T37" fmla="*/ 620 h 1383"/>
                <a:gd name="T38" fmla="*/ 243 w 905"/>
                <a:gd name="T39" fmla="*/ 717 h 1383"/>
                <a:gd name="T40" fmla="*/ 288 w 905"/>
                <a:gd name="T41" fmla="*/ 815 h 1383"/>
                <a:gd name="T42" fmla="*/ 334 w 905"/>
                <a:gd name="T43" fmla="*/ 913 h 1383"/>
                <a:gd name="T44" fmla="*/ 377 w 905"/>
                <a:gd name="T45" fmla="*/ 1005 h 1383"/>
                <a:gd name="T46" fmla="*/ 417 w 905"/>
                <a:gd name="T47" fmla="*/ 1093 h 1383"/>
                <a:gd name="T48" fmla="*/ 452 w 905"/>
                <a:gd name="T49" fmla="*/ 1170 h 1383"/>
                <a:gd name="T50" fmla="*/ 483 w 905"/>
                <a:gd name="T51" fmla="*/ 1235 h 1383"/>
                <a:gd name="T52" fmla="*/ 505 w 905"/>
                <a:gd name="T53" fmla="*/ 1285 h 1383"/>
                <a:gd name="T54" fmla="*/ 520 w 905"/>
                <a:gd name="T55" fmla="*/ 1317 h 1383"/>
                <a:gd name="T56" fmla="*/ 526 w 905"/>
                <a:gd name="T57" fmla="*/ 1328 h 1383"/>
                <a:gd name="T58" fmla="*/ 531 w 905"/>
                <a:gd name="T59" fmla="*/ 1336 h 1383"/>
                <a:gd name="T60" fmla="*/ 546 w 905"/>
                <a:gd name="T61" fmla="*/ 1354 h 1383"/>
                <a:gd name="T62" fmla="*/ 570 w 905"/>
                <a:gd name="T63" fmla="*/ 1374 h 1383"/>
                <a:gd name="T64" fmla="*/ 602 w 905"/>
                <a:gd name="T65" fmla="*/ 1383 h 1383"/>
                <a:gd name="T66" fmla="*/ 638 w 905"/>
                <a:gd name="T67" fmla="*/ 1376 h 1383"/>
                <a:gd name="T68" fmla="*/ 845 w 905"/>
                <a:gd name="T69" fmla="*/ 1278 h 1383"/>
                <a:gd name="T70" fmla="*/ 856 w 905"/>
                <a:gd name="T71" fmla="*/ 1270 h 1383"/>
                <a:gd name="T72" fmla="*/ 876 w 905"/>
                <a:gd name="T73" fmla="*/ 1256 h 1383"/>
                <a:gd name="T74" fmla="*/ 894 w 905"/>
                <a:gd name="T75" fmla="*/ 1232 h 1383"/>
                <a:gd name="T76" fmla="*/ 905 w 905"/>
                <a:gd name="T77" fmla="*/ 1201 h 1383"/>
                <a:gd name="T78" fmla="*/ 902 w 905"/>
                <a:gd name="T79" fmla="*/ 116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05" h="1383">
                  <a:moveTo>
                    <a:pt x="893" y="1135"/>
                  </a:moveTo>
                  <a:lnTo>
                    <a:pt x="384" y="67"/>
                  </a:lnTo>
                  <a:lnTo>
                    <a:pt x="383" y="65"/>
                  </a:lnTo>
                  <a:lnTo>
                    <a:pt x="380" y="60"/>
                  </a:lnTo>
                  <a:lnTo>
                    <a:pt x="376" y="51"/>
                  </a:lnTo>
                  <a:lnTo>
                    <a:pt x="368" y="40"/>
                  </a:lnTo>
                  <a:lnTo>
                    <a:pt x="360" y="30"/>
                  </a:lnTo>
                  <a:lnTo>
                    <a:pt x="349" y="19"/>
                  </a:lnTo>
                  <a:lnTo>
                    <a:pt x="336" y="10"/>
                  </a:lnTo>
                  <a:lnTo>
                    <a:pt x="321" y="4"/>
                  </a:lnTo>
                  <a:lnTo>
                    <a:pt x="303" y="0"/>
                  </a:lnTo>
                  <a:lnTo>
                    <a:pt x="285" y="2"/>
                  </a:lnTo>
                  <a:lnTo>
                    <a:pt x="264" y="8"/>
                  </a:lnTo>
                  <a:lnTo>
                    <a:pt x="46" y="118"/>
                  </a:lnTo>
                  <a:lnTo>
                    <a:pt x="44" y="119"/>
                  </a:lnTo>
                  <a:lnTo>
                    <a:pt x="40" y="121"/>
                  </a:lnTo>
                  <a:lnTo>
                    <a:pt x="34" y="126"/>
                  </a:lnTo>
                  <a:lnTo>
                    <a:pt x="27" y="132"/>
                  </a:lnTo>
                  <a:lnTo>
                    <a:pt x="18" y="140"/>
                  </a:lnTo>
                  <a:lnTo>
                    <a:pt x="12" y="149"/>
                  </a:lnTo>
                  <a:lnTo>
                    <a:pt x="5" y="162"/>
                  </a:lnTo>
                  <a:lnTo>
                    <a:pt x="1" y="178"/>
                  </a:lnTo>
                  <a:lnTo>
                    <a:pt x="0" y="194"/>
                  </a:lnTo>
                  <a:lnTo>
                    <a:pt x="3" y="214"/>
                  </a:lnTo>
                  <a:lnTo>
                    <a:pt x="10" y="236"/>
                  </a:lnTo>
                  <a:lnTo>
                    <a:pt x="14" y="241"/>
                  </a:lnTo>
                  <a:lnTo>
                    <a:pt x="19" y="251"/>
                  </a:lnTo>
                  <a:lnTo>
                    <a:pt x="28" y="266"/>
                  </a:lnTo>
                  <a:lnTo>
                    <a:pt x="38" y="287"/>
                  </a:lnTo>
                  <a:lnTo>
                    <a:pt x="49" y="311"/>
                  </a:lnTo>
                  <a:lnTo>
                    <a:pt x="64" y="339"/>
                  </a:lnTo>
                  <a:lnTo>
                    <a:pt x="80" y="372"/>
                  </a:lnTo>
                  <a:lnTo>
                    <a:pt x="96" y="406"/>
                  </a:lnTo>
                  <a:lnTo>
                    <a:pt x="114" y="445"/>
                  </a:lnTo>
                  <a:lnTo>
                    <a:pt x="134" y="486"/>
                  </a:lnTo>
                  <a:lnTo>
                    <a:pt x="154" y="529"/>
                  </a:lnTo>
                  <a:lnTo>
                    <a:pt x="176" y="574"/>
                  </a:lnTo>
                  <a:lnTo>
                    <a:pt x="197" y="620"/>
                  </a:lnTo>
                  <a:lnTo>
                    <a:pt x="220" y="669"/>
                  </a:lnTo>
                  <a:lnTo>
                    <a:pt x="243" y="717"/>
                  </a:lnTo>
                  <a:lnTo>
                    <a:pt x="266" y="766"/>
                  </a:lnTo>
                  <a:lnTo>
                    <a:pt x="288" y="815"/>
                  </a:lnTo>
                  <a:lnTo>
                    <a:pt x="311" y="864"/>
                  </a:lnTo>
                  <a:lnTo>
                    <a:pt x="334" y="913"/>
                  </a:lnTo>
                  <a:lnTo>
                    <a:pt x="355" y="959"/>
                  </a:lnTo>
                  <a:lnTo>
                    <a:pt x="377" y="1005"/>
                  </a:lnTo>
                  <a:lnTo>
                    <a:pt x="397" y="1050"/>
                  </a:lnTo>
                  <a:lnTo>
                    <a:pt x="417" y="1093"/>
                  </a:lnTo>
                  <a:lnTo>
                    <a:pt x="435" y="1133"/>
                  </a:lnTo>
                  <a:lnTo>
                    <a:pt x="452" y="1170"/>
                  </a:lnTo>
                  <a:lnTo>
                    <a:pt x="469" y="1204"/>
                  </a:lnTo>
                  <a:lnTo>
                    <a:pt x="483" y="1235"/>
                  </a:lnTo>
                  <a:lnTo>
                    <a:pt x="496" y="1262"/>
                  </a:lnTo>
                  <a:lnTo>
                    <a:pt x="505" y="1285"/>
                  </a:lnTo>
                  <a:lnTo>
                    <a:pt x="514" y="1303"/>
                  </a:lnTo>
                  <a:lnTo>
                    <a:pt x="520" y="1317"/>
                  </a:lnTo>
                  <a:lnTo>
                    <a:pt x="525" y="1325"/>
                  </a:lnTo>
                  <a:lnTo>
                    <a:pt x="526" y="1328"/>
                  </a:lnTo>
                  <a:lnTo>
                    <a:pt x="527" y="1330"/>
                  </a:lnTo>
                  <a:lnTo>
                    <a:pt x="531" y="1336"/>
                  </a:lnTo>
                  <a:lnTo>
                    <a:pt x="538" y="1344"/>
                  </a:lnTo>
                  <a:lnTo>
                    <a:pt x="546" y="1354"/>
                  </a:lnTo>
                  <a:lnTo>
                    <a:pt x="557" y="1364"/>
                  </a:lnTo>
                  <a:lnTo>
                    <a:pt x="570" y="1374"/>
                  </a:lnTo>
                  <a:lnTo>
                    <a:pt x="584" y="1380"/>
                  </a:lnTo>
                  <a:lnTo>
                    <a:pt x="602" y="1383"/>
                  </a:lnTo>
                  <a:lnTo>
                    <a:pt x="619" y="1382"/>
                  </a:lnTo>
                  <a:lnTo>
                    <a:pt x="638" y="1376"/>
                  </a:lnTo>
                  <a:lnTo>
                    <a:pt x="842" y="1279"/>
                  </a:lnTo>
                  <a:lnTo>
                    <a:pt x="845" y="1278"/>
                  </a:lnTo>
                  <a:lnTo>
                    <a:pt x="849" y="1275"/>
                  </a:lnTo>
                  <a:lnTo>
                    <a:pt x="856" y="1270"/>
                  </a:lnTo>
                  <a:lnTo>
                    <a:pt x="866" y="1263"/>
                  </a:lnTo>
                  <a:lnTo>
                    <a:pt x="876" y="1256"/>
                  </a:lnTo>
                  <a:lnTo>
                    <a:pt x="886" y="1245"/>
                  </a:lnTo>
                  <a:lnTo>
                    <a:pt x="894" y="1232"/>
                  </a:lnTo>
                  <a:lnTo>
                    <a:pt x="901" y="1218"/>
                  </a:lnTo>
                  <a:lnTo>
                    <a:pt x="905" y="1201"/>
                  </a:lnTo>
                  <a:lnTo>
                    <a:pt x="905" y="1181"/>
                  </a:lnTo>
                  <a:lnTo>
                    <a:pt x="902" y="1160"/>
                  </a:lnTo>
                  <a:lnTo>
                    <a:pt x="893" y="113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"/>
            <p:cNvSpPr>
              <a:spLocks/>
            </p:cNvSpPr>
            <p:nvPr/>
          </p:nvSpPr>
          <p:spPr bwMode="auto">
            <a:xfrm>
              <a:off x="3857625" y="4265613"/>
              <a:ext cx="806450" cy="774700"/>
            </a:xfrm>
            <a:custGeom>
              <a:avLst/>
              <a:gdLst>
                <a:gd name="T0" fmla="*/ 1820 w 2538"/>
                <a:gd name="T1" fmla="*/ 95 h 2438"/>
                <a:gd name="T2" fmla="*/ 1645 w 2538"/>
                <a:gd name="T3" fmla="*/ 47 h 2438"/>
                <a:gd name="T4" fmla="*/ 1422 w 2538"/>
                <a:gd name="T5" fmla="*/ 5 h 2438"/>
                <a:gd name="T6" fmla="*/ 1209 w 2538"/>
                <a:gd name="T7" fmla="*/ 23 h 2438"/>
                <a:gd name="T8" fmla="*/ 996 w 2538"/>
                <a:gd name="T9" fmla="*/ 113 h 2438"/>
                <a:gd name="T10" fmla="*/ 657 w 2538"/>
                <a:gd name="T11" fmla="*/ 415 h 2438"/>
                <a:gd name="T12" fmla="*/ 626 w 2538"/>
                <a:gd name="T13" fmla="*/ 636 h 2438"/>
                <a:gd name="T14" fmla="*/ 568 w 2538"/>
                <a:gd name="T15" fmla="*/ 825 h 2438"/>
                <a:gd name="T16" fmla="*/ 644 w 2538"/>
                <a:gd name="T17" fmla="*/ 972 h 2438"/>
                <a:gd name="T18" fmla="*/ 789 w 2538"/>
                <a:gd name="T19" fmla="*/ 986 h 2438"/>
                <a:gd name="T20" fmla="*/ 1040 w 2538"/>
                <a:gd name="T21" fmla="*/ 793 h 2438"/>
                <a:gd name="T22" fmla="*/ 1091 w 2538"/>
                <a:gd name="T23" fmla="*/ 633 h 2438"/>
                <a:gd name="T24" fmla="*/ 1278 w 2538"/>
                <a:gd name="T25" fmla="*/ 510 h 2438"/>
                <a:gd name="T26" fmla="*/ 2366 w 2538"/>
                <a:gd name="T27" fmla="*/ 1424 h 2438"/>
                <a:gd name="T28" fmla="*/ 2391 w 2538"/>
                <a:gd name="T29" fmla="*/ 1591 h 2438"/>
                <a:gd name="T30" fmla="*/ 2277 w 2538"/>
                <a:gd name="T31" fmla="*/ 1661 h 2438"/>
                <a:gd name="T32" fmla="*/ 1482 w 2538"/>
                <a:gd name="T33" fmla="*/ 1136 h 2438"/>
                <a:gd name="T34" fmla="*/ 1451 w 2538"/>
                <a:gd name="T35" fmla="*/ 1217 h 2438"/>
                <a:gd name="T36" fmla="*/ 2147 w 2538"/>
                <a:gd name="T37" fmla="*/ 1836 h 2438"/>
                <a:gd name="T38" fmla="*/ 2074 w 2538"/>
                <a:gd name="T39" fmla="*/ 1917 h 2438"/>
                <a:gd name="T40" fmla="*/ 1371 w 2538"/>
                <a:gd name="T41" fmla="*/ 1460 h 2438"/>
                <a:gd name="T42" fmla="*/ 1316 w 2538"/>
                <a:gd name="T43" fmla="*/ 1539 h 2438"/>
                <a:gd name="T44" fmla="*/ 1872 w 2538"/>
                <a:gd name="T45" fmla="*/ 2028 h 2438"/>
                <a:gd name="T46" fmla="*/ 1813 w 2538"/>
                <a:gd name="T47" fmla="*/ 2128 h 2438"/>
                <a:gd name="T48" fmla="*/ 1246 w 2538"/>
                <a:gd name="T49" fmla="*/ 1775 h 2438"/>
                <a:gd name="T50" fmla="*/ 1159 w 2538"/>
                <a:gd name="T51" fmla="*/ 1833 h 2438"/>
                <a:gd name="T52" fmla="*/ 1474 w 2538"/>
                <a:gd name="T53" fmla="*/ 2182 h 2438"/>
                <a:gd name="T54" fmla="*/ 1366 w 2538"/>
                <a:gd name="T55" fmla="*/ 2213 h 2438"/>
                <a:gd name="T56" fmla="*/ 1173 w 2538"/>
                <a:gd name="T57" fmla="*/ 2076 h 2438"/>
                <a:gd name="T58" fmla="*/ 1030 w 2538"/>
                <a:gd name="T59" fmla="*/ 1895 h 2438"/>
                <a:gd name="T60" fmla="*/ 924 w 2538"/>
                <a:gd name="T61" fmla="*/ 1816 h 2438"/>
                <a:gd name="T62" fmla="*/ 807 w 2538"/>
                <a:gd name="T63" fmla="*/ 1788 h 2438"/>
                <a:gd name="T64" fmla="*/ 757 w 2538"/>
                <a:gd name="T65" fmla="*/ 1649 h 2438"/>
                <a:gd name="T66" fmla="*/ 626 w 2538"/>
                <a:gd name="T67" fmla="*/ 1577 h 2438"/>
                <a:gd name="T68" fmla="*/ 546 w 2538"/>
                <a:gd name="T69" fmla="*/ 1550 h 2438"/>
                <a:gd name="T70" fmla="*/ 521 w 2538"/>
                <a:gd name="T71" fmla="*/ 1383 h 2438"/>
                <a:gd name="T72" fmla="*/ 398 w 2538"/>
                <a:gd name="T73" fmla="*/ 1299 h 2438"/>
                <a:gd name="T74" fmla="*/ 0 w 2538"/>
                <a:gd name="T75" fmla="*/ 1142 h 2438"/>
                <a:gd name="T76" fmla="*/ 44 w 2538"/>
                <a:gd name="T77" fmla="*/ 1765 h 2438"/>
                <a:gd name="T78" fmla="*/ 169 w 2538"/>
                <a:gd name="T79" fmla="*/ 1868 h 2438"/>
                <a:gd name="T80" fmla="*/ 342 w 2538"/>
                <a:gd name="T81" fmla="*/ 1829 h 2438"/>
                <a:gd name="T82" fmla="*/ 335 w 2538"/>
                <a:gd name="T83" fmla="*/ 1945 h 2438"/>
                <a:gd name="T84" fmla="*/ 382 w 2538"/>
                <a:gd name="T85" fmla="*/ 2043 h 2438"/>
                <a:gd name="T86" fmla="*/ 597 w 2538"/>
                <a:gd name="T87" fmla="*/ 2073 h 2438"/>
                <a:gd name="T88" fmla="*/ 620 w 2538"/>
                <a:gd name="T89" fmla="*/ 2112 h 2438"/>
                <a:gd name="T90" fmla="*/ 654 w 2538"/>
                <a:gd name="T91" fmla="*/ 2242 h 2438"/>
                <a:gd name="T92" fmla="*/ 829 w 2538"/>
                <a:gd name="T93" fmla="*/ 2300 h 2438"/>
                <a:gd name="T94" fmla="*/ 951 w 2538"/>
                <a:gd name="T95" fmla="*/ 2197 h 2438"/>
                <a:gd name="T96" fmla="*/ 949 w 2538"/>
                <a:gd name="T97" fmla="*/ 2349 h 2438"/>
                <a:gd name="T98" fmla="*/ 1065 w 2538"/>
                <a:gd name="T99" fmla="*/ 2437 h 2438"/>
                <a:gd name="T100" fmla="*/ 1230 w 2538"/>
                <a:gd name="T101" fmla="*/ 2347 h 2438"/>
                <a:gd name="T102" fmla="*/ 1344 w 2538"/>
                <a:gd name="T103" fmla="*/ 2347 h 2438"/>
                <a:gd name="T104" fmla="*/ 1510 w 2538"/>
                <a:gd name="T105" fmla="*/ 2319 h 2438"/>
                <a:gd name="T106" fmla="*/ 1602 w 2538"/>
                <a:gd name="T107" fmla="*/ 2205 h 2438"/>
                <a:gd name="T108" fmla="*/ 1833 w 2538"/>
                <a:gd name="T109" fmla="*/ 2261 h 2438"/>
                <a:gd name="T110" fmla="*/ 1950 w 2538"/>
                <a:gd name="T111" fmla="*/ 2184 h 2438"/>
                <a:gd name="T112" fmla="*/ 1996 w 2538"/>
                <a:gd name="T113" fmla="*/ 2046 h 2438"/>
                <a:gd name="T114" fmla="*/ 2197 w 2538"/>
                <a:gd name="T115" fmla="*/ 1995 h 2438"/>
                <a:gd name="T116" fmla="*/ 2275 w 2538"/>
                <a:gd name="T117" fmla="*/ 1850 h 2438"/>
                <a:gd name="T118" fmla="*/ 2409 w 2538"/>
                <a:gd name="T119" fmla="*/ 1756 h 2438"/>
                <a:gd name="T120" fmla="*/ 2537 w 2538"/>
                <a:gd name="T121" fmla="*/ 1528 h 2438"/>
                <a:gd name="T122" fmla="*/ 2469 w 2538"/>
                <a:gd name="T123" fmla="*/ 1341 h 2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38" h="2438">
                  <a:moveTo>
                    <a:pt x="2059" y="120"/>
                  </a:moveTo>
                  <a:lnTo>
                    <a:pt x="2035" y="124"/>
                  </a:lnTo>
                  <a:lnTo>
                    <a:pt x="2008" y="124"/>
                  </a:lnTo>
                  <a:lnTo>
                    <a:pt x="1979" y="122"/>
                  </a:lnTo>
                  <a:lnTo>
                    <a:pt x="1949" y="119"/>
                  </a:lnTo>
                  <a:lnTo>
                    <a:pt x="1916" y="115"/>
                  </a:lnTo>
                  <a:lnTo>
                    <a:pt x="1884" y="110"/>
                  </a:lnTo>
                  <a:lnTo>
                    <a:pt x="1852" y="103"/>
                  </a:lnTo>
                  <a:lnTo>
                    <a:pt x="1820" y="95"/>
                  </a:lnTo>
                  <a:lnTo>
                    <a:pt x="1789" y="89"/>
                  </a:lnTo>
                  <a:lnTo>
                    <a:pt x="1760" y="81"/>
                  </a:lnTo>
                  <a:lnTo>
                    <a:pt x="1733" y="74"/>
                  </a:lnTo>
                  <a:lnTo>
                    <a:pt x="1708" y="66"/>
                  </a:lnTo>
                  <a:lnTo>
                    <a:pt x="1687" y="61"/>
                  </a:lnTo>
                  <a:lnTo>
                    <a:pt x="1669" y="56"/>
                  </a:lnTo>
                  <a:lnTo>
                    <a:pt x="1656" y="51"/>
                  </a:lnTo>
                  <a:lnTo>
                    <a:pt x="1649" y="48"/>
                  </a:lnTo>
                  <a:lnTo>
                    <a:pt x="1645" y="47"/>
                  </a:lnTo>
                  <a:lnTo>
                    <a:pt x="1629" y="39"/>
                  </a:lnTo>
                  <a:lnTo>
                    <a:pt x="1609" y="33"/>
                  </a:lnTo>
                  <a:lnTo>
                    <a:pt x="1585" y="27"/>
                  </a:lnTo>
                  <a:lnTo>
                    <a:pt x="1558" y="22"/>
                  </a:lnTo>
                  <a:lnTo>
                    <a:pt x="1530" y="17"/>
                  </a:lnTo>
                  <a:lnTo>
                    <a:pt x="1501" y="13"/>
                  </a:lnTo>
                  <a:lnTo>
                    <a:pt x="1472" y="9"/>
                  </a:lnTo>
                  <a:lnTo>
                    <a:pt x="1445" y="7"/>
                  </a:lnTo>
                  <a:lnTo>
                    <a:pt x="1422" y="5"/>
                  </a:lnTo>
                  <a:lnTo>
                    <a:pt x="1401" y="3"/>
                  </a:lnTo>
                  <a:lnTo>
                    <a:pt x="1385" y="2"/>
                  </a:lnTo>
                  <a:lnTo>
                    <a:pt x="1375" y="2"/>
                  </a:lnTo>
                  <a:lnTo>
                    <a:pt x="1371" y="0"/>
                  </a:lnTo>
                  <a:lnTo>
                    <a:pt x="1340" y="0"/>
                  </a:lnTo>
                  <a:lnTo>
                    <a:pt x="1307" y="3"/>
                  </a:lnTo>
                  <a:lnTo>
                    <a:pt x="1275" y="7"/>
                  </a:lnTo>
                  <a:lnTo>
                    <a:pt x="1241" y="15"/>
                  </a:lnTo>
                  <a:lnTo>
                    <a:pt x="1209" y="23"/>
                  </a:lnTo>
                  <a:lnTo>
                    <a:pt x="1176" y="33"/>
                  </a:lnTo>
                  <a:lnTo>
                    <a:pt x="1146" y="44"/>
                  </a:lnTo>
                  <a:lnTo>
                    <a:pt x="1117" y="56"/>
                  </a:lnTo>
                  <a:lnTo>
                    <a:pt x="1089" y="66"/>
                  </a:lnTo>
                  <a:lnTo>
                    <a:pt x="1064" y="78"/>
                  </a:lnTo>
                  <a:lnTo>
                    <a:pt x="1043" y="89"/>
                  </a:lnTo>
                  <a:lnTo>
                    <a:pt x="1023" y="99"/>
                  </a:lnTo>
                  <a:lnTo>
                    <a:pt x="1007" y="106"/>
                  </a:lnTo>
                  <a:lnTo>
                    <a:pt x="996" y="113"/>
                  </a:lnTo>
                  <a:lnTo>
                    <a:pt x="989" y="117"/>
                  </a:lnTo>
                  <a:lnTo>
                    <a:pt x="986" y="118"/>
                  </a:lnTo>
                  <a:lnTo>
                    <a:pt x="452" y="118"/>
                  </a:lnTo>
                  <a:lnTo>
                    <a:pt x="374" y="287"/>
                  </a:lnTo>
                  <a:lnTo>
                    <a:pt x="728" y="287"/>
                  </a:lnTo>
                  <a:lnTo>
                    <a:pt x="704" y="319"/>
                  </a:lnTo>
                  <a:lnTo>
                    <a:pt x="686" y="351"/>
                  </a:lnTo>
                  <a:lnTo>
                    <a:pt x="670" y="384"/>
                  </a:lnTo>
                  <a:lnTo>
                    <a:pt x="657" y="415"/>
                  </a:lnTo>
                  <a:lnTo>
                    <a:pt x="647" y="444"/>
                  </a:lnTo>
                  <a:lnTo>
                    <a:pt x="641" y="471"/>
                  </a:lnTo>
                  <a:lnTo>
                    <a:pt x="635" y="495"/>
                  </a:lnTo>
                  <a:lnTo>
                    <a:pt x="632" y="514"/>
                  </a:lnTo>
                  <a:lnTo>
                    <a:pt x="630" y="528"/>
                  </a:lnTo>
                  <a:lnTo>
                    <a:pt x="629" y="538"/>
                  </a:lnTo>
                  <a:lnTo>
                    <a:pt x="629" y="541"/>
                  </a:lnTo>
                  <a:lnTo>
                    <a:pt x="629" y="591"/>
                  </a:lnTo>
                  <a:lnTo>
                    <a:pt x="626" y="636"/>
                  </a:lnTo>
                  <a:lnTo>
                    <a:pt x="620" y="676"/>
                  </a:lnTo>
                  <a:lnTo>
                    <a:pt x="613" y="712"/>
                  </a:lnTo>
                  <a:lnTo>
                    <a:pt x="605" y="742"/>
                  </a:lnTo>
                  <a:lnTo>
                    <a:pt x="596" y="767"/>
                  </a:lnTo>
                  <a:lnTo>
                    <a:pt x="588" y="789"/>
                  </a:lnTo>
                  <a:lnTo>
                    <a:pt x="580" y="805"/>
                  </a:lnTo>
                  <a:lnTo>
                    <a:pt x="574" y="816"/>
                  </a:lnTo>
                  <a:lnTo>
                    <a:pt x="569" y="822"/>
                  </a:lnTo>
                  <a:lnTo>
                    <a:pt x="568" y="825"/>
                  </a:lnTo>
                  <a:lnTo>
                    <a:pt x="562" y="850"/>
                  </a:lnTo>
                  <a:lnTo>
                    <a:pt x="560" y="874"/>
                  </a:lnTo>
                  <a:lnTo>
                    <a:pt x="563" y="894"/>
                  </a:lnTo>
                  <a:lnTo>
                    <a:pt x="570" y="913"/>
                  </a:lnTo>
                  <a:lnTo>
                    <a:pt x="581" y="929"/>
                  </a:lnTo>
                  <a:lnTo>
                    <a:pt x="594" y="942"/>
                  </a:lnTo>
                  <a:lnTo>
                    <a:pt x="609" y="954"/>
                  </a:lnTo>
                  <a:lnTo>
                    <a:pt x="627" y="964"/>
                  </a:lnTo>
                  <a:lnTo>
                    <a:pt x="644" y="972"/>
                  </a:lnTo>
                  <a:lnTo>
                    <a:pt x="661" y="980"/>
                  </a:lnTo>
                  <a:lnTo>
                    <a:pt x="678" y="985"/>
                  </a:lnTo>
                  <a:lnTo>
                    <a:pt x="696" y="989"/>
                  </a:lnTo>
                  <a:lnTo>
                    <a:pt x="710" y="993"/>
                  </a:lnTo>
                  <a:lnTo>
                    <a:pt x="723" y="995"/>
                  </a:lnTo>
                  <a:lnTo>
                    <a:pt x="732" y="996"/>
                  </a:lnTo>
                  <a:lnTo>
                    <a:pt x="739" y="997"/>
                  </a:lnTo>
                  <a:lnTo>
                    <a:pt x="741" y="997"/>
                  </a:lnTo>
                  <a:lnTo>
                    <a:pt x="789" y="986"/>
                  </a:lnTo>
                  <a:lnTo>
                    <a:pt x="831" y="973"/>
                  </a:lnTo>
                  <a:lnTo>
                    <a:pt x="870" y="956"/>
                  </a:lnTo>
                  <a:lnTo>
                    <a:pt x="904" y="937"/>
                  </a:lnTo>
                  <a:lnTo>
                    <a:pt x="936" y="916"/>
                  </a:lnTo>
                  <a:lnTo>
                    <a:pt x="963" y="893"/>
                  </a:lnTo>
                  <a:lnTo>
                    <a:pt x="986" y="868"/>
                  </a:lnTo>
                  <a:lnTo>
                    <a:pt x="1007" y="844"/>
                  </a:lnTo>
                  <a:lnTo>
                    <a:pt x="1025" y="818"/>
                  </a:lnTo>
                  <a:lnTo>
                    <a:pt x="1040" y="793"/>
                  </a:lnTo>
                  <a:lnTo>
                    <a:pt x="1052" y="767"/>
                  </a:lnTo>
                  <a:lnTo>
                    <a:pt x="1063" y="743"/>
                  </a:lnTo>
                  <a:lnTo>
                    <a:pt x="1072" y="721"/>
                  </a:lnTo>
                  <a:lnTo>
                    <a:pt x="1078" y="699"/>
                  </a:lnTo>
                  <a:lnTo>
                    <a:pt x="1082" y="679"/>
                  </a:lnTo>
                  <a:lnTo>
                    <a:pt x="1087" y="663"/>
                  </a:lnTo>
                  <a:lnTo>
                    <a:pt x="1089" y="649"/>
                  </a:lnTo>
                  <a:lnTo>
                    <a:pt x="1090" y="640"/>
                  </a:lnTo>
                  <a:lnTo>
                    <a:pt x="1091" y="633"/>
                  </a:lnTo>
                  <a:lnTo>
                    <a:pt x="1091" y="631"/>
                  </a:lnTo>
                  <a:lnTo>
                    <a:pt x="1113" y="599"/>
                  </a:lnTo>
                  <a:lnTo>
                    <a:pt x="1134" y="572"/>
                  </a:lnTo>
                  <a:lnTo>
                    <a:pt x="1158" y="551"/>
                  </a:lnTo>
                  <a:lnTo>
                    <a:pt x="1183" y="535"/>
                  </a:lnTo>
                  <a:lnTo>
                    <a:pt x="1207" y="523"/>
                  </a:lnTo>
                  <a:lnTo>
                    <a:pt x="1232" y="515"/>
                  </a:lnTo>
                  <a:lnTo>
                    <a:pt x="1255" y="511"/>
                  </a:lnTo>
                  <a:lnTo>
                    <a:pt x="1278" y="510"/>
                  </a:lnTo>
                  <a:lnTo>
                    <a:pt x="1300" y="510"/>
                  </a:lnTo>
                  <a:lnTo>
                    <a:pt x="1319" y="512"/>
                  </a:lnTo>
                  <a:lnTo>
                    <a:pt x="1337" y="516"/>
                  </a:lnTo>
                  <a:lnTo>
                    <a:pt x="1353" y="520"/>
                  </a:lnTo>
                  <a:lnTo>
                    <a:pt x="1366" y="524"/>
                  </a:lnTo>
                  <a:lnTo>
                    <a:pt x="1374" y="527"/>
                  </a:lnTo>
                  <a:lnTo>
                    <a:pt x="1381" y="531"/>
                  </a:lnTo>
                  <a:lnTo>
                    <a:pt x="1383" y="532"/>
                  </a:lnTo>
                  <a:lnTo>
                    <a:pt x="2366" y="1424"/>
                  </a:lnTo>
                  <a:lnTo>
                    <a:pt x="2384" y="1446"/>
                  </a:lnTo>
                  <a:lnTo>
                    <a:pt x="2397" y="1469"/>
                  </a:lnTo>
                  <a:lnTo>
                    <a:pt x="2404" y="1490"/>
                  </a:lnTo>
                  <a:lnTo>
                    <a:pt x="2407" y="1512"/>
                  </a:lnTo>
                  <a:lnTo>
                    <a:pt x="2407" y="1531"/>
                  </a:lnTo>
                  <a:lnTo>
                    <a:pt x="2405" y="1550"/>
                  </a:lnTo>
                  <a:lnTo>
                    <a:pt x="2400" y="1567"/>
                  </a:lnTo>
                  <a:lnTo>
                    <a:pt x="2395" y="1580"/>
                  </a:lnTo>
                  <a:lnTo>
                    <a:pt x="2391" y="1591"/>
                  </a:lnTo>
                  <a:lnTo>
                    <a:pt x="2387" y="1597"/>
                  </a:lnTo>
                  <a:lnTo>
                    <a:pt x="2386" y="1599"/>
                  </a:lnTo>
                  <a:lnTo>
                    <a:pt x="2373" y="1619"/>
                  </a:lnTo>
                  <a:lnTo>
                    <a:pt x="2358" y="1634"/>
                  </a:lnTo>
                  <a:lnTo>
                    <a:pt x="2343" y="1646"/>
                  </a:lnTo>
                  <a:lnTo>
                    <a:pt x="2326" y="1653"/>
                  </a:lnTo>
                  <a:lnTo>
                    <a:pt x="2309" y="1658"/>
                  </a:lnTo>
                  <a:lnTo>
                    <a:pt x="2292" y="1660"/>
                  </a:lnTo>
                  <a:lnTo>
                    <a:pt x="2277" y="1661"/>
                  </a:lnTo>
                  <a:lnTo>
                    <a:pt x="2263" y="1660"/>
                  </a:lnTo>
                  <a:lnTo>
                    <a:pt x="2251" y="1658"/>
                  </a:lnTo>
                  <a:lnTo>
                    <a:pt x="2243" y="1656"/>
                  </a:lnTo>
                  <a:lnTo>
                    <a:pt x="2236" y="1654"/>
                  </a:lnTo>
                  <a:lnTo>
                    <a:pt x="2234" y="1654"/>
                  </a:lnTo>
                  <a:lnTo>
                    <a:pt x="1539" y="1138"/>
                  </a:lnTo>
                  <a:lnTo>
                    <a:pt x="1516" y="1134"/>
                  </a:lnTo>
                  <a:lnTo>
                    <a:pt x="1497" y="1134"/>
                  </a:lnTo>
                  <a:lnTo>
                    <a:pt x="1482" y="1136"/>
                  </a:lnTo>
                  <a:lnTo>
                    <a:pt x="1470" y="1140"/>
                  </a:lnTo>
                  <a:lnTo>
                    <a:pt x="1461" y="1148"/>
                  </a:lnTo>
                  <a:lnTo>
                    <a:pt x="1454" y="1157"/>
                  </a:lnTo>
                  <a:lnTo>
                    <a:pt x="1451" y="1166"/>
                  </a:lnTo>
                  <a:lnTo>
                    <a:pt x="1449" y="1177"/>
                  </a:lnTo>
                  <a:lnTo>
                    <a:pt x="1448" y="1188"/>
                  </a:lnTo>
                  <a:lnTo>
                    <a:pt x="1448" y="1199"/>
                  </a:lnTo>
                  <a:lnTo>
                    <a:pt x="1449" y="1208"/>
                  </a:lnTo>
                  <a:lnTo>
                    <a:pt x="1451" y="1217"/>
                  </a:lnTo>
                  <a:lnTo>
                    <a:pt x="1452" y="1224"/>
                  </a:lnTo>
                  <a:lnTo>
                    <a:pt x="1453" y="1228"/>
                  </a:lnTo>
                  <a:lnTo>
                    <a:pt x="1454" y="1230"/>
                  </a:lnTo>
                  <a:lnTo>
                    <a:pt x="2128" y="1742"/>
                  </a:lnTo>
                  <a:lnTo>
                    <a:pt x="2140" y="1762"/>
                  </a:lnTo>
                  <a:lnTo>
                    <a:pt x="2147" y="1783"/>
                  </a:lnTo>
                  <a:lnTo>
                    <a:pt x="2150" y="1801"/>
                  </a:lnTo>
                  <a:lnTo>
                    <a:pt x="2149" y="1819"/>
                  </a:lnTo>
                  <a:lnTo>
                    <a:pt x="2147" y="1836"/>
                  </a:lnTo>
                  <a:lnTo>
                    <a:pt x="2142" y="1850"/>
                  </a:lnTo>
                  <a:lnTo>
                    <a:pt x="2137" y="1862"/>
                  </a:lnTo>
                  <a:lnTo>
                    <a:pt x="2133" y="1870"/>
                  </a:lnTo>
                  <a:lnTo>
                    <a:pt x="2129" y="1876"/>
                  </a:lnTo>
                  <a:lnTo>
                    <a:pt x="2128" y="1878"/>
                  </a:lnTo>
                  <a:lnTo>
                    <a:pt x="2116" y="1894"/>
                  </a:lnTo>
                  <a:lnTo>
                    <a:pt x="2103" y="1905"/>
                  </a:lnTo>
                  <a:lnTo>
                    <a:pt x="2089" y="1912"/>
                  </a:lnTo>
                  <a:lnTo>
                    <a:pt x="2074" y="1917"/>
                  </a:lnTo>
                  <a:lnTo>
                    <a:pt x="2060" y="1919"/>
                  </a:lnTo>
                  <a:lnTo>
                    <a:pt x="2045" y="1919"/>
                  </a:lnTo>
                  <a:lnTo>
                    <a:pt x="2032" y="1917"/>
                  </a:lnTo>
                  <a:lnTo>
                    <a:pt x="2021" y="1914"/>
                  </a:lnTo>
                  <a:lnTo>
                    <a:pt x="2013" y="1912"/>
                  </a:lnTo>
                  <a:lnTo>
                    <a:pt x="2006" y="1910"/>
                  </a:lnTo>
                  <a:lnTo>
                    <a:pt x="2004" y="1909"/>
                  </a:lnTo>
                  <a:lnTo>
                    <a:pt x="1394" y="1460"/>
                  </a:lnTo>
                  <a:lnTo>
                    <a:pt x="1371" y="1460"/>
                  </a:lnTo>
                  <a:lnTo>
                    <a:pt x="1354" y="1462"/>
                  </a:lnTo>
                  <a:lnTo>
                    <a:pt x="1340" y="1469"/>
                  </a:lnTo>
                  <a:lnTo>
                    <a:pt x="1329" y="1476"/>
                  </a:lnTo>
                  <a:lnTo>
                    <a:pt x="1321" y="1485"/>
                  </a:lnTo>
                  <a:lnTo>
                    <a:pt x="1317" y="1496"/>
                  </a:lnTo>
                  <a:lnTo>
                    <a:pt x="1315" y="1506"/>
                  </a:lnTo>
                  <a:lnTo>
                    <a:pt x="1314" y="1517"/>
                  </a:lnTo>
                  <a:lnTo>
                    <a:pt x="1315" y="1528"/>
                  </a:lnTo>
                  <a:lnTo>
                    <a:pt x="1316" y="1539"/>
                  </a:lnTo>
                  <a:lnTo>
                    <a:pt x="1318" y="1546"/>
                  </a:lnTo>
                  <a:lnTo>
                    <a:pt x="1320" y="1554"/>
                  </a:lnTo>
                  <a:lnTo>
                    <a:pt x="1322" y="1558"/>
                  </a:lnTo>
                  <a:lnTo>
                    <a:pt x="1322" y="1559"/>
                  </a:lnTo>
                  <a:lnTo>
                    <a:pt x="1838" y="1947"/>
                  </a:lnTo>
                  <a:lnTo>
                    <a:pt x="1854" y="1968"/>
                  </a:lnTo>
                  <a:lnTo>
                    <a:pt x="1865" y="1989"/>
                  </a:lnTo>
                  <a:lnTo>
                    <a:pt x="1870" y="2009"/>
                  </a:lnTo>
                  <a:lnTo>
                    <a:pt x="1872" y="2028"/>
                  </a:lnTo>
                  <a:lnTo>
                    <a:pt x="1872" y="2044"/>
                  </a:lnTo>
                  <a:lnTo>
                    <a:pt x="1869" y="2059"/>
                  </a:lnTo>
                  <a:lnTo>
                    <a:pt x="1865" y="2071"/>
                  </a:lnTo>
                  <a:lnTo>
                    <a:pt x="1861" y="2080"/>
                  </a:lnTo>
                  <a:lnTo>
                    <a:pt x="1858" y="2085"/>
                  </a:lnTo>
                  <a:lnTo>
                    <a:pt x="1857" y="2087"/>
                  </a:lnTo>
                  <a:lnTo>
                    <a:pt x="1843" y="2106"/>
                  </a:lnTo>
                  <a:lnTo>
                    <a:pt x="1828" y="2120"/>
                  </a:lnTo>
                  <a:lnTo>
                    <a:pt x="1813" y="2128"/>
                  </a:lnTo>
                  <a:lnTo>
                    <a:pt x="1798" y="2135"/>
                  </a:lnTo>
                  <a:lnTo>
                    <a:pt x="1783" y="2137"/>
                  </a:lnTo>
                  <a:lnTo>
                    <a:pt x="1768" y="2138"/>
                  </a:lnTo>
                  <a:lnTo>
                    <a:pt x="1756" y="2137"/>
                  </a:lnTo>
                  <a:lnTo>
                    <a:pt x="1745" y="2135"/>
                  </a:lnTo>
                  <a:lnTo>
                    <a:pt x="1737" y="2133"/>
                  </a:lnTo>
                  <a:lnTo>
                    <a:pt x="1732" y="2130"/>
                  </a:lnTo>
                  <a:lnTo>
                    <a:pt x="1730" y="2130"/>
                  </a:lnTo>
                  <a:lnTo>
                    <a:pt x="1246" y="1775"/>
                  </a:lnTo>
                  <a:lnTo>
                    <a:pt x="1223" y="1774"/>
                  </a:lnTo>
                  <a:lnTo>
                    <a:pt x="1203" y="1775"/>
                  </a:lnTo>
                  <a:lnTo>
                    <a:pt x="1189" y="1780"/>
                  </a:lnTo>
                  <a:lnTo>
                    <a:pt x="1178" y="1786"/>
                  </a:lnTo>
                  <a:lnTo>
                    <a:pt x="1170" y="1794"/>
                  </a:lnTo>
                  <a:lnTo>
                    <a:pt x="1164" y="1803"/>
                  </a:lnTo>
                  <a:lnTo>
                    <a:pt x="1160" y="1813"/>
                  </a:lnTo>
                  <a:lnTo>
                    <a:pt x="1159" y="1824"/>
                  </a:lnTo>
                  <a:lnTo>
                    <a:pt x="1159" y="1833"/>
                  </a:lnTo>
                  <a:lnTo>
                    <a:pt x="1160" y="1843"/>
                  </a:lnTo>
                  <a:lnTo>
                    <a:pt x="1161" y="1851"/>
                  </a:lnTo>
                  <a:lnTo>
                    <a:pt x="1164" y="1857"/>
                  </a:lnTo>
                  <a:lnTo>
                    <a:pt x="1165" y="1862"/>
                  </a:lnTo>
                  <a:lnTo>
                    <a:pt x="1165" y="1863"/>
                  </a:lnTo>
                  <a:lnTo>
                    <a:pt x="1490" y="2121"/>
                  </a:lnTo>
                  <a:lnTo>
                    <a:pt x="1487" y="2145"/>
                  </a:lnTo>
                  <a:lnTo>
                    <a:pt x="1481" y="2165"/>
                  </a:lnTo>
                  <a:lnTo>
                    <a:pt x="1474" y="2182"/>
                  </a:lnTo>
                  <a:lnTo>
                    <a:pt x="1464" y="2195"/>
                  </a:lnTo>
                  <a:lnTo>
                    <a:pt x="1452" y="2204"/>
                  </a:lnTo>
                  <a:lnTo>
                    <a:pt x="1440" y="2211"/>
                  </a:lnTo>
                  <a:lnTo>
                    <a:pt x="1427" y="2216"/>
                  </a:lnTo>
                  <a:lnTo>
                    <a:pt x="1413" y="2218"/>
                  </a:lnTo>
                  <a:lnTo>
                    <a:pt x="1400" y="2219"/>
                  </a:lnTo>
                  <a:lnTo>
                    <a:pt x="1387" y="2218"/>
                  </a:lnTo>
                  <a:lnTo>
                    <a:pt x="1375" y="2216"/>
                  </a:lnTo>
                  <a:lnTo>
                    <a:pt x="1366" y="2213"/>
                  </a:lnTo>
                  <a:lnTo>
                    <a:pt x="1356" y="2211"/>
                  </a:lnTo>
                  <a:lnTo>
                    <a:pt x="1349" y="2209"/>
                  </a:lnTo>
                  <a:lnTo>
                    <a:pt x="1345" y="2208"/>
                  </a:lnTo>
                  <a:lnTo>
                    <a:pt x="1344" y="2207"/>
                  </a:lnTo>
                  <a:lnTo>
                    <a:pt x="1256" y="2141"/>
                  </a:lnTo>
                  <a:lnTo>
                    <a:pt x="1230" y="2121"/>
                  </a:lnTo>
                  <a:lnTo>
                    <a:pt x="1207" y="2103"/>
                  </a:lnTo>
                  <a:lnTo>
                    <a:pt x="1188" y="2088"/>
                  </a:lnTo>
                  <a:lnTo>
                    <a:pt x="1173" y="2076"/>
                  </a:lnTo>
                  <a:lnTo>
                    <a:pt x="1161" y="2067"/>
                  </a:lnTo>
                  <a:lnTo>
                    <a:pt x="1155" y="2061"/>
                  </a:lnTo>
                  <a:lnTo>
                    <a:pt x="1153" y="2060"/>
                  </a:lnTo>
                  <a:lnTo>
                    <a:pt x="1057" y="1987"/>
                  </a:lnTo>
                  <a:lnTo>
                    <a:pt x="1055" y="1966"/>
                  </a:lnTo>
                  <a:lnTo>
                    <a:pt x="1052" y="1946"/>
                  </a:lnTo>
                  <a:lnTo>
                    <a:pt x="1046" y="1927"/>
                  </a:lnTo>
                  <a:lnTo>
                    <a:pt x="1038" y="1910"/>
                  </a:lnTo>
                  <a:lnTo>
                    <a:pt x="1030" y="1895"/>
                  </a:lnTo>
                  <a:lnTo>
                    <a:pt x="1021" y="1882"/>
                  </a:lnTo>
                  <a:lnTo>
                    <a:pt x="1012" y="1871"/>
                  </a:lnTo>
                  <a:lnTo>
                    <a:pt x="1006" y="1864"/>
                  </a:lnTo>
                  <a:lnTo>
                    <a:pt x="1001" y="1858"/>
                  </a:lnTo>
                  <a:lnTo>
                    <a:pt x="999" y="1856"/>
                  </a:lnTo>
                  <a:lnTo>
                    <a:pt x="983" y="1840"/>
                  </a:lnTo>
                  <a:lnTo>
                    <a:pt x="964" y="1828"/>
                  </a:lnTo>
                  <a:lnTo>
                    <a:pt x="944" y="1821"/>
                  </a:lnTo>
                  <a:lnTo>
                    <a:pt x="924" y="1816"/>
                  </a:lnTo>
                  <a:lnTo>
                    <a:pt x="903" y="1815"/>
                  </a:lnTo>
                  <a:lnTo>
                    <a:pt x="885" y="1815"/>
                  </a:lnTo>
                  <a:lnTo>
                    <a:pt x="869" y="1816"/>
                  </a:lnTo>
                  <a:lnTo>
                    <a:pt x="857" y="1818"/>
                  </a:lnTo>
                  <a:lnTo>
                    <a:pt x="848" y="1819"/>
                  </a:lnTo>
                  <a:lnTo>
                    <a:pt x="845" y="1821"/>
                  </a:lnTo>
                  <a:lnTo>
                    <a:pt x="830" y="1809"/>
                  </a:lnTo>
                  <a:lnTo>
                    <a:pt x="817" y="1798"/>
                  </a:lnTo>
                  <a:lnTo>
                    <a:pt x="807" y="1788"/>
                  </a:lnTo>
                  <a:lnTo>
                    <a:pt x="801" y="1782"/>
                  </a:lnTo>
                  <a:lnTo>
                    <a:pt x="796" y="1777"/>
                  </a:lnTo>
                  <a:lnTo>
                    <a:pt x="794" y="1775"/>
                  </a:lnTo>
                  <a:lnTo>
                    <a:pt x="794" y="1746"/>
                  </a:lnTo>
                  <a:lnTo>
                    <a:pt x="791" y="1719"/>
                  </a:lnTo>
                  <a:lnTo>
                    <a:pt x="784" y="1696"/>
                  </a:lnTo>
                  <a:lnTo>
                    <a:pt x="776" y="1677"/>
                  </a:lnTo>
                  <a:lnTo>
                    <a:pt x="766" y="1661"/>
                  </a:lnTo>
                  <a:lnTo>
                    <a:pt x="757" y="1649"/>
                  </a:lnTo>
                  <a:lnTo>
                    <a:pt x="750" y="1640"/>
                  </a:lnTo>
                  <a:lnTo>
                    <a:pt x="744" y="1635"/>
                  </a:lnTo>
                  <a:lnTo>
                    <a:pt x="742" y="1633"/>
                  </a:lnTo>
                  <a:lnTo>
                    <a:pt x="725" y="1614"/>
                  </a:lnTo>
                  <a:lnTo>
                    <a:pt x="704" y="1599"/>
                  </a:lnTo>
                  <a:lnTo>
                    <a:pt x="684" y="1590"/>
                  </a:lnTo>
                  <a:lnTo>
                    <a:pt x="663" y="1583"/>
                  </a:lnTo>
                  <a:lnTo>
                    <a:pt x="644" y="1579"/>
                  </a:lnTo>
                  <a:lnTo>
                    <a:pt x="626" y="1577"/>
                  </a:lnTo>
                  <a:lnTo>
                    <a:pt x="608" y="1577"/>
                  </a:lnTo>
                  <a:lnTo>
                    <a:pt x="594" y="1578"/>
                  </a:lnTo>
                  <a:lnTo>
                    <a:pt x="583" y="1580"/>
                  </a:lnTo>
                  <a:lnTo>
                    <a:pt x="576" y="1581"/>
                  </a:lnTo>
                  <a:lnTo>
                    <a:pt x="574" y="1581"/>
                  </a:lnTo>
                  <a:lnTo>
                    <a:pt x="567" y="1573"/>
                  </a:lnTo>
                  <a:lnTo>
                    <a:pt x="560" y="1565"/>
                  </a:lnTo>
                  <a:lnTo>
                    <a:pt x="552" y="1556"/>
                  </a:lnTo>
                  <a:lnTo>
                    <a:pt x="546" y="1550"/>
                  </a:lnTo>
                  <a:lnTo>
                    <a:pt x="541" y="1544"/>
                  </a:lnTo>
                  <a:lnTo>
                    <a:pt x="539" y="1542"/>
                  </a:lnTo>
                  <a:lnTo>
                    <a:pt x="543" y="1510"/>
                  </a:lnTo>
                  <a:lnTo>
                    <a:pt x="545" y="1479"/>
                  </a:lnTo>
                  <a:lnTo>
                    <a:pt x="542" y="1453"/>
                  </a:lnTo>
                  <a:lnTo>
                    <a:pt x="539" y="1431"/>
                  </a:lnTo>
                  <a:lnTo>
                    <a:pt x="534" y="1411"/>
                  </a:lnTo>
                  <a:lnTo>
                    <a:pt x="527" y="1395"/>
                  </a:lnTo>
                  <a:lnTo>
                    <a:pt x="521" y="1383"/>
                  </a:lnTo>
                  <a:lnTo>
                    <a:pt x="515" y="1374"/>
                  </a:lnTo>
                  <a:lnTo>
                    <a:pt x="512" y="1368"/>
                  </a:lnTo>
                  <a:lnTo>
                    <a:pt x="511" y="1367"/>
                  </a:lnTo>
                  <a:lnTo>
                    <a:pt x="497" y="1346"/>
                  </a:lnTo>
                  <a:lnTo>
                    <a:pt x="480" y="1329"/>
                  </a:lnTo>
                  <a:lnTo>
                    <a:pt x="460" y="1317"/>
                  </a:lnTo>
                  <a:lnTo>
                    <a:pt x="440" y="1308"/>
                  </a:lnTo>
                  <a:lnTo>
                    <a:pt x="419" y="1302"/>
                  </a:lnTo>
                  <a:lnTo>
                    <a:pt x="398" y="1299"/>
                  </a:lnTo>
                  <a:lnTo>
                    <a:pt x="377" y="1297"/>
                  </a:lnTo>
                  <a:lnTo>
                    <a:pt x="357" y="1297"/>
                  </a:lnTo>
                  <a:lnTo>
                    <a:pt x="339" y="1298"/>
                  </a:lnTo>
                  <a:lnTo>
                    <a:pt x="325" y="1299"/>
                  </a:lnTo>
                  <a:lnTo>
                    <a:pt x="313" y="1301"/>
                  </a:lnTo>
                  <a:lnTo>
                    <a:pt x="306" y="1302"/>
                  </a:lnTo>
                  <a:lnTo>
                    <a:pt x="304" y="1303"/>
                  </a:lnTo>
                  <a:lnTo>
                    <a:pt x="67" y="993"/>
                  </a:lnTo>
                  <a:lnTo>
                    <a:pt x="0" y="1142"/>
                  </a:lnTo>
                  <a:lnTo>
                    <a:pt x="200" y="1407"/>
                  </a:lnTo>
                  <a:lnTo>
                    <a:pt x="65" y="1599"/>
                  </a:lnTo>
                  <a:lnTo>
                    <a:pt x="49" y="1628"/>
                  </a:lnTo>
                  <a:lnTo>
                    <a:pt x="39" y="1656"/>
                  </a:lnTo>
                  <a:lnTo>
                    <a:pt x="34" y="1682"/>
                  </a:lnTo>
                  <a:lnTo>
                    <a:pt x="31" y="1706"/>
                  </a:lnTo>
                  <a:lnTo>
                    <a:pt x="34" y="1728"/>
                  </a:lnTo>
                  <a:lnTo>
                    <a:pt x="38" y="1748"/>
                  </a:lnTo>
                  <a:lnTo>
                    <a:pt x="44" y="1765"/>
                  </a:lnTo>
                  <a:lnTo>
                    <a:pt x="52" y="1781"/>
                  </a:lnTo>
                  <a:lnTo>
                    <a:pt x="59" y="1792"/>
                  </a:lnTo>
                  <a:lnTo>
                    <a:pt x="67" y="1803"/>
                  </a:lnTo>
                  <a:lnTo>
                    <a:pt x="73" y="1810"/>
                  </a:lnTo>
                  <a:lnTo>
                    <a:pt x="78" y="1815"/>
                  </a:lnTo>
                  <a:lnTo>
                    <a:pt x="79" y="1816"/>
                  </a:lnTo>
                  <a:lnTo>
                    <a:pt x="110" y="1839"/>
                  </a:lnTo>
                  <a:lnTo>
                    <a:pt x="140" y="1856"/>
                  </a:lnTo>
                  <a:lnTo>
                    <a:pt x="169" y="1868"/>
                  </a:lnTo>
                  <a:lnTo>
                    <a:pt x="196" y="1875"/>
                  </a:lnTo>
                  <a:lnTo>
                    <a:pt x="220" y="1877"/>
                  </a:lnTo>
                  <a:lnTo>
                    <a:pt x="244" y="1876"/>
                  </a:lnTo>
                  <a:lnTo>
                    <a:pt x="266" y="1871"/>
                  </a:lnTo>
                  <a:lnTo>
                    <a:pt x="285" y="1865"/>
                  </a:lnTo>
                  <a:lnTo>
                    <a:pt x="303" y="1857"/>
                  </a:lnTo>
                  <a:lnTo>
                    <a:pt x="319" y="1848"/>
                  </a:lnTo>
                  <a:lnTo>
                    <a:pt x="332" y="1839"/>
                  </a:lnTo>
                  <a:lnTo>
                    <a:pt x="342" y="1829"/>
                  </a:lnTo>
                  <a:lnTo>
                    <a:pt x="351" y="1822"/>
                  </a:lnTo>
                  <a:lnTo>
                    <a:pt x="358" y="1815"/>
                  </a:lnTo>
                  <a:lnTo>
                    <a:pt x="362" y="1810"/>
                  </a:lnTo>
                  <a:lnTo>
                    <a:pt x="363" y="1809"/>
                  </a:lnTo>
                  <a:lnTo>
                    <a:pt x="349" y="1840"/>
                  </a:lnTo>
                  <a:lnTo>
                    <a:pt x="339" y="1869"/>
                  </a:lnTo>
                  <a:lnTo>
                    <a:pt x="335" y="1897"/>
                  </a:lnTo>
                  <a:lnTo>
                    <a:pt x="333" y="1922"/>
                  </a:lnTo>
                  <a:lnTo>
                    <a:pt x="335" y="1945"/>
                  </a:lnTo>
                  <a:lnTo>
                    <a:pt x="338" y="1965"/>
                  </a:lnTo>
                  <a:lnTo>
                    <a:pt x="344" y="1982"/>
                  </a:lnTo>
                  <a:lnTo>
                    <a:pt x="350" y="1999"/>
                  </a:lnTo>
                  <a:lnTo>
                    <a:pt x="358" y="2012"/>
                  </a:lnTo>
                  <a:lnTo>
                    <a:pt x="365" y="2023"/>
                  </a:lnTo>
                  <a:lnTo>
                    <a:pt x="372" y="2032"/>
                  </a:lnTo>
                  <a:lnTo>
                    <a:pt x="377" y="2038"/>
                  </a:lnTo>
                  <a:lnTo>
                    <a:pt x="381" y="2042"/>
                  </a:lnTo>
                  <a:lnTo>
                    <a:pt x="382" y="2043"/>
                  </a:lnTo>
                  <a:lnTo>
                    <a:pt x="411" y="2067"/>
                  </a:lnTo>
                  <a:lnTo>
                    <a:pt x="438" y="2084"/>
                  </a:lnTo>
                  <a:lnTo>
                    <a:pt x="465" y="2095"/>
                  </a:lnTo>
                  <a:lnTo>
                    <a:pt x="490" y="2100"/>
                  </a:lnTo>
                  <a:lnTo>
                    <a:pt x="515" y="2100"/>
                  </a:lnTo>
                  <a:lnTo>
                    <a:pt x="538" y="2097"/>
                  </a:lnTo>
                  <a:lnTo>
                    <a:pt x="560" y="2091"/>
                  </a:lnTo>
                  <a:lnTo>
                    <a:pt x="579" y="2083"/>
                  </a:lnTo>
                  <a:lnTo>
                    <a:pt x="597" y="2073"/>
                  </a:lnTo>
                  <a:lnTo>
                    <a:pt x="614" y="2063"/>
                  </a:lnTo>
                  <a:lnTo>
                    <a:pt x="627" y="2053"/>
                  </a:lnTo>
                  <a:lnTo>
                    <a:pt x="637" y="2043"/>
                  </a:lnTo>
                  <a:lnTo>
                    <a:pt x="645" y="2035"/>
                  </a:lnTo>
                  <a:lnTo>
                    <a:pt x="650" y="2031"/>
                  </a:lnTo>
                  <a:lnTo>
                    <a:pt x="651" y="2029"/>
                  </a:lnTo>
                  <a:lnTo>
                    <a:pt x="636" y="2059"/>
                  </a:lnTo>
                  <a:lnTo>
                    <a:pt x="626" y="2087"/>
                  </a:lnTo>
                  <a:lnTo>
                    <a:pt x="620" y="2112"/>
                  </a:lnTo>
                  <a:lnTo>
                    <a:pt x="617" y="2136"/>
                  </a:lnTo>
                  <a:lnTo>
                    <a:pt x="617" y="2157"/>
                  </a:lnTo>
                  <a:lnTo>
                    <a:pt x="619" y="2176"/>
                  </a:lnTo>
                  <a:lnTo>
                    <a:pt x="624" y="2192"/>
                  </a:lnTo>
                  <a:lnTo>
                    <a:pt x="630" y="2206"/>
                  </a:lnTo>
                  <a:lnTo>
                    <a:pt x="636" y="2218"/>
                  </a:lnTo>
                  <a:lnTo>
                    <a:pt x="643" y="2229"/>
                  </a:lnTo>
                  <a:lnTo>
                    <a:pt x="648" y="2236"/>
                  </a:lnTo>
                  <a:lnTo>
                    <a:pt x="654" y="2242"/>
                  </a:lnTo>
                  <a:lnTo>
                    <a:pt x="657" y="2245"/>
                  </a:lnTo>
                  <a:lnTo>
                    <a:pt x="659" y="2246"/>
                  </a:lnTo>
                  <a:lnTo>
                    <a:pt x="685" y="2270"/>
                  </a:lnTo>
                  <a:lnTo>
                    <a:pt x="711" y="2288"/>
                  </a:lnTo>
                  <a:lnTo>
                    <a:pt x="737" y="2300"/>
                  </a:lnTo>
                  <a:lnTo>
                    <a:pt x="762" y="2306"/>
                  </a:lnTo>
                  <a:lnTo>
                    <a:pt x="784" y="2308"/>
                  </a:lnTo>
                  <a:lnTo>
                    <a:pt x="807" y="2305"/>
                  </a:lnTo>
                  <a:lnTo>
                    <a:pt x="829" y="2300"/>
                  </a:lnTo>
                  <a:lnTo>
                    <a:pt x="849" y="2291"/>
                  </a:lnTo>
                  <a:lnTo>
                    <a:pt x="868" y="2280"/>
                  </a:lnTo>
                  <a:lnTo>
                    <a:pt x="885" y="2269"/>
                  </a:lnTo>
                  <a:lnTo>
                    <a:pt x="901" y="2256"/>
                  </a:lnTo>
                  <a:lnTo>
                    <a:pt x="915" y="2242"/>
                  </a:lnTo>
                  <a:lnTo>
                    <a:pt x="927" y="2229"/>
                  </a:lnTo>
                  <a:lnTo>
                    <a:pt x="937" y="2217"/>
                  </a:lnTo>
                  <a:lnTo>
                    <a:pt x="945" y="2206"/>
                  </a:lnTo>
                  <a:lnTo>
                    <a:pt x="951" y="2197"/>
                  </a:lnTo>
                  <a:lnTo>
                    <a:pt x="955" y="2192"/>
                  </a:lnTo>
                  <a:lnTo>
                    <a:pt x="956" y="2190"/>
                  </a:lnTo>
                  <a:lnTo>
                    <a:pt x="942" y="2218"/>
                  </a:lnTo>
                  <a:lnTo>
                    <a:pt x="934" y="2244"/>
                  </a:lnTo>
                  <a:lnTo>
                    <a:pt x="931" y="2269"/>
                  </a:lnTo>
                  <a:lnTo>
                    <a:pt x="931" y="2292"/>
                  </a:lnTo>
                  <a:lnTo>
                    <a:pt x="934" y="2313"/>
                  </a:lnTo>
                  <a:lnTo>
                    <a:pt x="941" y="2332"/>
                  </a:lnTo>
                  <a:lnTo>
                    <a:pt x="949" y="2349"/>
                  </a:lnTo>
                  <a:lnTo>
                    <a:pt x="957" y="2365"/>
                  </a:lnTo>
                  <a:lnTo>
                    <a:pt x="966" y="2376"/>
                  </a:lnTo>
                  <a:lnTo>
                    <a:pt x="973" y="2387"/>
                  </a:lnTo>
                  <a:lnTo>
                    <a:pt x="980" y="2394"/>
                  </a:lnTo>
                  <a:lnTo>
                    <a:pt x="984" y="2399"/>
                  </a:lnTo>
                  <a:lnTo>
                    <a:pt x="986" y="2400"/>
                  </a:lnTo>
                  <a:lnTo>
                    <a:pt x="1013" y="2419"/>
                  </a:lnTo>
                  <a:lnTo>
                    <a:pt x="1040" y="2430"/>
                  </a:lnTo>
                  <a:lnTo>
                    <a:pt x="1065" y="2437"/>
                  </a:lnTo>
                  <a:lnTo>
                    <a:pt x="1090" y="2438"/>
                  </a:lnTo>
                  <a:lnTo>
                    <a:pt x="1113" y="2435"/>
                  </a:lnTo>
                  <a:lnTo>
                    <a:pt x="1134" y="2427"/>
                  </a:lnTo>
                  <a:lnTo>
                    <a:pt x="1155" y="2417"/>
                  </a:lnTo>
                  <a:lnTo>
                    <a:pt x="1173" y="2406"/>
                  </a:lnTo>
                  <a:lnTo>
                    <a:pt x="1189" y="2392"/>
                  </a:lnTo>
                  <a:lnTo>
                    <a:pt x="1205" y="2376"/>
                  </a:lnTo>
                  <a:lnTo>
                    <a:pt x="1219" y="2361"/>
                  </a:lnTo>
                  <a:lnTo>
                    <a:pt x="1230" y="2347"/>
                  </a:lnTo>
                  <a:lnTo>
                    <a:pt x="1240" y="2333"/>
                  </a:lnTo>
                  <a:lnTo>
                    <a:pt x="1248" y="2321"/>
                  </a:lnTo>
                  <a:lnTo>
                    <a:pt x="1253" y="2313"/>
                  </a:lnTo>
                  <a:lnTo>
                    <a:pt x="1256" y="2306"/>
                  </a:lnTo>
                  <a:lnTo>
                    <a:pt x="1256" y="2304"/>
                  </a:lnTo>
                  <a:lnTo>
                    <a:pt x="1277" y="2320"/>
                  </a:lnTo>
                  <a:lnTo>
                    <a:pt x="1299" y="2333"/>
                  </a:lnTo>
                  <a:lnTo>
                    <a:pt x="1321" y="2342"/>
                  </a:lnTo>
                  <a:lnTo>
                    <a:pt x="1344" y="2347"/>
                  </a:lnTo>
                  <a:lnTo>
                    <a:pt x="1366" y="2351"/>
                  </a:lnTo>
                  <a:lnTo>
                    <a:pt x="1385" y="2352"/>
                  </a:lnTo>
                  <a:lnTo>
                    <a:pt x="1402" y="2352"/>
                  </a:lnTo>
                  <a:lnTo>
                    <a:pt x="1415" y="2351"/>
                  </a:lnTo>
                  <a:lnTo>
                    <a:pt x="1424" y="2351"/>
                  </a:lnTo>
                  <a:lnTo>
                    <a:pt x="1427" y="2349"/>
                  </a:lnTo>
                  <a:lnTo>
                    <a:pt x="1458" y="2342"/>
                  </a:lnTo>
                  <a:lnTo>
                    <a:pt x="1487" y="2332"/>
                  </a:lnTo>
                  <a:lnTo>
                    <a:pt x="1510" y="2319"/>
                  </a:lnTo>
                  <a:lnTo>
                    <a:pt x="1531" y="2305"/>
                  </a:lnTo>
                  <a:lnTo>
                    <a:pt x="1549" y="2290"/>
                  </a:lnTo>
                  <a:lnTo>
                    <a:pt x="1563" y="2275"/>
                  </a:lnTo>
                  <a:lnTo>
                    <a:pt x="1575" y="2259"/>
                  </a:lnTo>
                  <a:lnTo>
                    <a:pt x="1585" y="2245"/>
                  </a:lnTo>
                  <a:lnTo>
                    <a:pt x="1591" y="2231"/>
                  </a:lnTo>
                  <a:lnTo>
                    <a:pt x="1597" y="2220"/>
                  </a:lnTo>
                  <a:lnTo>
                    <a:pt x="1600" y="2211"/>
                  </a:lnTo>
                  <a:lnTo>
                    <a:pt x="1602" y="2205"/>
                  </a:lnTo>
                  <a:lnTo>
                    <a:pt x="1602" y="2203"/>
                  </a:lnTo>
                  <a:lnTo>
                    <a:pt x="1639" y="2225"/>
                  </a:lnTo>
                  <a:lnTo>
                    <a:pt x="1672" y="2243"/>
                  </a:lnTo>
                  <a:lnTo>
                    <a:pt x="1705" y="2256"/>
                  </a:lnTo>
                  <a:lnTo>
                    <a:pt x="1735" y="2263"/>
                  </a:lnTo>
                  <a:lnTo>
                    <a:pt x="1763" y="2266"/>
                  </a:lnTo>
                  <a:lnTo>
                    <a:pt x="1788" y="2267"/>
                  </a:lnTo>
                  <a:lnTo>
                    <a:pt x="1812" y="2265"/>
                  </a:lnTo>
                  <a:lnTo>
                    <a:pt x="1833" y="2261"/>
                  </a:lnTo>
                  <a:lnTo>
                    <a:pt x="1852" y="2256"/>
                  </a:lnTo>
                  <a:lnTo>
                    <a:pt x="1868" y="2249"/>
                  </a:lnTo>
                  <a:lnTo>
                    <a:pt x="1881" y="2243"/>
                  </a:lnTo>
                  <a:lnTo>
                    <a:pt x="1892" y="2236"/>
                  </a:lnTo>
                  <a:lnTo>
                    <a:pt x="1899" y="2231"/>
                  </a:lnTo>
                  <a:lnTo>
                    <a:pt x="1904" y="2227"/>
                  </a:lnTo>
                  <a:lnTo>
                    <a:pt x="1905" y="2226"/>
                  </a:lnTo>
                  <a:lnTo>
                    <a:pt x="1929" y="2206"/>
                  </a:lnTo>
                  <a:lnTo>
                    <a:pt x="1950" y="2184"/>
                  </a:lnTo>
                  <a:lnTo>
                    <a:pt x="1965" y="2162"/>
                  </a:lnTo>
                  <a:lnTo>
                    <a:pt x="1977" y="2140"/>
                  </a:lnTo>
                  <a:lnTo>
                    <a:pt x="1985" y="2120"/>
                  </a:lnTo>
                  <a:lnTo>
                    <a:pt x="1991" y="2099"/>
                  </a:lnTo>
                  <a:lnTo>
                    <a:pt x="1994" y="2082"/>
                  </a:lnTo>
                  <a:lnTo>
                    <a:pt x="1995" y="2068"/>
                  </a:lnTo>
                  <a:lnTo>
                    <a:pt x="1996" y="2056"/>
                  </a:lnTo>
                  <a:lnTo>
                    <a:pt x="1996" y="2048"/>
                  </a:lnTo>
                  <a:lnTo>
                    <a:pt x="1996" y="2046"/>
                  </a:lnTo>
                  <a:lnTo>
                    <a:pt x="2032" y="2049"/>
                  </a:lnTo>
                  <a:lnTo>
                    <a:pt x="2064" y="2049"/>
                  </a:lnTo>
                  <a:lnTo>
                    <a:pt x="2094" y="2046"/>
                  </a:lnTo>
                  <a:lnTo>
                    <a:pt x="2119" y="2040"/>
                  </a:lnTo>
                  <a:lnTo>
                    <a:pt x="2140" y="2032"/>
                  </a:lnTo>
                  <a:lnTo>
                    <a:pt x="2160" y="2023"/>
                  </a:lnTo>
                  <a:lnTo>
                    <a:pt x="2175" y="2014"/>
                  </a:lnTo>
                  <a:lnTo>
                    <a:pt x="2188" y="2004"/>
                  </a:lnTo>
                  <a:lnTo>
                    <a:pt x="2197" y="1995"/>
                  </a:lnTo>
                  <a:lnTo>
                    <a:pt x="2204" y="1988"/>
                  </a:lnTo>
                  <a:lnTo>
                    <a:pt x="2208" y="1984"/>
                  </a:lnTo>
                  <a:lnTo>
                    <a:pt x="2209" y="1981"/>
                  </a:lnTo>
                  <a:lnTo>
                    <a:pt x="2230" y="1962"/>
                  </a:lnTo>
                  <a:lnTo>
                    <a:pt x="2246" y="1939"/>
                  </a:lnTo>
                  <a:lnTo>
                    <a:pt x="2258" y="1917"/>
                  </a:lnTo>
                  <a:lnTo>
                    <a:pt x="2267" y="1894"/>
                  </a:lnTo>
                  <a:lnTo>
                    <a:pt x="2272" y="1871"/>
                  </a:lnTo>
                  <a:lnTo>
                    <a:pt x="2275" y="1850"/>
                  </a:lnTo>
                  <a:lnTo>
                    <a:pt x="2277" y="1830"/>
                  </a:lnTo>
                  <a:lnTo>
                    <a:pt x="2277" y="1814"/>
                  </a:lnTo>
                  <a:lnTo>
                    <a:pt x="2276" y="1801"/>
                  </a:lnTo>
                  <a:lnTo>
                    <a:pt x="2276" y="1792"/>
                  </a:lnTo>
                  <a:lnTo>
                    <a:pt x="2275" y="1790"/>
                  </a:lnTo>
                  <a:lnTo>
                    <a:pt x="2314" y="1786"/>
                  </a:lnTo>
                  <a:lnTo>
                    <a:pt x="2349" y="1778"/>
                  </a:lnTo>
                  <a:lnTo>
                    <a:pt x="2381" y="1769"/>
                  </a:lnTo>
                  <a:lnTo>
                    <a:pt x="2409" y="1756"/>
                  </a:lnTo>
                  <a:lnTo>
                    <a:pt x="2434" y="1740"/>
                  </a:lnTo>
                  <a:lnTo>
                    <a:pt x="2454" y="1723"/>
                  </a:lnTo>
                  <a:lnTo>
                    <a:pt x="2473" y="1704"/>
                  </a:lnTo>
                  <a:lnTo>
                    <a:pt x="2488" y="1685"/>
                  </a:lnTo>
                  <a:lnTo>
                    <a:pt x="2499" y="1664"/>
                  </a:lnTo>
                  <a:lnTo>
                    <a:pt x="2516" y="1628"/>
                  </a:lnTo>
                  <a:lnTo>
                    <a:pt x="2528" y="1594"/>
                  </a:lnTo>
                  <a:lnTo>
                    <a:pt x="2534" y="1560"/>
                  </a:lnTo>
                  <a:lnTo>
                    <a:pt x="2537" y="1528"/>
                  </a:lnTo>
                  <a:lnTo>
                    <a:pt x="2535" y="1498"/>
                  </a:lnTo>
                  <a:lnTo>
                    <a:pt x="2530" y="1470"/>
                  </a:lnTo>
                  <a:lnTo>
                    <a:pt x="2524" y="1443"/>
                  </a:lnTo>
                  <a:lnTo>
                    <a:pt x="2515" y="1419"/>
                  </a:lnTo>
                  <a:lnTo>
                    <a:pt x="2505" y="1397"/>
                  </a:lnTo>
                  <a:lnTo>
                    <a:pt x="2494" y="1379"/>
                  </a:lnTo>
                  <a:lnTo>
                    <a:pt x="2485" y="1363"/>
                  </a:lnTo>
                  <a:lnTo>
                    <a:pt x="2476" y="1350"/>
                  </a:lnTo>
                  <a:lnTo>
                    <a:pt x="2469" y="1341"/>
                  </a:lnTo>
                  <a:lnTo>
                    <a:pt x="2464" y="1335"/>
                  </a:lnTo>
                  <a:lnTo>
                    <a:pt x="2462" y="1333"/>
                  </a:lnTo>
                  <a:lnTo>
                    <a:pt x="2538" y="1152"/>
                  </a:lnTo>
                  <a:lnTo>
                    <a:pt x="2059" y="12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7" name="AutoShape 30"/>
          <p:cNvSpPr>
            <a:spLocks noChangeAspect="1" noChangeArrowheads="1" noTextEdit="1"/>
          </p:cNvSpPr>
          <p:nvPr/>
        </p:nvSpPr>
        <p:spPr bwMode="auto">
          <a:xfrm>
            <a:off x="5148830" y="4313008"/>
            <a:ext cx="719845" cy="96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5109900" y="4462867"/>
            <a:ext cx="828345" cy="706287"/>
            <a:chOff x="4978400" y="4175125"/>
            <a:chExt cx="958851" cy="817563"/>
          </a:xfrm>
          <a:solidFill>
            <a:schemeClr val="bg1"/>
          </a:solidFill>
        </p:grpSpPr>
        <p:sp>
          <p:nvSpPr>
            <p:cNvPr id="99" name="Rectangle 42"/>
            <p:cNvSpPr>
              <a:spLocks noChangeArrowheads="1"/>
            </p:cNvSpPr>
            <p:nvPr/>
          </p:nvSpPr>
          <p:spPr bwMode="auto">
            <a:xfrm>
              <a:off x="5592763" y="4794250"/>
              <a:ext cx="344488" cy="666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4978400" y="4175125"/>
              <a:ext cx="571500" cy="571500"/>
            </a:xfrm>
            <a:custGeom>
              <a:avLst/>
              <a:gdLst>
                <a:gd name="T0" fmla="*/ 1207 w 2161"/>
                <a:gd name="T1" fmla="*/ 2158 h 2158"/>
                <a:gd name="T2" fmla="*/ 1207 w 2161"/>
                <a:gd name="T3" fmla="*/ 1206 h 2158"/>
                <a:gd name="T4" fmla="*/ 2161 w 2161"/>
                <a:gd name="T5" fmla="*/ 1206 h 2158"/>
                <a:gd name="T6" fmla="*/ 2161 w 2161"/>
                <a:gd name="T7" fmla="*/ 953 h 2158"/>
                <a:gd name="T8" fmla="*/ 1207 w 2161"/>
                <a:gd name="T9" fmla="*/ 953 h 2158"/>
                <a:gd name="T10" fmla="*/ 1207 w 2161"/>
                <a:gd name="T11" fmla="*/ 0 h 2158"/>
                <a:gd name="T12" fmla="*/ 954 w 2161"/>
                <a:gd name="T13" fmla="*/ 0 h 2158"/>
                <a:gd name="T14" fmla="*/ 954 w 2161"/>
                <a:gd name="T15" fmla="*/ 953 h 2158"/>
                <a:gd name="T16" fmla="*/ 0 w 2161"/>
                <a:gd name="T17" fmla="*/ 953 h 2158"/>
                <a:gd name="T18" fmla="*/ 0 w 2161"/>
                <a:gd name="T19" fmla="*/ 1206 h 2158"/>
                <a:gd name="T20" fmla="*/ 954 w 2161"/>
                <a:gd name="T21" fmla="*/ 1206 h 2158"/>
                <a:gd name="T22" fmla="*/ 954 w 2161"/>
                <a:gd name="T23" fmla="*/ 2158 h 2158"/>
                <a:gd name="T24" fmla="*/ 1207 w 2161"/>
                <a:gd name="T25" fmla="*/ 2158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61" h="2158">
                  <a:moveTo>
                    <a:pt x="1207" y="2158"/>
                  </a:moveTo>
                  <a:lnTo>
                    <a:pt x="1207" y="1206"/>
                  </a:lnTo>
                  <a:lnTo>
                    <a:pt x="2161" y="1206"/>
                  </a:lnTo>
                  <a:lnTo>
                    <a:pt x="2161" y="953"/>
                  </a:lnTo>
                  <a:lnTo>
                    <a:pt x="1207" y="953"/>
                  </a:lnTo>
                  <a:lnTo>
                    <a:pt x="1207" y="0"/>
                  </a:lnTo>
                  <a:lnTo>
                    <a:pt x="954" y="0"/>
                  </a:lnTo>
                  <a:lnTo>
                    <a:pt x="954" y="953"/>
                  </a:lnTo>
                  <a:lnTo>
                    <a:pt x="0" y="953"/>
                  </a:lnTo>
                  <a:lnTo>
                    <a:pt x="0" y="1206"/>
                  </a:lnTo>
                  <a:lnTo>
                    <a:pt x="954" y="1206"/>
                  </a:lnTo>
                  <a:lnTo>
                    <a:pt x="954" y="2158"/>
                  </a:lnTo>
                  <a:lnTo>
                    <a:pt x="1207" y="21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5248275" y="4408488"/>
              <a:ext cx="585788" cy="584200"/>
            </a:xfrm>
            <a:custGeom>
              <a:avLst/>
              <a:gdLst>
                <a:gd name="T0" fmla="*/ 0 w 2213"/>
                <a:gd name="T1" fmla="*/ 2159 h 2210"/>
                <a:gd name="T2" fmla="*/ 2161 w 2213"/>
                <a:gd name="T3" fmla="*/ 0 h 2210"/>
                <a:gd name="T4" fmla="*/ 2213 w 2213"/>
                <a:gd name="T5" fmla="*/ 53 h 2210"/>
                <a:gd name="T6" fmla="*/ 52 w 2213"/>
                <a:gd name="T7" fmla="*/ 2210 h 2210"/>
                <a:gd name="T8" fmla="*/ 0 w 2213"/>
                <a:gd name="T9" fmla="*/ 215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3" h="2210">
                  <a:moveTo>
                    <a:pt x="0" y="2159"/>
                  </a:moveTo>
                  <a:lnTo>
                    <a:pt x="2161" y="0"/>
                  </a:lnTo>
                  <a:lnTo>
                    <a:pt x="2213" y="53"/>
                  </a:lnTo>
                  <a:lnTo>
                    <a:pt x="52" y="2210"/>
                  </a:lnTo>
                  <a:lnTo>
                    <a:pt x="0" y="215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2" name="Freeform 49"/>
          <p:cNvSpPr>
            <a:spLocks noEditPoints="1"/>
          </p:cNvSpPr>
          <p:nvPr/>
        </p:nvSpPr>
        <p:spPr bwMode="auto">
          <a:xfrm>
            <a:off x="6235847" y="4475808"/>
            <a:ext cx="766396" cy="656911"/>
          </a:xfrm>
          <a:custGeom>
            <a:avLst/>
            <a:gdLst>
              <a:gd name="T0" fmla="*/ 2611 w 3655"/>
              <a:gd name="T1" fmla="*/ 262 h 3135"/>
              <a:gd name="T2" fmla="*/ 2581 w 3655"/>
              <a:gd name="T3" fmla="*/ 141 h 3135"/>
              <a:gd name="T4" fmla="*/ 2504 w 3655"/>
              <a:gd name="T5" fmla="*/ 51 h 3135"/>
              <a:gd name="T6" fmla="*/ 2392 w 3655"/>
              <a:gd name="T7" fmla="*/ 4 h 3135"/>
              <a:gd name="T8" fmla="*/ 1263 w 3655"/>
              <a:gd name="T9" fmla="*/ 4 h 3135"/>
              <a:gd name="T10" fmla="*/ 1152 w 3655"/>
              <a:gd name="T11" fmla="*/ 51 h 3135"/>
              <a:gd name="T12" fmla="*/ 1073 w 3655"/>
              <a:gd name="T13" fmla="*/ 141 h 3135"/>
              <a:gd name="T14" fmla="*/ 1044 w 3655"/>
              <a:gd name="T15" fmla="*/ 262 h 3135"/>
              <a:gd name="T16" fmla="*/ 101 w 3655"/>
              <a:gd name="T17" fmla="*/ 527 h 3135"/>
              <a:gd name="T18" fmla="*/ 29 w 3655"/>
              <a:gd name="T19" fmla="*/ 572 h 3135"/>
              <a:gd name="T20" fmla="*/ 0 w 3655"/>
              <a:gd name="T21" fmla="*/ 653 h 3135"/>
              <a:gd name="T22" fmla="*/ 13 w 3655"/>
              <a:gd name="T23" fmla="*/ 3062 h 3135"/>
              <a:gd name="T24" fmla="*/ 73 w 3655"/>
              <a:gd name="T25" fmla="*/ 3122 h 3135"/>
              <a:gd name="T26" fmla="*/ 3524 w 3655"/>
              <a:gd name="T27" fmla="*/ 3135 h 3135"/>
              <a:gd name="T28" fmla="*/ 3606 w 3655"/>
              <a:gd name="T29" fmla="*/ 3106 h 3135"/>
              <a:gd name="T30" fmla="*/ 3652 w 3655"/>
              <a:gd name="T31" fmla="*/ 3034 h 3135"/>
              <a:gd name="T32" fmla="*/ 3652 w 3655"/>
              <a:gd name="T33" fmla="*/ 623 h 3135"/>
              <a:gd name="T34" fmla="*/ 3606 w 3655"/>
              <a:gd name="T35" fmla="*/ 551 h 3135"/>
              <a:gd name="T36" fmla="*/ 3524 w 3655"/>
              <a:gd name="T37" fmla="*/ 523 h 3135"/>
              <a:gd name="T38" fmla="*/ 2350 w 3655"/>
              <a:gd name="T39" fmla="*/ 523 h 3135"/>
              <a:gd name="T40" fmla="*/ 2871 w 3655"/>
              <a:gd name="T41" fmla="*/ 784 h 3135"/>
              <a:gd name="T42" fmla="*/ 3280 w 3655"/>
              <a:gd name="T43" fmla="*/ 1249 h 3135"/>
              <a:gd name="T44" fmla="*/ 2907 w 3655"/>
              <a:gd name="T45" fmla="*/ 1358 h 3135"/>
              <a:gd name="T46" fmla="*/ 2506 w 3655"/>
              <a:gd name="T47" fmla="*/ 1436 h 3135"/>
              <a:gd name="T48" fmla="*/ 2095 w 3655"/>
              <a:gd name="T49" fmla="*/ 1478 h 3135"/>
              <a:gd name="T50" fmla="*/ 1954 w 3655"/>
              <a:gd name="T51" fmla="*/ 1408 h 3135"/>
              <a:gd name="T52" fmla="*/ 1909 w 3655"/>
              <a:gd name="T53" fmla="*/ 1336 h 3135"/>
              <a:gd name="T54" fmla="*/ 1827 w 3655"/>
              <a:gd name="T55" fmla="*/ 1307 h 3135"/>
              <a:gd name="T56" fmla="*/ 1746 w 3655"/>
              <a:gd name="T57" fmla="*/ 1336 h 3135"/>
              <a:gd name="T58" fmla="*/ 1701 w 3655"/>
              <a:gd name="T59" fmla="*/ 1408 h 3135"/>
              <a:gd name="T60" fmla="*/ 1560 w 3655"/>
              <a:gd name="T61" fmla="*/ 1477 h 3135"/>
              <a:gd name="T62" fmla="*/ 1148 w 3655"/>
              <a:gd name="T63" fmla="*/ 1431 h 3135"/>
              <a:gd name="T64" fmla="*/ 747 w 3655"/>
              <a:gd name="T65" fmla="*/ 1351 h 3135"/>
              <a:gd name="T66" fmla="*/ 375 w 3655"/>
              <a:gd name="T67" fmla="*/ 1238 h 3135"/>
              <a:gd name="T68" fmla="*/ 2871 w 3655"/>
              <a:gd name="T69" fmla="*/ 784 h 3135"/>
              <a:gd name="T70" fmla="*/ 783 w 3655"/>
              <a:gd name="T71" fmla="*/ 2874 h 3135"/>
              <a:gd name="T72" fmla="*/ 378 w 3655"/>
              <a:gd name="T73" fmla="*/ 1379 h 3135"/>
              <a:gd name="T74" fmla="*/ 752 w 3655"/>
              <a:gd name="T75" fmla="*/ 1486 h 3135"/>
              <a:gd name="T76" fmla="*/ 1152 w 3655"/>
              <a:gd name="T77" fmla="*/ 1564 h 3135"/>
              <a:gd name="T78" fmla="*/ 1561 w 3655"/>
              <a:gd name="T79" fmla="*/ 1608 h 3135"/>
              <a:gd name="T80" fmla="*/ 1701 w 3655"/>
              <a:gd name="T81" fmla="*/ 1729 h 3135"/>
              <a:gd name="T82" fmla="*/ 1746 w 3655"/>
              <a:gd name="T83" fmla="*/ 1801 h 3135"/>
              <a:gd name="T84" fmla="*/ 1827 w 3655"/>
              <a:gd name="T85" fmla="*/ 1829 h 3135"/>
              <a:gd name="T86" fmla="*/ 1909 w 3655"/>
              <a:gd name="T87" fmla="*/ 1801 h 3135"/>
              <a:gd name="T88" fmla="*/ 1954 w 3655"/>
              <a:gd name="T89" fmla="*/ 1729 h 3135"/>
              <a:gd name="T90" fmla="*/ 2094 w 3655"/>
              <a:gd name="T91" fmla="*/ 1610 h 3135"/>
              <a:gd name="T92" fmla="*/ 2502 w 3655"/>
              <a:gd name="T93" fmla="*/ 1568 h 3135"/>
              <a:gd name="T94" fmla="*/ 2903 w 3655"/>
              <a:gd name="T95" fmla="*/ 1494 h 3135"/>
              <a:gd name="T96" fmla="*/ 3278 w 3655"/>
              <a:gd name="T97" fmla="*/ 1389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55" h="3135">
                <a:moveTo>
                  <a:pt x="3524" y="523"/>
                </a:moveTo>
                <a:lnTo>
                  <a:pt x="2611" y="523"/>
                </a:lnTo>
                <a:lnTo>
                  <a:pt x="2611" y="262"/>
                </a:lnTo>
                <a:lnTo>
                  <a:pt x="2608" y="220"/>
                </a:lnTo>
                <a:lnTo>
                  <a:pt x="2598" y="179"/>
                </a:lnTo>
                <a:lnTo>
                  <a:pt x="2581" y="141"/>
                </a:lnTo>
                <a:lnTo>
                  <a:pt x="2560" y="108"/>
                </a:lnTo>
                <a:lnTo>
                  <a:pt x="2535" y="77"/>
                </a:lnTo>
                <a:lnTo>
                  <a:pt x="2504" y="51"/>
                </a:lnTo>
                <a:lnTo>
                  <a:pt x="2469" y="29"/>
                </a:lnTo>
                <a:lnTo>
                  <a:pt x="2432" y="14"/>
                </a:lnTo>
                <a:lnTo>
                  <a:pt x="2392" y="4"/>
                </a:lnTo>
                <a:lnTo>
                  <a:pt x="2350" y="0"/>
                </a:lnTo>
                <a:lnTo>
                  <a:pt x="1305" y="0"/>
                </a:lnTo>
                <a:lnTo>
                  <a:pt x="1263" y="4"/>
                </a:lnTo>
                <a:lnTo>
                  <a:pt x="1222" y="14"/>
                </a:lnTo>
                <a:lnTo>
                  <a:pt x="1186" y="29"/>
                </a:lnTo>
                <a:lnTo>
                  <a:pt x="1152" y="51"/>
                </a:lnTo>
                <a:lnTo>
                  <a:pt x="1121" y="77"/>
                </a:lnTo>
                <a:lnTo>
                  <a:pt x="1095" y="108"/>
                </a:lnTo>
                <a:lnTo>
                  <a:pt x="1073" y="141"/>
                </a:lnTo>
                <a:lnTo>
                  <a:pt x="1057" y="179"/>
                </a:lnTo>
                <a:lnTo>
                  <a:pt x="1047" y="220"/>
                </a:lnTo>
                <a:lnTo>
                  <a:pt x="1044" y="262"/>
                </a:lnTo>
                <a:lnTo>
                  <a:pt x="1044" y="523"/>
                </a:lnTo>
                <a:lnTo>
                  <a:pt x="131" y="523"/>
                </a:lnTo>
                <a:lnTo>
                  <a:pt x="101" y="527"/>
                </a:lnTo>
                <a:lnTo>
                  <a:pt x="73" y="536"/>
                </a:lnTo>
                <a:lnTo>
                  <a:pt x="49" y="551"/>
                </a:lnTo>
                <a:lnTo>
                  <a:pt x="29" y="572"/>
                </a:lnTo>
                <a:lnTo>
                  <a:pt x="13" y="595"/>
                </a:lnTo>
                <a:lnTo>
                  <a:pt x="3" y="623"/>
                </a:lnTo>
                <a:lnTo>
                  <a:pt x="0" y="653"/>
                </a:lnTo>
                <a:lnTo>
                  <a:pt x="0" y="3004"/>
                </a:lnTo>
                <a:lnTo>
                  <a:pt x="3" y="3034"/>
                </a:lnTo>
                <a:lnTo>
                  <a:pt x="13" y="3062"/>
                </a:lnTo>
                <a:lnTo>
                  <a:pt x="29" y="3086"/>
                </a:lnTo>
                <a:lnTo>
                  <a:pt x="49" y="3106"/>
                </a:lnTo>
                <a:lnTo>
                  <a:pt x="73" y="3122"/>
                </a:lnTo>
                <a:lnTo>
                  <a:pt x="101" y="3132"/>
                </a:lnTo>
                <a:lnTo>
                  <a:pt x="131" y="3135"/>
                </a:lnTo>
                <a:lnTo>
                  <a:pt x="3524" y="3135"/>
                </a:lnTo>
                <a:lnTo>
                  <a:pt x="3554" y="3132"/>
                </a:lnTo>
                <a:lnTo>
                  <a:pt x="3582" y="3122"/>
                </a:lnTo>
                <a:lnTo>
                  <a:pt x="3606" y="3106"/>
                </a:lnTo>
                <a:lnTo>
                  <a:pt x="3626" y="3086"/>
                </a:lnTo>
                <a:lnTo>
                  <a:pt x="3642" y="3062"/>
                </a:lnTo>
                <a:lnTo>
                  <a:pt x="3652" y="3034"/>
                </a:lnTo>
                <a:lnTo>
                  <a:pt x="3655" y="3004"/>
                </a:lnTo>
                <a:lnTo>
                  <a:pt x="3655" y="653"/>
                </a:lnTo>
                <a:lnTo>
                  <a:pt x="3652" y="623"/>
                </a:lnTo>
                <a:lnTo>
                  <a:pt x="3642" y="596"/>
                </a:lnTo>
                <a:lnTo>
                  <a:pt x="3626" y="572"/>
                </a:lnTo>
                <a:lnTo>
                  <a:pt x="3606" y="551"/>
                </a:lnTo>
                <a:lnTo>
                  <a:pt x="3582" y="537"/>
                </a:lnTo>
                <a:lnTo>
                  <a:pt x="3554" y="527"/>
                </a:lnTo>
                <a:lnTo>
                  <a:pt x="3524" y="523"/>
                </a:lnTo>
                <a:close/>
                <a:moveTo>
                  <a:pt x="1305" y="262"/>
                </a:moveTo>
                <a:lnTo>
                  <a:pt x="2350" y="262"/>
                </a:lnTo>
                <a:lnTo>
                  <a:pt x="2350" y="523"/>
                </a:lnTo>
                <a:lnTo>
                  <a:pt x="1305" y="523"/>
                </a:lnTo>
                <a:lnTo>
                  <a:pt x="1305" y="262"/>
                </a:lnTo>
                <a:close/>
                <a:moveTo>
                  <a:pt x="2871" y="784"/>
                </a:moveTo>
                <a:lnTo>
                  <a:pt x="3394" y="784"/>
                </a:lnTo>
                <a:lnTo>
                  <a:pt x="3394" y="1207"/>
                </a:lnTo>
                <a:lnTo>
                  <a:pt x="3280" y="1249"/>
                </a:lnTo>
                <a:lnTo>
                  <a:pt x="3159" y="1289"/>
                </a:lnTo>
                <a:lnTo>
                  <a:pt x="3035" y="1326"/>
                </a:lnTo>
                <a:lnTo>
                  <a:pt x="2907" y="1358"/>
                </a:lnTo>
                <a:lnTo>
                  <a:pt x="2776" y="1388"/>
                </a:lnTo>
                <a:lnTo>
                  <a:pt x="2642" y="1414"/>
                </a:lnTo>
                <a:lnTo>
                  <a:pt x="2506" y="1436"/>
                </a:lnTo>
                <a:lnTo>
                  <a:pt x="2370" y="1454"/>
                </a:lnTo>
                <a:lnTo>
                  <a:pt x="2232" y="1468"/>
                </a:lnTo>
                <a:lnTo>
                  <a:pt x="2095" y="1478"/>
                </a:lnTo>
                <a:lnTo>
                  <a:pt x="1958" y="1485"/>
                </a:lnTo>
                <a:lnTo>
                  <a:pt x="1958" y="1437"/>
                </a:lnTo>
                <a:lnTo>
                  <a:pt x="1954" y="1408"/>
                </a:lnTo>
                <a:lnTo>
                  <a:pt x="1944" y="1380"/>
                </a:lnTo>
                <a:lnTo>
                  <a:pt x="1929" y="1355"/>
                </a:lnTo>
                <a:lnTo>
                  <a:pt x="1909" y="1336"/>
                </a:lnTo>
                <a:lnTo>
                  <a:pt x="1885" y="1320"/>
                </a:lnTo>
                <a:lnTo>
                  <a:pt x="1857" y="1310"/>
                </a:lnTo>
                <a:lnTo>
                  <a:pt x="1827" y="1307"/>
                </a:lnTo>
                <a:lnTo>
                  <a:pt x="1797" y="1310"/>
                </a:lnTo>
                <a:lnTo>
                  <a:pt x="1771" y="1320"/>
                </a:lnTo>
                <a:lnTo>
                  <a:pt x="1746" y="1336"/>
                </a:lnTo>
                <a:lnTo>
                  <a:pt x="1725" y="1355"/>
                </a:lnTo>
                <a:lnTo>
                  <a:pt x="1710" y="1380"/>
                </a:lnTo>
                <a:lnTo>
                  <a:pt x="1701" y="1408"/>
                </a:lnTo>
                <a:lnTo>
                  <a:pt x="1697" y="1437"/>
                </a:lnTo>
                <a:lnTo>
                  <a:pt x="1697" y="1484"/>
                </a:lnTo>
                <a:lnTo>
                  <a:pt x="1560" y="1477"/>
                </a:lnTo>
                <a:lnTo>
                  <a:pt x="1423" y="1466"/>
                </a:lnTo>
                <a:lnTo>
                  <a:pt x="1284" y="1451"/>
                </a:lnTo>
                <a:lnTo>
                  <a:pt x="1148" y="1431"/>
                </a:lnTo>
                <a:lnTo>
                  <a:pt x="1012" y="1409"/>
                </a:lnTo>
                <a:lnTo>
                  <a:pt x="878" y="1381"/>
                </a:lnTo>
                <a:lnTo>
                  <a:pt x="747" y="1351"/>
                </a:lnTo>
                <a:lnTo>
                  <a:pt x="619" y="1317"/>
                </a:lnTo>
                <a:lnTo>
                  <a:pt x="495" y="1279"/>
                </a:lnTo>
                <a:lnTo>
                  <a:pt x="375" y="1238"/>
                </a:lnTo>
                <a:lnTo>
                  <a:pt x="261" y="1195"/>
                </a:lnTo>
                <a:lnTo>
                  <a:pt x="261" y="784"/>
                </a:lnTo>
                <a:lnTo>
                  <a:pt x="2871" y="784"/>
                </a:lnTo>
                <a:close/>
                <a:moveTo>
                  <a:pt x="3394" y="2875"/>
                </a:moveTo>
                <a:lnTo>
                  <a:pt x="783" y="2875"/>
                </a:lnTo>
                <a:lnTo>
                  <a:pt x="783" y="2874"/>
                </a:lnTo>
                <a:lnTo>
                  <a:pt x="261" y="2874"/>
                </a:lnTo>
                <a:lnTo>
                  <a:pt x="261" y="1337"/>
                </a:lnTo>
                <a:lnTo>
                  <a:pt x="378" y="1379"/>
                </a:lnTo>
                <a:lnTo>
                  <a:pt x="498" y="1418"/>
                </a:lnTo>
                <a:lnTo>
                  <a:pt x="623" y="1454"/>
                </a:lnTo>
                <a:lnTo>
                  <a:pt x="752" y="1486"/>
                </a:lnTo>
                <a:lnTo>
                  <a:pt x="884" y="1516"/>
                </a:lnTo>
                <a:lnTo>
                  <a:pt x="1016" y="1542"/>
                </a:lnTo>
                <a:lnTo>
                  <a:pt x="1152" y="1564"/>
                </a:lnTo>
                <a:lnTo>
                  <a:pt x="1288" y="1583"/>
                </a:lnTo>
                <a:lnTo>
                  <a:pt x="1425" y="1597"/>
                </a:lnTo>
                <a:lnTo>
                  <a:pt x="1561" y="1608"/>
                </a:lnTo>
                <a:lnTo>
                  <a:pt x="1697" y="1615"/>
                </a:lnTo>
                <a:lnTo>
                  <a:pt x="1697" y="1699"/>
                </a:lnTo>
                <a:lnTo>
                  <a:pt x="1701" y="1729"/>
                </a:lnTo>
                <a:lnTo>
                  <a:pt x="1710" y="1755"/>
                </a:lnTo>
                <a:lnTo>
                  <a:pt x="1725" y="1780"/>
                </a:lnTo>
                <a:lnTo>
                  <a:pt x="1746" y="1801"/>
                </a:lnTo>
                <a:lnTo>
                  <a:pt x="1771" y="1815"/>
                </a:lnTo>
                <a:lnTo>
                  <a:pt x="1797" y="1825"/>
                </a:lnTo>
                <a:lnTo>
                  <a:pt x="1827" y="1829"/>
                </a:lnTo>
                <a:lnTo>
                  <a:pt x="1857" y="1825"/>
                </a:lnTo>
                <a:lnTo>
                  <a:pt x="1885" y="1815"/>
                </a:lnTo>
                <a:lnTo>
                  <a:pt x="1909" y="1801"/>
                </a:lnTo>
                <a:lnTo>
                  <a:pt x="1929" y="1780"/>
                </a:lnTo>
                <a:lnTo>
                  <a:pt x="1944" y="1755"/>
                </a:lnTo>
                <a:lnTo>
                  <a:pt x="1954" y="1729"/>
                </a:lnTo>
                <a:lnTo>
                  <a:pt x="1958" y="1699"/>
                </a:lnTo>
                <a:lnTo>
                  <a:pt x="1958" y="1616"/>
                </a:lnTo>
                <a:lnTo>
                  <a:pt x="2094" y="1610"/>
                </a:lnTo>
                <a:lnTo>
                  <a:pt x="2230" y="1600"/>
                </a:lnTo>
                <a:lnTo>
                  <a:pt x="2366" y="1586"/>
                </a:lnTo>
                <a:lnTo>
                  <a:pt x="2502" y="1568"/>
                </a:lnTo>
                <a:lnTo>
                  <a:pt x="2638" y="1547"/>
                </a:lnTo>
                <a:lnTo>
                  <a:pt x="2772" y="1523"/>
                </a:lnTo>
                <a:lnTo>
                  <a:pt x="2903" y="1494"/>
                </a:lnTo>
                <a:lnTo>
                  <a:pt x="3032" y="1462"/>
                </a:lnTo>
                <a:lnTo>
                  <a:pt x="3157" y="1427"/>
                </a:lnTo>
                <a:lnTo>
                  <a:pt x="3278" y="1389"/>
                </a:lnTo>
                <a:lnTo>
                  <a:pt x="3394" y="1348"/>
                </a:lnTo>
                <a:lnTo>
                  <a:pt x="3394" y="2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7329312" y="4538199"/>
            <a:ext cx="772946" cy="543860"/>
            <a:chOff x="7585075" y="4340225"/>
            <a:chExt cx="701676" cy="493713"/>
          </a:xfrm>
          <a:solidFill>
            <a:schemeClr val="bg1"/>
          </a:solidFill>
        </p:grpSpPr>
        <p:sp>
          <p:nvSpPr>
            <p:cNvPr id="104" name="Freeform 54"/>
            <p:cNvSpPr>
              <a:spLocks noEditPoints="1"/>
            </p:cNvSpPr>
            <p:nvPr/>
          </p:nvSpPr>
          <p:spPr bwMode="auto">
            <a:xfrm>
              <a:off x="7585075" y="4529138"/>
              <a:ext cx="303213" cy="304800"/>
            </a:xfrm>
            <a:custGeom>
              <a:avLst/>
              <a:gdLst>
                <a:gd name="T0" fmla="*/ 628 w 1530"/>
                <a:gd name="T1" fmla="*/ 1522 h 1535"/>
                <a:gd name="T2" fmla="*/ 437 w 1530"/>
                <a:gd name="T3" fmla="*/ 1461 h 1535"/>
                <a:gd name="T4" fmla="*/ 272 w 1530"/>
                <a:gd name="T5" fmla="*/ 1354 h 1535"/>
                <a:gd name="T6" fmla="*/ 140 w 1530"/>
                <a:gd name="T7" fmla="*/ 1209 h 1535"/>
                <a:gd name="T8" fmla="*/ 48 w 1530"/>
                <a:gd name="T9" fmla="*/ 1035 h 1535"/>
                <a:gd name="T10" fmla="*/ 3 w 1530"/>
                <a:gd name="T11" fmla="*/ 838 h 1535"/>
                <a:gd name="T12" fmla="*/ 13 w 1530"/>
                <a:gd name="T13" fmla="*/ 630 h 1535"/>
                <a:gd name="T14" fmla="*/ 74 w 1530"/>
                <a:gd name="T15" fmla="*/ 439 h 1535"/>
                <a:gd name="T16" fmla="*/ 180 w 1530"/>
                <a:gd name="T17" fmla="*/ 273 h 1535"/>
                <a:gd name="T18" fmla="*/ 324 w 1530"/>
                <a:gd name="T19" fmla="*/ 141 h 1535"/>
                <a:gd name="T20" fmla="*/ 498 w 1530"/>
                <a:gd name="T21" fmla="*/ 48 h 1535"/>
                <a:gd name="T22" fmla="*/ 695 w 1530"/>
                <a:gd name="T23" fmla="*/ 4 h 1535"/>
                <a:gd name="T24" fmla="*/ 902 w 1530"/>
                <a:gd name="T25" fmla="*/ 12 h 1535"/>
                <a:gd name="T26" fmla="*/ 1093 w 1530"/>
                <a:gd name="T27" fmla="*/ 74 h 1535"/>
                <a:gd name="T28" fmla="*/ 1258 w 1530"/>
                <a:gd name="T29" fmla="*/ 181 h 1535"/>
                <a:gd name="T30" fmla="*/ 1390 w 1530"/>
                <a:gd name="T31" fmla="*/ 325 h 1535"/>
                <a:gd name="T32" fmla="*/ 1482 w 1530"/>
                <a:gd name="T33" fmla="*/ 500 h 1535"/>
                <a:gd name="T34" fmla="*/ 1527 w 1530"/>
                <a:gd name="T35" fmla="*/ 698 h 1535"/>
                <a:gd name="T36" fmla="*/ 1517 w 1530"/>
                <a:gd name="T37" fmla="*/ 905 h 1535"/>
                <a:gd name="T38" fmla="*/ 1456 w 1530"/>
                <a:gd name="T39" fmla="*/ 1095 h 1535"/>
                <a:gd name="T40" fmla="*/ 1350 w 1530"/>
                <a:gd name="T41" fmla="*/ 1261 h 1535"/>
                <a:gd name="T42" fmla="*/ 1205 w 1530"/>
                <a:gd name="T43" fmla="*/ 1394 h 1535"/>
                <a:gd name="T44" fmla="*/ 1032 w 1530"/>
                <a:gd name="T45" fmla="*/ 1487 h 1535"/>
                <a:gd name="T46" fmla="*/ 835 w 1530"/>
                <a:gd name="T47" fmla="*/ 1532 h 1535"/>
                <a:gd name="T48" fmla="*/ 703 w 1530"/>
                <a:gd name="T49" fmla="*/ 158 h 1535"/>
                <a:gd name="T50" fmla="*/ 528 w 1530"/>
                <a:gd name="T51" fmla="*/ 203 h 1535"/>
                <a:gd name="T52" fmla="*/ 377 w 1530"/>
                <a:gd name="T53" fmla="*/ 296 h 1535"/>
                <a:gd name="T54" fmla="*/ 259 w 1530"/>
                <a:gd name="T55" fmla="*/ 426 h 1535"/>
                <a:gd name="T56" fmla="*/ 182 w 1530"/>
                <a:gd name="T57" fmla="*/ 586 h 1535"/>
                <a:gd name="T58" fmla="*/ 155 w 1530"/>
                <a:gd name="T59" fmla="*/ 768 h 1535"/>
                <a:gd name="T60" fmla="*/ 182 w 1530"/>
                <a:gd name="T61" fmla="*/ 949 h 1535"/>
                <a:gd name="T62" fmla="*/ 259 w 1530"/>
                <a:gd name="T63" fmla="*/ 1109 h 1535"/>
                <a:gd name="T64" fmla="*/ 377 w 1530"/>
                <a:gd name="T65" fmla="*/ 1239 h 1535"/>
                <a:gd name="T66" fmla="*/ 528 w 1530"/>
                <a:gd name="T67" fmla="*/ 1331 h 1535"/>
                <a:gd name="T68" fmla="*/ 703 w 1530"/>
                <a:gd name="T69" fmla="*/ 1376 h 1535"/>
                <a:gd name="T70" fmla="*/ 888 w 1530"/>
                <a:gd name="T71" fmla="*/ 1366 h 1535"/>
                <a:gd name="T72" fmla="*/ 1055 w 1530"/>
                <a:gd name="T73" fmla="*/ 1305 h 1535"/>
                <a:gd name="T74" fmla="*/ 1196 w 1530"/>
                <a:gd name="T75" fmla="*/ 1200 h 1535"/>
                <a:gd name="T76" fmla="*/ 1301 w 1530"/>
                <a:gd name="T77" fmla="*/ 1059 h 1535"/>
                <a:gd name="T78" fmla="*/ 1363 w 1530"/>
                <a:gd name="T79" fmla="*/ 890 h 1535"/>
                <a:gd name="T80" fmla="*/ 1372 w 1530"/>
                <a:gd name="T81" fmla="*/ 705 h 1535"/>
                <a:gd name="T82" fmla="*/ 1327 w 1530"/>
                <a:gd name="T83" fmla="*/ 529 h 1535"/>
                <a:gd name="T84" fmla="*/ 1235 w 1530"/>
                <a:gd name="T85" fmla="*/ 379 h 1535"/>
                <a:gd name="T86" fmla="*/ 1106 w 1530"/>
                <a:gd name="T87" fmla="*/ 260 h 1535"/>
                <a:gd name="T88" fmla="*/ 946 w 1530"/>
                <a:gd name="T89" fmla="*/ 183 h 1535"/>
                <a:gd name="T90" fmla="*/ 765 w 1530"/>
                <a:gd name="T91" fmla="*/ 15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0" h="1535">
                  <a:moveTo>
                    <a:pt x="765" y="1535"/>
                  </a:moveTo>
                  <a:lnTo>
                    <a:pt x="695" y="1532"/>
                  </a:lnTo>
                  <a:lnTo>
                    <a:pt x="628" y="1522"/>
                  </a:lnTo>
                  <a:lnTo>
                    <a:pt x="561" y="1507"/>
                  </a:lnTo>
                  <a:lnTo>
                    <a:pt x="498" y="1487"/>
                  </a:lnTo>
                  <a:lnTo>
                    <a:pt x="437" y="1461"/>
                  </a:lnTo>
                  <a:lnTo>
                    <a:pt x="379" y="1430"/>
                  </a:lnTo>
                  <a:lnTo>
                    <a:pt x="324" y="1394"/>
                  </a:lnTo>
                  <a:lnTo>
                    <a:pt x="272" y="1354"/>
                  </a:lnTo>
                  <a:lnTo>
                    <a:pt x="224" y="1309"/>
                  </a:lnTo>
                  <a:lnTo>
                    <a:pt x="180" y="1261"/>
                  </a:lnTo>
                  <a:lnTo>
                    <a:pt x="140" y="1209"/>
                  </a:lnTo>
                  <a:lnTo>
                    <a:pt x="105" y="1155"/>
                  </a:lnTo>
                  <a:lnTo>
                    <a:pt x="74" y="1095"/>
                  </a:lnTo>
                  <a:lnTo>
                    <a:pt x="48" y="1035"/>
                  </a:lnTo>
                  <a:lnTo>
                    <a:pt x="28" y="971"/>
                  </a:lnTo>
                  <a:lnTo>
                    <a:pt x="13" y="905"/>
                  </a:lnTo>
                  <a:lnTo>
                    <a:pt x="3" y="838"/>
                  </a:lnTo>
                  <a:lnTo>
                    <a:pt x="0" y="768"/>
                  </a:lnTo>
                  <a:lnTo>
                    <a:pt x="3" y="698"/>
                  </a:lnTo>
                  <a:lnTo>
                    <a:pt x="13" y="630"/>
                  </a:lnTo>
                  <a:lnTo>
                    <a:pt x="28" y="563"/>
                  </a:lnTo>
                  <a:lnTo>
                    <a:pt x="48" y="500"/>
                  </a:lnTo>
                  <a:lnTo>
                    <a:pt x="74" y="439"/>
                  </a:lnTo>
                  <a:lnTo>
                    <a:pt x="105" y="381"/>
                  </a:lnTo>
                  <a:lnTo>
                    <a:pt x="140" y="325"/>
                  </a:lnTo>
                  <a:lnTo>
                    <a:pt x="180" y="273"/>
                  </a:lnTo>
                  <a:lnTo>
                    <a:pt x="224" y="225"/>
                  </a:lnTo>
                  <a:lnTo>
                    <a:pt x="272" y="181"/>
                  </a:lnTo>
                  <a:lnTo>
                    <a:pt x="324" y="141"/>
                  </a:lnTo>
                  <a:lnTo>
                    <a:pt x="379" y="105"/>
                  </a:lnTo>
                  <a:lnTo>
                    <a:pt x="437" y="74"/>
                  </a:lnTo>
                  <a:lnTo>
                    <a:pt x="498" y="48"/>
                  </a:lnTo>
                  <a:lnTo>
                    <a:pt x="561" y="27"/>
                  </a:lnTo>
                  <a:lnTo>
                    <a:pt x="628" y="12"/>
                  </a:lnTo>
                  <a:lnTo>
                    <a:pt x="695" y="4"/>
                  </a:lnTo>
                  <a:lnTo>
                    <a:pt x="765" y="0"/>
                  </a:lnTo>
                  <a:lnTo>
                    <a:pt x="835" y="4"/>
                  </a:lnTo>
                  <a:lnTo>
                    <a:pt x="902" y="12"/>
                  </a:lnTo>
                  <a:lnTo>
                    <a:pt x="969" y="27"/>
                  </a:lnTo>
                  <a:lnTo>
                    <a:pt x="1032" y="48"/>
                  </a:lnTo>
                  <a:lnTo>
                    <a:pt x="1093" y="74"/>
                  </a:lnTo>
                  <a:lnTo>
                    <a:pt x="1151" y="105"/>
                  </a:lnTo>
                  <a:lnTo>
                    <a:pt x="1205" y="141"/>
                  </a:lnTo>
                  <a:lnTo>
                    <a:pt x="1258" y="181"/>
                  </a:lnTo>
                  <a:lnTo>
                    <a:pt x="1306" y="225"/>
                  </a:lnTo>
                  <a:lnTo>
                    <a:pt x="1350" y="273"/>
                  </a:lnTo>
                  <a:lnTo>
                    <a:pt x="1390" y="325"/>
                  </a:lnTo>
                  <a:lnTo>
                    <a:pt x="1425" y="381"/>
                  </a:lnTo>
                  <a:lnTo>
                    <a:pt x="1456" y="439"/>
                  </a:lnTo>
                  <a:lnTo>
                    <a:pt x="1482" y="500"/>
                  </a:lnTo>
                  <a:lnTo>
                    <a:pt x="1502" y="563"/>
                  </a:lnTo>
                  <a:lnTo>
                    <a:pt x="1517" y="630"/>
                  </a:lnTo>
                  <a:lnTo>
                    <a:pt x="1527" y="698"/>
                  </a:lnTo>
                  <a:lnTo>
                    <a:pt x="1530" y="768"/>
                  </a:lnTo>
                  <a:lnTo>
                    <a:pt x="1527" y="838"/>
                  </a:lnTo>
                  <a:lnTo>
                    <a:pt x="1517" y="905"/>
                  </a:lnTo>
                  <a:lnTo>
                    <a:pt x="1502" y="971"/>
                  </a:lnTo>
                  <a:lnTo>
                    <a:pt x="1482" y="1035"/>
                  </a:lnTo>
                  <a:lnTo>
                    <a:pt x="1456" y="1095"/>
                  </a:lnTo>
                  <a:lnTo>
                    <a:pt x="1425" y="1155"/>
                  </a:lnTo>
                  <a:lnTo>
                    <a:pt x="1390" y="1209"/>
                  </a:lnTo>
                  <a:lnTo>
                    <a:pt x="1350" y="1261"/>
                  </a:lnTo>
                  <a:lnTo>
                    <a:pt x="1306" y="1309"/>
                  </a:lnTo>
                  <a:lnTo>
                    <a:pt x="1258" y="1354"/>
                  </a:lnTo>
                  <a:lnTo>
                    <a:pt x="1205" y="1394"/>
                  </a:lnTo>
                  <a:lnTo>
                    <a:pt x="1151" y="1430"/>
                  </a:lnTo>
                  <a:lnTo>
                    <a:pt x="1093" y="1461"/>
                  </a:lnTo>
                  <a:lnTo>
                    <a:pt x="1032" y="1487"/>
                  </a:lnTo>
                  <a:lnTo>
                    <a:pt x="969" y="1507"/>
                  </a:lnTo>
                  <a:lnTo>
                    <a:pt x="902" y="1522"/>
                  </a:lnTo>
                  <a:lnTo>
                    <a:pt x="835" y="1532"/>
                  </a:lnTo>
                  <a:lnTo>
                    <a:pt x="765" y="1535"/>
                  </a:lnTo>
                  <a:close/>
                  <a:moveTo>
                    <a:pt x="765" y="155"/>
                  </a:moveTo>
                  <a:lnTo>
                    <a:pt x="703" y="158"/>
                  </a:lnTo>
                  <a:lnTo>
                    <a:pt x="642" y="168"/>
                  </a:lnTo>
                  <a:lnTo>
                    <a:pt x="584" y="183"/>
                  </a:lnTo>
                  <a:lnTo>
                    <a:pt x="528" y="203"/>
                  </a:lnTo>
                  <a:lnTo>
                    <a:pt x="475" y="229"/>
                  </a:lnTo>
                  <a:lnTo>
                    <a:pt x="424" y="260"/>
                  </a:lnTo>
                  <a:lnTo>
                    <a:pt x="377" y="296"/>
                  </a:lnTo>
                  <a:lnTo>
                    <a:pt x="334" y="335"/>
                  </a:lnTo>
                  <a:lnTo>
                    <a:pt x="295" y="379"/>
                  </a:lnTo>
                  <a:lnTo>
                    <a:pt x="259" y="426"/>
                  </a:lnTo>
                  <a:lnTo>
                    <a:pt x="228" y="476"/>
                  </a:lnTo>
                  <a:lnTo>
                    <a:pt x="203" y="529"/>
                  </a:lnTo>
                  <a:lnTo>
                    <a:pt x="182" y="586"/>
                  </a:lnTo>
                  <a:lnTo>
                    <a:pt x="167" y="644"/>
                  </a:lnTo>
                  <a:lnTo>
                    <a:pt x="159" y="705"/>
                  </a:lnTo>
                  <a:lnTo>
                    <a:pt x="155" y="768"/>
                  </a:lnTo>
                  <a:lnTo>
                    <a:pt x="159" y="830"/>
                  </a:lnTo>
                  <a:lnTo>
                    <a:pt x="167" y="890"/>
                  </a:lnTo>
                  <a:lnTo>
                    <a:pt x="182" y="949"/>
                  </a:lnTo>
                  <a:lnTo>
                    <a:pt x="203" y="1005"/>
                  </a:lnTo>
                  <a:lnTo>
                    <a:pt x="228" y="1059"/>
                  </a:lnTo>
                  <a:lnTo>
                    <a:pt x="259" y="1109"/>
                  </a:lnTo>
                  <a:lnTo>
                    <a:pt x="295" y="1157"/>
                  </a:lnTo>
                  <a:lnTo>
                    <a:pt x="334" y="1200"/>
                  </a:lnTo>
                  <a:lnTo>
                    <a:pt x="377" y="1239"/>
                  </a:lnTo>
                  <a:lnTo>
                    <a:pt x="424" y="1275"/>
                  </a:lnTo>
                  <a:lnTo>
                    <a:pt x="475" y="1305"/>
                  </a:lnTo>
                  <a:lnTo>
                    <a:pt x="528" y="1331"/>
                  </a:lnTo>
                  <a:lnTo>
                    <a:pt x="584" y="1351"/>
                  </a:lnTo>
                  <a:lnTo>
                    <a:pt x="642" y="1366"/>
                  </a:lnTo>
                  <a:lnTo>
                    <a:pt x="703" y="1376"/>
                  </a:lnTo>
                  <a:lnTo>
                    <a:pt x="765" y="1379"/>
                  </a:lnTo>
                  <a:lnTo>
                    <a:pt x="827" y="1376"/>
                  </a:lnTo>
                  <a:lnTo>
                    <a:pt x="888" y="1366"/>
                  </a:lnTo>
                  <a:lnTo>
                    <a:pt x="946" y="1351"/>
                  </a:lnTo>
                  <a:lnTo>
                    <a:pt x="1002" y="1331"/>
                  </a:lnTo>
                  <a:lnTo>
                    <a:pt x="1055" y="1305"/>
                  </a:lnTo>
                  <a:lnTo>
                    <a:pt x="1106" y="1275"/>
                  </a:lnTo>
                  <a:lnTo>
                    <a:pt x="1153" y="1239"/>
                  </a:lnTo>
                  <a:lnTo>
                    <a:pt x="1196" y="1200"/>
                  </a:lnTo>
                  <a:lnTo>
                    <a:pt x="1235" y="1157"/>
                  </a:lnTo>
                  <a:lnTo>
                    <a:pt x="1271" y="1109"/>
                  </a:lnTo>
                  <a:lnTo>
                    <a:pt x="1301" y="1059"/>
                  </a:lnTo>
                  <a:lnTo>
                    <a:pt x="1327" y="1005"/>
                  </a:lnTo>
                  <a:lnTo>
                    <a:pt x="1348" y="949"/>
                  </a:lnTo>
                  <a:lnTo>
                    <a:pt x="1363" y="890"/>
                  </a:lnTo>
                  <a:lnTo>
                    <a:pt x="1372" y="830"/>
                  </a:lnTo>
                  <a:lnTo>
                    <a:pt x="1375" y="768"/>
                  </a:lnTo>
                  <a:lnTo>
                    <a:pt x="1372" y="705"/>
                  </a:lnTo>
                  <a:lnTo>
                    <a:pt x="1363" y="644"/>
                  </a:lnTo>
                  <a:lnTo>
                    <a:pt x="1348" y="586"/>
                  </a:lnTo>
                  <a:lnTo>
                    <a:pt x="1327" y="529"/>
                  </a:lnTo>
                  <a:lnTo>
                    <a:pt x="1301" y="476"/>
                  </a:lnTo>
                  <a:lnTo>
                    <a:pt x="1271" y="426"/>
                  </a:lnTo>
                  <a:lnTo>
                    <a:pt x="1235" y="379"/>
                  </a:lnTo>
                  <a:lnTo>
                    <a:pt x="1196" y="335"/>
                  </a:lnTo>
                  <a:lnTo>
                    <a:pt x="1153" y="296"/>
                  </a:lnTo>
                  <a:lnTo>
                    <a:pt x="1106" y="260"/>
                  </a:lnTo>
                  <a:lnTo>
                    <a:pt x="1055" y="229"/>
                  </a:lnTo>
                  <a:lnTo>
                    <a:pt x="1002" y="203"/>
                  </a:lnTo>
                  <a:lnTo>
                    <a:pt x="946" y="183"/>
                  </a:lnTo>
                  <a:lnTo>
                    <a:pt x="888" y="168"/>
                  </a:lnTo>
                  <a:lnTo>
                    <a:pt x="827" y="158"/>
                  </a:lnTo>
                  <a:lnTo>
                    <a:pt x="765" y="1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55"/>
            <p:cNvSpPr>
              <a:spLocks noEditPoints="1"/>
            </p:cNvSpPr>
            <p:nvPr/>
          </p:nvSpPr>
          <p:spPr bwMode="auto">
            <a:xfrm>
              <a:off x="7983538" y="4529138"/>
              <a:ext cx="303213" cy="304800"/>
            </a:xfrm>
            <a:custGeom>
              <a:avLst/>
              <a:gdLst>
                <a:gd name="T0" fmla="*/ 628 w 1530"/>
                <a:gd name="T1" fmla="*/ 1522 h 1535"/>
                <a:gd name="T2" fmla="*/ 438 w 1530"/>
                <a:gd name="T3" fmla="*/ 1461 h 1535"/>
                <a:gd name="T4" fmla="*/ 273 w 1530"/>
                <a:gd name="T5" fmla="*/ 1354 h 1535"/>
                <a:gd name="T6" fmla="*/ 140 w 1530"/>
                <a:gd name="T7" fmla="*/ 1209 h 1535"/>
                <a:gd name="T8" fmla="*/ 48 w 1530"/>
                <a:gd name="T9" fmla="*/ 1035 h 1535"/>
                <a:gd name="T10" fmla="*/ 3 w 1530"/>
                <a:gd name="T11" fmla="*/ 838 h 1535"/>
                <a:gd name="T12" fmla="*/ 13 w 1530"/>
                <a:gd name="T13" fmla="*/ 630 h 1535"/>
                <a:gd name="T14" fmla="*/ 74 w 1530"/>
                <a:gd name="T15" fmla="*/ 439 h 1535"/>
                <a:gd name="T16" fmla="*/ 181 w 1530"/>
                <a:gd name="T17" fmla="*/ 273 h 1535"/>
                <a:gd name="T18" fmla="*/ 325 w 1530"/>
                <a:gd name="T19" fmla="*/ 141 h 1535"/>
                <a:gd name="T20" fmla="*/ 498 w 1530"/>
                <a:gd name="T21" fmla="*/ 48 h 1535"/>
                <a:gd name="T22" fmla="*/ 695 w 1530"/>
                <a:gd name="T23" fmla="*/ 4 h 1535"/>
                <a:gd name="T24" fmla="*/ 903 w 1530"/>
                <a:gd name="T25" fmla="*/ 12 h 1535"/>
                <a:gd name="T26" fmla="*/ 1093 w 1530"/>
                <a:gd name="T27" fmla="*/ 74 h 1535"/>
                <a:gd name="T28" fmla="*/ 1258 w 1530"/>
                <a:gd name="T29" fmla="*/ 181 h 1535"/>
                <a:gd name="T30" fmla="*/ 1391 w 1530"/>
                <a:gd name="T31" fmla="*/ 325 h 1535"/>
                <a:gd name="T32" fmla="*/ 1483 w 1530"/>
                <a:gd name="T33" fmla="*/ 500 h 1535"/>
                <a:gd name="T34" fmla="*/ 1527 w 1530"/>
                <a:gd name="T35" fmla="*/ 698 h 1535"/>
                <a:gd name="T36" fmla="*/ 1518 w 1530"/>
                <a:gd name="T37" fmla="*/ 905 h 1535"/>
                <a:gd name="T38" fmla="*/ 1456 w 1530"/>
                <a:gd name="T39" fmla="*/ 1095 h 1535"/>
                <a:gd name="T40" fmla="*/ 1350 w 1530"/>
                <a:gd name="T41" fmla="*/ 1261 h 1535"/>
                <a:gd name="T42" fmla="*/ 1206 w 1530"/>
                <a:gd name="T43" fmla="*/ 1394 h 1535"/>
                <a:gd name="T44" fmla="*/ 1032 w 1530"/>
                <a:gd name="T45" fmla="*/ 1487 h 1535"/>
                <a:gd name="T46" fmla="*/ 835 w 1530"/>
                <a:gd name="T47" fmla="*/ 1532 h 1535"/>
                <a:gd name="T48" fmla="*/ 703 w 1530"/>
                <a:gd name="T49" fmla="*/ 158 h 1535"/>
                <a:gd name="T50" fmla="*/ 528 w 1530"/>
                <a:gd name="T51" fmla="*/ 203 h 1535"/>
                <a:gd name="T52" fmla="*/ 377 w 1530"/>
                <a:gd name="T53" fmla="*/ 296 h 1535"/>
                <a:gd name="T54" fmla="*/ 259 w 1530"/>
                <a:gd name="T55" fmla="*/ 426 h 1535"/>
                <a:gd name="T56" fmla="*/ 183 w 1530"/>
                <a:gd name="T57" fmla="*/ 586 h 1535"/>
                <a:gd name="T58" fmla="*/ 155 w 1530"/>
                <a:gd name="T59" fmla="*/ 768 h 1535"/>
                <a:gd name="T60" fmla="*/ 183 w 1530"/>
                <a:gd name="T61" fmla="*/ 949 h 1535"/>
                <a:gd name="T62" fmla="*/ 259 w 1530"/>
                <a:gd name="T63" fmla="*/ 1109 h 1535"/>
                <a:gd name="T64" fmla="*/ 377 w 1530"/>
                <a:gd name="T65" fmla="*/ 1239 h 1535"/>
                <a:gd name="T66" fmla="*/ 528 w 1530"/>
                <a:gd name="T67" fmla="*/ 1331 h 1535"/>
                <a:gd name="T68" fmla="*/ 703 w 1530"/>
                <a:gd name="T69" fmla="*/ 1376 h 1535"/>
                <a:gd name="T70" fmla="*/ 888 w 1530"/>
                <a:gd name="T71" fmla="*/ 1366 h 1535"/>
                <a:gd name="T72" fmla="*/ 1056 w 1530"/>
                <a:gd name="T73" fmla="*/ 1305 h 1535"/>
                <a:gd name="T74" fmla="*/ 1197 w 1530"/>
                <a:gd name="T75" fmla="*/ 1200 h 1535"/>
                <a:gd name="T76" fmla="*/ 1302 w 1530"/>
                <a:gd name="T77" fmla="*/ 1059 h 1535"/>
                <a:gd name="T78" fmla="*/ 1363 w 1530"/>
                <a:gd name="T79" fmla="*/ 890 h 1535"/>
                <a:gd name="T80" fmla="*/ 1372 w 1530"/>
                <a:gd name="T81" fmla="*/ 705 h 1535"/>
                <a:gd name="T82" fmla="*/ 1327 w 1530"/>
                <a:gd name="T83" fmla="*/ 529 h 1535"/>
                <a:gd name="T84" fmla="*/ 1236 w 1530"/>
                <a:gd name="T85" fmla="*/ 379 h 1535"/>
                <a:gd name="T86" fmla="*/ 1106 w 1530"/>
                <a:gd name="T87" fmla="*/ 260 h 1535"/>
                <a:gd name="T88" fmla="*/ 946 w 1530"/>
                <a:gd name="T89" fmla="*/ 183 h 1535"/>
                <a:gd name="T90" fmla="*/ 765 w 1530"/>
                <a:gd name="T91" fmla="*/ 155 h 1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0" h="1535">
                  <a:moveTo>
                    <a:pt x="765" y="1535"/>
                  </a:moveTo>
                  <a:lnTo>
                    <a:pt x="695" y="1532"/>
                  </a:lnTo>
                  <a:lnTo>
                    <a:pt x="628" y="1522"/>
                  </a:lnTo>
                  <a:lnTo>
                    <a:pt x="562" y="1507"/>
                  </a:lnTo>
                  <a:lnTo>
                    <a:pt x="498" y="1487"/>
                  </a:lnTo>
                  <a:lnTo>
                    <a:pt x="438" y="1461"/>
                  </a:lnTo>
                  <a:lnTo>
                    <a:pt x="379" y="1430"/>
                  </a:lnTo>
                  <a:lnTo>
                    <a:pt x="325" y="1394"/>
                  </a:lnTo>
                  <a:lnTo>
                    <a:pt x="273" y="1354"/>
                  </a:lnTo>
                  <a:lnTo>
                    <a:pt x="225" y="1309"/>
                  </a:lnTo>
                  <a:lnTo>
                    <a:pt x="181" y="1261"/>
                  </a:lnTo>
                  <a:lnTo>
                    <a:pt x="140" y="1209"/>
                  </a:lnTo>
                  <a:lnTo>
                    <a:pt x="105" y="1155"/>
                  </a:lnTo>
                  <a:lnTo>
                    <a:pt x="74" y="1095"/>
                  </a:lnTo>
                  <a:lnTo>
                    <a:pt x="48" y="1035"/>
                  </a:lnTo>
                  <a:lnTo>
                    <a:pt x="28" y="971"/>
                  </a:lnTo>
                  <a:lnTo>
                    <a:pt x="13" y="905"/>
                  </a:lnTo>
                  <a:lnTo>
                    <a:pt x="3" y="838"/>
                  </a:lnTo>
                  <a:lnTo>
                    <a:pt x="0" y="768"/>
                  </a:lnTo>
                  <a:lnTo>
                    <a:pt x="3" y="698"/>
                  </a:lnTo>
                  <a:lnTo>
                    <a:pt x="13" y="630"/>
                  </a:lnTo>
                  <a:lnTo>
                    <a:pt x="28" y="563"/>
                  </a:lnTo>
                  <a:lnTo>
                    <a:pt x="48" y="500"/>
                  </a:lnTo>
                  <a:lnTo>
                    <a:pt x="74" y="439"/>
                  </a:lnTo>
                  <a:lnTo>
                    <a:pt x="105" y="381"/>
                  </a:lnTo>
                  <a:lnTo>
                    <a:pt x="140" y="325"/>
                  </a:lnTo>
                  <a:lnTo>
                    <a:pt x="181" y="273"/>
                  </a:lnTo>
                  <a:lnTo>
                    <a:pt x="225" y="225"/>
                  </a:lnTo>
                  <a:lnTo>
                    <a:pt x="273" y="181"/>
                  </a:lnTo>
                  <a:lnTo>
                    <a:pt x="325" y="141"/>
                  </a:lnTo>
                  <a:lnTo>
                    <a:pt x="379" y="105"/>
                  </a:lnTo>
                  <a:lnTo>
                    <a:pt x="438" y="74"/>
                  </a:lnTo>
                  <a:lnTo>
                    <a:pt x="498" y="48"/>
                  </a:lnTo>
                  <a:lnTo>
                    <a:pt x="562" y="27"/>
                  </a:lnTo>
                  <a:lnTo>
                    <a:pt x="628" y="12"/>
                  </a:lnTo>
                  <a:lnTo>
                    <a:pt x="695" y="4"/>
                  </a:lnTo>
                  <a:lnTo>
                    <a:pt x="765" y="0"/>
                  </a:lnTo>
                  <a:lnTo>
                    <a:pt x="835" y="4"/>
                  </a:lnTo>
                  <a:lnTo>
                    <a:pt x="903" y="12"/>
                  </a:lnTo>
                  <a:lnTo>
                    <a:pt x="969" y="27"/>
                  </a:lnTo>
                  <a:lnTo>
                    <a:pt x="1032" y="48"/>
                  </a:lnTo>
                  <a:lnTo>
                    <a:pt x="1093" y="74"/>
                  </a:lnTo>
                  <a:lnTo>
                    <a:pt x="1151" y="105"/>
                  </a:lnTo>
                  <a:lnTo>
                    <a:pt x="1206" y="141"/>
                  </a:lnTo>
                  <a:lnTo>
                    <a:pt x="1258" y="181"/>
                  </a:lnTo>
                  <a:lnTo>
                    <a:pt x="1306" y="225"/>
                  </a:lnTo>
                  <a:lnTo>
                    <a:pt x="1350" y="273"/>
                  </a:lnTo>
                  <a:lnTo>
                    <a:pt x="1391" y="325"/>
                  </a:lnTo>
                  <a:lnTo>
                    <a:pt x="1426" y="381"/>
                  </a:lnTo>
                  <a:lnTo>
                    <a:pt x="1456" y="439"/>
                  </a:lnTo>
                  <a:lnTo>
                    <a:pt x="1483" y="500"/>
                  </a:lnTo>
                  <a:lnTo>
                    <a:pt x="1503" y="563"/>
                  </a:lnTo>
                  <a:lnTo>
                    <a:pt x="1518" y="630"/>
                  </a:lnTo>
                  <a:lnTo>
                    <a:pt x="1527" y="698"/>
                  </a:lnTo>
                  <a:lnTo>
                    <a:pt x="1530" y="768"/>
                  </a:lnTo>
                  <a:lnTo>
                    <a:pt x="1527" y="838"/>
                  </a:lnTo>
                  <a:lnTo>
                    <a:pt x="1518" y="905"/>
                  </a:lnTo>
                  <a:lnTo>
                    <a:pt x="1503" y="971"/>
                  </a:lnTo>
                  <a:lnTo>
                    <a:pt x="1483" y="1035"/>
                  </a:lnTo>
                  <a:lnTo>
                    <a:pt x="1456" y="1095"/>
                  </a:lnTo>
                  <a:lnTo>
                    <a:pt x="1426" y="1155"/>
                  </a:lnTo>
                  <a:lnTo>
                    <a:pt x="1391" y="1209"/>
                  </a:lnTo>
                  <a:lnTo>
                    <a:pt x="1350" y="1261"/>
                  </a:lnTo>
                  <a:lnTo>
                    <a:pt x="1306" y="1309"/>
                  </a:lnTo>
                  <a:lnTo>
                    <a:pt x="1258" y="1354"/>
                  </a:lnTo>
                  <a:lnTo>
                    <a:pt x="1206" y="1394"/>
                  </a:lnTo>
                  <a:lnTo>
                    <a:pt x="1151" y="1430"/>
                  </a:lnTo>
                  <a:lnTo>
                    <a:pt x="1093" y="1461"/>
                  </a:lnTo>
                  <a:lnTo>
                    <a:pt x="1032" y="1487"/>
                  </a:lnTo>
                  <a:lnTo>
                    <a:pt x="969" y="1507"/>
                  </a:lnTo>
                  <a:lnTo>
                    <a:pt x="903" y="1522"/>
                  </a:lnTo>
                  <a:lnTo>
                    <a:pt x="835" y="1532"/>
                  </a:lnTo>
                  <a:lnTo>
                    <a:pt x="765" y="1535"/>
                  </a:lnTo>
                  <a:close/>
                  <a:moveTo>
                    <a:pt x="765" y="155"/>
                  </a:moveTo>
                  <a:lnTo>
                    <a:pt x="703" y="158"/>
                  </a:lnTo>
                  <a:lnTo>
                    <a:pt x="643" y="168"/>
                  </a:lnTo>
                  <a:lnTo>
                    <a:pt x="584" y="183"/>
                  </a:lnTo>
                  <a:lnTo>
                    <a:pt x="528" y="203"/>
                  </a:lnTo>
                  <a:lnTo>
                    <a:pt x="475" y="229"/>
                  </a:lnTo>
                  <a:lnTo>
                    <a:pt x="424" y="260"/>
                  </a:lnTo>
                  <a:lnTo>
                    <a:pt x="377" y="296"/>
                  </a:lnTo>
                  <a:lnTo>
                    <a:pt x="334" y="335"/>
                  </a:lnTo>
                  <a:lnTo>
                    <a:pt x="295" y="379"/>
                  </a:lnTo>
                  <a:lnTo>
                    <a:pt x="259" y="426"/>
                  </a:lnTo>
                  <a:lnTo>
                    <a:pt x="229" y="476"/>
                  </a:lnTo>
                  <a:lnTo>
                    <a:pt x="203" y="529"/>
                  </a:lnTo>
                  <a:lnTo>
                    <a:pt x="183" y="586"/>
                  </a:lnTo>
                  <a:lnTo>
                    <a:pt x="168" y="644"/>
                  </a:lnTo>
                  <a:lnTo>
                    <a:pt x="158" y="705"/>
                  </a:lnTo>
                  <a:lnTo>
                    <a:pt x="155" y="768"/>
                  </a:lnTo>
                  <a:lnTo>
                    <a:pt x="158" y="830"/>
                  </a:lnTo>
                  <a:lnTo>
                    <a:pt x="168" y="890"/>
                  </a:lnTo>
                  <a:lnTo>
                    <a:pt x="183" y="949"/>
                  </a:lnTo>
                  <a:lnTo>
                    <a:pt x="203" y="1005"/>
                  </a:lnTo>
                  <a:lnTo>
                    <a:pt x="229" y="1059"/>
                  </a:lnTo>
                  <a:lnTo>
                    <a:pt x="259" y="1109"/>
                  </a:lnTo>
                  <a:lnTo>
                    <a:pt x="295" y="1157"/>
                  </a:lnTo>
                  <a:lnTo>
                    <a:pt x="334" y="1200"/>
                  </a:lnTo>
                  <a:lnTo>
                    <a:pt x="377" y="1239"/>
                  </a:lnTo>
                  <a:lnTo>
                    <a:pt x="424" y="1275"/>
                  </a:lnTo>
                  <a:lnTo>
                    <a:pt x="475" y="1305"/>
                  </a:lnTo>
                  <a:lnTo>
                    <a:pt x="528" y="1331"/>
                  </a:lnTo>
                  <a:lnTo>
                    <a:pt x="584" y="1351"/>
                  </a:lnTo>
                  <a:lnTo>
                    <a:pt x="643" y="1366"/>
                  </a:lnTo>
                  <a:lnTo>
                    <a:pt x="703" y="1376"/>
                  </a:lnTo>
                  <a:lnTo>
                    <a:pt x="765" y="1379"/>
                  </a:lnTo>
                  <a:lnTo>
                    <a:pt x="827" y="1376"/>
                  </a:lnTo>
                  <a:lnTo>
                    <a:pt x="888" y="1366"/>
                  </a:lnTo>
                  <a:lnTo>
                    <a:pt x="946" y="1351"/>
                  </a:lnTo>
                  <a:lnTo>
                    <a:pt x="1003" y="1331"/>
                  </a:lnTo>
                  <a:lnTo>
                    <a:pt x="1056" y="1305"/>
                  </a:lnTo>
                  <a:lnTo>
                    <a:pt x="1106" y="1275"/>
                  </a:lnTo>
                  <a:lnTo>
                    <a:pt x="1153" y="1239"/>
                  </a:lnTo>
                  <a:lnTo>
                    <a:pt x="1197" y="1200"/>
                  </a:lnTo>
                  <a:lnTo>
                    <a:pt x="1236" y="1157"/>
                  </a:lnTo>
                  <a:lnTo>
                    <a:pt x="1271" y="1109"/>
                  </a:lnTo>
                  <a:lnTo>
                    <a:pt x="1302" y="1059"/>
                  </a:lnTo>
                  <a:lnTo>
                    <a:pt x="1327" y="1005"/>
                  </a:lnTo>
                  <a:lnTo>
                    <a:pt x="1348" y="949"/>
                  </a:lnTo>
                  <a:lnTo>
                    <a:pt x="1363" y="890"/>
                  </a:lnTo>
                  <a:lnTo>
                    <a:pt x="1372" y="830"/>
                  </a:lnTo>
                  <a:lnTo>
                    <a:pt x="1376" y="768"/>
                  </a:lnTo>
                  <a:lnTo>
                    <a:pt x="1372" y="705"/>
                  </a:lnTo>
                  <a:lnTo>
                    <a:pt x="1363" y="644"/>
                  </a:lnTo>
                  <a:lnTo>
                    <a:pt x="1348" y="586"/>
                  </a:lnTo>
                  <a:lnTo>
                    <a:pt x="1327" y="529"/>
                  </a:lnTo>
                  <a:lnTo>
                    <a:pt x="1302" y="476"/>
                  </a:lnTo>
                  <a:lnTo>
                    <a:pt x="1271" y="426"/>
                  </a:lnTo>
                  <a:lnTo>
                    <a:pt x="1236" y="379"/>
                  </a:lnTo>
                  <a:lnTo>
                    <a:pt x="1197" y="335"/>
                  </a:lnTo>
                  <a:lnTo>
                    <a:pt x="1153" y="296"/>
                  </a:lnTo>
                  <a:lnTo>
                    <a:pt x="1106" y="260"/>
                  </a:lnTo>
                  <a:lnTo>
                    <a:pt x="1056" y="229"/>
                  </a:lnTo>
                  <a:lnTo>
                    <a:pt x="1003" y="203"/>
                  </a:lnTo>
                  <a:lnTo>
                    <a:pt x="946" y="183"/>
                  </a:lnTo>
                  <a:lnTo>
                    <a:pt x="888" y="168"/>
                  </a:lnTo>
                  <a:lnTo>
                    <a:pt x="827" y="158"/>
                  </a:lnTo>
                  <a:lnTo>
                    <a:pt x="765" y="15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56"/>
            <p:cNvSpPr>
              <a:spLocks/>
            </p:cNvSpPr>
            <p:nvPr/>
          </p:nvSpPr>
          <p:spPr bwMode="auto">
            <a:xfrm>
              <a:off x="7599363" y="4340225"/>
              <a:ext cx="185738" cy="293688"/>
            </a:xfrm>
            <a:custGeom>
              <a:avLst/>
              <a:gdLst>
                <a:gd name="T0" fmla="*/ 77 w 935"/>
                <a:gd name="T1" fmla="*/ 1482 h 1482"/>
                <a:gd name="T2" fmla="*/ 64 w 935"/>
                <a:gd name="T3" fmla="*/ 1481 h 1482"/>
                <a:gd name="T4" fmla="*/ 52 w 935"/>
                <a:gd name="T5" fmla="*/ 1478 h 1482"/>
                <a:gd name="T6" fmla="*/ 33 w 935"/>
                <a:gd name="T7" fmla="*/ 1469 h 1482"/>
                <a:gd name="T8" fmla="*/ 18 w 935"/>
                <a:gd name="T9" fmla="*/ 1455 h 1482"/>
                <a:gd name="T10" fmla="*/ 7 w 935"/>
                <a:gd name="T11" fmla="*/ 1439 h 1482"/>
                <a:gd name="T12" fmla="*/ 1 w 935"/>
                <a:gd name="T13" fmla="*/ 1420 h 1482"/>
                <a:gd name="T14" fmla="*/ 0 w 935"/>
                <a:gd name="T15" fmla="*/ 1400 h 1482"/>
                <a:gd name="T16" fmla="*/ 4 w 935"/>
                <a:gd name="T17" fmla="*/ 1380 h 1482"/>
                <a:gd name="T18" fmla="*/ 391 w 935"/>
                <a:gd name="T19" fmla="*/ 241 h 1482"/>
                <a:gd name="T20" fmla="*/ 403 w 935"/>
                <a:gd name="T21" fmla="*/ 203 h 1482"/>
                <a:gd name="T22" fmla="*/ 420 w 935"/>
                <a:gd name="T23" fmla="*/ 168 h 1482"/>
                <a:gd name="T24" fmla="*/ 442 w 935"/>
                <a:gd name="T25" fmla="*/ 135 h 1482"/>
                <a:gd name="T26" fmla="*/ 468 w 935"/>
                <a:gd name="T27" fmla="*/ 106 h 1482"/>
                <a:gd name="T28" fmla="*/ 499 w 935"/>
                <a:gd name="T29" fmla="*/ 80 h 1482"/>
                <a:gd name="T30" fmla="*/ 534 w 935"/>
                <a:gd name="T31" fmla="*/ 56 h 1482"/>
                <a:gd name="T32" fmla="*/ 574 w 935"/>
                <a:gd name="T33" fmla="*/ 37 h 1482"/>
                <a:gd name="T34" fmla="*/ 620 w 935"/>
                <a:gd name="T35" fmla="*/ 19 h 1482"/>
                <a:gd name="T36" fmla="*/ 668 w 935"/>
                <a:gd name="T37" fmla="*/ 8 h 1482"/>
                <a:gd name="T38" fmla="*/ 719 w 935"/>
                <a:gd name="T39" fmla="*/ 1 h 1482"/>
                <a:gd name="T40" fmla="*/ 770 w 935"/>
                <a:gd name="T41" fmla="*/ 0 h 1482"/>
                <a:gd name="T42" fmla="*/ 823 w 935"/>
                <a:gd name="T43" fmla="*/ 4 h 1482"/>
                <a:gd name="T44" fmla="*/ 876 w 935"/>
                <a:gd name="T45" fmla="*/ 14 h 1482"/>
                <a:gd name="T46" fmla="*/ 895 w 935"/>
                <a:gd name="T47" fmla="*/ 22 h 1482"/>
                <a:gd name="T48" fmla="*/ 912 w 935"/>
                <a:gd name="T49" fmla="*/ 33 h 1482"/>
                <a:gd name="T50" fmla="*/ 923 w 935"/>
                <a:gd name="T51" fmla="*/ 50 h 1482"/>
                <a:gd name="T52" fmla="*/ 932 w 935"/>
                <a:gd name="T53" fmla="*/ 68 h 1482"/>
                <a:gd name="T54" fmla="*/ 935 w 935"/>
                <a:gd name="T55" fmla="*/ 87 h 1482"/>
                <a:gd name="T56" fmla="*/ 933 w 935"/>
                <a:gd name="T57" fmla="*/ 108 h 1482"/>
                <a:gd name="T58" fmla="*/ 925 w 935"/>
                <a:gd name="T59" fmla="*/ 127 h 1482"/>
                <a:gd name="T60" fmla="*/ 914 w 935"/>
                <a:gd name="T61" fmla="*/ 144 h 1482"/>
                <a:gd name="T62" fmla="*/ 899 w 935"/>
                <a:gd name="T63" fmla="*/ 156 h 1482"/>
                <a:gd name="T64" fmla="*/ 880 w 935"/>
                <a:gd name="T65" fmla="*/ 165 h 1482"/>
                <a:gd name="T66" fmla="*/ 861 w 935"/>
                <a:gd name="T67" fmla="*/ 168 h 1482"/>
                <a:gd name="T68" fmla="*/ 840 w 935"/>
                <a:gd name="T69" fmla="*/ 166 h 1482"/>
                <a:gd name="T70" fmla="*/ 797 w 935"/>
                <a:gd name="T71" fmla="*/ 158 h 1482"/>
                <a:gd name="T72" fmla="*/ 753 w 935"/>
                <a:gd name="T73" fmla="*/ 155 h 1482"/>
                <a:gd name="T74" fmla="*/ 712 w 935"/>
                <a:gd name="T75" fmla="*/ 158 h 1482"/>
                <a:gd name="T76" fmla="*/ 673 w 935"/>
                <a:gd name="T77" fmla="*/ 166 h 1482"/>
                <a:gd name="T78" fmla="*/ 635 w 935"/>
                <a:gd name="T79" fmla="*/ 178 h 1482"/>
                <a:gd name="T80" fmla="*/ 607 w 935"/>
                <a:gd name="T81" fmla="*/ 194 h 1482"/>
                <a:gd name="T82" fmla="*/ 583 w 935"/>
                <a:gd name="T83" fmla="*/ 212 h 1482"/>
                <a:gd name="T84" fmla="*/ 563 w 935"/>
                <a:gd name="T85" fmla="*/ 232 h 1482"/>
                <a:gd name="T86" fmla="*/ 549 w 935"/>
                <a:gd name="T87" fmla="*/ 255 h 1482"/>
                <a:gd name="T88" fmla="*/ 540 w 935"/>
                <a:gd name="T89" fmla="*/ 281 h 1482"/>
                <a:gd name="T90" fmla="*/ 539 w 935"/>
                <a:gd name="T91" fmla="*/ 287 h 1482"/>
                <a:gd name="T92" fmla="*/ 150 w 935"/>
                <a:gd name="T93" fmla="*/ 1429 h 1482"/>
                <a:gd name="T94" fmla="*/ 141 w 935"/>
                <a:gd name="T95" fmla="*/ 1448 h 1482"/>
                <a:gd name="T96" fmla="*/ 129 w 935"/>
                <a:gd name="T97" fmla="*/ 1463 h 1482"/>
                <a:gd name="T98" fmla="*/ 113 w 935"/>
                <a:gd name="T99" fmla="*/ 1474 h 1482"/>
                <a:gd name="T100" fmla="*/ 96 w 935"/>
                <a:gd name="T101" fmla="*/ 1480 h 1482"/>
                <a:gd name="T102" fmla="*/ 77 w 935"/>
                <a:gd name="T103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5" h="1482">
                  <a:moveTo>
                    <a:pt x="77" y="1482"/>
                  </a:moveTo>
                  <a:lnTo>
                    <a:pt x="64" y="1481"/>
                  </a:lnTo>
                  <a:lnTo>
                    <a:pt x="52" y="1478"/>
                  </a:lnTo>
                  <a:lnTo>
                    <a:pt x="33" y="1469"/>
                  </a:lnTo>
                  <a:lnTo>
                    <a:pt x="18" y="1455"/>
                  </a:lnTo>
                  <a:lnTo>
                    <a:pt x="7" y="1439"/>
                  </a:lnTo>
                  <a:lnTo>
                    <a:pt x="1" y="1420"/>
                  </a:lnTo>
                  <a:lnTo>
                    <a:pt x="0" y="1400"/>
                  </a:lnTo>
                  <a:lnTo>
                    <a:pt x="4" y="1380"/>
                  </a:lnTo>
                  <a:lnTo>
                    <a:pt x="391" y="241"/>
                  </a:lnTo>
                  <a:lnTo>
                    <a:pt x="403" y="203"/>
                  </a:lnTo>
                  <a:lnTo>
                    <a:pt x="420" y="168"/>
                  </a:lnTo>
                  <a:lnTo>
                    <a:pt x="442" y="135"/>
                  </a:lnTo>
                  <a:lnTo>
                    <a:pt x="468" y="106"/>
                  </a:lnTo>
                  <a:lnTo>
                    <a:pt x="499" y="80"/>
                  </a:lnTo>
                  <a:lnTo>
                    <a:pt x="534" y="56"/>
                  </a:lnTo>
                  <a:lnTo>
                    <a:pt x="574" y="37"/>
                  </a:lnTo>
                  <a:lnTo>
                    <a:pt x="620" y="19"/>
                  </a:lnTo>
                  <a:lnTo>
                    <a:pt x="668" y="8"/>
                  </a:lnTo>
                  <a:lnTo>
                    <a:pt x="719" y="1"/>
                  </a:lnTo>
                  <a:lnTo>
                    <a:pt x="770" y="0"/>
                  </a:lnTo>
                  <a:lnTo>
                    <a:pt x="823" y="4"/>
                  </a:lnTo>
                  <a:lnTo>
                    <a:pt x="876" y="14"/>
                  </a:lnTo>
                  <a:lnTo>
                    <a:pt x="895" y="22"/>
                  </a:lnTo>
                  <a:lnTo>
                    <a:pt x="912" y="33"/>
                  </a:lnTo>
                  <a:lnTo>
                    <a:pt x="923" y="50"/>
                  </a:lnTo>
                  <a:lnTo>
                    <a:pt x="932" y="68"/>
                  </a:lnTo>
                  <a:lnTo>
                    <a:pt x="935" y="87"/>
                  </a:lnTo>
                  <a:lnTo>
                    <a:pt x="933" y="108"/>
                  </a:lnTo>
                  <a:lnTo>
                    <a:pt x="925" y="127"/>
                  </a:lnTo>
                  <a:lnTo>
                    <a:pt x="914" y="144"/>
                  </a:lnTo>
                  <a:lnTo>
                    <a:pt x="899" y="156"/>
                  </a:lnTo>
                  <a:lnTo>
                    <a:pt x="880" y="165"/>
                  </a:lnTo>
                  <a:lnTo>
                    <a:pt x="861" y="168"/>
                  </a:lnTo>
                  <a:lnTo>
                    <a:pt x="840" y="166"/>
                  </a:lnTo>
                  <a:lnTo>
                    <a:pt x="797" y="158"/>
                  </a:lnTo>
                  <a:lnTo>
                    <a:pt x="753" y="155"/>
                  </a:lnTo>
                  <a:lnTo>
                    <a:pt x="712" y="158"/>
                  </a:lnTo>
                  <a:lnTo>
                    <a:pt x="673" y="166"/>
                  </a:lnTo>
                  <a:lnTo>
                    <a:pt x="635" y="178"/>
                  </a:lnTo>
                  <a:lnTo>
                    <a:pt x="607" y="194"/>
                  </a:lnTo>
                  <a:lnTo>
                    <a:pt x="583" y="212"/>
                  </a:lnTo>
                  <a:lnTo>
                    <a:pt x="563" y="232"/>
                  </a:lnTo>
                  <a:lnTo>
                    <a:pt x="549" y="255"/>
                  </a:lnTo>
                  <a:lnTo>
                    <a:pt x="540" y="281"/>
                  </a:lnTo>
                  <a:lnTo>
                    <a:pt x="539" y="287"/>
                  </a:lnTo>
                  <a:lnTo>
                    <a:pt x="150" y="1429"/>
                  </a:lnTo>
                  <a:lnTo>
                    <a:pt x="141" y="1448"/>
                  </a:lnTo>
                  <a:lnTo>
                    <a:pt x="129" y="1463"/>
                  </a:lnTo>
                  <a:lnTo>
                    <a:pt x="113" y="1474"/>
                  </a:lnTo>
                  <a:lnTo>
                    <a:pt x="96" y="1480"/>
                  </a:lnTo>
                  <a:lnTo>
                    <a:pt x="77" y="148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57"/>
            <p:cNvSpPr>
              <a:spLocks/>
            </p:cNvSpPr>
            <p:nvPr/>
          </p:nvSpPr>
          <p:spPr bwMode="auto">
            <a:xfrm>
              <a:off x="8086725" y="4340225"/>
              <a:ext cx="185738" cy="293688"/>
            </a:xfrm>
            <a:custGeom>
              <a:avLst/>
              <a:gdLst>
                <a:gd name="T0" fmla="*/ 858 w 935"/>
                <a:gd name="T1" fmla="*/ 1482 h 1482"/>
                <a:gd name="T2" fmla="*/ 840 w 935"/>
                <a:gd name="T3" fmla="*/ 1480 h 1482"/>
                <a:gd name="T4" fmla="*/ 821 w 935"/>
                <a:gd name="T5" fmla="*/ 1474 h 1482"/>
                <a:gd name="T6" fmla="*/ 806 w 935"/>
                <a:gd name="T7" fmla="*/ 1463 h 1482"/>
                <a:gd name="T8" fmla="*/ 794 w 935"/>
                <a:gd name="T9" fmla="*/ 1448 h 1482"/>
                <a:gd name="T10" fmla="*/ 785 w 935"/>
                <a:gd name="T11" fmla="*/ 1429 h 1482"/>
                <a:gd name="T12" fmla="*/ 395 w 935"/>
                <a:gd name="T13" fmla="*/ 281 h 1482"/>
                <a:gd name="T14" fmla="*/ 386 w 935"/>
                <a:gd name="T15" fmla="*/ 255 h 1482"/>
                <a:gd name="T16" fmla="*/ 371 w 935"/>
                <a:gd name="T17" fmla="*/ 232 h 1482"/>
                <a:gd name="T18" fmla="*/ 352 w 935"/>
                <a:gd name="T19" fmla="*/ 212 h 1482"/>
                <a:gd name="T20" fmla="*/ 329 w 935"/>
                <a:gd name="T21" fmla="*/ 194 h 1482"/>
                <a:gd name="T22" fmla="*/ 300 w 935"/>
                <a:gd name="T23" fmla="*/ 178 h 1482"/>
                <a:gd name="T24" fmla="*/ 263 w 935"/>
                <a:gd name="T25" fmla="*/ 166 h 1482"/>
                <a:gd name="T26" fmla="*/ 224 w 935"/>
                <a:gd name="T27" fmla="*/ 158 h 1482"/>
                <a:gd name="T28" fmla="*/ 182 w 935"/>
                <a:gd name="T29" fmla="*/ 155 h 1482"/>
                <a:gd name="T30" fmla="*/ 139 w 935"/>
                <a:gd name="T31" fmla="*/ 158 h 1482"/>
                <a:gd name="T32" fmla="*/ 95 w 935"/>
                <a:gd name="T33" fmla="*/ 166 h 1482"/>
                <a:gd name="T34" fmla="*/ 75 w 935"/>
                <a:gd name="T35" fmla="*/ 168 h 1482"/>
                <a:gd name="T36" fmla="*/ 54 w 935"/>
                <a:gd name="T37" fmla="*/ 165 h 1482"/>
                <a:gd name="T38" fmla="*/ 36 w 935"/>
                <a:gd name="T39" fmla="*/ 156 h 1482"/>
                <a:gd name="T40" fmla="*/ 21 w 935"/>
                <a:gd name="T41" fmla="*/ 144 h 1482"/>
                <a:gd name="T42" fmla="*/ 9 w 935"/>
                <a:gd name="T43" fmla="*/ 127 h 1482"/>
                <a:gd name="T44" fmla="*/ 2 w 935"/>
                <a:gd name="T45" fmla="*/ 108 h 1482"/>
                <a:gd name="T46" fmla="*/ 0 w 935"/>
                <a:gd name="T47" fmla="*/ 87 h 1482"/>
                <a:gd name="T48" fmla="*/ 3 w 935"/>
                <a:gd name="T49" fmla="*/ 68 h 1482"/>
                <a:gd name="T50" fmla="*/ 11 w 935"/>
                <a:gd name="T51" fmla="*/ 50 h 1482"/>
                <a:gd name="T52" fmla="*/ 24 w 935"/>
                <a:gd name="T53" fmla="*/ 33 h 1482"/>
                <a:gd name="T54" fmla="*/ 40 w 935"/>
                <a:gd name="T55" fmla="*/ 22 h 1482"/>
                <a:gd name="T56" fmla="*/ 60 w 935"/>
                <a:gd name="T57" fmla="*/ 14 h 1482"/>
                <a:gd name="T58" fmla="*/ 112 w 935"/>
                <a:gd name="T59" fmla="*/ 4 h 1482"/>
                <a:gd name="T60" fmla="*/ 165 w 935"/>
                <a:gd name="T61" fmla="*/ 0 h 1482"/>
                <a:gd name="T62" fmla="*/ 216 w 935"/>
                <a:gd name="T63" fmla="*/ 1 h 1482"/>
                <a:gd name="T64" fmla="*/ 266 w 935"/>
                <a:gd name="T65" fmla="*/ 8 h 1482"/>
                <a:gd name="T66" fmla="*/ 316 w 935"/>
                <a:gd name="T67" fmla="*/ 19 h 1482"/>
                <a:gd name="T68" fmla="*/ 362 w 935"/>
                <a:gd name="T69" fmla="*/ 37 h 1482"/>
                <a:gd name="T70" fmla="*/ 400 w 935"/>
                <a:gd name="T71" fmla="*/ 56 h 1482"/>
                <a:gd name="T72" fmla="*/ 436 w 935"/>
                <a:gd name="T73" fmla="*/ 80 h 1482"/>
                <a:gd name="T74" fmla="*/ 467 w 935"/>
                <a:gd name="T75" fmla="*/ 106 h 1482"/>
                <a:gd name="T76" fmla="*/ 494 w 935"/>
                <a:gd name="T77" fmla="*/ 135 h 1482"/>
                <a:gd name="T78" fmla="*/ 515 w 935"/>
                <a:gd name="T79" fmla="*/ 168 h 1482"/>
                <a:gd name="T80" fmla="*/ 532 w 935"/>
                <a:gd name="T81" fmla="*/ 203 h 1482"/>
                <a:gd name="T82" fmla="*/ 545 w 935"/>
                <a:gd name="T83" fmla="*/ 241 h 1482"/>
                <a:gd name="T84" fmla="*/ 932 w 935"/>
                <a:gd name="T85" fmla="*/ 1380 h 1482"/>
                <a:gd name="T86" fmla="*/ 935 w 935"/>
                <a:gd name="T87" fmla="*/ 1400 h 1482"/>
                <a:gd name="T88" fmla="*/ 934 w 935"/>
                <a:gd name="T89" fmla="*/ 1420 h 1482"/>
                <a:gd name="T90" fmla="*/ 927 w 935"/>
                <a:gd name="T91" fmla="*/ 1439 h 1482"/>
                <a:gd name="T92" fmla="*/ 917 w 935"/>
                <a:gd name="T93" fmla="*/ 1455 h 1482"/>
                <a:gd name="T94" fmla="*/ 902 w 935"/>
                <a:gd name="T95" fmla="*/ 1469 h 1482"/>
                <a:gd name="T96" fmla="*/ 884 w 935"/>
                <a:gd name="T97" fmla="*/ 1478 h 1482"/>
                <a:gd name="T98" fmla="*/ 871 w 935"/>
                <a:gd name="T99" fmla="*/ 1481 h 1482"/>
                <a:gd name="T100" fmla="*/ 858 w 935"/>
                <a:gd name="T101" fmla="*/ 1482 h 1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35" h="1482">
                  <a:moveTo>
                    <a:pt x="858" y="1482"/>
                  </a:moveTo>
                  <a:lnTo>
                    <a:pt x="840" y="1480"/>
                  </a:lnTo>
                  <a:lnTo>
                    <a:pt x="821" y="1474"/>
                  </a:lnTo>
                  <a:lnTo>
                    <a:pt x="806" y="1463"/>
                  </a:lnTo>
                  <a:lnTo>
                    <a:pt x="794" y="1448"/>
                  </a:lnTo>
                  <a:lnTo>
                    <a:pt x="785" y="1429"/>
                  </a:lnTo>
                  <a:lnTo>
                    <a:pt x="395" y="281"/>
                  </a:lnTo>
                  <a:lnTo>
                    <a:pt x="386" y="255"/>
                  </a:lnTo>
                  <a:lnTo>
                    <a:pt x="371" y="232"/>
                  </a:lnTo>
                  <a:lnTo>
                    <a:pt x="352" y="212"/>
                  </a:lnTo>
                  <a:lnTo>
                    <a:pt x="329" y="194"/>
                  </a:lnTo>
                  <a:lnTo>
                    <a:pt x="300" y="178"/>
                  </a:lnTo>
                  <a:lnTo>
                    <a:pt x="263" y="166"/>
                  </a:lnTo>
                  <a:lnTo>
                    <a:pt x="224" y="158"/>
                  </a:lnTo>
                  <a:lnTo>
                    <a:pt x="182" y="155"/>
                  </a:lnTo>
                  <a:lnTo>
                    <a:pt x="139" y="158"/>
                  </a:lnTo>
                  <a:lnTo>
                    <a:pt x="95" y="166"/>
                  </a:lnTo>
                  <a:lnTo>
                    <a:pt x="75" y="168"/>
                  </a:lnTo>
                  <a:lnTo>
                    <a:pt x="54" y="165"/>
                  </a:lnTo>
                  <a:lnTo>
                    <a:pt x="36" y="156"/>
                  </a:lnTo>
                  <a:lnTo>
                    <a:pt x="21" y="144"/>
                  </a:lnTo>
                  <a:lnTo>
                    <a:pt x="9" y="127"/>
                  </a:lnTo>
                  <a:lnTo>
                    <a:pt x="2" y="108"/>
                  </a:lnTo>
                  <a:lnTo>
                    <a:pt x="0" y="87"/>
                  </a:lnTo>
                  <a:lnTo>
                    <a:pt x="3" y="68"/>
                  </a:lnTo>
                  <a:lnTo>
                    <a:pt x="11" y="50"/>
                  </a:lnTo>
                  <a:lnTo>
                    <a:pt x="24" y="33"/>
                  </a:lnTo>
                  <a:lnTo>
                    <a:pt x="40" y="22"/>
                  </a:lnTo>
                  <a:lnTo>
                    <a:pt x="60" y="14"/>
                  </a:lnTo>
                  <a:lnTo>
                    <a:pt x="112" y="4"/>
                  </a:lnTo>
                  <a:lnTo>
                    <a:pt x="165" y="0"/>
                  </a:lnTo>
                  <a:lnTo>
                    <a:pt x="216" y="1"/>
                  </a:lnTo>
                  <a:lnTo>
                    <a:pt x="266" y="8"/>
                  </a:lnTo>
                  <a:lnTo>
                    <a:pt x="316" y="19"/>
                  </a:lnTo>
                  <a:lnTo>
                    <a:pt x="362" y="37"/>
                  </a:lnTo>
                  <a:lnTo>
                    <a:pt x="400" y="56"/>
                  </a:lnTo>
                  <a:lnTo>
                    <a:pt x="436" y="80"/>
                  </a:lnTo>
                  <a:lnTo>
                    <a:pt x="467" y="106"/>
                  </a:lnTo>
                  <a:lnTo>
                    <a:pt x="494" y="135"/>
                  </a:lnTo>
                  <a:lnTo>
                    <a:pt x="515" y="168"/>
                  </a:lnTo>
                  <a:lnTo>
                    <a:pt x="532" y="203"/>
                  </a:lnTo>
                  <a:lnTo>
                    <a:pt x="545" y="241"/>
                  </a:lnTo>
                  <a:lnTo>
                    <a:pt x="932" y="1380"/>
                  </a:lnTo>
                  <a:lnTo>
                    <a:pt x="935" y="1400"/>
                  </a:lnTo>
                  <a:lnTo>
                    <a:pt x="934" y="1420"/>
                  </a:lnTo>
                  <a:lnTo>
                    <a:pt x="927" y="1439"/>
                  </a:lnTo>
                  <a:lnTo>
                    <a:pt x="917" y="1455"/>
                  </a:lnTo>
                  <a:lnTo>
                    <a:pt x="902" y="1469"/>
                  </a:lnTo>
                  <a:lnTo>
                    <a:pt x="884" y="1478"/>
                  </a:lnTo>
                  <a:lnTo>
                    <a:pt x="871" y="1481"/>
                  </a:lnTo>
                  <a:lnTo>
                    <a:pt x="858" y="148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58"/>
            <p:cNvSpPr>
              <a:spLocks/>
            </p:cNvSpPr>
            <p:nvPr/>
          </p:nvSpPr>
          <p:spPr bwMode="auto">
            <a:xfrm>
              <a:off x="7858125" y="4652963"/>
              <a:ext cx="155575" cy="44450"/>
            </a:xfrm>
            <a:custGeom>
              <a:avLst/>
              <a:gdLst>
                <a:gd name="T0" fmla="*/ 691 w 786"/>
                <a:gd name="T1" fmla="*/ 219 h 221"/>
                <a:gd name="T2" fmla="*/ 671 w 786"/>
                <a:gd name="T3" fmla="*/ 211 h 221"/>
                <a:gd name="T4" fmla="*/ 648 w 786"/>
                <a:gd name="T5" fmla="*/ 202 h 221"/>
                <a:gd name="T6" fmla="*/ 606 w 786"/>
                <a:gd name="T7" fmla="*/ 188 h 221"/>
                <a:gd name="T8" fmla="*/ 547 w 786"/>
                <a:gd name="T9" fmla="*/ 172 h 221"/>
                <a:gd name="T10" fmla="*/ 473 w 786"/>
                <a:gd name="T11" fmla="*/ 160 h 221"/>
                <a:gd name="T12" fmla="*/ 385 w 786"/>
                <a:gd name="T13" fmla="*/ 154 h 221"/>
                <a:gd name="T14" fmla="*/ 301 w 786"/>
                <a:gd name="T15" fmla="*/ 160 h 221"/>
                <a:gd name="T16" fmla="*/ 231 w 786"/>
                <a:gd name="T17" fmla="*/ 172 h 221"/>
                <a:gd name="T18" fmla="*/ 177 w 786"/>
                <a:gd name="T19" fmla="*/ 187 h 221"/>
                <a:gd name="T20" fmla="*/ 138 w 786"/>
                <a:gd name="T21" fmla="*/ 201 h 221"/>
                <a:gd name="T22" fmla="*/ 119 w 786"/>
                <a:gd name="T23" fmla="*/ 209 h 221"/>
                <a:gd name="T24" fmla="*/ 96 w 786"/>
                <a:gd name="T25" fmla="*/ 219 h 221"/>
                <a:gd name="T26" fmla="*/ 57 w 786"/>
                <a:gd name="T27" fmla="*/ 218 h 221"/>
                <a:gd name="T28" fmla="*/ 23 w 786"/>
                <a:gd name="T29" fmla="*/ 198 h 221"/>
                <a:gd name="T30" fmla="*/ 3 w 786"/>
                <a:gd name="T31" fmla="*/ 162 h 221"/>
                <a:gd name="T32" fmla="*/ 3 w 786"/>
                <a:gd name="T33" fmla="*/ 123 h 221"/>
                <a:gd name="T34" fmla="*/ 22 w 786"/>
                <a:gd name="T35" fmla="*/ 89 h 221"/>
                <a:gd name="T36" fmla="*/ 43 w 786"/>
                <a:gd name="T37" fmla="*/ 74 h 221"/>
                <a:gd name="T38" fmla="*/ 66 w 786"/>
                <a:gd name="T39" fmla="*/ 63 h 221"/>
                <a:gd name="T40" fmla="*/ 107 w 786"/>
                <a:gd name="T41" fmla="*/ 46 h 221"/>
                <a:gd name="T42" fmla="*/ 167 w 786"/>
                <a:gd name="T43" fmla="*/ 28 h 221"/>
                <a:gd name="T44" fmla="*/ 243 w 786"/>
                <a:gd name="T45" fmla="*/ 11 h 221"/>
                <a:gd name="T46" fmla="*/ 335 w 786"/>
                <a:gd name="T47" fmla="*/ 1 h 221"/>
                <a:gd name="T48" fmla="*/ 437 w 786"/>
                <a:gd name="T49" fmla="*/ 1 h 221"/>
                <a:gd name="T50" fmla="*/ 529 w 786"/>
                <a:gd name="T51" fmla="*/ 10 h 221"/>
                <a:gd name="T52" fmla="*/ 608 w 786"/>
                <a:gd name="T53" fmla="*/ 26 h 221"/>
                <a:gd name="T54" fmla="*/ 671 w 786"/>
                <a:gd name="T55" fmla="*/ 45 h 221"/>
                <a:gd name="T56" fmla="*/ 714 w 786"/>
                <a:gd name="T57" fmla="*/ 61 h 221"/>
                <a:gd name="T58" fmla="*/ 739 w 786"/>
                <a:gd name="T59" fmla="*/ 72 h 221"/>
                <a:gd name="T60" fmla="*/ 761 w 786"/>
                <a:gd name="T61" fmla="*/ 86 h 221"/>
                <a:gd name="T62" fmla="*/ 782 w 786"/>
                <a:gd name="T63" fmla="*/ 119 h 221"/>
                <a:gd name="T64" fmla="*/ 785 w 786"/>
                <a:gd name="T65" fmla="*/ 159 h 221"/>
                <a:gd name="T66" fmla="*/ 768 w 786"/>
                <a:gd name="T67" fmla="*/ 193 h 221"/>
                <a:gd name="T68" fmla="*/ 741 w 786"/>
                <a:gd name="T69" fmla="*/ 214 h 221"/>
                <a:gd name="T70" fmla="*/ 709 w 786"/>
                <a:gd name="T71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6" h="221">
                  <a:moveTo>
                    <a:pt x="709" y="221"/>
                  </a:moveTo>
                  <a:lnTo>
                    <a:pt x="691" y="219"/>
                  </a:lnTo>
                  <a:lnTo>
                    <a:pt x="674" y="212"/>
                  </a:lnTo>
                  <a:lnTo>
                    <a:pt x="671" y="211"/>
                  </a:lnTo>
                  <a:lnTo>
                    <a:pt x="662" y="207"/>
                  </a:lnTo>
                  <a:lnTo>
                    <a:pt x="648" y="202"/>
                  </a:lnTo>
                  <a:lnTo>
                    <a:pt x="630" y="195"/>
                  </a:lnTo>
                  <a:lnTo>
                    <a:pt x="606" y="188"/>
                  </a:lnTo>
                  <a:lnTo>
                    <a:pt x="579" y="179"/>
                  </a:lnTo>
                  <a:lnTo>
                    <a:pt x="547" y="172"/>
                  </a:lnTo>
                  <a:lnTo>
                    <a:pt x="512" y="165"/>
                  </a:lnTo>
                  <a:lnTo>
                    <a:pt x="473" y="160"/>
                  </a:lnTo>
                  <a:lnTo>
                    <a:pt x="431" y="157"/>
                  </a:lnTo>
                  <a:lnTo>
                    <a:pt x="385" y="154"/>
                  </a:lnTo>
                  <a:lnTo>
                    <a:pt x="342" y="157"/>
                  </a:lnTo>
                  <a:lnTo>
                    <a:pt x="301" y="160"/>
                  </a:lnTo>
                  <a:lnTo>
                    <a:pt x="264" y="165"/>
                  </a:lnTo>
                  <a:lnTo>
                    <a:pt x="231" y="172"/>
                  </a:lnTo>
                  <a:lnTo>
                    <a:pt x="201" y="179"/>
                  </a:lnTo>
                  <a:lnTo>
                    <a:pt x="177" y="187"/>
                  </a:lnTo>
                  <a:lnTo>
                    <a:pt x="155" y="194"/>
                  </a:lnTo>
                  <a:lnTo>
                    <a:pt x="138" y="201"/>
                  </a:lnTo>
                  <a:lnTo>
                    <a:pt x="126" y="206"/>
                  </a:lnTo>
                  <a:lnTo>
                    <a:pt x="119" y="209"/>
                  </a:lnTo>
                  <a:lnTo>
                    <a:pt x="115" y="211"/>
                  </a:lnTo>
                  <a:lnTo>
                    <a:pt x="96" y="219"/>
                  </a:lnTo>
                  <a:lnTo>
                    <a:pt x="77" y="221"/>
                  </a:lnTo>
                  <a:lnTo>
                    <a:pt x="57" y="218"/>
                  </a:lnTo>
                  <a:lnTo>
                    <a:pt x="38" y="210"/>
                  </a:lnTo>
                  <a:lnTo>
                    <a:pt x="23" y="198"/>
                  </a:lnTo>
                  <a:lnTo>
                    <a:pt x="10" y="181"/>
                  </a:lnTo>
                  <a:lnTo>
                    <a:pt x="3" y="162"/>
                  </a:lnTo>
                  <a:lnTo>
                    <a:pt x="0" y="143"/>
                  </a:lnTo>
                  <a:lnTo>
                    <a:pt x="3" y="123"/>
                  </a:lnTo>
                  <a:lnTo>
                    <a:pt x="10" y="105"/>
                  </a:lnTo>
                  <a:lnTo>
                    <a:pt x="22" y="89"/>
                  </a:lnTo>
                  <a:lnTo>
                    <a:pt x="39" y="76"/>
                  </a:lnTo>
                  <a:lnTo>
                    <a:pt x="43" y="74"/>
                  </a:lnTo>
                  <a:lnTo>
                    <a:pt x="52" y="69"/>
                  </a:lnTo>
                  <a:lnTo>
                    <a:pt x="66" y="63"/>
                  </a:lnTo>
                  <a:lnTo>
                    <a:pt x="84" y="54"/>
                  </a:lnTo>
                  <a:lnTo>
                    <a:pt x="107" y="46"/>
                  </a:lnTo>
                  <a:lnTo>
                    <a:pt x="135" y="36"/>
                  </a:lnTo>
                  <a:lnTo>
                    <a:pt x="167" y="28"/>
                  </a:lnTo>
                  <a:lnTo>
                    <a:pt x="203" y="19"/>
                  </a:lnTo>
                  <a:lnTo>
                    <a:pt x="243" y="11"/>
                  </a:lnTo>
                  <a:lnTo>
                    <a:pt x="287" y="5"/>
                  </a:lnTo>
                  <a:lnTo>
                    <a:pt x="335" y="1"/>
                  </a:lnTo>
                  <a:lnTo>
                    <a:pt x="385" y="0"/>
                  </a:lnTo>
                  <a:lnTo>
                    <a:pt x="437" y="1"/>
                  </a:lnTo>
                  <a:lnTo>
                    <a:pt x="485" y="5"/>
                  </a:lnTo>
                  <a:lnTo>
                    <a:pt x="529" y="10"/>
                  </a:lnTo>
                  <a:lnTo>
                    <a:pt x="571" y="18"/>
                  </a:lnTo>
                  <a:lnTo>
                    <a:pt x="608" y="26"/>
                  </a:lnTo>
                  <a:lnTo>
                    <a:pt x="642" y="35"/>
                  </a:lnTo>
                  <a:lnTo>
                    <a:pt x="671" y="45"/>
                  </a:lnTo>
                  <a:lnTo>
                    <a:pt x="695" y="53"/>
                  </a:lnTo>
                  <a:lnTo>
                    <a:pt x="714" y="61"/>
                  </a:lnTo>
                  <a:lnTo>
                    <a:pt x="729" y="67"/>
                  </a:lnTo>
                  <a:lnTo>
                    <a:pt x="739" y="72"/>
                  </a:lnTo>
                  <a:lnTo>
                    <a:pt x="744" y="74"/>
                  </a:lnTo>
                  <a:lnTo>
                    <a:pt x="761" y="86"/>
                  </a:lnTo>
                  <a:lnTo>
                    <a:pt x="774" y="102"/>
                  </a:lnTo>
                  <a:lnTo>
                    <a:pt x="782" y="119"/>
                  </a:lnTo>
                  <a:lnTo>
                    <a:pt x="786" y="139"/>
                  </a:lnTo>
                  <a:lnTo>
                    <a:pt x="785" y="159"/>
                  </a:lnTo>
                  <a:lnTo>
                    <a:pt x="778" y="179"/>
                  </a:lnTo>
                  <a:lnTo>
                    <a:pt x="768" y="193"/>
                  </a:lnTo>
                  <a:lnTo>
                    <a:pt x="755" y="205"/>
                  </a:lnTo>
                  <a:lnTo>
                    <a:pt x="741" y="214"/>
                  </a:lnTo>
                  <a:lnTo>
                    <a:pt x="725" y="219"/>
                  </a:lnTo>
                  <a:lnTo>
                    <a:pt x="709" y="22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9" name="Freeform 63"/>
          <p:cNvSpPr>
            <a:spLocks noEditPoints="1"/>
          </p:cNvSpPr>
          <p:nvPr/>
        </p:nvSpPr>
        <p:spPr bwMode="auto">
          <a:xfrm>
            <a:off x="8572456" y="4509519"/>
            <a:ext cx="491814" cy="601222"/>
          </a:xfrm>
          <a:custGeom>
            <a:avLst/>
            <a:gdLst>
              <a:gd name="T0" fmla="*/ 2726 w 2834"/>
              <a:gd name="T1" fmla="*/ 86 h 3465"/>
              <a:gd name="T2" fmla="*/ 2682 w 2834"/>
              <a:gd name="T3" fmla="*/ 99 h 3465"/>
              <a:gd name="T4" fmla="*/ 2591 w 2834"/>
              <a:gd name="T5" fmla="*/ 122 h 3465"/>
              <a:gd name="T6" fmla="*/ 2456 w 2834"/>
              <a:gd name="T7" fmla="*/ 147 h 3465"/>
              <a:gd name="T8" fmla="*/ 2282 w 2834"/>
              <a:gd name="T9" fmla="*/ 169 h 3465"/>
              <a:gd name="T10" fmla="*/ 2071 w 2834"/>
              <a:gd name="T11" fmla="*/ 182 h 3465"/>
              <a:gd name="T12" fmla="*/ 1802 w 2834"/>
              <a:gd name="T13" fmla="*/ 173 h 3465"/>
              <a:gd name="T14" fmla="*/ 1520 w 2834"/>
              <a:gd name="T15" fmla="*/ 129 h 3465"/>
              <a:gd name="T16" fmla="*/ 1247 w 2834"/>
              <a:gd name="T17" fmla="*/ 73 h 3465"/>
              <a:gd name="T18" fmla="*/ 965 w 2834"/>
              <a:gd name="T19" fmla="*/ 22 h 3465"/>
              <a:gd name="T20" fmla="*/ 672 w 2834"/>
              <a:gd name="T21" fmla="*/ 0 h 3465"/>
              <a:gd name="T22" fmla="*/ 465 w 2834"/>
              <a:gd name="T23" fmla="*/ 8 h 3465"/>
              <a:gd name="T24" fmla="*/ 305 w 2834"/>
              <a:gd name="T25" fmla="*/ 26 h 3465"/>
              <a:gd name="T26" fmla="*/ 185 w 2834"/>
              <a:gd name="T27" fmla="*/ 51 h 3465"/>
              <a:gd name="T28" fmla="*/ 104 w 2834"/>
              <a:gd name="T29" fmla="*/ 77 h 3465"/>
              <a:gd name="T30" fmla="*/ 55 w 2834"/>
              <a:gd name="T31" fmla="*/ 99 h 3465"/>
              <a:gd name="T32" fmla="*/ 34 w 2834"/>
              <a:gd name="T33" fmla="*/ 110 h 3465"/>
              <a:gd name="T34" fmla="*/ 158 w 2834"/>
              <a:gd name="T35" fmla="*/ 3465 h 3465"/>
              <a:gd name="T36" fmla="*/ 196 w 2834"/>
              <a:gd name="T37" fmla="*/ 1945 h 3465"/>
              <a:gd name="T38" fmla="*/ 287 w 2834"/>
              <a:gd name="T39" fmla="*/ 1922 h 3465"/>
              <a:gd name="T40" fmla="*/ 420 w 2834"/>
              <a:gd name="T41" fmla="*/ 1903 h 3465"/>
              <a:gd name="T42" fmla="*/ 601 w 2834"/>
              <a:gd name="T43" fmla="*/ 1892 h 3465"/>
              <a:gd name="T44" fmla="*/ 855 w 2834"/>
              <a:gd name="T45" fmla="*/ 1900 h 3465"/>
              <a:gd name="T46" fmla="*/ 1124 w 2834"/>
              <a:gd name="T47" fmla="*/ 1942 h 3465"/>
              <a:gd name="T48" fmla="*/ 1399 w 2834"/>
              <a:gd name="T49" fmla="*/ 1999 h 3465"/>
              <a:gd name="T50" fmla="*/ 1689 w 2834"/>
              <a:gd name="T51" fmla="*/ 2052 h 3465"/>
              <a:gd name="T52" fmla="*/ 1994 w 2834"/>
              <a:gd name="T53" fmla="*/ 2075 h 3465"/>
              <a:gd name="T54" fmla="*/ 2229 w 2834"/>
              <a:gd name="T55" fmla="*/ 2065 h 3465"/>
              <a:gd name="T56" fmla="*/ 2428 w 2834"/>
              <a:gd name="T57" fmla="*/ 2044 h 3465"/>
              <a:gd name="T58" fmla="*/ 2585 w 2834"/>
              <a:gd name="T59" fmla="*/ 2018 h 3465"/>
              <a:gd name="T60" fmla="*/ 2699 w 2834"/>
              <a:gd name="T61" fmla="*/ 1992 h 3465"/>
              <a:gd name="T62" fmla="*/ 2765 w 2834"/>
              <a:gd name="T63" fmla="*/ 1973 h 3465"/>
              <a:gd name="T64" fmla="*/ 2834 w 2834"/>
              <a:gd name="T65" fmla="*/ 1949 h 3465"/>
              <a:gd name="T66" fmla="*/ 2677 w 2834"/>
              <a:gd name="T67" fmla="*/ 1834 h 3465"/>
              <a:gd name="T68" fmla="*/ 2562 w 2834"/>
              <a:gd name="T69" fmla="*/ 1861 h 3465"/>
              <a:gd name="T70" fmla="*/ 2391 w 2834"/>
              <a:gd name="T71" fmla="*/ 1891 h 3465"/>
              <a:gd name="T72" fmla="*/ 2168 w 2834"/>
              <a:gd name="T73" fmla="*/ 1912 h 3465"/>
              <a:gd name="T74" fmla="*/ 1897 w 2834"/>
              <a:gd name="T75" fmla="*/ 1914 h 3465"/>
              <a:gd name="T76" fmla="*/ 1612 w 2834"/>
              <a:gd name="T77" fmla="*/ 1880 h 3465"/>
              <a:gd name="T78" fmla="*/ 1338 w 2834"/>
              <a:gd name="T79" fmla="*/ 1826 h 3465"/>
              <a:gd name="T80" fmla="*/ 1060 w 2834"/>
              <a:gd name="T81" fmla="*/ 1770 h 3465"/>
              <a:gd name="T82" fmla="*/ 771 w 2834"/>
              <a:gd name="T83" fmla="*/ 1736 h 3465"/>
              <a:gd name="T84" fmla="*/ 530 w 2834"/>
              <a:gd name="T85" fmla="*/ 1736 h 3465"/>
              <a:gd name="T86" fmla="*/ 356 w 2834"/>
              <a:gd name="T87" fmla="*/ 1752 h 3465"/>
              <a:gd name="T88" fmla="*/ 224 w 2834"/>
              <a:gd name="T89" fmla="*/ 1775 h 3465"/>
              <a:gd name="T90" fmla="*/ 158 w 2834"/>
              <a:gd name="T91" fmla="*/ 225 h 3465"/>
              <a:gd name="T92" fmla="*/ 223 w 2834"/>
              <a:gd name="T93" fmla="*/ 204 h 3465"/>
              <a:gd name="T94" fmla="*/ 327 w 2834"/>
              <a:gd name="T95" fmla="*/ 182 h 3465"/>
              <a:gd name="T96" fmla="*/ 475 w 2834"/>
              <a:gd name="T97" fmla="*/ 164 h 3465"/>
              <a:gd name="T98" fmla="*/ 672 w 2834"/>
              <a:gd name="T99" fmla="*/ 157 h 3465"/>
              <a:gd name="T100" fmla="*/ 944 w 2834"/>
              <a:gd name="T101" fmla="*/ 178 h 3465"/>
              <a:gd name="T102" fmla="*/ 1214 w 2834"/>
              <a:gd name="T103" fmla="*/ 227 h 3465"/>
              <a:gd name="T104" fmla="*/ 1495 w 2834"/>
              <a:gd name="T105" fmla="*/ 285 h 3465"/>
              <a:gd name="T106" fmla="*/ 1789 w 2834"/>
              <a:gd name="T107" fmla="*/ 330 h 3465"/>
              <a:gd name="T108" fmla="*/ 2087 w 2834"/>
              <a:gd name="T109" fmla="*/ 340 h 3465"/>
              <a:gd name="T110" fmla="*/ 2335 w 2834"/>
              <a:gd name="T111" fmla="*/ 323 h 3465"/>
              <a:gd name="T112" fmla="*/ 2533 w 2834"/>
              <a:gd name="T113" fmla="*/ 294 h 3465"/>
              <a:gd name="T114" fmla="*/ 2677 w 2834"/>
              <a:gd name="T115" fmla="*/ 264 h 3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34" h="3465">
                <a:moveTo>
                  <a:pt x="2834" y="48"/>
                </a:moveTo>
                <a:lnTo>
                  <a:pt x="2729" y="85"/>
                </a:lnTo>
                <a:lnTo>
                  <a:pt x="2726" y="86"/>
                </a:lnTo>
                <a:lnTo>
                  <a:pt x="2716" y="89"/>
                </a:lnTo>
                <a:lnTo>
                  <a:pt x="2702" y="94"/>
                </a:lnTo>
                <a:lnTo>
                  <a:pt x="2682" y="99"/>
                </a:lnTo>
                <a:lnTo>
                  <a:pt x="2657" y="106"/>
                </a:lnTo>
                <a:lnTo>
                  <a:pt x="2626" y="114"/>
                </a:lnTo>
                <a:lnTo>
                  <a:pt x="2591" y="122"/>
                </a:lnTo>
                <a:lnTo>
                  <a:pt x="2550" y="130"/>
                </a:lnTo>
                <a:lnTo>
                  <a:pt x="2506" y="139"/>
                </a:lnTo>
                <a:lnTo>
                  <a:pt x="2456" y="147"/>
                </a:lnTo>
                <a:lnTo>
                  <a:pt x="2402" y="156"/>
                </a:lnTo>
                <a:lnTo>
                  <a:pt x="2345" y="163"/>
                </a:lnTo>
                <a:lnTo>
                  <a:pt x="2282" y="169"/>
                </a:lnTo>
                <a:lnTo>
                  <a:pt x="2215" y="176"/>
                </a:lnTo>
                <a:lnTo>
                  <a:pt x="2146" y="180"/>
                </a:lnTo>
                <a:lnTo>
                  <a:pt x="2071" y="182"/>
                </a:lnTo>
                <a:lnTo>
                  <a:pt x="1995" y="183"/>
                </a:lnTo>
                <a:lnTo>
                  <a:pt x="1897" y="181"/>
                </a:lnTo>
                <a:lnTo>
                  <a:pt x="1802" y="173"/>
                </a:lnTo>
                <a:lnTo>
                  <a:pt x="1706" y="161"/>
                </a:lnTo>
                <a:lnTo>
                  <a:pt x="1612" y="146"/>
                </a:lnTo>
                <a:lnTo>
                  <a:pt x="1520" y="129"/>
                </a:lnTo>
                <a:lnTo>
                  <a:pt x="1429" y="112"/>
                </a:lnTo>
                <a:lnTo>
                  <a:pt x="1338" y="92"/>
                </a:lnTo>
                <a:lnTo>
                  <a:pt x="1247" y="73"/>
                </a:lnTo>
                <a:lnTo>
                  <a:pt x="1153" y="54"/>
                </a:lnTo>
                <a:lnTo>
                  <a:pt x="1060" y="37"/>
                </a:lnTo>
                <a:lnTo>
                  <a:pt x="965" y="22"/>
                </a:lnTo>
                <a:lnTo>
                  <a:pt x="869" y="10"/>
                </a:lnTo>
                <a:lnTo>
                  <a:pt x="771" y="2"/>
                </a:lnTo>
                <a:lnTo>
                  <a:pt x="672" y="0"/>
                </a:lnTo>
                <a:lnTo>
                  <a:pt x="598" y="0"/>
                </a:lnTo>
                <a:lnTo>
                  <a:pt x="528" y="3"/>
                </a:lnTo>
                <a:lnTo>
                  <a:pt x="465" y="8"/>
                </a:lnTo>
                <a:lnTo>
                  <a:pt x="407" y="13"/>
                </a:lnTo>
                <a:lnTo>
                  <a:pt x="353" y="19"/>
                </a:lnTo>
                <a:lnTo>
                  <a:pt x="305" y="26"/>
                </a:lnTo>
                <a:lnTo>
                  <a:pt x="261" y="34"/>
                </a:lnTo>
                <a:lnTo>
                  <a:pt x="221" y="42"/>
                </a:lnTo>
                <a:lnTo>
                  <a:pt x="185" y="51"/>
                </a:lnTo>
                <a:lnTo>
                  <a:pt x="154" y="60"/>
                </a:lnTo>
                <a:lnTo>
                  <a:pt x="127" y="68"/>
                </a:lnTo>
                <a:lnTo>
                  <a:pt x="104" y="77"/>
                </a:lnTo>
                <a:lnTo>
                  <a:pt x="84" y="85"/>
                </a:lnTo>
                <a:lnTo>
                  <a:pt x="67" y="93"/>
                </a:lnTo>
                <a:lnTo>
                  <a:pt x="55" y="99"/>
                </a:lnTo>
                <a:lnTo>
                  <a:pt x="45" y="104"/>
                </a:lnTo>
                <a:lnTo>
                  <a:pt x="38" y="108"/>
                </a:lnTo>
                <a:lnTo>
                  <a:pt x="34" y="110"/>
                </a:lnTo>
                <a:lnTo>
                  <a:pt x="0" y="135"/>
                </a:lnTo>
                <a:lnTo>
                  <a:pt x="0" y="3465"/>
                </a:lnTo>
                <a:lnTo>
                  <a:pt x="158" y="3465"/>
                </a:lnTo>
                <a:lnTo>
                  <a:pt x="158" y="1959"/>
                </a:lnTo>
                <a:lnTo>
                  <a:pt x="175" y="1953"/>
                </a:lnTo>
                <a:lnTo>
                  <a:pt x="196" y="1945"/>
                </a:lnTo>
                <a:lnTo>
                  <a:pt x="223" y="1938"/>
                </a:lnTo>
                <a:lnTo>
                  <a:pt x="252" y="1931"/>
                </a:lnTo>
                <a:lnTo>
                  <a:pt x="287" y="1922"/>
                </a:lnTo>
                <a:lnTo>
                  <a:pt x="327" y="1916"/>
                </a:lnTo>
                <a:lnTo>
                  <a:pt x="371" y="1909"/>
                </a:lnTo>
                <a:lnTo>
                  <a:pt x="420" y="1903"/>
                </a:lnTo>
                <a:lnTo>
                  <a:pt x="475" y="1898"/>
                </a:lnTo>
                <a:lnTo>
                  <a:pt x="535" y="1894"/>
                </a:lnTo>
                <a:lnTo>
                  <a:pt x="601" y="1892"/>
                </a:lnTo>
                <a:lnTo>
                  <a:pt x="672" y="1891"/>
                </a:lnTo>
                <a:lnTo>
                  <a:pt x="765" y="1893"/>
                </a:lnTo>
                <a:lnTo>
                  <a:pt x="855" y="1900"/>
                </a:lnTo>
                <a:lnTo>
                  <a:pt x="944" y="1912"/>
                </a:lnTo>
                <a:lnTo>
                  <a:pt x="1035" y="1925"/>
                </a:lnTo>
                <a:lnTo>
                  <a:pt x="1124" y="1942"/>
                </a:lnTo>
                <a:lnTo>
                  <a:pt x="1214" y="1960"/>
                </a:lnTo>
                <a:lnTo>
                  <a:pt x="1305" y="1979"/>
                </a:lnTo>
                <a:lnTo>
                  <a:pt x="1399" y="1999"/>
                </a:lnTo>
                <a:lnTo>
                  <a:pt x="1495" y="2019"/>
                </a:lnTo>
                <a:lnTo>
                  <a:pt x="1591" y="2037"/>
                </a:lnTo>
                <a:lnTo>
                  <a:pt x="1689" y="2052"/>
                </a:lnTo>
                <a:lnTo>
                  <a:pt x="1789" y="2063"/>
                </a:lnTo>
                <a:lnTo>
                  <a:pt x="1891" y="2071"/>
                </a:lnTo>
                <a:lnTo>
                  <a:pt x="1994" y="2075"/>
                </a:lnTo>
                <a:lnTo>
                  <a:pt x="2077" y="2074"/>
                </a:lnTo>
                <a:lnTo>
                  <a:pt x="2156" y="2070"/>
                </a:lnTo>
                <a:lnTo>
                  <a:pt x="2229" y="2065"/>
                </a:lnTo>
                <a:lnTo>
                  <a:pt x="2299" y="2060"/>
                </a:lnTo>
                <a:lnTo>
                  <a:pt x="2366" y="2053"/>
                </a:lnTo>
                <a:lnTo>
                  <a:pt x="2428" y="2044"/>
                </a:lnTo>
                <a:lnTo>
                  <a:pt x="2485" y="2036"/>
                </a:lnTo>
                <a:lnTo>
                  <a:pt x="2538" y="2027"/>
                </a:lnTo>
                <a:lnTo>
                  <a:pt x="2585" y="2018"/>
                </a:lnTo>
                <a:lnTo>
                  <a:pt x="2628" y="2008"/>
                </a:lnTo>
                <a:lnTo>
                  <a:pt x="2666" y="2000"/>
                </a:lnTo>
                <a:lnTo>
                  <a:pt x="2699" y="1992"/>
                </a:lnTo>
                <a:lnTo>
                  <a:pt x="2727" y="1984"/>
                </a:lnTo>
                <a:lnTo>
                  <a:pt x="2749" y="1978"/>
                </a:lnTo>
                <a:lnTo>
                  <a:pt x="2765" y="1973"/>
                </a:lnTo>
                <a:lnTo>
                  <a:pt x="2776" y="1969"/>
                </a:lnTo>
                <a:lnTo>
                  <a:pt x="2782" y="1967"/>
                </a:lnTo>
                <a:lnTo>
                  <a:pt x="2834" y="1949"/>
                </a:lnTo>
                <a:lnTo>
                  <a:pt x="2834" y="48"/>
                </a:lnTo>
                <a:lnTo>
                  <a:pt x="2834" y="48"/>
                </a:lnTo>
                <a:close/>
                <a:moveTo>
                  <a:pt x="2677" y="1834"/>
                </a:moveTo>
                <a:lnTo>
                  <a:pt x="2645" y="1842"/>
                </a:lnTo>
                <a:lnTo>
                  <a:pt x="2607" y="1852"/>
                </a:lnTo>
                <a:lnTo>
                  <a:pt x="2562" y="1861"/>
                </a:lnTo>
                <a:lnTo>
                  <a:pt x="2512" y="1872"/>
                </a:lnTo>
                <a:lnTo>
                  <a:pt x="2454" y="1881"/>
                </a:lnTo>
                <a:lnTo>
                  <a:pt x="2391" y="1891"/>
                </a:lnTo>
                <a:lnTo>
                  <a:pt x="2323" y="1899"/>
                </a:lnTo>
                <a:lnTo>
                  <a:pt x="2248" y="1907"/>
                </a:lnTo>
                <a:lnTo>
                  <a:pt x="2168" y="1912"/>
                </a:lnTo>
                <a:lnTo>
                  <a:pt x="2084" y="1916"/>
                </a:lnTo>
                <a:lnTo>
                  <a:pt x="1994" y="1917"/>
                </a:lnTo>
                <a:lnTo>
                  <a:pt x="1897" y="1914"/>
                </a:lnTo>
                <a:lnTo>
                  <a:pt x="1802" y="1907"/>
                </a:lnTo>
                <a:lnTo>
                  <a:pt x="1706" y="1895"/>
                </a:lnTo>
                <a:lnTo>
                  <a:pt x="1612" y="1880"/>
                </a:lnTo>
                <a:lnTo>
                  <a:pt x="1520" y="1863"/>
                </a:lnTo>
                <a:lnTo>
                  <a:pt x="1429" y="1844"/>
                </a:lnTo>
                <a:lnTo>
                  <a:pt x="1338" y="1826"/>
                </a:lnTo>
                <a:lnTo>
                  <a:pt x="1246" y="1807"/>
                </a:lnTo>
                <a:lnTo>
                  <a:pt x="1153" y="1788"/>
                </a:lnTo>
                <a:lnTo>
                  <a:pt x="1060" y="1770"/>
                </a:lnTo>
                <a:lnTo>
                  <a:pt x="965" y="1755"/>
                </a:lnTo>
                <a:lnTo>
                  <a:pt x="869" y="1744"/>
                </a:lnTo>
                <a:lnTo>
                  <a:pt x="771" y="1736"/>
                </a:lnTo>
                <a:lnTo>
                  <a:pt x="672" y="1733"/>
                </a:lnTo>
                <a:lnTo>
                  <a:pt x="599" y="1734"/>
                </a:lnTo>
                <a:lnTo>
                  <a:pt x="530" y="1736"/>
                </a:lnTo>
                <a:lnTo>
                  <a:pt x="467" y="1740"/>
                </a:lnTo>
                <a:lnTo>
                  <a:pt x="409" y="1746"/>
                </a:lnTo>
                <a:lnTo>
                  <a:pt x="356" y="1752"/>
                </a:lnTo>
                <a:lnTo>
                  <a:pt x="307" y="1759"/>
                </a:lnTo>
                <a:lnTo>
                  <a:pt x="264" y="1767"/>
                </a:lnTo>
                <a:lnTo>
                  <a:pt x="224" y="1775"/>
                </a:lnTo>
                <a:lnTo>
                  <a:pt x="189" y="1784"/>
                </a:lnTo>
                <a:lnTo>
                  <a:pt x="158" y="1792"/>
                </a:lnTo>
                <a:lnTo>
                  <a:pt x="158" y="225"/>
                </a:lnTo>
                <a:lnTo>
                  <a:pt x="175" y="219"/>
                </a:lnTo>
                <a:lnTo>
                  <a:pt x="196" y="211"/>
                </a:lnTo>
                <a:lnTo>
                  <a:pt x="223" y="204"/>
                </a:lnTo>
                <a:lnTo>
                  <a:pt x="253" y="197"/>
                </a:lnTo>
                <a:lnTo>
                  <a:pt x="288" y="189"/>
                </a:lnTo>
                <a:lnTo>
                  <a:pt x="327" y="182"/>
                </a:lnTo>
                <a:lnTo>
                  <a:pt x="371" y="176"/>
                </a:lnTo>
                <a:lnTo>
                  <a:pt x="420" y="169"/>
                </a:lnTo>
                <a:lnTo>
                  <a:pt x="475" y="164"/>
                </a:lnTo>
                <a:lnTo>
                  <a:pt x="535" y="161"/>
                </a:lnTo>
                <a:lnTo>
                  <a:pt x="601" y="158"/>
                </a:lnTo>
                <a:lnTo>
                  <a:pt x="672" y="157"/>
                </a:lnTo>
                <a:lnTo>
                  <a:pt x="765" y="160"/>
                </a:lnTo>
                <a:lnTo>
                  <a:pt x="855" y="167"/>
                </a:lnTo>
                <a:lnTo>
                  <a:pt x="944" y="178"/>
                </a:lnTo>
                <a:lnTo>
                  <a:pt x="1035" y="191"/>
                </a:lnTo>
                <a:lnTo>
                  <a:pt x="1124" y="208"/>
                </a:lnTo>
                <a:lnTo>
                  <a:pt x="1214" y="227"/>
                </a:lnTo>
                <a:lnTo>
                  <a:pt x="1305" y="246"/>
                </a:lnTo>
                <a:lnTo>
                  <a:pt x="1399" y="266"/>
                </a:lnTo>
                <a:lnTo>
                  <a:pt x="1495" y="285"/>
                </a:lnTo>
                <a:lnTo>
                  <a:pt x="1591" y="303"/>
                </a:lnTo>
                <a:lnTo>
                  <a:pt x="1689" y="319"/>
                </a:lnTo>
                <a:lnTo>
                  <a:pt x="1789" y="330"/>
                </a:lnTo>
                <a:lnTo>
                  <a:pt x="1891" y="337"/>
                </a:lnTo>
                <a:lnTo>
                  <a:pt x="1994" y="341"/>
                </a:lnTo>
                <a:lnTo>
                  <a:pt x="2087" y="340"/>
                </a:lnTo>
                <a:lnTo>
                  <a:pt x="2174" y="335"/>
                </a:lnTo>
                <a:lnTo>
                  <a:pt x="2257" y="330"/>
                </a:lnTo>
                <a:lnTo>
                  <a:pt x="2335" y="323"/>
                </a:lnTo>
                <a:lnTo>
                  <a:pt x="2407" y="314"/>
                </a:lnTo>
                <a:lnTo>
                  <a:pt x="2473" y="305"/>
                </a:lnTo>
                <a:lnTo>
                  <a:pt x="2533" y="294"/>
                </a:lnTo>
                <a:lnTo>
                  <a:pt x="2587" y="284"/>
                </a:lnTo>
                <a:lnTo>
                  <a:pt x="2635" y="273"/>
                </a:lnTo>
                <a:lnTo>
                  <a:pt x="2677" y="264"/>
                </a:lnTo>
                <a:lnTo>
                  <a:pt x="2677" y="1834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Freeform 68"/>
          <p:cNvSpPr>
            <a:spLocks noEditPoints="1"/>
          </p:cNvSpPr>
          <p:nvPr/>
        </p:nvSpPr>
        <p:spPr bwMode="auto">
          <a:xfrm>
            <a:off x="9522679" y="4424889"/>
            <a:ext cx="771749" cy="770481"/>
          </a:xfrm>
          <a:custGeom>
            <a:avLst/>
            <a:gdLst>
              <a:gd name="T0" fmla="*/ 3207 w 3656"/>
              <a:gd name="T1" fmla="*/ 1626 h 3651"/>
              <a:gd name="T2" fmla="*/ 3136 w 3656"/>
              <a:gd name="T3" fmla="*/ 1349 h 3651"/>
              <a:gd name="T4" fmla="*/ 3013 w 3656"/>
              <a:gd name="T5" fmla="*/ 1098 h 3651"/>
              <a:gd name="T6" fmla="*/ 2843 w 3656"/>
              <a:gd name="T7" fmla="*/ 877 h 3651"/>
              <a:gd name="T8" fmla="*/ 2634 w 3656"/>
              <a:gd name="T9" fmla="*/ 696 h 3651"/>
              <a:gd name="T10" fmla="*/ 2391 w 3656"/>
              <a:gd name="T11" fmla="*/ 557 h 3651"/>
              <a:gd name="T12" fmla="*/ 2121 w 3656"/>
              <a:gd name="T13" fmla="*/ 470 h 3651"/>
              <a:gd name="T14" fmla="*/ 1929 w 3656"/>
              <a:gd name="T15" fmla="*/ 0 h 3651"/>
              <a:gd name="T16" fmla="*/ 1618 w 3656"/>
              <a:gd name="T17" fmla="*/ 454 h 3651"/>
              <a:gd name="T18" fmla="*/ 1343 w 3656"/>
              <a:gd name="T19" fmla="*/ 525 h 3651"/>
              <a:gd name="T20" fmla="*/ 1093 w 3656"/>
              <a:gd name="T21" fmla="*/ 648 h 3651"/>
              <a:gd name="T22" fmla="*/ 874 w 3656"/>
              <a:gd name="T23" fmla="*/ 816 h 3651"/>
              <a:gd name="T24" fmla="*/ 693 w 3656"/>
              <a:gd name="T25" fmla="*/ 1025 h 3651"/>
              <a:gd name="T26" fmla="*/ 554 w 3656"/>
              <a:gd name="T27" fmla="*/ 1265 h 3651"/>
              <a:gd name="T28" fmla="*/ 467 w 3656"/>
              <a:gd name="T29" fmla="*/ 1533 h 3651"/>
              <a:gd name="T30" fmla="*/ 0 w 3656"/>
              <a:gd name="T31" fmla="*/ 1723 h 3651"/>
              <a:gd name="T32" fmla="*/ 449 w 3656"/>
              <a:gd name="T33" fmla="*/ 2033 h 3651"/>
              <a:gd name="T34" fmla="*/ 520 w 3656"/>
              <a:gd name="T35" fmla="*/ 2309 h 3651"/>
              <a:gd name="T36" fmla="*/ 642 w 3656"/>
              <a:gd name="T37" fmla="*/ 2559 h 3651"/>
              <a:gd name="T38" fmla="*/ 809 w 3656"/>
              <a:gd name="T39" fmla="*/ 2778 h 3651"/>
              <a:gd name="T40" fmla="*/ 1016 w 3656"/>
              <a:gd name="T41" fmla="*/ 2960 h 3651"/>
              <a:gd name="T42" fmla="*/ 1256 w 3656"/>
              <a:gd name="T43" fmla="*/ 3100 h 3651"/>
              <a:gd name="T44" fmla="*/ 1524 w 3656"/>
              <a:gd name="T45" fmla="*/ 3188 h 3651"/>
              <a:gd name="T46" fmla="*/ 1714 w 3656"/>
              <a:gd name="T47" fmla="*/ 3651 h 3651"/>
              <a:gd name="T48" fmla="*/ 2026 w 3656"/>
              <a:gd name="T49" fmla="*/ 3207 h 3651"/>
              <a:gd name="T50" fmla="*/ 2303 w 3656"/>
              <a:gd name="T51" fmla="*/ 3137 h 3651"/>
              <a:gd name="T52" fmla="*/ 2556 w 3656"/>
              <a:gd name="T53" fmla="*/ 3015 h 3651"/>
              <a:gd name="T54" fmla="*/ 2777 w 3656"/>
              <a:gd name="T55" fmla="*/ 2847 h 3651"/>
              <a:gd name="T56" fmla="*/ 2961 w 3656"/>
              <a:gd name="T57" fmla="*/ 2639 h 3651"/>
              <a:gd name="T58" fmla="*/ 3099 w 3656"/>
              <a:gd name="T59" fmla="*/ 2398 h 3651"/>
              <a:gd name="T60" fmla="*/ 3189 w 3656"/>
              <a:gd name="T61" fmla="*/ 2129 h 3651"/>
              <a:gd name="T62" fmla="*/ 3656 w 3656"/>
              <a:gd name="T63" fmla="*/ 1937 h 3651"/>
              <a:gd name="T64" fmla="*/ 1929 w 3656"/>
              <a:gd name="T65" fmla="*/ 3003 h 3651"/>
              <a:gd name="T66" fmla="*/ 1714 w 3656"/>
              <a:gd name="T67" fmla="*/ 3003 h 3651"/>
              <a:gd name="T68" fmla="*/ 1458 w 3656"/>
              <a:gd name="T69" fmla="*/ 2949 h 3651"/>
              <a:gd name="T70" fmla="*/ 1225 w 3656"/>
              <a:gd name="T71" fmla="*/ 2843 h 3651"/>
              <a:gd name="T72" fmla="*/ 1022 w 3656"/>
              <a:gd name="T73" fmla="*/ 2690 h 3651"/>
              <a:gd name="T74" fmla="*/ 857 w 3656"/>
              <a:gd name="T75" fmla="*/ 2498 h 3651"/>
              <a:gd name="T76" fmla="*/ 735 w 3656"/>
              <a:gd name="T77" fmla="*/ 2275 h 3651"/>
              <a:gd name="T78" fmla="*/ 664 w 3656"/>
              <a:gd name="T79" fmla="*/ 2024 h 3651"/>
              <a:gd name="T80" fmla="*/ 1072 w 3656"/>
              <a:gd name="T81" fmla="*/ 1723 h 3651"/>
              <a:gd name="T82" fmla="*/ 682 w 3656"/>
              <a:gd name="T83" fmla="*/ 1549 h 3651"/>
              <a:gd name="T84" fmla="*/ 771 w 3656"/>
              <a:gd name="T85" fmla="*/ 1308 h 3651"/>
              <a:gd name="T86" fmla="*/ 908 w 3656"/>
              <a:gd name="T87" fmla="*/ 1094 h 3651"/>
              <a:gd name="T88" fmla="*/ 1087 w 3656"/>
              <a:gd name="T89" fmla="*/ 915 h 3651"/>
              <a:gd name="T90" fmla="*/ 1300 w 3656"/>
              <a:gd name="T91" fmla="*/ 777 h 3651"/>
              <a:gd name="T92" fmla="*/ 1541 w 3656"/>
              <a:gd name="T93" fmla="*/ 687 h 3651"/>
              <a:gd name="T94" fmla="*/ 1714 w 3656"/>
              <a:gd name="T95" fmla="*/ 1072 h 3651"/>
              <a:gd name="T96" fmla="*/ 2018 w 3656"/>
              <a:gd name="T97" fmla="*/ 668 h 3651"/>
              <a:gd name="T98" fmla="*/ 2270 w 3656"/>
              <a:gd name="T99" fmla="*/ 738 h 3651"/>
              <a:gd name="T100" fmla="*/ 2496 w 3656"/>
              <a:gd name="T101" fmla="*/ 860 h 3651"/>
              <a:gd name="T102" fmla="*/ 2689 w 3656"/>
              <a:gd name="T103" fmla="*/ 1026 h 3651"/>
              <a:gd name="T104" fmla="*/ 2842 w 3656"/>
              <a:gd name="T105" fmla="*/ 1229 h 3651"/>
              <a:gd name="T106" fmla="*/ 2950 w 3656"/>
              <a:gd name="T107" fmla="*/ 1464 h 3651"/>
              <a:gd name="T108" fmla="*/ 3003 w 3656"/>
              <a:gd name="T109" fmla="*/ 1723 h 3651"/>
              <a:gd name="T110" fmla="*/ 3003 w 3656"/>
              <a:gd name="T111" fmla="*/ 1937 h 3651"/>
              <a:gd name="T112" fmla="*/ 2950 w 3656"/>
              <a:gd name="T113" fmla="*/ 2196 h 3651"/>
              <a:gd name="T114" fmla="*/ 2842 w 3656"/>
              <a:gd name="T115" fmla="*/ 2430 h 3651"/>
              <a:gd name="T116" fmla="*/ 2689 w 3656"/>
              <a:gd name="T117" fmla="*/ 2633 h 3651"/>
              <a:gd name="T118" fmla="*/ 2496 w 3656"/>
              <a:gd name="T119" fmla="*/ 2800 h 3651"/>
              <a:gd name="T120" fmla="*/ 2270 w 3656"/>
              <a:gd name="T121" fmla="*/ 2921 h 3651"/>
              <a:gd name="T122" fmla="*/ 2018 w 3656"/>
              <a:gd name="T123" fmla="*/ 2992 h 3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56" h="3651">
                <a:moveTo>
                  <a:pt x="3656" y="1723"/>
                </a:moveTo>
                <a:lnTo>
                  <a:pt x="3217" y="1723"/>
                </a:lnTo>
                <a:lnTo>
                  <a:pt x="3207" y="1626"/>
                </a:lnTo>
                <a:lnTo>
                  <a:pt x="3189" y="1532"/>
                </a:lnTo>
                <a:lnTo>
                  <a:pt x="3166" y="1439"/>
                </a:lnTo>
                <a:lnTo>
                  <a:pt x="3136" y="1349"/>
                </a:lnTo>
                <a:lnTo>
                  <a:pt x="3101" y="1263"/>
                </a:lnTo>
                <a:lnTo>
                  <a:pt x="3059" y="1178"/>
                </a:lnTo>
                <a:lnTo>
                  <a:pt x="3013" y="1098"/>
                </a:lnTo>
                <a:lnTo>
                  <a:pt x="2961" y="1020"/>
                </a:lnTo>
                <a:lnTo>
                  <a:pt x="2904" y="947"/>
                </a:lnTo>
                <a:lnTo>
                  <a:pt x="2843" y="877"/>
                </a:lnTo>
                <a:lnTo>
                  <a:pt x="2778" y="813"/>
                </a:lnTo>
                <a:lnTo>
                  <a:pt x="2708" y="752"/>
                </a:lnTo>
                <a:lnTo>
                  <a:pt x="2634" y="696"/>
                </a:lnTo>
                <a:lnTo>
                  <a:pt x="2556" y="645"/>
                </a:lnTo>
                <a:lnTo>
                  <a:pt x="2475" y="598"/>
                </a:lnTo>
                <a:lnTo>
                  <a:pt x="2391" y="557"/>
                </a:lnTo>
                <a:lnTo>
                  <a:pt x="2304" y="522"/>
                </a:lnTo>
                <a:lnTo>
                  <a:pt x="2213" y="493"/>
                </a:lnTo>
                <a:lnTo>
                  <a:pt x="2121" y="470"/>
                </a:lnTo>
                <a:lnTo>
                  <a:pt x="2026" y="453"/>
                </a:lnTo>
                <a:lnTo>
                  <a:pt x="1929" y="442"/>
                </a:lnTo>
                <a:lnTo>
                  <a:pt x="1929" y="0"/>
                </a:lnTo>
                <a:lnTo>
                  <a:pt x="1714" y="0"/>
                </a:lnTo>
                <a:lnTo>
                  <a:pt x="1714" y="443"/>
                </a:lnTo>
                <a:lnTo>
                  <a:pt x="1618" y="454"/>
                </a:lnTo>
                <a:lnTo>
                  <a:pt x="1524" y="472"/>
                </a:lnTo>
                <a:lnTo>
                  <a:pt x="1433" y="495"/>
                </a:lnTo>
                <a:lnTo>
                  <a:pt x="1343" y="525"/>
                </a:lnTo>
                <a:lnTo>
                  <a:pt x="1256" y="561"/>
                </a:lnTo>
                <a:lnTo>
                  <a:pt x="1173" y="602"/>
                </a:lnTo>
                <a:lnTo>
                  <a:pt x="1093" y="648"/>
                </a:lnTo>
                <a:lnTo>
                  <a:pt x="1016" y="699"/>
                </a:lnTo>
                <a:lnTo>
                  <a:pt x="944" y="755"/>
                </a:lnTo>
                <a:lnTo>
                  <a:pt x="874" y="816"/>
                </a:lnTo>
                <a:lnTo>
                  <a:pt x="809" y="882"/>
                </a:lnTo>
                <a:lnTo>
                  <a:pt x="748" y="951"/>
                </a:lnTo>
                <a:lnTo>
                  <a:pt x="693" y="1025"/>
                </a:lnTo>
                <a:lnTo>
                  <a:pt x="642" y="1101"/>
                </a:lnTo>
                <a:lnTo>
                  <a:pt x="595" y="1182"/>
                </a:lnTo>
                <a:lnTo>
                  <a:pt x="554" y="1265"/>
                </a:lnTo>
                <a:lnTo>
                  <a:pt x="520" y="1351"/>
                </a:lnTo>
                <a:lnTo>
                  <a:pt x="490" y="1441"/>
                </a:lnTo>
                <a:lnTo>
                  <a:pt x="467" y="1533"/>
                </a:lnTo>
                <a:lnTo>
                  <a:pt x="449" y="1627"/>
                </a:lnTo>
                <a:lnTo>
                  <a:pt x="439" y="1723"/>
                </a:lnTo>
                <a:lnTo>
                  <a:pt x="0" y="1723"/>
                </a:lnTo>
                <a:lnTo>
                  <a:pt x="0" y="1937"/>
                </a:lnTo>
                <a:lnTo>
                  <a:pt x="439" y="1937"/>
                </a:lnTo>
                <a:lnTo>
                  <a:pt x="449" y="2033"/>
                </a:lnTo>
                <a:lnTo>
                  <a:pt x="467" y="2127"/>
                </a:lnTo>
                <a:lnTo>
                  <a:pt x="490" y="2219"/>
                </a:lnTo>
                <a:lnTo>
                  <a:pt x="520" y="2309"/>
                </a:lnTo>
                <a:lnTo>
                  <a:pt x="554" y="2395"/>
                </a:lnTo>
                <a:lnTo>
                  <a:pt x="595" y="2478"/>
                </a:lnTo>
                <a:lnTo>
                  <a:pt x="642" y="2559"/>
                </a:lnTo>
                <a:lnTo>
                  <a:pt x="693" y="2636"/>
                </a:lnTo>
                <a:lnTo>
                  <a:pt x="748" y="2709"/>
                </a:lnTo>
                <a:lnTo>
                  <a:pt x="809" y="2778"/>
                </a:lnTo>
                <a:lnTo>
                  <a:pt x="874" y="2844"/>
                </a:lnTo>
                <a:lnTo>
                  <a:pt x="944" y="2905"/>
                </a:lnTo>
                <a:lnTo>
                  <a:pt x="1016" y="2960"/>
                </a:lnTo>
                <a:lnTo>
                  <a:pt x="1093" y="3012"/>
                </a:lnTo>
                <a:lnTo>
                  <a:pt x="1173" y="3058"/>
                </a:lnTo>
                <a:lnTo>
                  <a:pt x="1256" y="3100"/>
                </a:lnTo>
                <a:lnTo>
                  <a:pt x="1343" y="3135"/>
                </a:lnTo>
                <a:lnTo>
                  <a:pt x="1433" y="3164"/>
                </a:lnTo>
                <a:lnTo>
                  <a:pt x="1524" y="3188"/>
                </a:lnTo>
                <a:lnTo>
                  <a:pt x="1618" y="3206"/>
                </a:lnTo>
                <a:lnTo>
                  <a:pt x="1714" y="3217"/>
                </a:lnTo>
                <a:lnTo>
                  <a:pt x="1714" y="3651"/>
                </a:lnTo>
                <a:lnTo>
                  <a:pt x="1928" y="3651"/>
                </a:lnTo>
                <a:lnTo>
                  <a:pt x="1928" y="3218"/>
                </a:lnTo>
                <a:lnTo>
                  <a:pt x="2026" y="3207"/>
                </a:lnTo>
                <a:lnTo>
                  <a:pt x="2121" y="3190"/>
                </a:lnTo>
                <a:lnTo>
                  <a:pt x="2213" y="3167"/>
                </a:lnTo>
                <a:lnTo>
                  <a:pt x="2303" y="3137"/>
                </a:lnTo>
                <a:lnTo>
                  <a:pt x="2391" y="3103"/>
                </a:lnTo>
                <a:lnTo>
                  <a:pt x="2475" y="3062"/>
                </a:lnTo>
                <a:lnTo>
                  <a:pt x="2556" y="3015"/>
                </a:lnTo>
                <a:lnTo>
                  <a:pt x="2634" y="2964"/>
                </a:lnTo>
                <a:lnTo>
                  <a:pt x="2708" y="2908"/>
                </a:lnTo>
                <a:lnTo>
                  <a:pt x="2777" y="2847"/>
                </a:lnTo>
                <a:lnTo>
                  <a:pt x="2843" y="2782"/>
                </a:lnTo>
                <a:lnTo>
                  <a:pt x="2904" y="2713"/>
                </a:lnTo>
                <a:lnTo>
                  <a:pt x="2961" y="2639"/>
                </a:lnTo>
                <a:lnTo>
                  <a:pt x="3012" y="2563"/>
                </a:lnTo>
                <a:lnTo>
                  <a:pt x="3058" y="2482"/>
                </a:lnTo>
                <a:lnTo>
                  <a:pt x="3099" y="2398"/>
                </a:lnTo>
                <a:lnTo>
                  <a:pt x="3135" y="2311"/>
                </a:lnTo>
                <a:lnTo>
                  <a:pt x="3165" y="2220"/>
                </a:lnTo>
                <a:lnTo>
                  <a:pt x="3189" y="2129"/>
                </a:lnTo>
                <a:lnTo>
                  <a:pt x="3206" y="2034"/>
                </a:lnTo>
                <a:lnTo>
                  <a:pt x="3217" y="1937"/>
                </a:lnTo>
                <a:lnTo>
                  <a:pt x="3656" y="1937"/>
                </a:lnTo>
                <a:lnTo>
                  <a:pt x="3656" y="1723"/>
                </a:lnTo>
                <a:lnTo>
                  <a:pt x="3656" y="1723"/>
                </a:lnTo>
                <a:close/>
                <a:moveTo>
                  <a:pt x="1929" y="3003"/>
                </a:moveTo>
                <a:lnTo>
                  <a:pt x="1929" y="2580"/>
                </a:lnTo>
                <a:lnTo>
                  <a:pt x="1714" y="2580"/>
                </a:lnTo>
                <a:lnTo>
                  <a:pt x="1714" y="3003"/>
                </a:lnTo>
                <a:lnTo>
                  <a:pt x="1627" y="2991"/>
                </a:lnTo>
                <a:lnTo>
                  <a:pt x="1541" y="2973"/>
                </a:lnTo>
                <a:lnTo>
                  <a:pt x="1458" y="2949"/>
                </a:lnTo>
                <a:lnTo>
                  <a:pt x="1377" y="2919"/>
                </a:lnTo>
                <a:lnTo>
                  <a:pt x="1300" y="2883"/>
                </a:lnTo>
                <a:lnTo>
                  <a:pt x="1225" y="2843"/>
                </a:lnTo>
                <a:lnTo>
                  <a:pt x="1153" y="2796"/>
                </a:lnTo>
                <a:lnTo>
                  <a:pt x="1087" y="2745"/>
                </a:lnTo>
                <a:lnTo>
                  <a:pt x="1022" y="2690"/>
                </a:lnTo>
                <a:lnTo>
                  <a:pt x="962" y="2630"/>
                </a:lnTo>
                <a:lnTo>
                  <a:pt x="908" y="2566"/>
                </a:lnTo>
                <a:lnTo>
                  <a:pt x="857" y="2498"/>
                </a:lnTo>
                <a:lnTo>
                  <a:pt x="812" y="2427"/>
                </a:lnTo>
                <a:lnTo>
                  <a:pt x="771" y="2352"/>
                </a:lnTo>
                <a:lnTo>
                  <a:pt x="735" y="2275"/>
                </a:lnTo>
                <a:lnTo>
                  <a:pt x="706" y="2194"/>
                </a:lnTo>
                <a:lnTo>
                  <a:pt x="682" y="2111"/>
                </a:lnTo>
                <a:lnTo>
                  <a:pt x="664" y="2024"/>
                </a:lnTo>
                <a:lnTo>
                  <a:pt x="653" y="1937"/>
                </a:lnTo>
                <a:lnTo>
                  <a:pt x="1072" y="1937"/>
                </a:lnTo>
                <a:lnTo>
                  <a:pt x="1072" y="1723"/>
                </a:lnTo>
                <a:lnTo>
                  <a:pt x="653" y="1723"/>
                </a:lnTo>
                <a:lnTo>
                  <a:pt x="664" y="1635"/>
                </a:lnTo>
                <a:lnTo>
                  <a:pt x="682" y="1549"/>
                </a:lnTo>
                <a:lnTo>
                  <a:pt x="706" y="1466"/>
                </a:lnTo>
                <a:lnTo>
                  <a:pt x="735" y="1386"/>
                </a:lnTo>
                <a:lnTo>
                  <a:pt x="771" y="1308"/>
                </a:lnTo>
                <a:lnTo>
                  <a:pt x="812" y="1233"/>
                </a:lnTo>
                <a:lnTo>
                  <a:pt x="857" y="1162"/>
                </a:lnTo>
                <a:lnTo>
                  <a:pt x="908" y="1094"/>
                </a:lnTo>
                <a:lnTo>
                  <a:pt x="962" y="1030"/>
                </a:lnTo>
                <a:lnTo>
                  <a:pt x="1022" y="970"/>
                </a:lnTo>
                <a:lnTo>
                  <a:pt x="1087" y="915"/>
                </a:lnTo>
                <a:lnTo>
                  <a:pt x="1153" y="864"/>
                </a:lnTo>
                <a:lnTo>
                  <a:pt x="1225" y="817"/>
                </a:lnTo>
                <a:lnTo>
                  <a:pt x="1300" y="777"/>
                </a:lnTo>
                <a:lnTo>
                  <a:pt x="1377" y="741"/>
                </a:lnTo>
                <a:lnTo>
                  <a:pt x="1458" y="711"/>
                </a:lnTo>
                <a:lnTo>
                  <a:pt x="1541" y="687"/>
                </a:lnTo>
                <a:lnTo>
                  <a:pt x="1627" y="669"/>
                </a:lnTo>
                <a:lnTo>
                  <a:pt x="1714" y="657"/>
                </a:lnTo>
                <a:lnTo>
                  <a:pt x="1714" y="1072"/>
                </a:lnTo>
                <a:lnTo>
                  <a:pt x="1929" y="1072"/>
                </a:lnTo>
                <a:lnTo>
                  <a:pt x="1929" y="657"/>
                </a:lnTo>
                <a:lnTo>
                  <a:pt x="2018" y="668"/>
                </a:lnTo>
                <a:lnTo>
                  <a:pt x="2105" y="685"/>
                </a:lnTo>
                <a:lnTo>
                  <a:pt x="2189" y="709"/>
                </a:lnTo>
                <a:lnTo>
                  <a:pt x="2270" y="738"/>
                </a:lnTo>
                <a:lnTo>
                  <a:pt x="2349" y="773"/>
                </a:lnTo>
                <a:lnTo>
                  <a:pt x="2424" y="814"/>
                </a:lnTo>
                <a:lnTo>
                  <a:pt x="2496" y="860"/>
                </a:lnTo>
                <a:lnTo>
                  <a:pt x="2565" y="911"/>
                </a:lnTo>
                <a:lnTo>
                  <a:pt x="2629" y="966"/>
                </a:lnTo>
                <a:lnTo>
                  <a:pt x="2689" y="1026"/>
                </a:lnTo>
                <a:lnTo>
                  <a:pt x="2745" y="1090"/>
                </a:lnTo>
                <a:lnTo>
                  <a:pt x="2797" y="1159"/>
                </a:lnTo>
                <a:lnTo>
                  <a:pt x="2842" y="1229"/>
                </a:lnTo>
                <a:lnTo>
                  <a:pt x="2883" y="1305"/>
                </a:lnTo>
                <a:lnTo>
                  <a:pt x="2920" y="1383"/>
                </a:lnTo>
                <a:lnTo>
                  <a:pt x="2950" y="1464"/>
                </a:lnTo>
                <a:lnTo>
                  <a:pt x="2973" y="1548"/>
                </a:lnTo>
                <a:lnTo>
                  <a:pt x="2992" y="1635"/>
                </a:lnTo>
                <a:lnTo>
                  <a:pt x="3003" y="1723"/>
                </a:lnTo>
                <a:lnTo>
                  <a:pt x="2584" y="1723"/>
                </a:lnTo>
                <a:lnTo>
                  <a:pt x="2584" y="1937"/>
                </a:lnTo>
                <a:lnTo>
                  <a:pt x="3003" y="1937"/>
                </a:lnTo>
                <a:lnTo>
                  <a:pt x="2992" y="2026"/>
                </a:lnTo>
                <a:lnTo>
                  <a:pt x="2973" y="2112"/>
                </a:lnTo>
                <a:lnTo>
                  <a:pt x="2950" y="2196"/>
                </a:lnTo>
                <a:lnTo>
                  <a:pt x="2920" y="2277"/>
                </a:lnTo>
                <a:lnTo>
                  <a:pt x="2883" y="2355"/>
                </a:lnTo>
                <a:lnTo>
                  <a:pt x="2842" y="2430"/>
                </a:lnTo>
                <a:lnTo>
                  <a:pt x="2797" y="2502"/>
                </a:lnTo>
                <a:lnTo>
                  <a:pt x="2745" y="2570"/>
                </a:lnTo>
                <a:lnTo>
                  <a:pt x="2689" y="2633"/>
                </a:lnTo>
                <a:lnTo>
                  <a:pt x="2629" y="2694"/>
                </a:lnTo>
                <a:lnTo>
                  <a:pt x="2565" y="2750"/>
                </a:lnTo>
                <a:lnTo>
                  <a:pt x="2496" y="2800"/>
                </a:lnTo>
                <a:lnTo>
                  <a:pt x="2424" y="2846"/>
                </a:lnTo>
                <a:lnTo>
                  <a:pt x="2349" y="2887"/>
                </a:lnTo>
                <a:lnTo>
                  <a:pt x="2270" y="2921"/>
                </a:lnTo>
                <a:lnTo>
                  <a:pt x="2189" y="2951"/>
                </a:lnTo>
                <a:lnTo>
                  <a:pt x="2105" y="2974"/>
                </a:lnTo>
                <a:lnTo>
                  <a:pt x="2018" y="2992"/>
                </a:lnTo>
                <a:lnTo>
                  <a:pt x="1929" y="3003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1" name="组合 110"/>
          <p:cNvGrpSpPr/>
          <p:nvPr/>
        </p:nvGrpSpPr>
        <p:grpSpPr>
          <a:xfrm>
            <a:off x="10632237" y="4440506"/>
            <a:ext cx="745401" cy="746821"/>
            <a:chOff x="11185525" y="4211638"/>
            <a:chExt cx="833438" cy="835025"/>
          </a:xfrm>
        </p:grpSpPr>
        <p:sp>
          <p:nvSpPr>
            <p:cNvPr id="112" name="Freeform 73"/>
            <p:cNvSpPr>
              <a:spLocks noEditPoints="1"/>
            </p:cNvSpPr>
            <p:nvPr/>
          </p:nvSpPr>
          <p:spPr bwMode="auto">
            <a:xfrm>
              <a:off x="11185525" y="4211638"/>
              <a:ext cx="833438" cy="835025"/>
            </a:xfrm>
            <a:custGeom>
              <a:avLst/>
              <a:gdLst>
                <a:gd name="T0" fmla="*/ 1509 w 3679"/>
                <a:gd name="T1" fmla="*/ 3650 h 3680"/>
                <a:gd name="T2" fmla="*/ 1100 w 3679"/>
                <a:gd name="T3" fmla="*/ 3525 h 3680"/>
                <a:gd name="T4" fmla="*/ 737 w 3679"/>
                <a:gd name="T5" fmla="*/ 3312 h 3680"/>
                <a:gd name="T6" fmla="*/ 434 w 3679"/>
                <a:gd name="T7" fmla="*/ 3025 h 3680"/>
                <a:gd name="T8" fmla="*/ 201 w 3679"/>
                <a:gd name="T9" fmla="*/ 2676 h 3680"/>
                <a:gd name="T10" fmla="*/ 52 w 3679"/>
                <a:gd name="T11" fmla="*/ 2276 h 3680"/>
                <a:gd name="T12" fmla="*/ 0 w 3679"/>
                <a:gd name="T13" fmla="*/ 1840 h 3680"/>
                <a:gd name="T14" fmla="*/ 52 w 3679"/>
                <a:gd name="T15" fmla="*/ 1404 h 3680"/>
                <a:gd name="T16" fmla="*/ 201 w 3679"/>
                <a:gd name="T17" fmla="*/ 1004 h 3680"/>
                <a:gd name="T18" fmla="*/ 434 w 3679"/>
                <a:gd name="T19" fmla="*/ 655 h 3680"/>
                <a:gd name="T20" fmla="*/ 737 w 3679"/>
                <a:gd name="T21" fmla="*/ 367 h 3680"/>
                <a:gd name="T22" fmla="*/ 1100 w 3679"/>
                <a:gd name="T23" fmla="*/ 155 h 3680"/>
                <a:gd name="T24" fmla="*/ 1509 w 3679"/>
                <a:gd name="T25" fmla="*/ 29 h 3680"/>
                <a:gd name="T26" fmla="*/ 1952 w 3679"/>
                <a:gd name="T27" fmla="*/ 4 h 3680"/>
                <a:gd name="T28" fmla="*/ 2380 w 3679"/>
                <a:gd name="T29" fmla="*/ 81 h 3680"/>
                <a:gd name="T30" fmla="*/ 2767 w 3679"/>
                <a:gd name="T31" fmla="*/ 251 h 3680"/>
                <a:gd name="T32" fmla="*/ 3102 w 3679"/>
                <a:gd name="T33" fmla="*/ 503 h 3680"/>
                <a:gd name="T34" fmla="*/ 3372 w 3679"/>
                <a:gd name="T35" fmla="*/ 823 h 3680"/>
                <a:gd name="T36" fmla="*/ 3563 w 3679"/>
                <a:gd name="T37" fmla="*/ 1199 h 3680"/>
                <a:gd name="T38" fmla="*/ 3666 w 3679"/>
                <a:gd name="T39" fmla="*/ 1618 h 3680"/>
                <a:gd name="T40" fmla="*/ 3666 w 3679"/>
                <a:gd name="T41" fmla="*/ 2062 h 3680"/>
                <a:gd name="T42" fmla="*/ 3563 w 3679"/>
                <a:gd name="T43" fmla="*/ 2482 h 3680"/>
                <a:gd name="T44" fmla="*/ 3372 w 3679"/>
                <a:gd name="T45" fmla="*/ 2857 h 3680"/>
                <a:gd name="T46" fmla="*/ 3102 w 3679"/>
                <a:gd name="T47" fmla="*/ 3177 h 3680"/>
                <a:gd name="T48" fmla="*/ 2767 w 3679"/>
                <a:gd name="T49" fmla="*/ 3429 h 3680"/>
                <a:gd name="T50" fmla="*/ 2380 w 3679"/>
                <a:gd name="T51" fmla="*/ 3600 h 3680"/>
                <a:gd name="T52" fmla="*/ 1952 w 3679"/>
                <a:gd name="T53" fmla="*/ 3677 h 3680"/>
                <a:gd name="T54" fmla="*/ 1618 w 3679"/>
                <a:gd name="T55" fmla="*/ 84 h 3680"/>
                <a:gd name="T56" fmla="*/ 1201 w 3679"/>
                <a:gd name="T57" fmla="*/ 190 h 3680"/>
                <a:gd name="T58" fmla="*/ 830 w 3679"/>
                <a:gd name="T59" fmla="*/ 389 h 3680"/>
                <a:gd name="T60" fmla="*/ 517 w 3679"/>
                <a:gd name="T61" fmla="*/ 665 h 3680"/>
                <a:gd name="T62" fmla="*/ 279 w 3679"/>
                <a:gd name="T63" fmla="*/ 1009 h 3680"/>
                <a:gd name="T64" fmla="*/ 125 w 3679"/>
                <a:gd name="T65" fmla="*/ 1405 h 3680"/>
                <a:gd name="T66" fmla="*/ 71 w 3679"/>
                <a:gd name="T67" fmla="*/ 1840 h 3680"/>
                <a:gd name="T68" fmla="*/ 125 w 3679"/>
                <a:gd name="T69" fmla="*/ 2275 h 3680"/>
                <a:gd name="T70" fmla="*/ 279 w 3679"/>
                <a:gd name="T71" fmla="*/ 2671 h 3680"/>
                <a:gd name="T72" fmla="*/ 517 w 3679"/>
                <a:gd name="T73" fmla="*/ 3014 h 3680"/>
                <a:gd name="T74" fmla="*/ 830 w 3679"/>
                <a:gd name="T75" fmla="*/ 3292 h 3680"/>
                <a:gd name="T76" fmla="*/ 1201 w 3679"/>
                <a:gd name="T77" fmla="*/ 3490 h 3680"/>
                <a:gd name="T78" fmla="*/ 1618 w 3679"/>
                <a:gd name="T79" fmla="*/ 3595 h 3680"/>
                <a:gd name="T80" fmla="*/ 2061 w 3679"/>
                <a:gd name="T81" fmla="*/ 3595 h 3680"/>
                <a:gd name="T82" fmla="*/ 2478 w 3679"/>
                <a:gd name="T83" fmla="*/ 3490 h 3680"/>
                <a:gd name="T84" fmla="*/ 2850 w 3679"/>
                <a:gd name="T85" fmla="*/ 3292 h 3680"/>
                <a:gd name="T86" fmla="*/ 3162 w 3679"/>
                <a:gd name="T87" fmla="*/ 3014 h 3680"/>
                <a:gd name="T88" fmla="*/ 3401 w 3679"/>
                <a:gd name="T89" fmla="*/ 2671 h 3680"/>
                <a:gd name="T90" fmla="*/ 3554 w 3679"/>
                <a:gd name="T91" fmla="*/ 2275 h 3680"/>
                <a:gd name="T92" fmla="*/ 3608 w 3679"/>
                <a:gd name="T93" fmla="*/ 1840 h 3680"/>
                <a:gd name="T94" fmla="*/ 3554 w 3679"/>
                <a:gd name="T95" fmla="*/ 1405 h 3680"/>
                <a:gd name="T96" fmla="*/ 3401 w 3679"/>
                <a:gd name="T97" fmla="*/ 1009 h 3680"/>
                <a:gd name="T98" fmla="*/ 3162 w 3679"/>
                <a:gd name="T99" fmla="*/ 665 h 3680"/>
                <a:gd name="T100" fmla="*/ 2850 w 3679"/>
                <a:gd name="T101" fmla="*/ 389 h 3680"/>
                <a:gd name="T102" fmla="*/ 2478 w 3679"/>
                <a:gd name="T103" fmla="*/ 190 h 3680"/>
                <a:gd name="T104" fmla="*/ 2061 w 3679"/>
                <a:gd name="T105" fmla="*/ 84 h 3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79" h="3680">
                  <a:moveTo>
                    <a:pt x="1839" y="3680"/>
                  </a:moveTo>
                  <a:lnTo>
                    <a:pt x="1728" y="3677"/>
                  </a:lnTo>
                  <a:lnTo>
                    <a:pt x="1617" y="3667"/>
                  </a:lnTo>
                  <a:lnTo>
                    <a:pt x="1509" y="3650"/>
                  </a:lnTo>
                  <a:lnTo>
                    <a:pt x="1403" y="3628"/>
                  </a:lnTo>
                  <a:lnTo>
                    <a:pt x="1299" y="3600"/>
                  </a:lnTo>
                  <a:lnTo>
                    <a:pt x="1199" y="3565"/>
                  </a:lnTo>
                  <a:lnTo>
                    <a:pt x="1100" y="3525"/>
                  </a:lnTo>
                  <a:lnTo>
                    <a:pt x="1005" y="3479"/>
                  </a:lnTo>
                  <a:lnTo>
                    <a:pt x="912" y="3429"/>
                  </a:lnTo>
                  <a:lnTo>
                    <a:pt x="823" y="3373"/>
                  </a:lnTo>
                  <a:lnTo>
                    <a:pt x="737" y="3312"/>
                  </a:lnTo>
                  <a:lnTo>
                    <a:pt x="656" y="3247"/>
                  </a:lnTo>
                  <a:lnTo>
                    <a:pt x="578" y="3177"/>
                  </a:lnTo>
                  <a:lnTo>
                    <a:pt x="503" y="3103"/>
                  </a:lnTo>
                  <a:lnTo>
                    <a:pt x="434" y="3025"/>
                  </a:lnTo>
                  <a:lnTo>
                    <a:pt x="368" y="2942"/>
                  </a:lnTo>
                  <a:lnTo>
                    <a:pt x="308" y="2857"/>
                  </a:lnTo>
                  <a:lnTo>
                    <a:pt x="252" y="2768"/>
                  </a:lnTo>
                  <a:lnTo>
                    <a:pt x="201" y="2676"/>
                  </a:lnTo>
                  <a:lnTo>
                    <a:pt x="156" y="2580"/>
                  </a:lnTo>
                  <a:lnTo>
                    <a:pt x="116" y="2482"/>
                  </a:lnTo>
                  <a:lnTo>
                    <a:pt x="81" y="2380"/>
                  </a:lnTo>
                  <a:lnTo>
                    <a:pt x="52" y="2276"/>
                  </a:lnTo>
                  <a:lnTo>
                    <a:pt x="30" y="2170"/>
                  </a:lnTo>
                  <a:lnTo>
                    <a:pt x="13" y="2062"/>
                  </a:lnTo>
                  <a:lnTo>
                    <a:pt x="3" y="1952"/>
                  </a:lnTo>
                  <a:lnTo>
                    <a:pt x="0" y="1840"/>
                  </a:lnTo>
                  <a:lnTo>
                    <a:pt x="3" y="1729"/>
                  </a:lnTo>
                  <a:lnTo>
                    <a:pt x="13" y="1618"/>
                  </a:lnTo>
                  <a:lnTo>
                    <a:pt x="30" y="1510"/>
                  </a:lnTo>
                  <a:lnTo>
                    <a:pt x="52" y="1404"/>
                  </a:lnTo>
                  <a:lnTo>
                    <a:pt x="81" y="1300"/>
                  </a:lnTo>
                  <a:lnTo>
                    <a:pt x="116" y="1199"/>
                  </a:lnTo>
                  <a:lnTo>
                    <a:pt x="156" y="1100"/>
                  </a:lnTo>
                  <a:lnTo>
                    <a:pt x="201" y="1004"/>
                  </a:lnTo>
                  <a:lnTo>
                    <a:pt x="252" y="912"/>
                  </a:lnTo>
                  <a:lnTo>
                    <a:pt x="308" y="823"/>
                  </a:lnTo>
                  <a:lnTo>
                    <a:pt x="368" y="737"/>
                  </a:lnTo>
                  <a:lnTo>
                    <a:pt x="434" y="655"/>
                  </a:lnTo>
                  <a:lnTo>
                    <a:pt x="503" y="577"/>
                  </a:lnTo>
                  <a:lnTo>
                    <a:pt x="578" y="503"/>
                  </a:lnTo>
                  <a:lnTo>
                    <a:pt x="656" y="433"/>
                  </a:lnTo>
                  <a:lnTo>
                    <a:pt x="737" y="367"/>
                  </a:lnTo>
                  <a:lnTo>
                    <a:pt x="823" y="307"/>
                  </a:lnTo>
                  <a:lnTo>
                    <a:pt x="912" y="251"/>
                  </a:lnTo>
                  <a:lnTo>
                    <a:pt x="1005" y="201"/>
                  </a:lnTo>
                  <a:lnTo>
                    <a:pt x="1100" y="155"/>
                  </a:lnTo>
                  <a:lnTo>
                    <a:pt x="1199" y="115"/>
                  </a:lnTo>
                  <a:lnTo>
                    <a:pt x="1299" y="81"/>
                  </a:lnTo>
                  <a:lnTo>
                    <a:pt x="1403" y="52"/>
                  </a:lnTo>
                  <a:lnTo>
                    <a:pt x="1509" y="29"/>
                  </a:lnTo>
                  <a:lnTo>
                    <a:pt x="1617" y="14"/>
                  </a:lnTo>
                  <a:lnTo>
                    <a:pt x="1728" y="4"/>
                  </a:lnTo>
                  <a:lnTo>
                    <a:pt x="1839" y="0"/>
                  </a:lnTo>
                  <a:lnTo>
                    <a:pt x="1952" y="4"/>
                  </a:lnTo>
                  <a:lnTo>
                    <a:pt x="2062" y="14"/>
                  </a:lnTo>
                  <a:lnTo>
                    <a:pt x="2170" y="29"/>
                  </a:lnTo>
                  <a:lnTo>
                    <a:pt x="2276" y="52"/>
                  </a:lnTo>
                  <a:lnTo>
                    <a:pt x="2380" y="81"/>
                  </a:lnTo>
                  <a:lnTo>
                    <a:pt x="2480" y="115"/>
                  </a:lnTo>
                  <a:lnTo>
                    <a:pt x="2580" y="155"/>
                  </a:lnTo>
                  <a:lnTo>
                    <a:pt x="2674" y="201"/>
                  </a:lnTo>
                  <a:lnTo>
                    <a:pt x="2767" y="251"/>
                  </a:lnTo>
                  <a:lnTo>
                    <a:pt x="2856" y="307"/>
                  </a:lnTo>
                  <a:lnTo>
                    <a:pt x="2942" y="367"/>
                  </a:lnTo>
                  <a:lnTo>
                    <a:pt x="3024" y="433"/>
                  </a:lnTo>
                  <a:lnTo>
                    <a:pt x="3102" y="503"/>
                  </a:lnTo>
                  <a:lnTo>
                    <a:pt x="3176" y="577"/>
                  </a:lnTo>
                  <a:lnTo>
                    <a:pt x="3245" y="655"/>
                  </a:lnTo>
                  <a:lnTo>
                    <a:pt x="3311" y="737"/>
                  </a:lnTo>
                  <a:lnTo>
                    <a:pt x="3372" y="823"/>
                  </a:lnTo>
                  <a:lnTo>
                    <a:pt x="3427" y="912"/>
                  </a:lnTo>
                  <a:lnTo>
                    <a:pt x="3479" y="1004"/>
                  </a:lnTo>
                  <a:lnTo>
                    <a:pt x="3523" y="1100"/>
                  </a:lnTo>
                  <a:lnTo>
                    <a:pt x="3563" y="1199"/>
                  </a:lnTo>
                  <a:lnTo>
                    <a:pt x="3598" y="1300"/>
                  </a:lnTo>
                  <a:lnTo>
                    <a:pt x="3627" y="1404"/>
                  </a:lnTo>
                  <a:lnTo>
                    <a:pt x="3649" y="1510"/>
                  </a:lnTo>
                  <a:lnTo>
                    <a:pt x="3666" y="1618"/>
                  </a:lnTo>
                  <a:lnTo>
                    <a:pt x="3676" y="1729"/>
                  </a:lnTo>
                  <a:lnTo>
                    <a:pt x="3679" y="1840"/>
                  </a:lnTo>
                  <a:lnTo>
                    <a:pt x="3676" y="1952"/>
                  </a:lnTo>
                  <a:lnTo>
                    <a:pt x="3666" y="2062"/>
                  </a:lnTo>
                  <a:lnTo>
                    <a:pt x="3649" y="2170"/>
                  </a:lnTo>
                  <a:lnTo>
                    <a:pt x="3627" y="2276"/>
                  </a:lnTo>
                  <a:lnTo>
                    <a:pt x="3598" y="2380"/>
                  </a:lnTo>
                  <a:lnTo>
                    <a:pt x="3563" y="2482"/>
                  </a:lnTo>
                  <a:lnTo>
                    <a:pt x="3523" y="2580"/>
                  </a:lnTo>
                  <a:lnTo>
                    <a:pt x="3479" y="2676"/>
                  </a:lnTo>
                  <a:lnTo>
                    <a:pt x="3427" y="2768"/>
                  </a:lnTo>
                  <a:lnTo>
                    <a:pt x="3372" y="2857"/>
                  </a:lnTo>
                  <a:lnTo>
                    <a:pt x="3311" y="2942"/>
                  </a:lnTo>
                  <a:lnTo>
                    <a:pt x="3245" y="3025"/>
                  </a:lnTo>
                  <a:lnTo>
                    <a:pt x="3176" y="3103"/>
                  </a:lnTo>
                  <a:lnTo>
                    <a:pt x="3102" y="3177"/>
                  </a:lnTo>
                  <a:lnTo>
                    <a:pt x="3024" y="3247"/>
                  </a:lnTo>
                  <a:lnTo>
                    <a:pt x="2942" y="3312"/>
                  </a:lnTo>
                  <a:lnTo>
                    <a:pt x="2856" y="3373"/>
                  </a:lnTo>
                  <a:lnTo>
                    <a:pt x="2767" y="3429"/>
                  </a:lnTo>
                  <a:lnTo>
                    <a:pt x="2674" y="3479"/>
                  </a:lnTo>
                  <a:lnTo>
                    <a:pt x="2580" y="3525"/>
                  </a:lnTo>
                  <a:lnTo>
                    <a:pt x="2480" y="3565"/>
                  </a:lnTo>
                  <a:lnTo>
                    <a:pt x="2380" y="3600"/>
                  </a:lnTo>
                  <a:lnTo>
                    <a:pt x="2276" y="3628"/>
                  </a:lnTo>
                  <a:lnTo>
                    <a:pt x="2170" y="3650"/>
                  </a:lnTo>
                  <a:lnTo>
                    <a:pt x="2062" y="3667"/>
                  </a:lnTo>
                  <a:lnTo>
                    <a:pt x="1952" y="3677"/>
                  </a:lnTo>
                  <a:lnTo>
                    <a:pt x="1839" y="3680"/>
                  </a:lnTo>
                  <a:close/>
                  <a:moveTo>
                    <a:pt x="1839" y="71"/>
                  </a:moveTo>
                  <a:lnTo>
                    <a:pt x="1728" y="74"/>
                  </a:lnTo>
                  <a:lnTo>
                    <a:pt x="1618" y="84"/>
                  </a:lnTo>
                  <a:lnTo>
                    <a:pt x="1510" y="102"/>
                  </a:lnTo>
                  <a:lnTo>
                    <a:pt x="1404" y="125"/>
                  </a:lnTo>
                  <a:lnTo>
                    <a:pt x="1301" y="154"/>
                  </a:lnTo>
                  <a:lnTo>
                    <a:pt x="1201" y="190"/>
                  </a:lnTo>
                  <a:lnTo>
                    <a:pt x="1103" y="231"/>
                  </a:lnTo>
                  <a:lnTo>
                    <a:pt x="1009" y="278"/>
                  </a:lnTo>
                  <a:lnTo>
                    <a:pt x="918" y="330"/>
                  </a:lnTo>
                  <a:lnTo>
                    <a:pt x="830" y="389"/>
                  </a:lnTo>
                  <a:lnTo>
                    <a:pt x="746" y="451"/>
                  </a:lnTo>
                  <a:lnTo>
                    <a:pt x="666" y="518"/>
                  </a:lnTo>
                  <a:lnTo>
                    <a:pt x="590" y="589"/>
                  </a:lnTo>
                  <a:lnTo>
                    <a:pt x="517" y="665"/>
                  </a:lnTo>
                  <a:lnTo>
                    <a:pt x="450" y="746"/>
                  </a:lnTo>
                  <a:lnTo>
                    <a:pt x="388" y="829"/>
                  </a:lnTo>
                  <a:lnTo>
                    <a:pt x="331" y="917"/>
                  </a:lnTo>
                  <a:lnTo>
                    <a:pt x="279" y="1009"/>
                  </a:lnTo>
                  <a:lnTo>
                    <a:pt x="232" y="1104"/>
                  </a:lnTo>
                  <a:lnTo>
                    <a:pt x="191" y="1201"/>
                  </a:lnTo>
                  <a:lnTo>
                    <a:pt x="155" y="1301"/>
                  </a:lnTo>
                  <a:lnTo>
                    <a:pt x="125" y="1405"/>
                  </a:lnTo>
                  <a:lnTo>
                    <a:pt x="101" y="1510"/>
                  </a:lnTo>
                  <a:lnTo>
                    <a:pt x="85" y="1618"/>
                  </a:lnTo>
                  <a:lnTo>
                    <a:pt x="75" y="1729"/>
                  </a:lnTo>
                  <a:lnTo>
                    <a:pt x="71" y="1840"/>
                  </a:lnTo>
                  <a:lnTo>
                    <a:pt x="75" y="1952"/>
                  </a:lnTo>
                  <a:lnTo>
                    <a:pt x="85" y="2061"/>
                  </a:lnTo>
                  <a:lnTo>
                    <a:pt x="101" y="2169"/>
                  </a:lnTo>
                  <a:lnTo>
                    <a:pt x="125" y="2275"/>
                  </a:lnTo>
                  <a:lnTo>
                    <a:pt x="155" y="2378"/>
                  </a:lnTo>
                  <a:lnTo>
                    <a:pt x="191" y="2478"/>
                  </a:lnTo>
                  <a:lnTo>
                    <a:pt x="232" y="2577"/>
                  </a:lnTo>
                  <a:lnTo>
                    <a:pt x="279" y="2671"/>
                  </a:lnTo>
                  <a:lnTo>
                    <a:pt x="331" y="2763"/>
                  </a:lnTo>
                  <a:lnTo>
                    <a:pt x="388" y="2850"/>
                  </a:lnTo>
                  <a:lnTo>
                    <a:pt x="450" y="2935"/>
                  </a:lnTo>
                  <a:lnTo>
                    <a:pt x="517" y="3014"/>
                  </a:lnTo>
                  <a:lnTo>
                    <a:pt x="590" y="3091"/>
                  </a:lnTo>
                  <a:lnTo>
                    <a:pt x="666" y="3162"/>
                  </a:lnTo>
                  <a:lnTo>
                    <a:pt x="746" y="3229"/>
                  </a:lnTo>
                  <a:lnTo>
                    <a:pt x="830" y="3292"/>
                  </a:lnTo>
                  <a:lnTo>
                    <a:pt x="918" y="3350"/>
                  </a:lnTo>
                  <a:lnTo>
                    <a:pt x="1009" y="3402"/>
                  </a:lnTo>
                  <a:lnTo>
                    <a:pt x="1103" y="3449"/>
                  </a:lnTo>
                  <a:lnTo>
                    <a:pt x="1201" y="3490"/>
                  </a:lnTo>
                  <a:lnTo>
                    <a:pt x="1301" y="3526"/>
                  </a:lnTo>
                  <a:lnTo>
                    <a:pt x="1405" y="3555"/>
                  </a:lnTo>
                  <a:lnTo>
                    <a:pt x="1510" y="3578"/>
                  </a:lnTo>
                  <a:lnTo>
                    <a:pt x="1618" y="3595"/>
                  </a:lnTo>
                  <a:lnTo>
                    <a:pt x="1728" y="3605"/>
                  </a:lnTo>
                  <a:lnTo>
                    <a:pt x="1839" y="3610"/>
                  </a:lnTo>
                  <a:lnTo>
                    <a:pt x="1952" y="3605"/>
                  </a:lnTo>
                  <a:lnTo>
                    <a:pt x="2061" y="3595"/>
                  </a:lnTo>
                  <a:lnTo>
                    <a:pt x="2169" y="3578"/>
                  </a:lnTo>
                  <a:lnTo>
                    <a:pt x="2274" y="3555"/>
                  </a:lnTo>
                  <a:lnTo>
                    <a:pt x="2378" y="3526"/>
                  </a:lnTo>
                  <a:lnTo>
                    <a:pt x="2478" y="3490"/>
                  </a:lnTo>
                  <a:lnTo>
                    <a:pt x="2576" y="3449"/>
                  </a:lnTo>
                  <a:lnTo>
                    <a:pt x="2670" y="3402"/>
                  </a:lnTo>
                  <a:lnTo>
                    <a:pt x="2761" y="3350"/>
                  </a:lnTo>
                  <a:lnTo>
                    <a:pt x="2850" y="3292"/>
                  </a:lnTo>
                  <a:lnTo>
                    <a:pt x="2933" y="3229"/>
                  </a:lnTo>
                  <a:lnTo>
                    <a:pt x="3013" y="3162"/>
                  </a:lnTo>
                  <a:lnTo>
                    <a:pt x="3089" y="3091"/>
                  </a:lnTo>
                  <a:lnTo>
                    <a:pt x="3162" y="3014"/>
                  </a:lnTo>
                  <a:lnTo>
                    <a:pt x="3229" y="2935"/>
                  </a:lnTo>
                  <a:lnTo>
                    <a:pt x="3291" y="2850"/>
                  </a:lnTo>
                  <a:lnTo>
                    <a:pt x="3348" y="2763"/>
                  </a:lnTo>
                  <a:lnTo>
                    <a:pt x="3401" y="2671"/>
                  </a:lnTo>
                  <a:lnTo>
                    <a:pt x="3447" y="2577"/>
                  </a:lnTo>
                  <a:lnTo>
                    <a:pt x="3489" y="2478"/>
                  </a:lnTo>
                  <a:lnTo>
                    <a:pt x="3524" y="2378"/>
                  </a:lnTo>
                  <a:lnTo>
                    <a:pt x="3554" y="2275"/>
                  </a:lnTo>
                  <a:lnTo>
                    <a:pt x="3578" y="2169"/>
                  </a:lnTo>
                  <a:lnTo>
                    <a:pt x="3595" y="2061"/>
                  </a:lnTo>
                  <a:lnTo>
                    <a:pt x="3605" y="1952"/>
                  </a:lnTo>
                  <a:lnTo>
                    <a:pt x="3608" y="1840"/>
                  </a:lnTo>
                  <a:lnTo>
                    <a:pt x="3605" y="1729"/>
                  </a:lnTo>
                  <a:lnTo>
                    <a:pt x="3595" y="1618"/>
                  </a:lnTo>
                  <a:lnTo>
                    <a:pt x="3578" y="1510"/>
                  </a:lnTo>
                  <a:lnTo>
                    <a:pt x="3554" y="1405"/>
                  </a:lnTo>
                  <a:lnTo>
                    <a:pt x="3524" y="1301"/>
                  </a:lnTo>
                  <a:lnTo>
                    <a:pt x="3489" y="1201"/>
                  </a:lnTo>
                  <a:lnTo>
                    <a:pt x="3447" y="1104"/>
                  </a:lnTo>
                  <a:lnTo>
                    <a:pt x="3401" y="1009"/>
                  </a:lnTo>
                  <a:lnTo>
                    <a:pt x="3348" y="917"/>
                  </a:lnTo>
                  <a:lnTo>
                    <a:pt x="3291" y="829"/>
                  </a:lnTo>
                  <a:lnTo>
                    <a:pt x="3229" y="746"/>
                  </a:lnTo>
                  <a:lnTo>
                    <a:pt x="3162" y="665"/>
                  </a:lnTo>
                  <a:lnTo>
                    <a:pt x="3089" y="589"/>
                  </a:lnTo>
                  <a:lnTo>
                    <a:pt x="3013" y="518"/>
                  </a:lnTo>
                  <a:lnTo>
                    <a:pt x="2933" y="451"/>
                  </a:lnTo>
                  <a:lnTo>
                    <a:pt x="2850" y="389"/>
                  </a:lnTo>
                  <a:lnTo>
                    <a:pt x="2761" y="330"/>
                  </a:lnTo>
                  <a:lnTo>
                    <a:pt x="2670" y="278"/>
                  </a:lnTo>
                  <a:lnTo>
                    <a:pt x="2576" y="231"/>
                  </a:lnTo>
                  <a:lnTo>
                    <a:pt x="2478" y="190"/>
                  </a:lnTo>
                  <a:lnTo>
                    <a:pt x="2378" y="154"/>
                  </a:lnTo>
                  <a:lnTo>
                    <a:pt x="2274" y="125"/>
                  </a:lnTo>
                  <a:lnTo>
                    <a:pt x="2169" y="102"/>
                  </a:lnTo>
                  <a:lnTo>
                    <a:pt x="2061" y="84"/>
                  </a:lnTo>
                  <a:lnTo>
                    <a:pt x="1952" y="74"/>
                  </a:lnTo>
                  <a:lnTo>
                    <a:pt x="1839" y="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74"/>
            <p:cNvSpPr>
              <a:spLocks noEditPoints="1"/>
            </p:cNvSpPr>
            <p:nvPr/>
          </p:nvSpPr>
          <p:spPr bwMode="auto">
            <a:xfrm>
              <a:off x="11298238" y="4630738"/>
              <a:ext cx="130175" cy="207963"/>
            </a:xfrm>
            <a:custGeom>
              <a:avLst/>
              <a:gdLst>
                <a:gd name="T0" fmla="*/ 578 w 578"/>
                <a:gd name="T1" fmla="*/ 915 h 915"/>
                <a:gd name="T2" fmla="*/ 458 w 578"/>
                <a:gd name="T3" fmla="*/ 915 h 915"/>
                <a:gd name="T4" fmla="*/ 405 w 578"/>
                <a:gd name="T5" fmla="*/ 913 h 915"/>
                <a:gd name="T6" fmla="*/ 354 w 578"/>
                <a:gd name="T7" fmla="*/ 904 h 915"/>
                <a:gd name="T8" fmla="*/ 303 w 578"/>
                <a:gd name="T9" fmla="*/ 889 h 915"/>
                <a:gd name="T10" fmla="*/ 257 w 578"/>
                <a:gd name="T11" fmla="*/ 869 h 915"/>
                <a:gd name="T12" fmla="*/ 213 w 578"/>
                <a:gd name="T13" fmla="*/ 844 h 915"/>
                <a:gd name="T14" fmla="*/ 172 w 578"/>
                <a:gd name="T15" fmla="*/ 814 h 915"/>
                <a:gd name="T16" fmla="*/ 135 w 578"/>
                <a:gd name="T17" fmla="*/ 781 h 915"/>
                <a:gd name="T18" fmla="*/ 102 w 578"/>
                <a:gd name="T19" fmla="*/ 744 h 915"/>
                <a:gd name="T20" fmla="*/ 71 w 578"/>
                <a:gd name="T21" fmla="*/ 703 h 915"/>
                <a:gd name="T22" fmla="*/ 47 w 578"/>
                <a:gd name="T23" fmla="*/ 658 h 915"/>
                <a:gd name="T24" fmla="*/ 27 w 578"/>
                <a:gd name="T25" fmla="*/ 611 h 915"/>
                <a:gd name="T26" fmla="*/ 12 w 578"/>
                <a:gd name="T27" fmla="*/ 562 h 915"/>
                <a:gd name="T28" fmla="*/ 3 w 578"/>
                <a:gd name="T29" fmla="*/ 511 h 915"/>
                <a:gd name="T30" fmla="*/ 0 w 578"/>
                <a:gd name="T31" fmla="*/ 457 h 915"/>
                <a:gd name="T32" fmla="*/ 3 w 578"/>
                <a:gd name="T33" fmla="*/ 404 h 915"/>
                <a:gd name="T34" fmla="*/ 12 w 578"/>
                <a:gd name="T35" fmla="*/ 352 h 915"/>
                <a:gd name="T36" fmla="*/ 27 w 578"/>
                <a:gd name="T37" fmla="*/ 303 h 915"/>
                <a:gd name="T38" fmla="*/ 47 w 578"/>
                <a:gd name="T39" fmla="*/ 256 h 915"/>
                <a:gd name="T40" fmla="*/ 71 w 578"/>
                <a:gd name="T41" fmla="*/ 212 h 915"/>
                <a:gd name="T42" fmla="*/ 102 w 578"/>
                <a:gd name="T43" fmla="*/ 172 h 915"/>
                <a:gd name="T44" fmla="*/ 135 w 578"/>
                <a:gd name="T45" fmla="*/ 134 h 915"/>
                <a:gd name="T46" fmla="*/ 172 w 578"/>
                <a:gd name="T47" fmla="*/ 100 h 915"/>
                <a:gd name="T48" fmla="*/ 213 w 578"/>
                <a:gd name="T49" fmla="*/ 71 h 915"/>
                <a:gd name="T50" fmla="*/ 257 w 578"/>
                <a:gd name="T51" fmla="*/ 47 h 915"/>
                <a:gd name="T52" fmla="*/ 303 w 578"/>
                <a:gd name="T53" fmla="*/ 27 h 915"/>
                <a:gd name="T54" fmla="*/ 354 w 578"/>
                <a:gd name="T55" fmla="*/ 12 h 915"/>
                <a:gd name="T56" fmla="*/ 405 w 578"/>
                <a:gd name="T57" fmla="*/ 3 h 915"/>
                <a:gd name="T58" fmla="*/ 458 w 578"/>
                <a:gd name="T59" fmla="*/ 0 h 915"/>
                <a:gd name="T60" fmla="*/ 578 w 578"/>
                <a:gd name="T61" fmla="*/ 0 h 915"/>
                <a:gd name="T62" fmla="*/ 578 w 578"/>
                <a:gd name="T63" fmla="*/ 915 h 915"/>
                <a:gd name="T64" fmla="*/ 458 w 578"/>
                <a:gd name="T65" fmla="*/ 70 h 915"/>
                <a:gd name="T66" fmla="*/ 406 w 578"/>
                <a:gd name="T67" fmla="*/ 75 h 915"/>
                <a:gd name="T68" fmla="*/ 355 w 578"/>
                <a:gd name="T69" fmla="*/ 85 h 915"/>
                <a:gd name="T70" fmla="*/ 308 w 578"/>
                <a:gd name="T71" fmla="*/ 101 h 915"/>
                <a:gd name="T72" fmla="*/ 263 w 578"/>
                <a:gd name="T73" fmla="*/ 124 h 915"/>
                <a:gd name="T74" fmla="*/ 222 w 578"/>
                <a:gd name="T75" fmla="*/ 152 h 915"/>
                <a:gd name="T76" fmla="*/ 184 w 578"/>
                <a:gd name="T77" fmla="*/ 184 h 915"/>
                <a:gd name="T78" fmla="*/ 152 w 578"/>
                <a:gd name="T79" fmla="*/ 221 h 915"/>
                <a:gd name="T80" fmla="*/ 124 w 578"/>
                <a:gd name="T81" fmla="*/ 262 h 915"/>
                <a:gd name="T82" fmla="*/ 102 w 578"/>
                <a:gd name="T83" fmla="*/ 307 h 915"/>
                <a:gd name="T84" fmla="*/ 85 w 578"/>
                <a:gd name="T85" fmla="*/ 355 h 915"/>
                <a:gd name="T86" fmla="*/ 75 w 578"/>
                <a:gd name="T87" fmla="*/ 405 h 915"/>
                <a:gd name="T88" fmla="*/ 71 w 578"/>
                <a:gd name="T89" fmla="*/ 457 h 915"/>
                <a:gd name="T90" fmla="*/ 75 w 578"/>
                <a:gd name="T91" fmla="*/ 510 h 915"/>
                <a:gd name="T92" fmla="*/ 85 w 578"/>
                <a:gd name="T93" fmla="*/ 560 h 915"/>
                <a:gd name="T94" fmla="*/ 102 w 578"/>
                <a:gd name="T95" fmla="*/ 608 h 915"/>
                <a:gd name="T96" fmla="*/ 124 w 578"/>
                <a:gd name="T97" fmla="*/ 653 h 915"/>
                <a:gd name="T98" fmla="*/ 152 w 578"/>
                <a:gd name="T99" fmla="*/ 694 h 915"/>
                <a:gd name="T100" fmla="*/ 184 w 578"/>
                <a:gd name="T101" fmla="*/ 731 h 915"/>
                <a:gd name="T102" fmla="*/ 222 w 578"/>
                <a:gd name="T103" fmla="*/ 764 h 915"/>
                <a:gd name="T104" fmla="*/ 263 w 578"/>
                <a:gd name="T105" fmla="*/ 792 h 915"/>
                <a:gd name="T106" fmla="*/ 308 w 578"/>
                <a:gd name="T107" fmla="*/ 814 h 915"/>
                <a:gd name="T108" fmla="*/ 355 w 578"/>
                <a:gd name="T109" fmla="*/ 831 h 915"/>
                <a:gd name="T110" fmla="*/ 406 w 578"/>
                <a:gd name="T111" fmla="*/ 841 h 915"/>
                <a:gd name="T112" fmla="*/ 458 w 578"/>
                <a:gd name="T113" fmla="*/ 844 h 915"/>
                <a:gd name="T114" fmla="*/ 508 w 578"/>
                <a:gd name="T115" fmla="*/ 844 h 915"/>
                <a:gd name="T116" fmla="*/ 508 w 578"/>
                <a:gd name="T117" fmla="*/ 70 h 915"/>
                <a:gd name="T118" fmla="*/ 458 w 578"/>
                <a:gd name="T119" fmla="*/ 7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8" h="915">
                  <a:moveTo>
                    <a:pt x="578" y="915"/>
                  </a:moveTo>
                  <a:lnTo>
                    <a:pt x="458" y="915"/>
                  </a:lnTo>
                  <a:lnTo>
                    <a:pt x="405" y="913"/>
                  </a:lnTo>
                  <a:lnTo>
                    <a:pt x="354" y="904"/>
                  </a:lnTo>
                  <a:lnTo>
                    <a:pt x="303" y="889"/>
                  </a:lnTo>
                  <a:lnTo>
                    <a:pt x="257" y="869"/>
                  </a:lnTo>
                  <a:lnTo>
                    <a:pt x="213" y="844"/>
                  </a:lnTo>
                  <a:lnTo>
                    <a:pt x="172" y="814"/>
                  </a:lnTo>
                  <a:lnTo>
                    <a:pt x="135" y="781"/>
                  </a:lnTo>
                  <a:lnTo>
                    <a:pt x="102" y="744"/>
                  </a:lnTo>
                  <a:lnTo>
                    <a:pt x="71" y="703"/>
                  </a:lnTo>
                  <a:lnTo>
                    <a:pt x="47" y="658"/>
                  </a:lnTo>
                  <a:lnTo>
                    <a:pt x="27" y="611"/>
                  </a:lnTo>
                  <a:lnTo>
                    <a:pt x="12" y="562"/>
                  </a:lnTo>
                  <a:lnTo>
                    <a:pt x="3" y="511"/>
                  </a:lnTo>
                  <a:lnTo>
                    <a:pt x="0" y="457"/>
                  </a:lnTo>
                  <a:lnTo>
                    <a:pt x="3" y="404"/>
                  </a:lnTo>
                  <a:lnTo>
                    <a:pt x="12" y="352"/>
                  </a:lnTo>
                  <a:lnTo>
                    <a:pt x="27" y="303"/>
                  </a:lnTo>
                  <a:lnTo>
                    <a:pt x="47" y="256"/>
                  </a:lnTo>
                  <a:lnTo>
                    <a:pt x="71" y="212"/>
                  </a:lnTo>
                  <a:lnTo>
                    <a:pt x="102" y="172"/>
                  </a:lnTo>
                  <a:lnTo>
                    <a:pt x="135" y="134"/>
                  </a:lnTo>
                  <a:lnTo>
                    <a:pt x="172" y="100"/>
                  </a:lnTo>
                  <a:lnTo>
                    <a:pt x="213" y="71"/>
                  </a:lnTo>
                  <a:lnTo>
                    <a:pt x="257" y="47"/>
                  </a:lnTo>
                  <a:lnTo>
                    <a:pt x="303" y="27"/>
                  </a:lnTo>
                  <a:lnTo>
                    <a:pt x="354" y="12"/>
                  </a:lnTo>
                  <a:lnTo>
                    <a:pt x="405" y="3"/>
                  </a:lnTo>
                  <a:lnTo>
                    <a:pt x="458" y="0"/>
                  </a:lnTo>
                  <a:lnTo>
                    <a:pt x="578" y="0"/>
                  </a:lnTo>
                  <a:lnTo>
                    <a:pt x="578" y="915"/>
                  </a:lnTo>
                  <a:close/>
                  <a:moveTo>
                    <a:pt x="458" y="70"/>
                  </a:moveTo>
                  <a:lnTo>
                    <a:pt x="406" y="75"/>
                  </a:lnTo>
                  <a:lnTo>
                    <a:pt x="355" y="85"/>
                  </a:lnTo>
                  <a:lnTo>
                    <a:pt x="308" y="101"/>
                  </a:lnTo>
                  <a:lnTo>
                    <a:pt x="263" y="124"/>
                  </a:lnTo>
                  <a:lnTo>
                    <a:pt x="222" y="152"/>
                  </a:lnTo>
                  <a:lnTo>
                    <a:pt x="184" y="184"/>
                  </a:lnTo>
                  <a:lnTo>
                    <a:pt x="152" y="221"/>
                  </a:lnTo>
                  <a:lnTo>
                    <a:pt x="124" y="262"/>
                  </a:lnTo>
                  <a:lnTo>
                    <a:pt x="102" y="307"/>
                  </a:lnTo>
                  <a:lnTo>
                    <a:pt x="85" y="355"/>
                  </a:lnTo>
                  <a:lnTo>
                    <a:pt x="75" y="405"/>
                  </a:lnTo>
                  <a:lnTo>
                    <a:pt x="71" y="457"/>
                  </a:lnTo>
                  <a:lnTo>
                    <a:pt x="75" y="510"/>
                  </a:lnTo>
                  <a:lnTo>
                    <a:pt x="85" y="560"/>
                  </a:lnTo>
                  <a:lnTo>
                    <a:pt x="102" y="608"/>
                  </a:lnTo>
                  <a:lnTo>
                    <a:pt x="124" y="653"/>
                  </a:lnTo>
                  <a:lnTo>
                    <a:pt x="152" y="694"/>
                  </a:lnTo>
                  <a:lnTo>
                    <a:pt x="184" y="731"/>
                  </a:lnTo>
                  <a:lnTo>
                    <a:pt x="222" y="764"/>
                  </a:lnTo>
                  <a:lnTo>
                    <a:pt x="263" y="792"/>
                  </a:lnTo>
                  <a:lnTo>
                    <a:pt x="308" y="814"/>
                  </a:lnTo>
                  <a:lnTo>
                    <a:pt x="355" y="831"/>
                  </a:lnTo>
                  <a:lnTo>
                    <a:pt x="406" y="841"/>
                  </a:lnTo>
                  <a:lnTo>
                    <a:pt x="458" y="844"/>
                  </a:lnTo>
                  <a:lnTo>
                    <a:pt x="508" y="844"/>
                  </a:lnTo>
                  <a:lnTo>
                    <a:pt x="508" y="70"/>
                  </a:lnTo>
                  <a:lnTo>
                    <a:pt x="458" y="7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75"/>
            <p:cNvSpPr>
              <a:spLocks noEditPoints="1"/>
            </p:cNvSpPr>
            <p:nvPr/>
          </p:nvSpPr>
          <p:spPr bwMode="auto">
            <a:xfrm>
              <a:off x="11776075" y="4630738"/>
              <a:ext cx="131763" cy="207963"/>
            </a:xfrm>
            <a:custGeom>
              <a:avLst/>
              <a:gdLst>
                <a:gd name="T0" fmla="*/ 120 w 578"/>
                <a:gd name="T1" fmla="*/ 915 h 915"/>
                <a:gd name="T2" fmla="*/ 0 w 578"/>
                <a:gd name="T3" fmla="*/ 915 h 915"/>
                <a:gd name="T4" fmla="*/ 0 w 578"/>
                <a:gd name="T5" fmla="*/ 0 h 915"/>
                <a:gd name="T6" fmla="*/ 120 w 578"/>
                <a:gd name="T7" fmla="*/ 0 h 915"/>
                <a:gd name="T8" fmla="*/ 173 w 578"/>
                <a:gd name="T9" fmla="*/ 3 h 915"/>
                <a:gd name="T10" fmla="*/ 225 w 578"/>
                <a:gd name="T11" fmla="*/ 12 h 915"/>
                <a:gd name="T12" fmla="*/ 275 w 578"/>
                <a:gd name="T13" fmla="*/ 27 h 915"/>
                <a:gd name="T14" fmla="*/ 322 w 578"/>
                <a:gd name="T15" fmla="*/ 47 h 915"/>
                <a:gd name="T16" fmla="*/ 365 w 578"/>
                <a:gd name="T17" fmla="*/ 71 h 915"/>
                <a:gd name="T18" fmla="*/ 406 w 578"/>
                <a:gd name="T19" fmla="*/ 100 h 915"/>
                <a:gd name="T20" fmla="*/ 443 w 578"/>
                <a:gd name="T21" fmla="*/ 134 h 915"/>
                <a:gd name="T22" fmla="*/ 477 w 578"/>
                <a:gd name="T23" fmla="*/ 172 h 915"/>
                <a:gd name="T24" fmla="*/ 507 w 578"/>
                <a:gd name="T25" fmla="*/ 212 h 915"/>
                <a:gd name="T26" fmla="*/ 531 w 578"/>
                <a:gd name="T27" fmla="*/ 256 h 915"/>
                <a:gd name="T28" fmla="*/ 551 w 578"/>
                <a:gd name="T29" fmla="*/ 303 h 915"/>
                <a:gd name="T30" fmla="*/ 566 w 578"/>
                <a:gd name="T31" fmla="*/ 352 h 915"/>
                <a:gd name="T32" fmla="*/ 575 w 578"/>
                <a:gd name="T33" fmla="*/ 404 h 915"/>
                <a:gd name="T34" fmla="*/ 578 w 578"/>
                <a:gd name="T35" fmla="*/ 457 h 915"/>
                <a:gd name="T36" fmla="*/ 575 w 578"/>
                <a:gd name="T37" fmla="*/ 511 h 915"/>
                <a:gd name="T38" fmla="*/ 566 w 578"/>
                <a:gd name="T39" fmla="*/ 562 h 915"/>
                <a:gd name="T40" fmla="*/ 551 w 578"/>
                <a:gd name="T41" fmla="*/ 611 h 915"/>
                <a:gd name="T42" fmla="*/ 531 w 578"/>
                <a:gd name="T43" fmla="*/ 658 h 915"/>
                <a:gd name="T44" fmla="*/ 507 w 578"/>
                <a:gd name="T45" fmla="*/ 703 h 915"/>
                <a:gd name="T46" fmla="*/ 477 w 578"/>
                <a:gd name="T47" fmla="*/ 744 h 915"/>
                <a:gd name="T48" fmla="*/ 443 w 578"/>
                <a:gd name="T49" fmla="*/ 781 h 915"/>
                <a:gd name="T50" fmla="*/ 406 w 578"/>
                <a:gd name="T51" fmla="*/ 814 h 915"/>
                <a:gd name="T52" fmla="*/ 365 w 578"/>
                <a:gd name="T53" fmla="*/ 844 h 915"/>
                <a:gd name="T54" fmla="*/ 322 w 578"/>
                <a:gd name="T55" fmla="*/ 869 h 915"/>
                <a:gd name="T56" fmla="*/ 275 w 578"/>
                <a:gd name="T57" fmla="*/ 889 h 915"/>
                <a:gd name="T58" fmla="*/ 225 w 578"/>
                <a:gd name="T59" fmla="*/ 904 h 915"/>
                <a:gd name="T60" fmla="*/ 173 w 578"/>
                <a:gd name="T61" fmla="*/ 913 h 915"/>
                <a:gd name="T62" fmla="*/ 120 w 578"/>
                <a:gd name="T63" fmla="*/ 915 h 915"/>
                <a:gd name="T64" fmla="*/ 71 w 578"/>
                <a:gd name="T65" fmla="*/ 844 h 915"/>
                <a:gd name="T66" fmla="*/ 120 w 578"/>
                <a:gd name="T67" fmla="*/ 844 h 915"/>
                <a:gd name="T68" fmla="*/ 172 w 578"/>
                <a:gd name="T69" fmla="*/ 841 h 915"/>
                <a:gd name="T70" fmla="*/ 223 w 578"/>
                <a:gd name="T71" fmla="*/ 831 h 915"/>
                <a:gd name="T72" fmla="*/ 270 w 578"/>
                <a:gd name="T73" fmla="*/ 814 h 915"/>
                <a:gd name="T74" fmla="*/ 315 w 578"/>
                <a:gd name="T75" fmla="*/ 792 h 915"/>
                <a:gd name="T76" fmla="*/ 356 w 578"/>
                <a:gd name="T77" fmla="*/ 764 h 915"/>
                <a:gd name="T78" fmla="*/ 394 w 578"/>
                <a:gd name="T79" fmla="*/ 731 h 915"/>
                <a:gd name="T80" fmla="*/ 426 w 578"/>
                <a:gd name="T81" fmla="*/ 694 h 915"/>
                <a:gd name="T82" fmla="*/ 454 w 578"/>
                <a:gd name="T83" fmla="*/ 653 h 915"/>
                <a:gd name="T84" fmla="*/ 477 w 578"/>
                <a:gd name="T85" fmla="*/ 608 h 915"/>
                <a:gd name="T86" fmla="*/ 493 w 578"/>
                <a:gd name="T87" fmla="*/ 560 h 915"/>
                <a:gd name="T88" fmla="*/ 503 w 578"/>
                <a:gd name="T89" fmla="*/ 510 h 915"/>
                <a:gd name="T90" fmla="*/ 507 w 578"/>
                <a:gd name="T91" fmla="*/ 457 h 915"/>
                <a:gd name="T92" fmla="*/ 503 w 578"/>
                <a:gd name="T93" fmla="*/ 405 h 915"/>
                <a:gd name="T94" fmla="*/ 493 w 578"/>
                <a:gd name="T95" fmla="*/ 355 h 915"/>
                <a:gd name="T96" fmla="*/ 477 w 578"/>
                <a:gd name="T97" fmla="*/ 307 h 915"/>
                <a:gd name="T98" fmla="*/ 454 w 578"/>
                <a:gd name="T99" fmla="*/ 262 h 915"/>
                <a:gd name="T100" fmla="*/ 426 w 578"/>
                <a:gd name="T101" fmla="*/ 221 h 915"/>
                <a:gd name="T102" fmla="*/ 394 w 578"/>
                <a:gd name="T103" fmla="*/ 184 h 915"/>
                <a:gd name="T104" fmla="*/ 356 w 578"/>
                <a:gd name="T105" fmla="*/ 152 h 915"/>
                <a:gd name="T106" fmla="*/ 315 w 578"/>
                <a:gd name="T107" fmla="*/ 124 h 915"/>
                <a:gd name="T108" fmla="*/ 270 w 578"/>
                <a:gd name="T109" fmla="*/ 101 h 915"/>
                <a:gd name="T110" fmla="*/ 223 w 578"/>
                <a:gd name="T111" fmla="*/ 85 h 915"/>
                <a:gd name="T112" fmla="*/ 172 w 578"/>
                <a:gd name="T113" fmla="*/ 75 h 915"/>
                <a:gd name="T114" fmla="*/ 120 w 578"/>
                <a:gd name="T115" fmla="*/ 70 h 915"/>
                <a:gd name="T116" fmla="*/ 71 w 578"/>
                <a:gd name="T117" fmla="*/ 70 h 915"/>
                <a:gd name="T118" fmla="*/ 71 w 578"/>
                <a:gd name="T119" fmla="*/ 844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8" h="915">
                  <a:moveTo>
                    <a:pt x="120" y="915"/>
                  </a:moveTo>
                  <a:lnTo>
                    <a:pt x="0" y="915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73" y="3"/>
                  </a:lnTo>
                  <a:lnTo>
                    <a:pt x="225" y="12"/>
                  </a:lnTo>
                  <a:lnTo>
                    <a:pt x="275" y="27"/>
                  </a:lnTo>
                  <a:lnTo>
                    <a:pt x="322" y="47"/>
                  </a:lnTo>
                  <a:lnTo>
                    <a:pt x="365" y="71"/>
                  </a:lnTo>
                  <a:lnTo>
                    <a:pt x="406" y="100"/>
                  </a:lnTo>
                  <a:lnTo>
                    <a:pt x="443" y="134"/>
                  </a:lnTo>
                  <a:lnTo>
                    <a:pt x="477" y="172"/>
                  </a:lnTo>
                  <a:lnTo>
                    <a:pt x="507" y="212"/>
                  </a:lnTo>
                  <a:lnTo>
                    <a:pt x="531" y="256"/>
                  </a:lnTo>
                  <a:lnTo>
                    <a:pt x="551" y="303"/>
                  </a:lnTo>
                  <a:lnTo>
                    <a:pt x="566" y="352"/>
                  </a:lnTo>
                  <a:lnTo>
                    <a:pt x="575" y="404"/>
                  </a:lnTo>
                  <a:lnTo>
                    <a:pt x="578" y="457"/>
                  </a:lnTo>
                  <a:lnTo>
                    <a:pt x="575" y="511"/>
                  </a:lnTo>
                  <a:lnTo>
                    <a:pt x="566" y="562"/>
                  </a:lnTo>
                  <a:lnTo>
                    <a:pt x="551" y="611"/>
                  </a:lnTo>
                  <a:lnTo>
                    <a:pt x="531" y="658"/>
                  </a:lnTo>
                  <a:lnTo>
                    <a:pt x="507" y="703"/>
                  </a:lnTo>
                  <a:lnTo>
                    <a:pt x="477" y="744"/>
                  </a:lnTo>
                  <a:lnTo>
                    <a:pt x="443" y="781"/>
                  </a:lnTo>
                  <a:lnTo>
                    <a:pt x="406" y="814"/>
                  </a:lnTo>
                  <a:lnTo>
                    <a:pt x="365" y="844"/>
                  </a:lnTo>
                  <a:lnTo>
                    <a:pt x="322" y="869"/>
                  </a:lnTo>
                  <a:lnTo>
                    <a:pt x="275" y="889"/>
                  </a:lnTo>
                  <a:lnTo>
                    <a:pt x="225" y="904"/>
                  </a:lnTo>
                  <a:lnTo>
                    <a:pt x="173" y="913"/>
                  </a:lnTo>
                  <a:lnTo>
                    <a:pt x="120" y="915"/>
                  </a:lnTo>
                  <a:close/>
                  <a:moveTo>
                    <a:pt x="71" y="844"/>
                  </a:moveTo>
                  <a:lnTo>
                    <a:pt x="120" y="844"/>
                  </a:lnTo>
                  <a:lnTo>
                    <a:pt x="172" y="841"/>
                  </a:lnTo>
                  <a:lnTo>
                    <a:pt x="223" y="831"/>
                  </a:lnTo>
                  <a:lnTo>
                    <a:pt x="270" y="814"/>
                  </a:lnTo>
                  <a:lnTo>
                    <a:pt x="315" y="792"/>
                  </a:lnTo>
                  <a:lnTo>
                    <a:pt x="356" y="764"/>
                  </a:lnTo>
                  <a:lnTo>
                    <a:pt x="394" y="731"/>
                  </a:lnTo>
                  <a:lnTo>
                    <a:pt x="426" y="694"/>
                  </a:lnTo>
                  <a:lnTo>
                    <a:pt x="454" y="653"/>
                  </a:lnTo>
                  <a:lnTo>
                    <a:pt x="477" y="608"/>
                  </a:lnTo>
                  <a:lnTo>
                    <a:pt x="493" y="560"/>
                  </a:lnTo>
                  <a:lnTo>
                    <a:pt x="503" y="510"/>
                  </a:lnTo>
                  <a:lnTo>
                    <a:pt x="507" y="457"/>
                  </a:lnTo>
                  <a:lnTo>
                    <a:pt x="503" y="405"/>
                  </a:lnTo>
                  <a:lnTo>
                    <a:pt x="493" y="355"/>
                  </a:lnTo>
                  <a:lnTo>
                    <a:pt x="477" y="307"/>
                  </a:lnTo>
                  <a:lnTo>
                    <a:pt x="454" y="262"/>
                  </a:lnTo>
                  <a:lnTo>
                    <a:pt x="426" y="221"/>
                  </a:lnTo>
                  <a:lnTo>
                    <a:pt x="394" y="184"/>
                  </a:lnTo>
                  <a:lnTo>
                    <a:pt x="356" y="152"/>
                  </a:lnTo>
                  <a:lnTo>
                    <a:pt x="315" y="124"/>
                  </a:lnTo>
                  <a:lnTo>
                    <a:pt x="270" y="101"/>
                  </a:lnTo>
                  <a:lnTo>
                    <a:pt x="223" y="85"/>
                  </a:lnTo>
                  <a:lnTo>
                    <a:pt x="172" y="75"/>
                  </a:lnTo>
                  <a:lnTo>
                    <a:pt x="120" y="70"/>
                  </a:lnTo>
                  <a:lnTo>
                    <a:pt x="71" y="70"/>
                  </a:lnTo>
                  <a:lnTo>
                    <a:pt x="71" y="84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6"/>
            <p:cNvSpPr>
              <a:spLocks/>
            </p:cNvSpPr>
            <p:nvPr/>
          </p:nvSpPr>
          <p:spPr bwMode="auto">
            <a:xfrm>
              <a:off x="11412538" y="4419601"/>
              <a:ext cx="379413" cy="247650"/>
            </a:xfrm>
            <a:custGeom>
              <a:avLst/>
              <a:gdLst>
                <a:gd name="T0" fmla="*/ 0 w 1674"/>
                <a:gd name="T1" fmla="*/ 712 h 1092"/>
                <a:gd name="T2" fmla="*/ 0 w 1674"/>
                <a:gd name="T3" fmla="*/ 692 h 1092"/>
                <a:gd name="T4" fmla="*/ 5 w 1674"/>
                <a:gd name="T5" fmla="*/ 643 h 1092"/>
                <a:gd name="T6" fmla="*/ 20 w 1674"/>
                <a:gd name="T7" fmla="*/ 572 h 1092"/>
                <a:gd name="T8" fmla="*/ 45 w 1674"/>
                <a:gd name="T9" fmla="*/ 484 h 1092"/>
                <a:gd name="T10" fmla="*/ 89 w 1674"/>
                <a:gd name="T11" fmla="*/ 386 h 1092"/>
                <a:gd name="T12" fmla="*/ 152 w 1674"/>
                <a:gd name="T13" fmla="*/ 287 h 1092"/>
                <a:gd name="T14" fmla="*/ 240 w 1674"/>
                <a:gd name="T15" fmla="*/ 193 h 1092"/>
                <a:gd name="T16" fmla="*/ 356 w 1674"/>
                <a:gd name="T17" fmla="*/ 111 h 1092"/>
                <a:gd name="T18" fmla="*/ 505 w 1674"/>
                <a:gd name="T19" fmla="*/ 47 h 1092"/>
                <a:gd name="T20" fmla="*/ 691 w 1674"/>
                <a:gd name="T21" fmla="*/ 8 h 1092"/>
                <a:gd name="T22" fmla="*/ 912 w 1674"/>
                <a:gd name="T23" fmla="*/ 3 h 1092"/>
                <a:gd name="T24" fmla="*/ 1110 w 1674"/>
                <a:gd name="T25" fmla="*/ 31 h 1092"/>
                <a:gd name="T26" fmla="*/ 1271 w 1674"/>
                <a:gd name="T27" fmla="*/ 87 h 1092"/>
                <a:gd name="T28" fmla="*/ 1398 w 1674"/>
                <a:gd name="T29" fmla="*/ 164 h 1092"/>
                <a:gd name="T30" fmla="*/ 1495 w 1674"/>
                <a:gd name="T31" fmla="*/ 255 h 1092"/>
                <a:gd name="T32" fmla="*/ 1565 w 1674"/>
                <a:gd name="T33" fmla="*/ 353 h 1092"/>
                <a:gd name="T34" fmla="*/ 1616 w 1674"/>
                <a:gd name="T35" fmla="*/ 452 h 1092"/>
                <a:gd name="T36" fmla="*/ 1647 w 1674"/>
                <a:gd name="T37" fmla="*/ 544 h 1092"/>
                <a:gd name="T38" fmla="*/ 1665 w 1674"/>
                <a:gd name="T39" fmla="*/ 622 h 1092"/>
                <a:gd name="T40" fmla="*/ 1673 w 1674"/>
                <a:gd name="T41" fmla="*/ 679 h 1092"/>
                <a:gd name="T42" fmla="*/ 1674 w 1674"/>
                <a:gd name="T43" fmla="*/ 709 h 1092"/>
                <a:gd name="T44" fmla="*/ 1603 w 1674"/>
                <a:gd name="T45" fmla="*/ 966 h 1092"/>
                <a:gd name="T46" fmla="*/ 1603 w 1674"/>
                <a:gd name="T47" fmla="*/ 700 h 1092"/>
                <a:gd name="T48" fmla="*/ 1599 w 1674"/>
                <a:gd name="T49" fmla="*/ 659 h 1092"/>
                <a:gd name="T50" fmla="*/ 1589 w 1674"/>
                <a:gd name="T51" fmla="*/ 595 h 1092"/>
                <a:gd name="T52" fmla="*/ 1567 w 1674"/>
                <a:gd name="T53" fmla="*/ 516 h 1092"/>
                <a:gd name="T54" fmla="*/ 1529 w 1674"/>
                <a:gd name="T55" fmla="*/ 428 h 1092"/>
                <a:gd name="T56" fmla="*/ 1473 w 1674"/>
                <a:gd name="T57" fmla="*/ 336 h 1092"/>
                <a:gd name="T58" fmla="*/ 1393 w 1674"/>
                <a:gd name="T59" fmla="*/ 249 h 1092"/>
                <a:gd name="T60" fmla="*/ 1286 w 1674"/>
                <a:gd name="T61" fmla="*/ 173 h 1092"/>
                <a:gd name="T62" fmla="*/ 1147 w 1674"/>
                <a:gd name="T63" fmla="*/ 114 h 1092"/>
                <a:gd name="T64" fmla="*/ 974 w 1674"/>
                <a:gd name="T65" fmla="*/ 78 h 1092"/>
                <a:gd name="T66" fmla="*/ 766 w 1674"/>
                <a:gd name="T67" fmla="*/ 73 h 1092"/>
                <a:gd name="T68" fmla="*/ 580 w 1674"/>
                <a:gd name="T69" fmla="*/ 100 h 1092"/>
                <a:gd name="T70" fmla="*/ 429 w 1674"/>
                <a:gd name="T71" fmla="*/ 151 h 1092"/>
                <a:gd name="T72" fmla="*/ 312 w 1674"/>
                <a:gd name="T73" fmla="*/ 222 h 1092"/>
                <a:gd name="T74" fmla="*/ 224 w 1674"/>
                <a:gd name="T75" fmla="*/ 307 h 1092"/>
                <a:gd name="T76" fmla="*/ 160 w 1674"/>
                <a:gd name="T77" fmla="*/ 396 h 1092"/>
                <a:gd name="T78" fmla="*/ 117 w 1674"/>
                <a:gd name="T79" fmla="*/ 487 h 1092"/>
                <a:gd name="T80" fmla="*/ 90 w 1674"/>
                <a:gd name="T81" fmla="*/ 569 h 1092"/>
                <a:gd name="T82" fmla="*/ 77 w 1674"/>
                <a:gd name="T83" fmla="*/ 640 h 1092"/>
                <a:gd name="T84" fmla="*/ 71 w 1674"/>
                <a:gd name="T85" fmla="*/ 689 h 1092"/>
                <a:gd name="T86" fmla="*/ 70 w 1674"/>
                <a:gd name="T87" fmla="*/ 71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74" h="1092">
                  <a:moveTo>
                    <a:pt x="70" y="1092"/>
                  </a:moveTo>
                  <a:lnTo>
                    <a:pt x="0" y="1092"/>
                  </a:lnTo>
                  <a:lnTo>
                    <a:pt x="0" y="712"/>
                  </a:lnTo>
                  <a:lnTo>
                    <a:pt x="0" y="709"/>
                  </a:lnTo>
                  <a:lnTo>
                    <a:pt x="0" y="702"/>
                  </a:lnTo>
                  <a:lnTo>
                    <a:pt x="0" y="692"/>
                  </a:lnTo>
                  <a:lnTo>
                    <a:pt x="1" y="679"/>
                  </a:lnTo>
                  <a:lnTo>
                    <a:pt x="3" y="663"/>
                  </a:lnTo>
                  <a:lnTo>
                    <a:pt x="5" y="643"/>
                  </a:lnTo>
                  <a:lnTo>
                    <a:pt x="8" y="622"/>
                  </a:lnTo>
                  <a:lnTo>
                    <a:pt x="14" y="597"/>
                  </a:lnTo>
                  <a:lnTo>
                    <a:pt x="20" y="572"/>
                  </a:lnTo>
                  <a:lnTo>
                    <a:pt x="26" y="544"/>
                  </a:lnTo>
                  <a:lnTo>
                    <a:pt x="35" y="515"/>
                  </a:lnTo>
                  <a:lnTo>
                    <a:pt x="45" y="484"/>
                  </a:lnTo>
                  <a:lnTo>
                    <a:pt x="58" y="452"/>
                  </a:lnTo>
                  <a:lnTo>
                    <a:pt x="72" y="420"/>
                  </a:lnTo>
                  <a:lnTo>
                    <a:pt x="89" y="386"/>
                  </a:lnTo>
                  <a:lnTo>
                    <a:pt x="108" y="353"/>
                  </a:lnTo>
                  <a:lnTo>
                    <a:pt x="129" y="321"/>
                  </a:lnTo>
                  <a:lnTo>
                    <a:pt x="152" y="287"/>
                  </a:lnTo>
                  <a:lnTo>
                    <a:pt x="178" y="255"/>
                  </a:lnTo>
                  <a:lnTo>
                    <a:pt x="208" y="224"/>
                  </a:lnTo>
                  <a:lnTo>
                    <a:pt x="240" y="193"/>
                  </a:lnTo>
                  <a:lnTo>
                    <a:pt x="275" y="164"/>
                  </a:lnTo>
                  <a:lnTo>
                    <a:pt x="314" y="137"/>
                  </a:lnTo>
                  <a:lnTo>
                    <a:pt x="356" y="111"/>
                  </a:lnTo>
                  <a:lnTo>
                    <a:pt x="402" y="87"/>
                  </a:lnTo>
                  <a:lnTo>
                    <a:pt x="452" y="65"/>
                  </a:lnTo>
                  <a:lnTo>
                    <a:pt x="505" y="47"/>
                  </a:lnTo>
                  <a:lnTo>
                    <a:pt x="563" y="31"/>
                  </a:lnTo>
                  <a:lnTo>
                    <a:pt x="624" y="18"/>
                  </a:lnTo>
                  <a:lnTo>
                    <a:pt x="691" y="8"/>
                  </a:lnTo>
                  <a:lnTo>
                    <a:pt x="761" y="3"/>
                  </a:lnTo>
                  <a:lnTo>
                    <a:pt x="836" y="0"/>
                  </a:lnTo>
                  <a:lnTo>
                    <a:pt x="912" y="3"/>
                  </a:lnTo>
                  <a:lnTo>
                    <a:pt x="982" y="8"/>
                  </a:lnTo>
                  <a:lnTo>
                    <a:pt x="1049" y="18"/>
                  </a:lnTo>
                  <a:lnTo>
                    <a:pt x="1110" y="31"/>
                  </a:lnTo>
                  <a:lnTo>
                    <a:pt x="1168" y="47"/>
                  </a:lnTo>
                  <a:lnTo>
                    <a:pt x="1221" y="65"/>
                  </a:lnTo>
                  <a:lnTo>
                    <a:pt x="1271" y="87"/>
                  </a:lnTo>
                  <a:lnTo>
                    <a:pt x="1317" y="111"/>
                  </a:lnTo>
                  <a:lnTo>
                    <a:pt x="1359" y="137"/>
                  </a:lnTo>
                  <a:lnTo>
                    <a:pt x="1398" y="164"/>
                  </a:lnTo>
                  <a:lnTo>
                    <a:pt x="1433" y="193"/>
                  </a:lnTo>
                  <a:lnTo>
                    <a:pt x="1465" y="224"/>
                  </a:lnTo>
                  <a:lnTo>
                    <a:pt x="1495" y="255"/>
                  </a:lnTo>
                  <a:lnTo>
                    <a:pt x="1521" y="287"/>
                  </a:lnTo>
                  <a:lnTo>
                    <a:pt x="1544" y="321"/>
                  </a:lnTo>
                  <a:lnTo>
                    <a:pt x="1565" y="353"/>
                  </a:lnTo>
                  <a:lnTo>
                    <a:pt x="1584" y="386"/>
                  </a:lnTo>
                  <a:lnTo>
                    <a:pt x="1601" y="420"/>
                  </a:lnTo>
                  <a:lnTo>
                    <a:pt x="1616" y="452"/>
                  </a:lnTo>
                  <a:lnTo>
                    <a:pt x="1628" y="484"/>
                  </a:lnTo>
                  <a:lnTo>
                    <a:pt x="1638" y="515"/>
                  </a:lnTo>
                  <a:lnTo>
                    <a:pt x="1647" y="544"/>
                  </a:lnTo>
                  <a:lnTo>
                    <a:pt x="1654" y="572"/>
                  </a:lnTo>
                  <a:lnTo>
                    <a:pt x="1660" y="597"/>
                  </a:lnTo>
                  <a:lnTo>
                    <a:pt x="1665" y="622"/>
                  </a:lnTo>
                  <a:lnTo>
                    <a:pt x="1668" y="643"/>
                  </a:lnTo>
                  <a:lnTo>
                    <a:pt x="1670" y="663"/>
                  </a:lnTo>
                  <a:lnTo>
                    <a:pt x="1673" y="679"/>
                  </a:lnTo>
                  <a:lnTo>
                    <a:pt x="1674" y="692"/>
                  </a:lnTo>
                  <a:lnTo>
                    <a:pt x="1674" y="702"/>
                  </a:lnTo>
                  <a:lnTo>
                    <a:pt x="1674" y="709"/>
                  </a:lnTo>
                  <a:lnTo>
                    <a:pt x="1674" y="712"/>
                  </a:lnTo>
                  <a:lnTo>
                    <a:pt x="1674" y="966"/>
                  </a:lnTo>
                  <a:lnTo>
                    <a:pt x="1603" y="966"/>
                  </a:lnTo>
                  <a:lnTo>
                    <a:pt x="1603" y="712"/>
                  </a:lnTo>
                  <a:lnTo>
                    <a:pt x="1603" y="708"/>
                  </a:lnTo>
                  <a:lnTo>
                    <a:pt x="1603" y="700"/>
                  </a:lnTo>
                  <a:lnTo>
                    <a:pt x="1602" y="689"/>
                  </a:lnTo>
                  <a:lnTo>
                    <a:pt x="1601" y="674"/>
                  </a:lnTo>
                  <a:lnTo>
                    <a:pt x="1599" y="659"/>
                  </a:lnTo>
                  <a:lnTo>
                    <a:pt x="1597" y="640"/>
                  </a:lnTo>
                  <a:lnTo>
                    <a:pt x="1593" y="617"/>
                  </a:lnTo>
                  <a:lnTo>
                    <a:pt x="1589" y="595"/>
                  </a:lnTo>
                  <a:lnTo>
                    <a:pt x="1582" y="569"/>
                  </a:lnTo>
                  <a:lnTo>
                    <a:pt x="1576" y="544"/>
                  </a:lnTo>
                  <a:lnTo>
                    <a:pt x="1567" y="516"/>
                  </a:lnTo>
                  <a:lnTo>
                    <a:pt x="1555" y="487"/>
                  </a:lnTo>
                  <a:lnTo>
                    <a:pt x="1543" y="457"/>
                  </a:lnTo>
                  <a:lnTo>
                    <a:pt x="1529" y="428"/>
                  </a:lnTo>
                  <a:lnTo>
                    <a:pt x="1513" y="396"/>
                  </a:lnTo>
                  <a:lnTo>
                    <a:pt x="1494" y="366"/>
                  </a:lnTo>
                  <a:lnTo>
                    <a:pt x="1473" y="336"/>
                  </a:lnTo>
                  <a:lnTo>
                    <a:pt x="1448" y="307"/>
                  </a:lnTo>
                  <a:lnTo>
                    <a:pt x="1422" y="278"/>
                  </a:lnTo>
                  <a:lnTo>
                    <a:pt x="1393" y="249"/>
                  </a:lnTo>
                  <a:lnTo>
                    <a:pt x="1360" y="222"/>
                  </a:lnTo>
                  <a:lnTo>
                    <a:pt x="1325" y="197"/>
                  </a:lnTo>
                  <a:lnTo>
                    <a:pt x="1286" y="173"/>
                  </a:lnTo>
                  <a:lnTo>
                    <a:pt x="1243" y="151"/>
                  </a:lnTo>
                  <a:lnTo>
                    <a:pt x="1197" y="132"/>
                  </a:lnTo>
                  <a:lnTo>
                    <a:pt x="1147" y="114"/>
                  </a:lnTo>
                  <a:lnTo>
                    <a:pt x="1094" y="100"/>
                  </a:lnTo>
                  <a:lnTo>
                    <a:pt x="1036" y="87"/>
                  </a:lnTo>
                  <a:lnTo>
                    <a:pt x="974" y="78"/>
                  </a:lnTo>
                  <a:lnTo>
                    <a:pt x="907" y="73"/>
                  </a:lnTo>
                  <a:lnTo>
                    <a:pt x="836" y="72"/>
                  </a:lnTo>
                  <a:lnTo>
                    <a:pt x="766" y="73"/>
                  </a:lnTo>
                  <a:lnTo>
                    <a:pt x="699" y="78"/>
                  </a:lnTo>
                  <a:lnTo>
                    <a:pt x="636" y="87"/>
                  </a:lnTo>
                  <a:lnTo>
                    <a:pt x="580" y="100"/>
                  </a:lnTo>
                  <a:lnTo>
                    <a:pt x="525" y="114"/>
                  </a:lnTo>
                  <a:lnTo>
                    <a:pt x="476" y="132"/>
                  </a:lnTo>
                  <a:lnTo>
                    <a:pt x="429" y="151"/>
                  </a:lnTo>
                  <a:lnTo>
                    <a:pt x="387" y="173"/>
                  </a:lnTo>
                  <a:lnTo>
                    <a:pt x="348" y="197"/>
                  </a:lnTo>
                  <a:lnTo>
                    <a:pt x="312" y="222"/>
                  </a:lnTo>
                  <a:lnTo>
                    <a:pt x="280" y="249"/>
                  </a:lnTo>
                  <a:lnTo>
                    <a:pt x="251" y="278"/>
                  </a:lnTo>
                  <a:lnTo>
                    <a:pt x="224" y="307"/>
                  </a:lnTo>
                  <a:lnTo>
                    <a:pt x="200" y="336"/>
                  </a:lnTo>
                  <a:lnTo>
                    <a:pt x="179" y="366"/>
                  </a:lnTo>
                  <a:lnTo>
                    <a:pt x="160" y="396"/>
                  </a:lnTo>
                  <a:lnTo>
                    <a:pt x="143" y="428"/>
                  </a:lnTo>
                  <a:lnTo>
                    <a:pt x="129" y="457"/>
                  </a:lnTo>
                  <a:lnTo>
                    <a:pt x="117" y="487"/>
                  </a:lnTo>
                  <a:lnTo>
                    <a:pt x="107" y="516"/>
                  </a:lnTo>
                  <a:lnTo>
                    <a:pt x="98" y="543"/>
                  </a:lnTo>
                  <a:lnTo>
                    <a:pt x="90" y="569"/>
                  </a:lnTo>
                  <a:lnTo>
                    <a:pt x="84" y="595"/>
                  </a:lnTo>
                  <a:lnTo>
                    <a:pt x="80" y="617"/>
                  </a:lnTo>
                  <a:lnTo>
                    <a:pt x="77" y="640"/>
                  </a:lnTo>
                  <a:lnTo>
                    <a:pt x="73" y="659"/>
                  </a:lnTo>
                  <a:lnTo>
                    <a:pt x="72" y="674"/>
                  </a:lnTo>
                  <a:lnTo>
                    <a:pt x="71" y="689"/>
                  </a:lnTo>
                  <a:lnTo>
                    <a:pt x="70" y="700"/>
                  </a:lnTo>
                  <a:lnTo>
                    <a:pt x="70" y="708"/>
                  </a:lnTo>
                  <a:lnTo>
                    <a:pt x="70" y="712"/>
                  </a:lnTo>
                  <a:lnTo>
                    <a:pt x="70" y="109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6" name="Freeform 81"/>
          <p:cNvSpPr>
            <a:spLocks noEditPoints="1"/>
          </p:cNvSpPr>
          <p:nvPr/>
        </p:nvSpPr>
        <p:spPr bwMode="auto">
          <a:xfrm>
            <a:off x="801050" y="5552185"/>
            <a:ext cx="652331" cy="652331"/>
          </a:xfrm>
          <a:custGeom>
            <a:avLst/>
            <a:gdLst>
              <a:gd name="T0" fmla="*/ 1992 w 3343"/>
              <a:gd name="T1" fmla="*/ 29 h 3344"/>
              <a:gd name="T2" fmla="*/ 1371 w 3343"/>
              <a:gd name="T3" fmla="*/ 26 h 3344"/>
              <a:gd name="T4" fmla="*/ 794 w 3343"/>
              <a:gd name="T5" fmla="*/ 248 h 3344"/>
              <a:gd name="T6" fmla="*/ 329 w 3343"/>
              <a:gd name="T7" fmla="*/ 676 h 3344"/>
              <a:gd name="T8" fmla="*/ 51 w 3343"/>
              <a:gd name="T9" fmla="*/ 1259 h 3344"/>
              <a:gd name="T10" fmla="*/ 2 w 3343"/>
              <a:gd name="T11" fmla="*/ 1794 h 3344"/>
              <a:gd name="T12" fmla="*/ 128 w 3343"/>
              <a:gd name="T13" fmla="*/ 2311 h 3344"/>
              <a:gd name="T14" fmla="*/ 469 w 3343"/>
              <a:gd name="T15" fmla="*/ 2834 h 3344"/>
              <a:gd name="T16" fmla="*/ 1002 w 3343"/>
              <a:gd name="T17" fmla="*/ 3204 h 3344"/>
              <a:gd name="T18" fmla="*/ 1619 w 3343"/>
              <a:gd name="T19" fmla="*/ 3343 h 3344"/>
              <a:gd name="T20" fmla="*/ 2229 w 3343"/>
              <a:gd name="T21" fmla="*/ 3248 h 3344"/>
              <a:gd name="T22" fmla="*/ 2767 w 3343"/>
              <a:gd name="T23" fmla="*/ 2936 h 3344"/>
              <a:gd name="T24" fmla="*/ 3164 w 3343"/>
              <a:gd name="T25" fmla="*/ 2427 h 3344"/>
              <a:gd name="T26" fmla="*/ 3338 w 3343"/>
              <a:gd name="T27" fmla="*/ 1814 h 3344"/>
              <a:gd name="T28" fmla="*/ 3275 w 3343"/>
              <a:gd name="T29" fmla="*/ 1198 h 3344"/>
              <a:gd name="T30" fmla="*/ 2993 w 3343"/>
              <a:gd name="T31" fmla="*/ 646 h 3344"/>
              <a:gd name="T32" fmla="*/ 2510 w 3343"/>
              <a:gd name="T33" fmla="*/ 224 h 3344"/>
              <a:gd name="T34" fmla="*/ 2805 w 3343"/>
              <a:gd name="T35" fmla="*/ 636 h 3344"/>
              <a:gd name="T36" fmla="*/ 2835 w 3343"/>
              <a:gd name="T37" fmla="*/ 925 h 3344"/>
              <a:gd name="T38" fmla="*/ 2722 w 3343"/>
              <a:gd name="T39" fmla="*/ 1388 h 3344"/>
              <a:gd name="T40" fmla="*/ 2470 w 3343"/>
              <a:gd name="T41" fmla="*/ 1972 h 3344"/>
              <a:gd name="T42" fmla="*/ 1569 w 3343"/>
              <a:gd name="T43" fmla="*/ 483 h 3344"/>
              <a:gd name="T44" fmla="*/ 1856 w 3343"/>
              <a:gd name="T45" fmla="*/ 239 h 3344"/>
              <a:gd name="T46" fmla="*/ 2136 w 3343"/>
              <a:gd name="T47" fmla="*/ 208 h 3344"/>
              <a:gd name="T48" fmla="*/ 986 w 3343"/>
              <a:gd name="T49" fmla="*/ 1235 h 3344"/>
              <a:gd name="T50" fmla="*/ 1422 w 3343"/>
              <a:gd name="T51" fmla="*/ 635 h 3344"/>
              <a:gd name="T52" fmla="*/ 576 w 3343"/>
              <a:gd name="T53" fmla="*/ 597 h 3344"/>
              <a:gd name="T54" fmla="*/ 1240 w 3343"/>
              <a:gd name="T55" fmla="*/ 634 h 3344"/>
              <a:gd name="T56" fmla="*/ 799 w 3343"/>
              <a:gd name="T57" fmla="*/ 1284 h 3344"/>
              <a:gd name="T58" fmla="*/ 512 w 3343"/>
              <a:gd name="T59" fmla="*/ 1931 h 3344"/>
              <a:gd name="T60" fmla="*/ 222 w 3343"/>
              <a:gd name="T61" fmla="*/ 1169 h 3344"/>
              <a:gd name="T62" fmla="*/ 635 w 3343"/>
              <a:gd name="T63" fmla="*/ 2002 h 3344"/>
              <a:gd name="T64" fmla="*/ 918 w 3343"/>
              <a:gd name="T65" fmla="*/ 1353 h 3344"/>
              <a:gd name="T66" fmla="*/ 513 w 3343"/>
              <a:gd name="T67" fmla="*/ 2678 h 3344"/>
              <a:gd name="T68" fmla="*/ 537 w 3343"/>
              <a:gd name="T69" fmla="*/ 2411 h 3344"/>
              <a:gd name="T70" fmla="*/ 1831 w 3343"/>
              <a:gd name="T71" fmla="*/ 2853 h 3344"/>
              <a:gd name="T72" fmla="*/ 1520 w 3343"/>
              <a:gd name="T73" fmla="*/ 3118 h 3344"/>
              <a:gd name="T74" fmla="*/ 1140 w 3343"/>
              <a:gd name="T75" fmla="*/ 3113 h 3344"/>
              <a:gd name="T76" fmla="*/ 2288 w 3343"/>
              <a:gd name="T77" fmla="*/ 2281 h 3344"/>
              <a:gd name="T78" fmla="*/ 1328 w 3343"/>
              <a:gd name="T79" fmla="*/ 2403 h 3344"/>
              <a:gd name="T80" fmla="*/ 2668 w 3343"/>
              <a:gd name="T81" fmla="*/ 2840 h 3344"/>
              <a:gd name="T82" fmla="*/ 2166 w 3343"/>
              <a:gd name="T83" fmla="*/ 2685 h 3344"/>
              <a:gd name="T84" fmla="*/ 2595 w 3343"/>
              <a:gd name="T85" fmla="*/ 2028 h 3344"/>
              <a:gd name="T86" fmla="*/ 3206 w 3343"/>
              <a:gd name="T87" fmla="*/ 1668 h 3344"/>
              <a:gd name="T88" fmla="*/ 3092 w 3343"/>
              <a:gd name="T89" fmla="*/ 2251 h 3344"/>
              <a:gd name="T90" fmla="*/ 2927 w 3343"/>
              <a:gd name="T91" fmla="*/ 1174 h 3344"/>
              <a:gd name="T92" fmla="*/ 3061 w 3343"/>
              <a:gd name="T93" fmla="*/ 1021 h 3344"/>
              <a:gd name="T94" fmla="*/ 1759 w 3343"/>
              <a:gd name="T95" fmla="*/ 139 h 3344"/>
              <a:gd name="T96" fmla="*/ 1447 w 3343"/>
              <a:gd name="T97" fmla="*/ 407 h 3344"/>
              <a:gd name="T98" fmla="*/ 1489 w 3343"/>
              <a:gd name="T99" fmla="*/ 148 h 3344"/>
              <a:gd name="T100" fmla="*/ 433 w 3343"/>
              <a:gd name="T101" fmla="*/ 2214 h 3344"/>
              <a:gd name="T102" fmla="*/ 300 w 3343"/>
              <a:gd name="T103" fmla="*/ 2360 h 3344"/>
              <a:gd name="T104" fmla="*/ 1633 w 3343"/>
              <a:gd name="T105" fmla="*/ 3206 h 3344"/>
              <a:gd name="T106" fmla="*/ 1954 w 3343"/>
              <a:gd name="T107" fmla="*/ 2925 h 3344"/>
              <a:gd name="T108" fmla="*/ 1723 w 3343"/>
              <a:gd name="T109" fmla="*/ 3205 h 3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43" h="3344">
                <a:moveTo>
                  <a:pt x="2510" y="224"/>
                </a:moveTo>
                <a:lnTo>
                  <a:pt x="2426" y="179"/>
                </a:lnTo>
                <a:lnTo>
                  <a:pt x="2342" y="139"/>
                </a:lnTo>
                <a:lnTo>
                  <a:pt x="2256" y="105"/>
                </a:lnTo>
                <a:lnTo>
                  <a:pt x="2168" y="74"/>
                </a:lnTo>
                <a:lnTo>
                  <a:pt x="2081" y="50"/>
                </a:lnTo>
                <a:lnTo>
                  <a:pt x="1992" y="29"/>
                </a:lnTo>
                <a:lnTo>
                  <a:pt x="1904" y="15"/>
                </a:lnTo>
                <a:lnTo>
                  <a:pt x="1815" y="5"/>
                </a:lnTo>
                <a:lnTo>
                  <a:pt x="1725" y="0"/>
                </a:lnTo>
                <a:lnTo>
                  <a:pt x="1636" y="0"/>
                </a:lnTo>
                <a:lnTo>
                  <a:pt x="1547" y="4"/>
                </a:lnTo>
                <a:lnTo>
                  <a:pt x="1458" y="13"/>
                </a:lnTo>
                <a:lnTo>
                  <a:pt x="1371" y="26"/>
                </a:lnTo>
                <a:lnTo>
                  <a:pt x="1284" y="46"/>
                </a:lnTo>
                <a:lnTo>
                  <a:pt x="1199" y="68"/>
                </a:lnTo>
                <a:lnTo>
                  <a:pt x="1115" y="95"/>
                </a:lnTo>
                <a:lnTo>
                  <a:pt x="1031" y="127"/>
                </a:lnTo>
                <a:lnTo>
                  <a:pt x="950" y="163"/>
                </a:lnTo>
                <a:lnTo>
                  <a:pt x="871" y="203"/>
                </a:lnTo>
                <a:lnTo>
                  <a:pt x="794" y="248"/>
                </a:lnTo>
                <a:lnTo>
                  <a:pt x="719" y="297"/>
                </a:lnTo>
                <a:lnTo>
                  <a:pt x="647" y="350"/>
                </a:lnTo>
                <a:lnTo>
                  <a:pt x="577" y="407"/>
                </a:lnTo>
                <a:lnTo>
                  <a:pt x="510" y="468"/>
                </a:lnTo>
                <a:lnTo>
                  <a:pt x="446" y="534"/>
                </a:lnTo>
                <a:lnTo>
                  <a:pt x="385" y="603"/>
                </a:lnTo>
                <a:lnTo>
                  <a:pt x="329" y="676"/>
                </a:lnTo>
                <a:lnTo>
                  <a:pt x="275" y="753"/>
                </a:lnTo>
                <a:lnTo>
                  <a:pt x="225" y="833"/>
                </a:lnTo>
                <a:lnTo>
                  <a:pt x="180" y="916"/>
                </a:lnTo>
                <a:lnTo>
                  <a:pt x="140" y="1000"/>
                </a:lnTo>
                <a:lnTo>
                  <a:pt x="105" y="1086"/>
                </a:lnTo>
                <a:lnTo>
                  <a:pt x="76" y="1172"/>
                </a:lnTo>
                <a:lnTo>
                  <a:pt x="51" y="1259"/>
                </a:lnTo>
                <a:lnTo>
                  <a:pt x="31" y="1346"/>
                </a:lnTo>
                <a:lnTo>
                  <a:pt x="16" y="1436"/>
                </a:lnTo>
                <a:lnTo>
                  <a:pt x="6" y="1524"/>
                </a:lnTo>
                <a:lnTo>
                  <a:pt x="1" y="1612"/>
                </a:lnTo>
                <a:lnTo>
                  <a:pt x="0" y="1701"/>
                </a:lnTo>
                <a:lnTo>
                  <a:pt x="4" y="1790"/>
                </a:lnTo>
                <a:lnTo>
                  <a:pt x="2" y="1794"/>
                </a:lnTo>
                <a:lnTo>
                  <a:pt x="5" y="1796"/>
                </a:lnTo>
                <a:lnTo>
                  <a:pt x="14" y="1884"/>
                </a:lnTo>
                <a:lnTo>
                  <a:pt x="27" y="1971"/>
                </a:lnTo>
                <a:lnTo>
                  <a:pt x="46" y="2059"/>
                </a:lnTo>
                <a:lnTo>
                  <a:pt x="69" y="2144"/>
                </a:lnTo>
                <a:lnTo>
                  <a:pt x="96" y="2228"/>
                </a:lnTo>
                <a:lnTo>
                  <a:pt x="128" y="2311"/>
                </a:lnTo>
                <a:lnTo>
                  <a:pt x="163" y="2392"/>
                </a:lnTo>
                <a:lnTo>
                  <a:pt x="204" y="2471"/>
                </a:lnTo>
                <a:lnTo>
                  <a:pt x="248" y="2549"/>
                </a:lnTo>
                <a:lnTo>
                  <a:pt x="297" y="2624"/>
                </a:lnTo>
                <a:lnTo>
                  <a:pt x="351" y="2697"/>
                </a:lnTo>
                <a:lnTo>
                  <a:pt x="408" y="2767"/>
                </a:lnTo>
                <a:lnTo>
                  <a:pt x="469" y="2834"/>
                </a:lnTo>
                <a:lnTo>
                  <a:pt x="533" y="2898"/>
                </a:lnTo>
                <a:lnTo>
                  <a:pt x="603" y="2958"/>
                </a:lnTo>
                <a:lnTo>
                  <a:pt x="676" y="3015"/>
                </a:lnTo>
                <a:lnTo>
                  <a:pt x="753" y="3069"/>
                </a:lnTo>
                <a:lnTo>
                  <a:pt x="834" y="3119"/>
                </a:lnTo>
                <a:lnTo>
                  <a:pt x="917" y="3164"/>
                </a:lnTo>
                <a:lnTo>
                  <a:pt x="1002" y="3204"/>
                </a:lnTo>
                <a:lnTo>
                  <a:pt x="1087" y="3240"/>
                </a:lnTo>
                <a:lnTo>
                  <a:pt x="1175" y="3269"/>
                </a:lnTo>
                <a:lnTo>
                  <a:pt x="1263" y="3293"/>
                </a:lnTo>
                <a:lnTo>
                  <a:pt x="1351" y="3314"/>
                </a:lnTo>
                <a:lnTo>
                  <a:pt x="1440" y="3328"/>
                </a:lnTo>
                <a:lnTo>
                  <a:pt x="1529" y="3338"/>
                </a:lnTo>
                <a:lnTo>
                  <a:pt x="1619" y="3343"/>
                </a:lnTo>
                <a:lnTo>
                  <a:pt x="1708" y="3344"/>
                </a:lnTo>
                <a:lnTo>
                  <a:pt x="1796" y="3339"/>
                </a:lnTo>
                <a:lnTo>
                  <a:pt x="1884" y="3330"/>
                </a:lnTo>
                <a:lnTo>
                  <a:pt x="1973" y="3317"/>
                </a:lnTo>
                <a:lnTo>
                  <a:pt x="2059" y="3298"/>
                </a:lnTo>
                <a:lnTo>
                  <a:pt x="2145" y="3275"/>
                </a:lnTo>
                <a:lnTo>
                  <a:pt x="2229" y="3248"/>
                </a:lnTo>
                <a:lnTo>
                  <a:pt x="2311" y="3216"/>
                </a:lnTo>
                <a:lnTo>
                  <a:pt x="2393" y="3181"/>
                </a:lnTo>
                <a:lnTo>
                  <a:pt x="2473" y="3140"/>
                </a:lnTo>
                <a:lnTo>
                  <a:pt x="2550" y="3095"/>
                </a:lnTo>
                <a:lnTo>
                  <a:pt x="2625" y="3047"/>
                </a:lnTo>
                <a:lnTo>
                  <a:pt x="2697" y="2993"/>
                </a:lnTo>
                <a:lnTo>
                  <a:pt x="2767" y="2936"/>
                </a:lnTo>
                <a:lnTo>
                  <a:pt x="2834" y="2875"/>
                </a:lnTo>
                <a:lnTo>
                  <a:pt x="2898" y="2809"/>
                </a:lnTo>
                <a:lnTo>
                  <a:pt x="2959" y="2740"/>
                </a:lnTo>
                <a:lnTo>
                  <a:pt x="3015" y="2667"/>
                </a:lnTo>
                <a:lnTo>
                  <a:pt x="3069" y="2590"/>
                </a:lnTo>
                <a:lnTo>
                  <a:pt x="3119" y="2510"/>
                </a:lnTo>
                <a:lnTo>
                  <a:pt x="3164" y="2427"/>
                </a:lnTo>
                <a:lnTo>
                  <a:pt x="3204" y="2342"/>
                </a:lnTo>
                <a:lnTo>
                  <a:pt x="3239" y="2255"/>
                </a:lnTo>
                <a:lnTo>
                  <a:pt x="3269" y="2169"/>
                </a:lnTo>
                <a:lnTo>
                  <a:pt x="3293" y="2081"/>
                </a:lnTo>
                <a:lnTo>
                  <a:pt x="3313" y="1993"/>
                </a:lnTo>
                <a:lnTo>
                  <a:pt x="3328" y="1903"/>
                </a:lnTo>
                <a:lnTo>
                  <a:pt x="3338" y="1814"/>
                </a:lnTo>
                <a:lnTo>
                  <a:pt x="3343" y="1725"/>
                </a:lnTo>
                <a:lnTo>
                  <a:pt x="3343" y="1636"/>
                </a:lnTo>
                <a:lnTo>
                  <a:pt x="3339" y="1547"/>
                </a:lnTo>
                <a:lnTo>
                  <a:pt x="3330" y="1458"/>
                </a:lnTo>
                <a:lnTo>
                  <a:pt x="3316" y="1371"/>
                </a:lnTo>
                <a:lnTo>
                  <a:pt x="3297" y="1284"/>
                </a:lnTo>
                <a:lnTo>
                  <a:pt x="3275" y="1198"/>
                </a:lnTo>
                <a:lnTo>
                  <a:pt x="3248" y="1114"/>
                </a:lnTo>
                <a:lnTo>
                  <a:pt x="3216" y="1031"/>
                </a:lnTo>
                <a:lnTo>
                  <a:pt x="3180" y="950"/>
                </a:lnTo>
                <a:lnTo>
                  <a:pt x="3139" y="871"/>
                </a:lnTo>
                <a:lnTo>
                  <a:pt x="3095" y="793"/>
                </a:lnTo>
                <a:lnTo>
                  <a:pt x="3046" y="718"/>
                </a:lnTo>
                <a:lnTo>
                  <a:pt x="2993" y="646"/>
                </a:lnTo>
                <a:lnTo>
                  <a:pt x="2935" y="576"/>
                </a:lnTo>
                <a:lnTo>
                  <a:pt x="2874" y="509"/>
                </a:lnTo>
                <a:lnTo>
                  <a:pt x="2809" y="445"/>
                </a:lnTo>
                <a:lnTo>
                  <a:pt x="2741" y="385"/>
                </a:lnTo>
                <a:lnTo>
                  <a:pt x="2668" y="328"/>
                </a:lnTo>
                <a:lnTo>
                  <a:pt x="2590" y="274"/>
                </a:lnTo>
                <a:lnTo>
                  <a:pt x="2510" y="224"/>
                </a:lnTo>
                <a:close/>
                <a:moveTo>
                  <a:pt x="2187" y="919"/>
                </a:moveTo>
                <a:lnTo>
                  <a:pt x="2499" y="378"/>
                </a:lnTo>
                <a:lnTo>
                  <a:pt x="2567" y="424"/>
                </a:lnTo>
                <a:lnTo>
                  <a:pt x="2631" y="474"/>
                </a:lnTo>
                <a:lnTo>
                  <a:pt x="2693" y="526"/>
                </a:lnTo>
                <a:lnTo>
                  <a:pt x="2751" y="579"/>
                </a:lnTo>
                <a:lnTo>
                  <a:pt x="2805" y="636"/>
                </a:lnTo>
                <a:lnTo>
                  <a:pt x="2856" y="696"/>
                </a:lnTo>
                <a:lnTo>
                  <a:pt x="2856" y="720"/>
                </a:lnTo>
                <a:lnTo>
                  <a:pt x="2854" y="751"/>
                </a:lnTo>
                <a:lnTo>
                  <a:pt x="2851" y="786"/>
                </a:lnTo>
                <a:lnTo>
                  <a:pt x="2848" y="828"/>
                </a:lnTo>
                <a:lnTo>
                  <a:pt x="2842" y="874"/>
                </a:lnTo>
                <a:lnTo>
                  <a:pt x="2835" y="925"/>
                </a:lnTo>
                <a:lnTo>
                  <a:pt x="2826" y="982"/>
                </a:lnTo>
                <a:lnTo>
                  <a:pt x="2814" y="1043"/>
                </a:lnTo>
                <a:lnTo>
                  <a:pt x="2799" y="1109"/>
                </a:lnTo>
                <a:lnTo>
                  <a:pt x="2783" y="1179"/>
                </a:lnTo>
                <a:lnTo>
                  <a:pt x="2763" y="1253"/>
                </a:lnTo>
                <a:lnTo>
                  <a:pt x="2187" y="919"/>
                </a:lnTo>
                <a:close/>
                <a:moveTo>
                  <a:pt x="2722" y="1388"/>
                </a:moveTo>
                <a:lnTo>
                  <a:pt x="2696" y="1463"/>
                </a:lnTo>
                <a:lnTo>
                  <a:pt x="2668" y="1542"/>
                </a:lnTo>
                <a:lnTo>
                  <a:pt x="2635" y="1623"/>
                </a:lnTo>
                <a:lnTo>
                  <a:pt x="2600" y="1707"/>
                </a:lnTo>
                <a:lnTo>
                  <a:pt x="2560" y="1793"/>
                </a:lnTo>
                <a:lnTo>
                  <a:pt x="2517" y="1881"/>
                </a:lnTo>
                <a:lnTo>
                  <a:pt x="2470" y="1972"/>
                </a:lnTo>
                <a:lnTo>
                  <a:pt x="2419" y="2065"/>
                </a:lnTo>
                <a:lnTo>
                  <a:pt x="1748" y="1676"/>
                </a:lnTo>
                <a:lnTo>
                  <a:pt x="2118" y="1038"/>
                </a:lnTo>
                <a:lnTo>
                  <a:pt x="2722" y="1388"/>
                </a:lnTo>
                <a:close/>
                <a:moveTo>
                  <a:pt x="2068" y="850"/>
                </a:moveTo>
                <a:lnTo>
                  <a:pt x="1518" y="533"/>
                </a:lnTo>
                <a:lnTo>
                  <a:pt x="1569" y="483"/>
                </a:lnTo>
                <a:lnTo>
                  <a:pt x="1617" y="437"/>
                </a:lnTo>
                <a:lnTo>
                  <a:pt x="1662" y="395"/>
                </a:lnTo>
                <a:lnTo>
                  <a:pt x="1707" y="357"/>
                </a:lnTo>
                <a:lnTo>
                  <a:pt x="1749" y="323"/>
                </a:lnTo>
                <a:lnTo>
                  <a:pt x="1787" y="291"/>
                </a:lnTo>
                <a:lnTo>
                  <a:pt x="1823" y="264"/>
                </a:lnTo>
                <a:lnTo>
                  <a:pt x="1856" y="239"/>
                </a:lnTo>
                <a:lnTo>
                  <a:pt x="1886" y="219"/>
                </a:lnTo>
                <a:lnTo>
                  <a:pt x="1912" y="201"/>
                </a:lnTo>
                <a:lnTo>
                  <a:pt x="1935" y="187"/>
                </a:lnTo>
                <a:lnTo>
                  <a:pt x="1954" y="175"/>
                </a:lnTo>
                <a:lnTo>
                  <a:pt x="1969" y="165"/>
                </a:lnTo>
                <a:lnTo>
                  <a:pt x="2053" y="185"/>
                </a:lnTo>
                <a:lnTo>
                  <a:pt x="2136" y="208"/>
                </a:lnTo>
                <a:lnTo>
                  <a:pt x="2219" y="237"/>
                </a:lnTo>
                <a:lnTo>
                  <a:pt x="2300" y="271"/>
                </a:lnTo>
                <a:lnTo>
                  <a:pt x="2380" y="309"/>
                </a:lnTo>
                <a:lnTo>
                  <a:pt x="2068" y="850"/>
                </a:lnTo>
                <a:close/>
                <a:moveTo>
                  <a:pt x="1999" y="969"/>
                </a:moveTo>
                <a:lnTo>
                  <a:pt x="1630" y="1607"/>
                </a:lnTo>
                <a:lnTo>
                  <a:pt x="986" y="1235"/>
                </a:lnTo>
                <a:lnTo>
                  <a:pt x="1049" y="1131"/>
                </a:lnTo>
                <a:lnTo>
                  <a:pt x="1113" y="1034"/>
                </a:lnTo>
                <a:lnTo>
                  <a:pt x="1176" y="944"/>
                </a:lnTo>
                <a:lnTo>
                  <a:pt x="1238" y="857"/>
                </a:lnTo>
                <a:lnTo>
                  <a:pt x="1301" y="778"/>
                </a:lnTo>
                <a:lnTo>
                  <a:pt x="1362" y="704"/>
                </a:lnTo>
                <a:lnTo>
                  <a:pt x="1422" y="635"/>
                </a:lnTo>
                <a:lnTo>
                  <a:pt x="1999" y="969"/>
                </a:lnTo>
                <a:close/>
                <a:moveTo>
                  <a:pt x="867" y="1166"/>
                </a:moveTo>
                <a:lnTo>
                  <a:pt x="361" y="873"/>
                </a:lnTo>
                <a:lnTo>
                  <a:pt x="410" y="799"/>
                </a:lnTo>
                <a:lnTo>
                  <a:pt x="461" y="727"/>
                </a:lnTo>
                <a:lnTo>
                  <a:pt x="517" y="660"/>
                </a:lnTo>
                <a:lnTo>
                  <a:pt x="576" y="597"/>
                </a:lnTo>
                <a:lnTo>
                  <a:pt x="638" y="537"/>
                </a:lnTo>
                <a:lnTo>
                  <a:pt x="702" y="481"/>
                </a:lnTo>
                <a:lnTo>
                  <a:pt x="770" y="430"/>
                </a:lnTo>
                <a:lnTo>
                  <a:pt x="839" y="383"/>
                </a:lnTo>
                <a:lnTo>
                  <a:pt x="911" y="339"/>
                </a:lnTo>
                <a:lnTo>
                  <a:pt x="1300" y="564"/>
                </a:lnTo>
                <a:lnTo>
                  <a:pt x="1240" y="634"/>
                </a:lnTo>
                <a:lnTo>
                  <a:pt x="1180" y="709"/>
                </a:lnTo>
                <a:lnTo>
                  <a:pt x="1118" y="789"/>
                </a:lnTo>
                <a:lnTo>
                  <a:pt x="1055" y="875"/>
                </a:lnTo>
                <a:lnTo>
                  <a:pt x="992" y="966"/>
                </a:lnTo>
                <a:lnTo>
                  <a:pt x="930" y="1063"/>
                </a:lnTo>
                <a:lnTo>
                  <a:pt x="867" y="1166"/>
                </a:lnTo>
                <a:close/>
                <a:moveTo>
                  <a:pt x="799" y="1284"/>
                </a:moveTo>
                <a:lnTo>
                  <a:pt x="745" y="1386"/>
                </a:lnTo>
                <a:lnTo>
                  <a:pt x="696" y="1484"/>
                </a:lnTo>
                <a:lnTo>
                  <a:pt x="651" y="1580"/>
                </a:lnTo>
                <a:lnTo>
                  <a:pt x="611" y="1672"/>
                </a:lnTo>
                <a:lnTo>
                  <a:pt x="574" y="1761"/>
                </a:lnTo>
                <a:lnTo>
                  <a:pt x="542" y="1848"/>
                </a:lnTo>
                <a:lnTo>
                  <a:pt x="512" y="1931"/>
                </a:lnTo>
                <a:lnTo>
                  <a:pt x="138" y="1714"/>
                </a:lnTo>
                <a:lnTo>
                  <a:pt x="138" y="1622"/>
                </a:lnTo>
                <a:lnTo>
                  <a:pt x="144" y="1531"/>
                </a:lnTo>
                <a:lnTo>
                  <a:pt x="154" y="1440"/>
                </a:lnTo>
                <a:lnTo>
                  <a:pt x="171" y="1348"/>
                </a:lnTo>
                <a:lnTo>
                  <a:pt x="194" y="1258"/>
                </a:lnTo>
                <a:lnTo>
                  <a:pt x="222" y="1169"/>
                </a:lnTo>
                <a:lnTo>
                  <a:pt x="256" y="1081"/>
                </a:lnTo>
                <a:lnTo>
                  <a:pt x="295" y="993"/>
                </a:lnTo>
                <a:lnTo>
                  <a:pt x="799" y="1284"/>
                </a:lnTo>
                <a:close/>
                <a:moveTo>
                  <a:pt x="918" y="1353"/>
                </a:moveTo>
                <a:lnTo>
                  <a:pt x="1561" y="1726"/>
                </a:lnTo>
                <a:lnTo>
                  <a:pt x="1209" y="2334"/>
                </a:lnTo>
                <a:lnTo>
                  <a:pt x="635" y="2002"/>
                </a:lnTo>
                <a:lnTo>
                  <a:pt x="663" y="1920"/>
                </a:lnTo>
                <a:lnTo>
                  <a:pt x="695" y="1833"/>
                </a:lnTo>
                <a:lnTo>
                  <a:pt x="730" y="1744"/>
                </a:lnTo>
                <a:lnTo>
                  <a:pt x="770" y="1651"/>
                </a:lnTo>
                <a:lnTo>
                  <a:pt x="814" y="1555"/>
                </a:lnTo>
                <a:lnTo>
                  <a:pt x="864" y="1456"/>
                </a:lnTo>
                <a:lnTo>
                  <a:pt x="918" y="1353"/>
                </a:lnTo>
                <a:close/>
                <a:moveTo>
                  <a:pt x="1140" y="2453"/>
                </a:moveTo>
                <a:lnTo>
                  <a:pt x="844" y="2965"/>
                </a:lnTo>
                <a:lnTo>
                  <a:pt x="770" y="2914"/>
                </a:lnTo>
                <a:lnTo>
                  <a:pt x="700" y="2860"/>
                </a:lnTo>
                <a:lnTo>
                  <a:pt x="634" y="2802"/>
                </a:lnTo>
                <a:lnTo>
                  <a:pt x="571" y="2742"/>
                </a:lnTo>
                <a:lnTo>
                  <a:pt x="513" y="2678"/>
                </a:lnTo>
                <a:lnTo>
                  <a:pt x="513" y="2658"/>
                </a:lnTo>
                <a:lnTo>
                  <a:pt x="514" y="2632"/>
                </a:lnTo>
                <a:lnTo>
                  <a:pt x="515" y="2599"/>
                </a:lnTo>
                <a:lnTo>
                  <a:pt x="518" y="2561"/>
                </a:lnTo>
                <a:lnTo>
                  <a:pt x="522" y="2516"/>
                </a:lnTo>
                <a:lnTo>
                  <a:pt x="528" y="2466"/>
                </a:lnTo>
                <a:lnTo>
                  <a:pt x="537" y="2411"/>
                </a:lnTo>
                <a:lnTo>
                  <a:pt x="547" y="2350"/>
                </a:lnTo>
                <a:lnTo>
                  <a:pt x="560" y="2284"/>
                </a:lnTo>
                <a:lnTo>
                  <a:pt x="576" y="2213"/>
                </a:lnTo>
                <a:lnTo>
                  <a:pt x="595" y="2138"/>
                </a:lnTo>
                <a:lnTo>
                  <a:pt x="1140" y="2453"/>
                </a:lnTo>
                <a:close/>
                <a:moveTo>
                  <a:pt x="1259" y="2522"/>
                </a:moveTo>
                <a:lnTo>
                  <a:pt x="1831" y="2853"/>
                </a:lnTo>
                <a:lnTo>
                  <a:pt x="1778" y="2904"/>
                </a:lnTo>
                <a:lnTo>
                  <a:pt x="1728" y="2949"/>
                </a:lnTo>
                <a:lnTo>
                  <a:pt x="1682" y="2991"/>
                </a:lnTo>
                <a:lnTo>
                  <a:pt x="1637" y="3028"/>
                </a:lnTo>
                <a:lnTo>
                  <a:pt x="1594" y="3062"/>
                </a:lnTo>
                <a:lnTo>
                  <a:pt x="1556" y="3091"/>
                </a:lnTo>
                <a:lnTo>
                  <a:pt x="1520" y="3118"/>
                </a:lnTo>
                <a:lnTo>
                  <a:pt x="1488" y="3140"/>
                </a:lnTo>
                <a:lnTo>
                  <a:pt x="1461" y="3158"/>
                </a:lnTo>
                <a:lnTo>
                  <a:pt x="1436" y="3174"/>
                </a:lnTo>
                <a:lnTo>
                  <a:pt x="1416" y="3186"/>
                </a:lnTo>
                <a:lnTo>
                  <a:pt x="1324" y="3167"/>
                </a:lnTo>
                <a:lnTo>
                  <a:pt x="1231" y="3142"/>
                </a:lnTo>
                <a:lnTo>
                  <a:pt x="1140" y="3113"/>
                </a:lnTo>
                <a:lnTo>
                  <a:pt x="1051" y="3076"/>
                </a:lnTo>
                <a:lnTo>
                  <a:pt x="963" y="3034"/>
                </a:lnTo>
                <a:lnTo>
                  <a:pt x="1259" y="2522"/>
                </a:lnTo>
                <a:close/>
                <a:moveTo>
                  <a:pt x="1328" y="2403"/>
                </a:moveTo>
                <a:lnTo>
                  <a:pt x="1680" y="1795"/>
                </a:lnTo>
                <a:lnTo>
                  <a:pt x="2349" y="2183"/>
                </a:lnTo>
                <a:lnTo>
                  <a:pt x="2288" y="2281"/>
                </a:lnTo>
                <a:lnTo>
                  <a:pt x="2226" y="2373"/>
                </a:lnTo>
                <a:lnTo>
                  <a:pt x="2165" y="2459"/>
                </a:lnTo>
                <a:lnTo>
                  <a:pt x="2105" y="2540"/>
                </a:lnTo>
                <a:lnTo>
                  <a:pt x="2045" y="2616"/>
                </a:lnTo>
                <a:lnTo>
                  <a:pt x="1986" y="2687"/>
                </a:lnTo>
                <a:lnTo>
                  <a:pt x="1928" y="2752"/>
                </a:lnTo>
                <a:lnTo>
                  <a:pt x="1328" y="2403"/>
                </a:lnTo>
                <a:close/>
                <a:moveTo>
                  <a:pt x="2468" y="2252"/>
                </a:moveTo>
                <a:lnTo>
                  <a:pt x="2944" y="2528"/>
                </a:lnTo>
                <a:lnTo>
                  <a:pt x="2896" y="2597"/>
                </a:lnTo>
                <a:lnTo>
                  <a:pt x="2843" y="2663"/>
                </a:lnTo>
                <a:lnTo>
                  <a:pt x="2787" y="2726"/>
                </a:lnTo>
                <a:lnTo>
                  <a:pt x="2728" y="2785"/>
                </a:lnTo>
                <a:lnTo>
                  <a:pt x="2668" y="2840"/>
                </a:lnTo>
                <a:lnTo>
                  <a:pt x="2604" y="2892"/>
                </a:lnTo>
                <a:lnTo>
                  <a:pt x="2537" y="2939"/>
                </a:lnTo>
                <a:lnTo>
                  <a:pt x="2469" y="2983"/>
                </a:lnTo>
                <a:lnTo>
                  <a:pt x="2398" y="3023"/>
                </a:lnTo>
                <a:lnTo>
                  <a:pt x="2051" y="2822"/>
                </a:lnTo>
                <a:lnTo>
                  <a:pt x="2109" y="2756"/>
                </a:lnTo>
                <a:lnTo>
                  <a:pt x="2166" y="2685"/>
                </a:lnTo>
                <a:lnTo>
                  <a:pt x="2226" y="2608"/>
                </a:lnTo>
                <a:lnTo>
                  <a:pt x="2286" y="2527"/>
                </a:lnTo>
                <a:lnTo>
                  <a:pt x="2347" y="2441"/>
                </a:lnTo>
                <a:lnTo>
                  <a:pt x="2408" y="2349"/>
                </a:lnTo>
                <a:lnTo>
                  <a:pt x="2468" y="2252"/>
                </a:lnTo>
                <a:close/>
                <a:moveTo>
                  <a:pt x="2538" y="2134"/>
                </a:moveTo>
                <a:lnTo>
                  <a:pt x="2595" y="2028"/>
                </a:lnTo>
                <a:lnTo>
                  <a:pt x="2648" y="1926"/>
                </a:lnTo>
                <a:lnTo>
                  <a:pt x="2696" y="1826"/>
                </a:lnTo>
                <a:lnTo>
                  <a:pt x="2740" y="1729"/>
                </a:lnTo>
                <a:lnTo>
                  <a:pt x="2779" y="1636"/>
                </a:lnTo>
                <a:lnTo>
                  <a:pt x="2814" y="1545"/>
                </a:lnTo>
                <a:lnTo>
                  <a:pt x="2844" y="1459"/>
                </a:lnTo>
                <a:lnTo>
                  <a:pt x="3206" y="1668"/>
                </a:lnTo>
                <a:lnTo>
                  <a:pt x="3204" y="1752"/>
                </a:lnTo>
                <a:lnTo>
                  <a:pt x="3197" y="1836"/>
                </a:lnTo>
                <a:lnTo>
                  <a:pt x="3186" y="1921"/>
                </a:lnTo>
                <a:lnTo>
                  <a:pt x="3170" y="2005"/>
                </a:lnTo>
                <a:lnTo>
                  <a:pt x="3149" y="2088"/>
                </a:lnTo>
                <a:lnTo>
                  <a:pt x="3123" y="2170"/>
                </a:lnTo>
                <a:lnTo>
                  <a:pt x="3092" y="2251"/>
                </a:lnTo>
                <a:lnTo>
                  <a:pt x="3057" y="2331"/>
                </a:lnTo>
                <a:lnTo>
                  <a:pt x="3016" y="2411"/>
                </a:lnTo>
                <a:lnTo>
                  <a:pt x="2538" y="2134"/>
                </a:lnTo>
                <a:close/>
                <a:moveTo>
                  <a:pt x="3197" y="1505"/>
                </a:moveTo>
                <a:lnTo>
                  <a:pt x="2887" y="1325"/>
                </a:lnTo>
                <a:lnTo>
                  <a:pt x="2909" y="1247"/>
                </a:lnTo>
                <a:lnTo>
                  <a:pt x="2927" y="1174"/>
                </a:lnTo>
                <a:lnTo>
                  <a:pt x="2943" y="1104"/>
                </a:lnTo>
                <a:lnTo>
                  <a:pt x="2957" y="1039"/>
                </a:lnTo>
                <a:lnTo>
                  <a:pt x="2967" y="979"/>
                </a:lnTo>
                <a:lnTo>
                  <a:pt x="2976" y="923"/>
                </a:lnTo>
                <a:lnTo>
                  <a:pt x="2982" y="872"/>
                </a:lnTo>
                <a:lnTo>
                  <a:pt x="3024" y="946"/>
                </a:lnTo>
                <a:lnTo>
                  <a:pt x="3061" y="1021"/>
                </a:lnTo>
                <a:lnTo>
                  <a:pt x="3095" y="1098"/>
                </a:lnTo>
                <a:lnTo>
                  <a:pt x="3124" y="1177"/>
                </a:lnTo>
                <a:lnTo>
                  <a:pt x="3149" y="1257"/>
                </a:lnTo>
                <a:lnTo>
                  <a:pt x="3170" y="1338"/>
                </a:lnTo>
                <a:lnTo>
                  <a:pt x="3185" y="1421"/>
                </a:lnTo>
                <a:lnTo>
                  <a:pt x="3197" y="1505"/>
                </a:lnTo>
                <a:close/>
                <a:moveTo>
                  <a:pt x="1759" y="139"/>
                </a:moveTo>
                <a:lnTo>
                  <a:pt x="1722" y="166"/>
                </a:lnTo>
                <a:lnTo>
                  <a:pt x="1683" y="197"/>
                </a:lnTo>
                <a:lnTo>
                  <a:pt x="1640" y="231"/>
                </a:lnTo>
                <a:lnTo>
                  <a:pt x="1595" y="269"/>
                </a:lnTo>
                <a:lnTo>
                  <a:pt x="1548" y="312"/>
                </a:lnTo>
                <a:lnTo>
                  <a:pt x="1499" y="357"/>
                </a:lnTo>
                <a:lnTo>
                  <a:pt x="1447" y="407"/>
                </a:lnTo>
                <a:lnTo>
                  <a:pt x="1395" y="461"/>
                </a:lnTo>
                <a:lnTo>
                  <a:pt x="1058" y="265"/>
                </a:lnTo>
                <a:lnTo>
                  <a:pt x="1141" y="231"/>
                </a:lnTo>
                <a:lnTo>
                  <a:pt x="1226" y="203"/>
                </a:lnTo>
                <a:lnTo>
                  <a:pt x="1312" y="180"/>
                </a:lnTo>
                <a:lnTo>
                  <a:pt x="1401" y="161"/>
                </a:lnTo>
                <a:lnTo>
                  <a:pt x="1489" y="148"/>
                </a:lnTo>
                <a:lnTo>
                  <a:pt x="1578" y="140"/>
                </a:lnTo>
                <a:lnTo>
                  <a:pt x="1668" y="137"/>
                </a:lnTo>
                <a:lnTo>
                  <a:pt x="1759" y="139"/>
                </a:lnTo>
                <a:close/>
                <a:moveTo>
                  <a:pt x="152" y="1880"/>
                </a:moveTo>
                <a:lnTo>
                  <a:pt x="472" y="2065"/>
                </a:lnTo>
                <a:lnTo>
                  <a:pt x="450" y="2142"/>
                </a:lnTo>
                <a:lnTo>
                  <a:pt x="433" y="2214"/>
                </a:lnTo>
                <a:lnTo>
                  <a:pt x="419" y="2282"/>
                </a:lnTo>
                <a:lnTo>
                  <a:pt x="407" y="2345"/>
                </a:lnTo>
                <a:lnTo>
                  <a:pt x="398" y="2404"/>
                </a:lnTo>
                <a:lnTo>
                  <a:pt x="390" y="2457"/>
                </a:lnTo>
                <a:lnTo>
                  <a:pt x="384" y="2507"/>
                </a:lnTo>
                <a:lnTo>
                  <a:pt x="341" y="2434"/>
                </a:lnTo>
                <a:lnTo>
                  <a:pt x="300" y="2360"/>
                </a:lnTo>
                <a:lnTo>
                  <a:pt x="265" y="2284"/>
                </a:lnTo>
                <a:lnTo>
                  <a:pt x="233" y="2206"/>
                </a:lnTo>
                <a:lnTo>
                  <a:pt x="207" y="2127"/>
                </a:lnTo>
                <a:lnTo>
                  <a:pt x="184" y="2045"/>
                </a:lnTo>
                <a:lnTo>
                  <a:pt x="165" y="1963"/>
                </a:lnTo>
                <a:lnTo>
                  <a:pt x="152" y="1880"/>
                </a:lnTo>
                <a:close/>
                <a:moveTo>
                  <a:pt x="1633" y="3206"/>
                </a:moveTo>
                <a:lnTo>
                  <a:pt x="1673" y="3177"/>
                </a:lnTo>
                <a:lnTo>
                  <a:pt x="1713" y="3144"/>
                </a:lnTo>
                <a:lnTo>
                  <a:pt x="1757" y="3109"/>
                </a:lnTo>
                <a:lnTo>
                  <a:pt x="1803" y="3069"/>
                </a:lnTo>
                <a:lnTo>
                  <a:pt x="1852" y="3024"/>
                </a:lnTo>
                <a:lnTo>
                  <a:pt x="1902" y="2977"/>
                </a:lnTo>
                <a:lnTo>
                  <a:pt x="1954" y="2925"/>
                </a:lnTo>
                <a:lnTo>
                  <a:pt x="2247" y="3094"/>
                </a:lnTo>
                <a:lnTo>
                  <a:pt x="2162" y="3125"/>
                </a:lnTo>
                <a:lnTo>
                  <a:pt x="2077" y="3151"/>
                </a:lnTo>
                <a:lnTo>
                  <a:pt x="1990" y="3173"/>
                </a:lnTo>
                <a:lnTo>
                  <a:pt x="1902" y="3189"/>
                </a:lnTo>
                <a:lnTo>
                  <a:pt x="1813" y="3200"/>
                </a:lnTo>
                <a:lnTo>
                  <a:pt x="1723" y="3205"/>
                </a:lnTo>
                <a:lnTo>
                  <a:pt x="1633" y="3206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86"/>
          <p:cNvSpPr>
            <a:spLocks noEditPoints="1"/>
          </p:cNvSpPr>
          <p:nvPr/>
        </p:nvSpPr>
        <p:spPr bwMode="auto">
          <a:xfrm>
            <a:off x="1838952" y="5626443"/>
            <a:ext cx="811013" cy="503613"/>
          </a:xfrm>
          <a:custGeom>
            <a:avLst/>
            <a:gdLst>
              <a:gd name="T0" fmla="*/ 3718 w 3718"/>
              <a:gd name="T1" fmla="*/ 1830 h 2311"/>
              <a:gd name="T2" fmla="*/ 196 w 3718"/>
              <a:gd name="T3" fmla="*/ 289 h 2311"/>
              <a:gd name="T4" fmla="*/ 3136 w 3718"/>
              <a:gd name="T5" fmla="*/ 578 h 2311"/>
              <a:gd name="T6" fmla="*/ 2940 w 3718"/>
              <a:gd name="T7" fmla="*/ 765 h 2311"/>
              <a:gd name="T8" fmla="*/ 1674 w 3718"/>
              <a:gd name="T9" fmla="*/ 2009 h 2311"/>
              <a:gd name="T10" fmla="*/ 1932 w 3718"/>
              <a:gd name="T11" fmla="*/ 1832 h 2311"/>
              <a:gd name="T12" fmla="*/ 2056 w 3718"/>
              <a:gd name="T13" fmla="*/ 1507 h 2311"/>
              <a:gd name="T14" fmla="*/ 1991 w 3718"/>
              <a:gd name="T15" fmla="*/ 1152 h 2311"/>
              <a:gd name="T16" fmla="*/ 1771 w 3718"/>
              <a:gd name="T17" fmla="*/ 919 h 2311"/>
              <a:gd name="T18" fmla="*/ 2649 w 3718"/>
              <a:gd name="T19" fmla="*/ 891 h 2311"/>
              <a:gd name="T20" fmla="*/ 2711 w 3718"/>
              <a:gd name="T21" fmla="*/ 1034 h 2311"/>
              <a:gd name="T22" fmla="*/ 2843 w 3718"/>
              <a:gd name="T23" fmla="*/ 1840 h 2311"/>
              <a:gd name="T24" fmla="*/ 2689 w 3718"/>
              <a:gd name="T25" fmla="*/ 1873 h 2311"/>
              <a:gd name="T26" fmla="*/ 2424 w 3718"/>
              <a:gd name="T27" fmla="*/ 1247 h 2311"/>
              <a:gd name="T28" fmla="*/ 2312 w 3718"/>
              <a:gd name="T29" fmla="*/ 1369 h 2311"/>
              <a:gd name="T30" fmla="*/ 2338 w 3718"/>
              <a:gd name="T31" fmla="*/ 1560 h 2311"/>
              <a:gd name="T32" fmla="*/ 2477 w 3718"/>
              <a:gd name="T33" fmla="*/ 1627 h 2311"/>
              <a:gd name="T34" fmla="*/ 2588 w 3718"/>
              <a:gd name="T35" fmla="*/ 1504 h 2311"/>
              <a:gd name="T36" fmla="*/ 2563 w 3718"/>
              <a:gd name="T37" fmla="*/ 1313 h 2311"/>
              <a:gd name="T38" fmla="*/ 1773 w 3718"/>
              <a:gd name="T39" fmla="*/ 1097 h 2311"/>
              <a:gd name="T40" fmla="*/ 1780 w 3718"/>
              <a:gd name="T41" fmla="*/ 1138 h 2311"/>
              <a:gd name="T42" fmla="*/ 1774 w 3718"/>
              <a:gd name="T43" fmla="*/ 1206 h 2311"/>
              <a:gd name="T44" fmla="*/ 1751 w 3718"/>
              <a:gd name="T45" fmla="*/ 1214 h 2311"/>
              <a:gd name="T46" fmla="*/ 1622 w 3718"/>
              <a:gd name="T47" fmla="*/ 1166 h 2311"/>
              <a:gd name="T48" fmla="*/ 1500 w 3718"/>
              <a:gd name="T49" fmla="*/ 1201 h 2311"/>
              <a:gd name="T50" fmla="*/ 1500 w 3718"/>
              <a:gd name="T51" fmla="*/ 1293 h 2311"/>
              <a:gd name="T52" fmla="*/ 1688 w 3718"/>
              <a:gd name="T53" fmla="*/ 1396 h 2311"/>
              <a:gd name="T54" fmla="*/ 1811 w 3718"/>
              <a:gd name="T55" fmla="*/ 1518 h 2311"/>
              <a:gd name="T56" fmla="*/ 1802 w 3718"/>
              <a:gd name="T57" fmla="*/ 1708 h 2311"/>
              <a:gd name="T58" fmla="*/ 1647 w 3718"/>
              <a:gd name="T59" fmla="*/ 1831 h 2311"/>
              <a:gd name="T60" fmla="*/ 1532 w 3718"/>
              <a:gd name="T61" fmla="*/ 1847 h 2311"/>
              <a:gd name="T62" fmla="*/ 1349 w 3718"/>
              <a:gd name="T63" fmla="*/ 1805 h 2311"/>
              <a:gd name="T64" fmla="*/ 1308 w 3718"/>
              <a:gd name="T65" fmla="*/ 1722 h 2311"/>
              <a:gd name="T66" fmla="*/ 1318 w 3718"/>
              <a:gd name="T67" fmla="*/ 1661 h 2311"/>
              <a:gd name="T68" fmla="*/ 1355 w 3718"/>
              <a:gd name="T69" fmla="*/ 1666 h 2311"/>
              <a:gd name="T70" fmla="*/ 1504 w 3718"/>
              <a:gd name="T71" fmla="*/ 1719 h 2311"/>
              <a:gd name="T72" fmla="*/ 1639 w 3718"/>
              <a:gd name="T73" fmla="*/ 1678 h 2311"/>
              <a:gd name="T74" fmla="*/ 1644 w 3718"/>
              <a:gd name="T75" fmla="*/ 1575 h 2311"/>
              <a:gd name="T76" fmla="*/ 1459 w 3718"/>
              <a:gd name="T77" fmla="*/ 1470 h 2311"/>
              <a:gd name="T78" fmla="*/ 1336 w 3718"/>
              <a:gd name="T79" fmla="*/ 1349 h 2311"/>
              <a:gd name="T80" fmla="*/ 1343 w 3718"/>
              <a:gd name="T81" fmla="*/ 1167 h 2311"/>
              <a:gd name="T82" fmla="*/ 1485 w 3718"/>
              <a:gd name="T83" fmla="*/ 1055 h 2311"/>
              <a:gd name="T84" fmla="*/ 1638 w 3718"/>
              <a:gd name="T85" fmla="*/ 1044 h 2311"/>
              <a:gd name="T86" fmla="*/ 1756 w 3718"/>
              <a:gd name="T87" fmla="*/ 1080 h 2311"/>
              <a:gd name="T88" fmla="*/ 1081 w 3718"/>
              <a:gd name="T89" fmla="*/ 1507 h 2311"/>
              <a:gd name="T90" fmla="*/ 1205 w 3718"/>
              <a:gd name="T91" fmla="*/ 1832 h 2311"/>
              <a:gd name="T92" fmla="*/ 1463 w 3718"/>
              <a:gd name="T93" fmla="*/ 2009 h 2311"/>
              <a:gd name="T94" fmla="*/ 487 w 3718"/>
              <a:gd name="T95" fmla="*/ 1946 h 2311"/>
              <a:gd name="T96" fmla="*/ 373 w 3718"/>
              <a:gd name="T97" fmla="*/ 1833 h 2311"/>
              <a:gd name="T98" fmla="*/ 343 w 3718"/>
              <a:gd name="T99" fmla="*/ 1059 h 2311"/>
              <a:gd name="T100" fmla="*/ 478 w 3718"/>
              <a:gd name="T101" fmla="*/ 971 h 2311"/>
              <a:gd name="T102" fmla="*/ 1515 w 3718"/>
              <a:gd name="T103" fmla="*/ 870 h 2311"/>
              <a:gd name="T104" fmla="*/ 1239 w 3718"/>
              <a:gd name="T105" fmla="*/ 1015 h 2311"/>
              <a:gd name="T106" fmla="*/ 1090 w 3718"/>
              <a:gd name="T107" fmla="*/ 1321 h 2311"/>
              <a:gd name="T108" fmla="*/ 612 w 3718"/>
              <a:gd name="T109" fmla="*/ 1270 h 2311"/>
              <a:gd name="T110" fmla="*/ 539 w 3718"/>
              <a:gd name="T111" fmla="*/ 1437 h 2311"/>
              <a:gd name="T112" fmla="*/ 612 w 3718"/>
              <a:gd name="T113" fmla="*/ 1603 h 2311"/>
              <a:gd name="T114" fmla="*/ 760 w 3718"/>
              <a:gd name="T115" fmla="*/ 1603 h 2311"/>
              <a:gd name="T116" fmla="*/ 833 w 3718"/>
              <a:gd name="T117" fmla="*/ 1437 h 2311"/>
              <a:gd name="T118" fmla="*/ 760 w 3718"/>
              <a:gd name="T119" fmla="*/ 127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718" h="2311">
                <a:moveTo>
                  <a:pt x="3524" y="1830"/>
                </a:moveTo>
                <a:lnTo>
                  <a:pt x="3529" y="187"/>
                </a:lnTo>
                <a:lnTo>
                  <a:pt x="490" y="188"/>
                </a:lnTo>
                <a:lnTo>
                  <a:pt x="490" y="0"/>
                </a:lnTo>
                <a:lnTo>
                  <a:pt x="3718" y="0"/>
                </a:lnTo>
                <a:lnTo>
                  <a:pt x="3718" y="1830"/>
                </a:lnTo>
                <a:lnTo>
                  <a:pt x="3524" y="1830"/>
                </a:lnTo>
                <a:close/>
                <a:moveTo>
                  <a:pt x="3425" y="2119"/>
                </a:moveTo>
                <a:lnTo>
                  <a:pt x="3229" y="2119"/>
                </a:lnTo>
                <a:lnTo>
                  <a:pt x="3234" y="476"/>
                </a:lnTo>
                <a:lnTo>
                  <a:pt x="196" y="477"/>
                </a:lnTo>
                <a:lnTo>
                  <a:pt x="196" y="289"/>
                </a:lnTo>
                <a:lnTo>
                  <a:pt x="3425" y="289"/>
                </a:lnTo>
                <a:lnTo>
                  <a:pt x="3425" y="2119"/>
                </a:lnTo>
                <a:close/>
                <a:moveTo>
                  <a:pt x="3136" y="2311"/>
                </a:moveTo>
                <a:lnTo>
                  <a:pt x="0" y="2311"/>
                </a:lnTo>
                <a:lnTo>
                  <a:pt x="0" y="578"/>
                </a:lnTo>
                <a:lnTo>
                  <a:pt x="3136" y="578"/>
                </a:lnTo>
                <a:lnTo>
                  <a:pt x="3136" y="2311"/>
                </a:lnTo>
                <a:close/>
                <a:moveTo>
                  <a:pt x="2940" y="765"/>
                </a:moveTo>
                <a:lnTo>
                  <a:pt x="196" y="765"/>
                </a:lnTo>
                <a:lnTo>
                  <a:pt x="196" y="2119"/>
                </a:lnTo>
                <a:lnTo>
                  <a:pt x="2940" y="2119"/>
                </a:lnTo>
                <a:lnTo>
                  <a:pt x="2940" y="765"/>
                </a:lnTo>
                <a:close/>
                <a:moveTo>
                  <a:pt x="2647" y="1974"/>
                </a:moveTo>
                <a:lnTo>
                  <a:pt x="2649" y="2000"/>
                </a:lnTo>
                <a:lnTo>
                  <a:pt x="2657" y="2022"/>
                </a:lnTo>
                <a:lnTo>
                  <a:pt x="1568" y="2022"/>
                </a:lnTo>
                <a:lnTo>
                  <a:pt x="1622" y="2019"/>
                </a:lnTo>
                <a:lnTo>
                  <a:pt x="1674" y="2009"/>
                </a:lnTo>
                <a:lnTo>
                  <a:pt x="1724" y="1993"/>
                </a:lnTo>
                <a:lnTo>
                  <a:pt x="1771" y="1972"/>
                </a:lnTo>
                <a:lnTo>
                  <a:pt x="1816" y="1944"/>
                </a:lnTo>
                <a:lnTo>
                  <a:pt x="1858" y="1911"/>
                </a:lnTo>
                <a:lnTo>
                  <a:pt x="1897" y="1874"/>
                </a:lnTo>
                <a:lnTo>
                  <a:pt x="1932" y="1832"/>
                </a:lnTo>
                <a:lnTo>
                  <a:pt x="1963" y="1786"/>
                </a:lnTo>
                <a:lnTo>
                  <a:pt x="1991" y="1737"/>
                </a:lnTo>
                <a:lnTo>
                  <a:pt x="2015" y="1683"/>
                </a:lnTo>
                <a:lnTo>
                  <a:pt x="2033" y="1628"/>
                </a:lnTo>
                <a:lnTo>
                  <a:pt x="2047" y="1568"/>
                </a:lnTo>
                <a:lnTo>
                  <a:pt x="2056" y="1507"/>
                </a:lnTo>
                <a:lnTo>
                  <a:pt x="2058" y="1445"/>
                </a:lnTo>
                <a:lnTo>
                  <a:pt x="2056" y="1382"/>
                </a:lnTo>
                <a:lnTo>
                  <a:pt x="2047" y="1321"/>
                </a:lnTo>
                <a:lnTo>
                  <a:pt x="2033" y="1263"/>
                </a:lnTo>
                <a:lnTo>
                  <a:pt x="2015" y="1206"/>
                </a:lnTo>
                <a:lnTo>
                  <a:pt x="1991" y="1152"/>
                </a:lnTo>
                <a:lnTo>
                  <a:pt x="1963" y="1103"/>
                </a:lnTo>
                <a:lnTo>
                  <a:pt x="1932" y="1058"/>
                </a:lnTo>
                <a:lnTo>
                  <a:pt x="1897" y="1015"/>
                </a:lnTo>
                <a:lnTo>
                  <a:pt x="1858" y="978"/>
                </a:lnTo>
                <a:lnTo>
                  <a:pt x="1816" y="946"/>
                </a:lnTo>
                <a:lnTo>
                  <a:pt x="1771" y="919"/>
                </a:lnTo>
                <a:lnTo>
                  <a:pt x="1724" y="896"/>
                </a:lnTo>
                <a:lnTo>
                  <a:pt x="1674" y="880"/>
                </a:lnTo>
                <a:lnTo>
                  <a:pt x="1622" y="870"/>
                </a:lnTo>
                <a:lnTo>
                  <a:pt x="1568" y="867"/>
                </a:lnTo>
                <a:lnTo>
                  <a:pt x="2657" y="867"/>
                </a:lnTo>
                <a:lnTo>
                  <a:pt x="2649" y="891"/>
                </a:lnTo>
                <a:lnTo>
                  <a:pt x="2647" y="915"/>
                </a:lnTo>
                <a:lnTo>
                  <a:pt x="2650" y="944"/>
                </a:lnTo>
                <a:lnTo>
                  <a:pt x="2658" y="971"/>
                </a:lnTo>
                <a:lnTo>
                  <a:pt x="2671" y="996"/>
                </a:lnTo>
                <a:lnTo>
                  <a:pt x="2689" y="1018"/>
                </a:lnTo>
                <a:lnTo>
                  <a:pt x="2711" y="1034"/>
                </a:lnTo>
                <a:lnTo>
                  <a:pt x="2737" y="1048"/>
                </a:lnTo>
                <a:lnTo>
                  <a:pt x="2764" y="1057"/>
                </a:lnTo>
                <a:lnTo>
                  <a:pt x="2794" y="1059"/>
                </a:lnTo>
                <a:lnTo>
                  <a:pt x="2819" y="1057"/>
                </a:lnTo>
                <a:lnTo>
                  <a:pt x="2843" y="1050"/>
                </a:lnTo>
                <a:lnTo>
                  <a:pt x="2843" y="1840"/>
                </a:lnTo>
                <a:lnTo>
                  <a:pt x="2819" y="1832"/>
                </a:lnTo>
                <a:lnTo>
                  <a:pt x="2794" y="1830"/>
                </a:lnTo>
                <a:lnTo>
                  <a:pt x="2764" y="1833"/>
                </a:lnTo>
                <a:lnTo>
                  <a:pt x="2737" y="1841"/>
                </a:lnTo>
                <a:lnTo>
                  <a:pt x="2711" y="1855"/>
                </a:lnTo>
                <a:lnTo>
                  <a:pt x="2689" y="1873"/>
                </a:lnTo>
                <a:lnTo>
                  <a:pt x="2671" y="1894"/>
                </a:lnTo>
                <a:lnTo>
                  <a:pt x="2658" y="1918"/>
                </a:lnTo>
                <a:lnTo>
                  <a:pt x="2650" y="1946"/>
                </a:lnTo>
                <a:lnTo>
                  <a:pt x="2647" y="1974"/>
                </a:lnTo>
                <a:close/>
                <a:moveTo>
                  <a:pt x="2451" y="1245"/>
                </a:moveTo>
                <a:lnTo>
                  <a:pt x="2424" y="1247"/>
                </a:lnTo>
                <a:lnTo>
                  <a:pt x="2399" y="1256"/>
                </a:lnTo>
                <a:lnTo>
                  <a:pt x="2376" y="1270"/>
                </a:lnTo>
                <a:lnTo>
                  <a:pt x="2356" y="1289"/>
                </a:lnTo>
                <a:lnTo>
                  <a:pt x="2338" y="1313"/>
                </a:lnTo>
                <a:lnTo>
                  <a:pt x="2324" y="1339"/>
                </a:lnTo>
                <a:lnTo>
                  <a:pt x="2312" y="1369"/>
                </a:lnTo>
                <a:lnTo>
                  <a:pt x="2306" y="1402"/>
                </a:lnTo>
                <a:lnTo>
                  <a:pt x="2303" y="1437"/>
                </a:lnTo>
                <a:lnTo>
                  <a:pt x="2306" y="1472"/>
                </a:lnTo>
                <a:lnTo>
                  <a:pt x="2312" y="1504"/>
                </a:lnTo>
                <a:lnTo>
                  <a:pt x="2324" y="1533"/>
                </a:lnTo>
                <a:lnTo>
                  <a:pt x="2338" y="1560"/>
                </a:lnTo>
                <a:lnTo>
                  <a:pt x="2356" y="1584"/>
                </a:lnTo>
                <a:lnTo>
                  <a:pt x="2376" y="1603"/>
                </a:lnTo>
                <a:lnTo>
                  <a:pt x="2399" y="1618"/>
                </a:lnTo>
                <a:lnTo>
                  <a:pt x="2424" y="1627"/>
                </a:lnTo>
                <a:lnTo>
                  <a:pt x="2451" y="1629"/>
                </a:lnTo>
                <a:lnTo>
                  <a:pt x="2477" y="1627"/>
                </a:lnTo>
                <a:lnTo>
                  <a:pt x="2501" y="1618"/>
                </a:lnTo>
                <a:lnTo>
                  <a:pt x="2525" y="1603"/>
                </a:lnTo>
                <a:lnTo>
                  <a:pt x="2545" y="1584"/>
                </a:lnTo>
                <a:lnTo>
                  <a:pt x="2563" y="1560"/>
                </a:lnTo>
                <a:lnTo>
                  <a:pt x="2578" y="1533"/>
                </a:lnTo>
                <a:lnTo>
                  <a:pt x="2588" y="1504"/>
                </a:lnTo>
                <a:lnTo>
                  <a:pt x="2595" y="1472"/>
                </a:lnTo>
                <a:lnTo>
                  <a:pt x="2597" y="1437"/>
                </a:lnTo>
                <a:lnTo>
                  <a:pt x="2595" y="1402"/>
                </a:lnTo>
                <a:lnTo>
                  <a:pt x="2588" y="1369"/>
                </a:lnTo>
                <a:lnTo>
                  <a:pt x="2578" y="1339"/>
                </a:lnTo>
                <a:lnTo>
                  <a:pt x="2563" y="1313"/>
                </a:lnTo>
                <a:lnTo>
                  <a:pt x="2545" y="1289"/>
                </a:lnTo>
                <a:lnTo>
                  <a:pt x="2525" y="1270"/>
                </a:lnTo>
                <a:lnTo>
                  <a:pt x="2501" y="1256"/>
                </a:lnTo>
                <a:lnTo>
                  <a:pt x="2477" y="1247"/>
                </a:lnTo>
                <a:lnTo>
                  <a:pt x="2451" y="1245"/>
                </a:lnTo>
                <a:close/>
                <a:moveTo>
                  <a:pt x="1773" y="1097"/>
                </a:moveTo>
                <a:lnTo>
                  <a:pt x="1775" y="1102"/>
                </a:lnTo>
                <a:lnTo>
                  <a:pt x="1778" y="1109"/>
                </a:lnTo>
                <a:lnTo>
                  <a:pt x="1778" y="1114"/>
                </a:lnTo>
                <a:lnTo>
                  <a:pt x="1779" y="1120"/>
                </a:lnTo>
                <a:lnTo>
                  <a:pt x="1780" y="1127"/>
                </a:lnTo>
                <a:lnTo>
                  <a:pt x="1780" y="1138"/>
                </a:lnTo>
                <a:lnTo>
                  <a:pt x="1780" y="1152"/>
                </a:lnTo>
                <a:lnTo>
                  <a:pt x="1780" y="1168"/>
                </a:lnTo>
                <a:lnTo>
                  <a:pt x="1779" y="1182"/>
                </a:lnTo>
                <a:lnTo>
                  <a:pt x="1778" y="1193"/>
                </a:lnTo>
                <a:lnTo>
                  <a:pt x="1776" y="1202"/>
                </a:lnTo>
                <a:lnTo>
                  <a:pt x="1774" y="1206"/>
                </a:lnTo>
                <a:lnTo>
                  <a:pt x="1772" y="1211"/>
                </a:lnTo>
                <a:lnTo>
                  <a:pt x="1770" y="1213"/>
                </a:lnTo>
                <a:lnTo>
                  <a:pt x="1766" y="1215"/>
                </a:lnTo>
                <a:lnTo>
                  <a:pt x="1763" y="1216"/>
                </a:lnTo>
                <a:lnTo>
                  <a:pt x="1760" y="1216"/>
                </a:lnTo>
                <a:lnTo>
                  <a:pt x="1751" y="1214"/>
                </a:lnTo>
                <a:lnTo>
                  <a:pt x="1738" y="1209"/>
                </a:lnTo>
                <a:lnTo>
                  <a:pt x="1721" y="1200"/>
                </a:lnTo>
                <a:lnTo>
                  <a:pt x="1702" y="1191"/>
                </a:lnTo>
                <a:lnTo>
                  <a:pt x="1679" y="1180"/>
                </a:lnTo>
                <a:lnTo>
                  <a:pt x="1651" y="1173"/>
                </a:lnTo>
                <a:lnTo>
                  <a:pt x="1622" y="1166"/>
                </a:lnTo>
                <a:lnTo>
                  <a:pt x="1590" y="1165"/>
                </a:lnTo>
                <a:lnTo>
                  <a:pt x="1566" y="1166"/>
                </a:lnTo>
                <a:lnTo>
                  <a:pt x="1545" y="1170"/>
                </a:lnTo>
                <a:lnTo>
                  <a:pt x="1527" y="1178"/>
                </a:lnTo>
                <a:lnTo>
                  <a:pt x="1512" y="1188"/>
                </a:lnTo>
                <a:lnTo>
                  <a:pt x="1500" y="1201"/>
                </a:lnTo>
                <a:lnTo>
                  <a:pt x="1492" y="1214"/>
                </a:lnTo>
                <a:lnTo>
                  <a:pt x="1487" y="1231"/>
                </a:lnTo>
                <a:lnTo>
                  <a:pt x="1485" y="1248"/>
                </a:lnTo>
                <a:lnTo>
                  <a:pt x="1487" y="1264"/>
                </a:lnTo>
                <a:lnTo>
                  <a:pt x="1492" y="1279"/>
                </a:lnTo>
                <a:lnTo>
                  <a:pt x="1500" y="1293"/>
                </a:lnTo>
                <a:lnTo>
                  <a:pt x="1516" y="1311"/>
                </a:lnTo>
                <a:lnTo>
                  <a:pt x="1539" y="1327"/>
                </a:lnTo>
                <a:lnTo>
                  <a:pt x="1564" y="1340"/>
                </a:lnTo>
                <a:lnTo>
                  <a:pt x="1593" y="1354"/>
                </a:lnTo>
                <a:lnTo>
                  <a:pt x="1656" y="1382"/>
                </a:lnTo>
                <a:lnTo>
                  <a:pt x="1688" y="1396"/>
                </a:lnTo>
                <a:lnTo>
                  <a:pt x="1718" y="1414"/>
                </a:lnTo>
                <a:lnTo>
                  <a:pt x="1747" y="1434"/>
                </a:lnTo>
                <a:lnTo>
                  <a:pt x="1773" y="1458"/>
                </a:lnTo>
                <a:lnTo>
                  <a:pt x="1788" y="1476"/>
                </a:lnTo>
                <a:lnTo>
                  <a:pt x="1800" y="1496"/>
                </a:lnTo>
                <a:lnTo>
                  <a:pt x="1811" y="1518"/>
                </a:lnTo>
                <a:lnTo>
                  <a:pt x="1819" y="1542"/>
                </a:lnTo>
                <a:lnTo>
                  <a:pt x="1824" y="1569"/>
                </a:lnTo>
                <a:lnTo>
                  <a:pt x="1826" y="1600"/>
                </a:lnTo>
                <a:lnTo>
                  <a:pt x="1824" y="1639"/>
                </a:lnTo>
                <a:lnTo>
                  <a:pt x="1816" y="1675"/>
                </a:lnTo>
                <a:lnTo>
                  <a:pt x="1802" y="1708"/>
                </a:lnTo>
                <a:lnTo>
                  <a:pt x="1785" y="1737"/>
                </a:lnTo>
                <a:lnTo>
                  <a:pt x="1764" y="1763"/>
                </a:lnTo>
                <a:lnTo>
                  <a:pt x="1739" y="1784"/>
                </a:lnTo>
                <a:lnTo>
                  <a:pt x="1711" y="1803"/>
                </a:lnTo>
                <a:lnTo>
                  <a:pt x="1681" y="1819"/>
                </a:lnTo>
                <a:lnTo>
                  <a:pt x="1647" y="1831"/>
                </a:lnTo>
                <a:lnTo>
                  <a:pt x="1639" y="1832"/>
                </a:lnTo>
                <a:lnTo>
                  <a:pt x="1632" y="1835"/>
                </a:lnTo>
                <a:lnTo>
                  <a:pt x="1632" y="1939"/>
                </a:lnTo>
                <a:lnTo>
                  <a:pt x="1536" y="1939"/>
                </a:lnTo>
                <a:lnTo>
                  <a:pt x="1536" y="1847"/>
                </a:lnTo>
                <a:lnTo>
                  <a:pt x="1532" y="1847"/>
                </a:lnTo>
                <a:lnTo>
                  <a:pt x="1493" y="1845"/>
                </a:lnTo>
                <a:lnTo>
                  <a:pt x="1457" y="1840"/>
                </a:lnTo>
                <a:lnTo>
                  <a:pt x="1423" y="1833"/>
                </a:lnTo>
                <a:lnTo>
                  <a:pt x="1394" y="1824"/>
                </a:lnTo>
                <a:lnTo>
                  <a:pt x="1369" y="1815"/>
                </a:lnTo>
                <a:lnTo>
                  <a:pt x="1349" y="1805"/>
                </a:lnTo>
                <a:lnTo>
                  <a:pt x="1334" y="1795"/>
                </a:lnTo>
                <a:lnTo>
                  <a:pt x="1323" y="1787"/>
                </a:lnTo>
                <a:lnTo>
                  <a:pt x="1316" y="1777"/>
                </a:lnTo>
                <a:lnTo>
                  <a:pt x="1312" y="1765"/>
                </a:lnTo>
                <a:lnTo>
                  <a:pt x="1309" y="1747"/>
                </a:lnTo>
                <a:lnTo>
                  <a:pt x="1308" y="1722"/>
                </a:lnTo>
                <a:lnTo>
                  <a:pt x="1308" y="1705"/>
                </a:lnTo>
                <a:lnTo>
                  <a:pt x="1309" y="1691"/>
                </a:lnTo>
                <a:lnTo>
                  <a:pt x="1312" y="1679"/>
                </a:lnTo>
                <a:lnTo>
                  <a:pt x="1314" y="1670"/>
                </a:lnTo>
                <a:lnTo>
                  <a:pt x="1316" y="1666"/>
                </a:lnTo>
                <a:lnTo>
                  <a:pt x="1318" y="1661"/>
                </a:lnTo>
                <a:lnTo>
                  <a:pt x="1321" y="1659"/>
                </a:lnTo>
                <a:lnTo>
                  <a:pt x="1324" y="1657"/>
                </a:lnTo>
                <a:lnTo>
                  <a:pt x="1327" y="1656"/>
                </a:lnTo>
                <a:lnTo>
                  <a:pt x="1332" y="1656"/>
                </a:lnTo>
                <a:lnTo>
                  <a:pt x="1342" y="1658"/>
                </a:lnTo>
                <a:lnTo>
                  <a:pt x="1355" y="1666"/>
                </a:lnTo>
                <a:lnTo>
                  <a:pt x="1373" y="1676"/>
                </a:lnTo>
                <a:lnTo>
                  <a:pt x="1396" y="1687"/>
                </a:lnTo>
                <a:lnTo>
                  <a:pt x="1423" y="1699"/>
                </a:lnTo>
                <a:lnTo>
                  <a:pt x="1454" y="1710"/>
                </a:lnTo>
                <a:lnTo>
                  <a:pt x="1478" y="1715"/>
                </a:lnTo>
                <a:lnTo>
                  <a:pt x="1504" y="1719"/>
                </a:lnTo>
                <a:lnTo>
                  <a:pt x="1533" y="1720"/>
                </a:lnTo>
                <a:lnTo>
                  <a:pt x="1561" y="1718"/>
                </a:lnTo>
                <a:lnTo>
                  <a:pt x="1586" y="1712"/>
                </a:lnTo>
                <a:lnTo>
                  <a:pt x="1608" y="1704"/>
                </a:lnTo>
                <a:lnTo>
                  <a:pt x="1626" y="1693"/>
                </a:lnTo>
                <a:lnTo>
                  <a:pt x="1639" y="1678"/>
                </a:lnTo>
                <a:lnTo>
                  <a:pt x="1650" y="1661"/>
                </a:lnTo>
                <a:lnTo>
                  <a:pt x="1656" y="1641"/>
                </a:lnTo>
                <a:lnTo>
                  <a:pt x="1658" y="1620"/>
                </a:lnTo>
                <a:lnTo>
                  <a:pt x="1657" y="1603"/>
                </a:lnTo>
                <a:lnTo>
                  <a:pt x="1653" y="1588"/>
                </a:lnTo>
                <a:lnTo>
                  <a:pt x="1644" y="1575"/>
                </a:lnTo>
                <a:lnTo>
                  <a:pt x="1627" y="1557"/>
                </a:lnTo>
                <a:lnTo>
                  <a:pt x="1605" y="1541"/>
                </a:lnTo>
                <a:lnTo>
                  <a:pt x="1581" y="1527"/>
                </a:lnTo>
                <a:lnTo>
                  <a:pt x="1552" y="1513"/>
                </a:lnTo>
                <a:lnTo>
                  <a:pt x="1491" y="1486"/>
                </a:lnTo>
                <a:lnTo>
                  <a:pt x="1459" y="1470"/>
                </a:lnTo>
                <a:lnTo>
                  <a:pt x="1429" y="1454"/>
                </a:lnTo>
                <a:lnTo>
                  <a:pt x="1400" y="1433"/>
                </a:lnTo>
                <a:lnTo>
                  <a:pt x="1375" y="1409"/>
                </a:lnTo>
                <a:lnTo>
                  <a:pt x="1360" y="1391"/>
                </a:lnTo>
                <a:lnTo>
                  <a:pt x="1348" y="1370"/>
                </a:lnTo>
                <a:lnTo>
                  <a:pt x="1336" y="1349"/>
                </a:lnTo>
                <a:lnTo>
                  <a:pt x="1328" y="1324"/>
                </a:lnTo>
                <a:lnTo>
                  <a:pt x="1324" y="1296"/>
                </a:lnTo>
                <a:lnTo>
                  <a:pt x="1322" y="1265"/>
                </a:lnTo>
                <a:lnTo>
                  <a:pt x="1324" y="1229"/>
                </a:lnTo>
                <a:lnTo>
                  <a:pt x="1332" y="1196"/>
                </a:lnTo>
                <a:lnTo>
                  <a:pt x="1343" y="1167"/>
                </a:lnTo>
                <a:lnTo>
                  <a:pt x="1359" y="1140"/>
                </a:lnTo>
                <a:lnTo>
                  <a:pt x="1378" y="1116"/>
                </a:lnTo>
                <a:lnTo>
                  <a:pt x="1400" y="1096"/>
                </a:lnTo>
                <a:lnTo>
                  <a:pt x="1425" y="1079"/>
                </a:lnTo>
                <a:lnTo>
                  <a:pt x="1453" y="1066"/>
                </a:lnTo>
                <a:lnTo>
                  <a:pt x="1485" y="1055"/>
                </a:lnTo>
                <a:lnTo>
                  <a:pt x="1510" y="1048"/>
                </a:lnTo>
                <a:lnTo>
                  <a:pt x="1536" y="1044"/>
                </a:lnTo>
                <a:lnTo>
                  <a:pt x="1536" y="944"/>
                </a:lnTo>
                <a:lnTo>
                  <a:pt x="1632" y="944"/>
                </a:lnTo>
                <a:lnTo>
                  <a:pt x="1632" y="1044"/>
                </a:lnTo>
                <a:lnTo>
                  <a:pt x="1638" y="1044"/>
                </a:lnTo>
                <a:lnTo>
                  <a:pt x="1644" y="1044"/>
                </a:lnTo>
                <a:lnTo>
                  <a:pt x="1672" y="1050"/>
                </a:lnTo>
                <a:lnTo>
                  <a:pt x="1697" y="1056"/>
                </a:lnTo>
                <a:lnTo>
                  <a:pt x="1720" y="1064"/>
                </a:lnTo>
                <a:lnTo>
                  <a:pt x="1740" y="1073"/>
                </a:lnTo>
                <a:lnTo>
                  <a:pt x="1756" y="1080"/>
                </a:lnTo>
                <a:lnTo>
                  <a:pt x="1765" y="1087"/>
                </a:lnTo>
                <a:lnTo>
                  <a:pt x="1769" y="1091"/>
                </a:lnTo>
                <a:lnTo>
                  <a:pt x="1772" y="1094"/>
                </a:lnTo>
                <a:lnTo>
                  <a:pt x="1773" y="1097"/>
                </a:lnTo>
                <a:close/>
                <a:moveTo>
                  <a:pt x="1078" y="1445"/>
                </a:moveTo>
                <a:lnTo>
                  <a:pt x="1081" y="1507"/>
                </a:lnTo>
                <a:lnTo>
                  <a:pt x="1090" y="1568"/>
                </a:lnTo>
                <a:lnTo>
                  <a:pt x="1103" y="1628"/>
                </a:lnTo>
                <a:lnTo>
                  <a:pt x="1122" y="1683"/>
                </a:lnTo>
                <a:lnTo>
                  <a:pt x="1145" y="1737"/>
                </a:lnTo>
                <a:lnTo>
                  <a:pt x="1173" y="1786"/>
                </a:lnTo>
                <a:lnTo>
                  <a:pt x="1205" y="1832"/>
                </a:lnTo>
                <a:lnTo>
                  <a:pt x="1239" y="1874"/>
                </a:lnTo>
                <a:lnTo>
                  <a:pt x="1279" y="1911"/>
                </a:lnTo>
                <a:lnTo>
                  <a:pt x="1321" y="1944"/>
                </a:lnTo>
                <a:lnTo>
                  <a:pt x="1366" y="1972"/>
                </a:lnTo>
                <a:lnTo>
                  <a:pt x="1414" y="1993"/>
                </a:lnTo>
                <a:lnTo>
                  <a:pt x="1463" y="2009"/>
                </a:lnTo>
                <a:lnTo>
                  <a:pt x="1515" y="2019"/>
                </a:lnTo>
                <a:lnTo>
                  <a:pt x="1568" y="2022"/>
                </a:lnTo>
                <a:lnTo>
                  <a:pt x="481" y="2022"/>
                </a:lnTo>
                <a:lnTo>
                  <a:pt x="487" y="2000"/>
                </a:lnTo>
                <a:lnTo>
                  <a:pt x="490" y="1974"/>
                </a:lnTo>
                <a:lnTo>
                  <a:pt x="487" y="1946"/>
                </a:lnTo>
                <a:lnTo>
                  <a:pt x="478" y="1918"/>
                </a:lnTo>
                <a:lnTo>
                  <a:pt x="465" y="1894"/>
                </a:lnTo>
                <a:lnTo>
                  <a:pt x="447" y="1873"/>
                </a:lnTo>
                <a:lnTo>
                  <a:pt x="426" y="1855"/>
                </a:lnTo>
                <a:lnTo>
                  <a:pt x="401" y="1841"/>
                </a:lnTo>
                <a:lnTo>
                  <a:pt x="373" y="1833"/>
                </a:lnTo>
                <a:lnTo>
                  <a:pt x="343" y="1830"/>
                </a:lnTo>
                <a:lnTo>
                  <a:pt x="317" y="1832"/>
                </a:lnTo>
                <a:lnTo>
                  <a:pt x="294" y="1840"/>
                </a:lnTo>
                <a:lnTo>
                  <a:pt x="294" y="1050"/>
                </a:lnTo>
                <a:lnTo>
                  <a:pt x="317" y="1057"/>
                </a:lnTo>
                <a:lnTo>
                  <a:pt x="343" y="1059"/>
                </a:lnTo>
                <a:lnTo>
                  <a:pt x="373" y="1057"/>
                </a:lnTo>
                <a:lnTo>
                  <a:pt x="401" y="1048"/>
                </a:lnTo>
                <a:lnTo>
                  <a:pt x="426" y="1034"/>
                </a:lnTo>
                <a:lnTo>
                  <a:pt x="447" y="1018"/>
                </a:lnTo>
                <a:lnTo>
                  <a:pt x="465" y="996"/>
                </a:lnTo>
                <a:lnTo>
                  <a:pt x="478" y="971"/>
                </a:lnTo>
                <a:lnTo>
                  <a:pt x="487" y="944"/>
                </a:lnTo>
                <a:lnTo>
                  <a:pt x="490" y="915"/>
                </a:lnTo>
                <a:lnTo>
                  <a:pt x="487" y="891"/>
                </a:lnTo>
                <a:lnTo>
                  <a:pt x="481" y="867"/>
                </a:lnTo>
                <a:lnTo>
                  <a:pt x="1568" y="867"/>
                </a:lnTo>
                <a:lnTo>
                  <a:pt x="1515" y="870"/>
                </a:lnTo>
                <a:lnTo>
                  <a:pt x="1463" y="880"/>
                </a:lnTo>
                <a:lnTo>
                  <a:pt x="1414" y="896"/>
                </a:lnTo>
                <a:lnTo>
                  <a:pt x="1366" y="919"/>
                </a:lnTo>
                <a:lnTo>
                  <a:pt x="1321" y="946"/>
                </a:lnTo>
                <a:lnTo>
                  <a:pt x="1279" y="978"/>
                </a:lnTo>
                <a:lnTo>
                  <a:pt x="1239" y="1015"/>
                </a:lnTo>
                <a:lnTo>
                  <a:pt x="1205" y="1058"/>
                </a:lnTo>
                <a:lnTo>
                  <a:pt x="1173" y="1103"/>
                </a:lnTo>
                <a:lnTo>
                  <a:pt x="1145" y="1152"/>
                </a:lnTo>
                <a:lnTo>
                  <a:pt x="1122" y="1206"/>
                </a:lnTo>
                <a:lnTo>
                  <a:pt x="1103" y="1263"/>
                </a:lnTo>
                <a:lnTo>
                  <a:pt x="1090" y="1321"/>
                </a:lnTo>
                <a:lnTo>
                  <a:pt x="1081" y="1382"/>
                </a:lnTo>
                <a:lnTo>
                  <a:pt x="1078" y="1445"/>
                </a:lnTo>
                <a:close/>
                <a:moveTo>
                  <a:pt x="687" y="1245"/>
                </a:moveTo>
                <a:lnTo>
                  <a:pt x="660" y="1247"/>
                </a:lnTo>
                <a:lnTo>
                  <a:pt x="635" y="1256"/>
                </a:lnTo>
                <a:lnTo>
                  <a:pt x="612" y="1270"/>
                </a:lnTo>
                <a:lnTo>
                  <a:pt x="591" y="1289"/>
                </a:lnTo>
                <a:lnTo>
                  <a:pt x="574" y="1313"/>
                </a:lnTo>
                <a:lnTo>
                  <a:pt x="560" y="1339"/>
                </a:lnTo>
                <a:lnTo>
                  <a:pt x="548" y="1369"/>
                </a:lnTo>
                <a:lnTo>
                  <a:pt x="541" y="1402"/>
                </a:lnTo>
                <a:lnTo>
                  <a:pt x="539" y="1437"/>
                </a:lnTo>
                <a:lnTo>
                  <a:pt x="541" y="1472"/>
                </a:lnTo>
                <a:lnTo>
                  <a:pt x="548" y="1504"/>
                </a:lnTo>
                <a:lnTo>
                  <a:pt x="560" y="1533"/>
                </a:lnTo>
                <a:lnTo>
                  <a:pt x="574" y="1560"/>
                </a:lnTo>
                <a:lnTo>
                  <a:pt x="591" y="1584"/>
                </a:lnTo>
                <a:lnTo>
                  <a:pt x="612" y="1603"/>
                </a:lnTo>
                <a:lnTo>
                  <a:pt x="635" y="1618"/>
                </a:lnTo>
                <a:lnTo>
                  <a:pt x="660" y="1627"/>
                </a:lnTo>
                <a:lnTo>
                  <a:pt x="687" y="1629"/>
                </a:lnTo>
                <a:lnTo>
                  <a:pt x="713" y="1627"/>
                </a:lnTo>
                <a:lnTo>
                  <a:pt x="737" y="1618"/>
                </a:lnTo>
                <a:lnTo>
                  <a:pt x="760" y="1603"/>
                </a:lnTo>
                <a:lnTo>
                  <a:pt x="781" y="1584"/>
                </a:lnTo>
                <a:lnTo>
                  <a:pt x="798" y="1560"/>
                </a:lnTo>
                <a:lnTo>
                  <a:pt x="813" y="1533"/>
                </a:lnTo>
                <a:lnTo>
                  <a:pt x="824" y="1504"/>
                </a:lnTo>
                <a:lnTo>
                  <a:pt x="831" y="1472"/>
                </a:lnTo>
                <a:lnTo>
                  <a:pt x="833" y="1437"/>
                </a:lnTo>
                <a:lnTo>
                  <a:pt x="831" y="1402"/>
                </a:lnTo>
                <a:lnTo>
                  <a:pt x="824" y="1369"/>
                </a:lnTo>
                <a:lnTo>
                  <a:pt x="813" y="1339"/>
                </a:lnTo>
                <a:lnTo>
                  <a:pt x="798" y="1313"/>
                </a:lnTo>
                <a:lnTo>
                  <a:pt x="781" y="1289"/>
                </a:lnTo>
                <a:lnTo>
                  <a:pt x="760" y="1270"/>
                </a:lnTo>
                <a:lnTo>
                  <a:pt x="737" y="1256"/>
                </a:lnTo>
                <a:lnTo>
                  <a:pt x="713" y="1247"/>
                </a:lnTo>
                <a:lnTo>
                  <a:pt x="687" y="124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Freeform 91"/>
          <p:cNvSpPr>
            <a:spLocks noEditPoints="1"/>
          </p:cNvSpPr>
          <p:nvPr/>
        </p:nvSpPr>
        <p:spPr bwMode="auto">
          <a:xfrm>
            <a:off x="3019874" y="5572841"/>
            <a:ext cx="610115" cy="610817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4020758" y="5572841"/>
            <a:ext cx="816389" cy="610817"/>
            <a:chOff x="3656013" y="5229226"/>
            <a:chExt cx="1317624" cy="985837"/>
          </a:xfrm>
          <a:solidFill>
            <a:schemeClr val="bg1"/>
          </a:solidFill>
        </p:grpSpPr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56013" y="5229226"/>
              <a:ext cx="695325" cy="885825"/>
            </a:xfrm>
            <a:custGeom>
              <a:avLst/>
              <a:gdLst>
                <a:gd name="T0" fmla="*/ 101 w 1751"/>
                <a:gd name="T1" fmla="*/ 2234 h 2234"/>
                <a:gd name="T2" fmla="*/ 34 w 1751"/>
                <a:gd name="T3" fmla="*/ 2204 h 2234"/>
                <a:gd name="T4" fmla="*/ 1 w 1751"/>
                <a:gd name="T5" fmla="*/ 2139 h 2234"/>
                <a:gd name="T6" fmla="*/ 23 w 1751"/>
                <a:gd name="T7" fmla="*/ 1964 h 2234"/>
                <a:gd name="T8" fmla="*/ 93 w 1751"/>
                <a:gd name="T9" fmla="*/ 1751 h 2234"/>
                <a:gd name="T10" fmla="*/ 204 w 1751"/>
                <a:gd name="T11" fmla="*/ 1559 h 2234"/>
                <a:gd name="T12" fmla="*/ 351 w 1751"/>
                <a:gd name="T13" fmla="*/ 1392 h 2234"/>
                <a:gd name="T14" fmla="*/ 528 w 1751"/>
                <a:gd name="T15" fmla="*/ 1257 h 2234"/>
                <a:gd name="T16" fmla="*/ 526 w 1751"/>
                <a:gd name="T17" fmla="*/ 1126 h 2234"/>
                <a:gd name="T18" fmla="*/ 453 w 1751"/>
                <a:gd name="T19" fmla="*/ 969 h 2234"/>
                <a:gd name="T20" fmla="*/ 418 w 1751"/>
                <a:gd name="T21" fmla="*/ 799 h 2234"/>
                <a:gd name="T22" fmla="*/ 428 w 1751"/>
                <a:gd name="T23" fmla="*/ 608 h 2234"/>
                <a:gd name="T24" fmla="*/ 487 w 1751"/>
                <a:gd name="T25" fmla="*/ 423 h 2234"/>
                <a:gd name="T26" fmla="*/ 590 w 1751"/>
                <a:gd name="T27" fmla="*/ 264 h 2234"/>
                <a:gd name="T28" fmla="*/ 730 w 1751"/>
                <a:gd name="T29" fmla="*/ 136 h 2234"/>
                <a:gd name="T30" fmla="*/ 898 w 1751"/>
                <a:gd name="T31" fmla="*/ 47 h 2234"/>
                <a:gd name="T32" fmla="*/ 1088 w 1751"/>
                <a:gd name="T33" fmla="*/ 3 h 2234"/>
                <a:gd name="T34" fmla="*/ 1275 w 1751"/>
                <a:gd name="T35" fmla="*/ 10 h 2234"/>
                <a:gd name="T36" fmla="*/ 1445 w 1751"/>
                <a:gd name="T37" fmla="*/ 59 h 2234"/>
                <a:gd name="T38" fmla="*/ 1598 w 1751"/>
                <a:gd name="T39" fmla="*/ 147 h 2234"/>
                <a:gd name="T40" fmla="*/ 1727 w 1751"/>
                <a:gd name="T41" fmla="*/ 270 h 2234"/>
                <a:gd name="T42" fmla="*/ 1751 w 1751"/>
                <a:gd name="T43" fmla="*/ 329 h 2234"/>
                <a:gd name="T44" fmla="*/ 1739 w 1751"/>
                <a:gd name="T45" fmla="*/ 392 h 2234"/>
                <a:gd name="T46" fmla="*/ 1693 w 1751"/>
                <a:gd name="T47" fmla="*/ 438 h 2234"/>
                <a:gd name="T48" fmla="*/ 1631 w 1751"/>
                <a:gd name="T49" fmla="*/ 450 h 2234"/>
                <a:gd name="T50" fmla="*/ 1573 w 1751"/>
                <a:gd name="T51" fmla="*/ 426 h 2234"/>
                <a:gd name="T52" fmla="*/ 1484 w 1751"/>
                <a:gd name="T53" fmla="*/ 339 h 2234"/>
                <a:gd name="T54" fmla="*/ 1355 w 1751"/>
                <a:gd name="T55" fmla="*/ 261 h 2234"/>
                <a:gd name="T56" fmla="*/ 1207 w 1751"/>
                <a:gd name="T57" fmla="*/ 224 h 2234"/>
                <a:gd name="T58" fmla="*/ 1045 w 1751"/>
                <a:gd name="T59" fmla="*/ 234 h 2234"/>
                <a:gd name="T60" fmla="*/ 894 w 1751"/>
                <a:gd name="T61" fmla="*/ 292 h 2234"/>
                <a:gd name="T62" fmla="*/ 771 w 1751"/>
                <a:gd name="T63" fmla="*/ 393 h 2234"/>
                <a:gd name="T64" fmla="*/ 683 w 1751"/>
                <a:gd name="T65" fmla="*/ 526 h 2234"/>
                <a:gd name="T66" fmla="*/ 640 w 1751"/>
                <a:gd name="T67" fmla="*/ 684 h 2234"/>
                <a:gd name="T68" fmla="*/ 647 w 1751"/>
                <a:gd name="T69" fmla="*/ 840 h 2234"/>
                <a:gd name="T70" fmla="*/ 695 w 1751"/>
                <a:gd name="T71" fmla="*/ 978 h 2234"/>
                <a:gd name="T72" fmla="*/ 782 w 1751"/>
                <a:gd name="T73" fmla="*/ 1099 h 2234"/>
                <a:gd name="T74" fmla="*/ 1036 w 1751"/>
                <a:gd name="T75" fmla="*/ 1290 h 2234"/>
                <a:gd name="T76" fmla="*/ 698 w 1751"/>
                <a:gd name="T77" fmla="*/ 1414 h 2234"/>
                <a:gd name="T78" fmla="*/ 527 w 1751"/>
                <a:gd name="T79" fmla="*/ 1531 h 2234"/>
                <a:gd name="T80" fmla="*/ 388 w 1751"/>
                <a:gd name="T81" fmla="*/ 1682 h 2234"/>
                <a:gd name="T82" fmla="*/ 287 w 1751"/>
                <a:gd name="T83" fmla="*/ 1862 h 2234"/>
                <a:gd name="T84" fmla="*/ 229 w 1751"/>
                <a:gd name="T85" fmla="*/ 2062 h 2234"/>
                <a:gd name="T86" fmla="*/ 207 w 1751"/>
                <a:gd name="T87" fmla="*/ 2178 h 2234"/>
                <a:gd name="T88" fmla="*/ 157 w 1751"/>
                <a:gd name="T89" fmla="*/ 2224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51" h="2234">
                  <a:moveTo>
                    <a:pt x="111" y="2234"/>
                  </a:moveTo>
                  <a:lnTo>
                    <a:pt x="107" y="2234"/>
                  </a:lnTo>
                  <a:lnTo>
                    <a:pt x="101" y="2234"/>
                  </a:lnTo>
                  <a:lnTo>
                    <a:pt x="76" y="2229"/>
                  </a:lnTo>
                  <a:lnTo>
                    <a:pt x="54" y="2219"/>
                  </a:lnTo>
                  <a:lnTo>
                    <a:pt x="34" y="2204"/>
                  </a:lnTo>
                  <a:lnTo>
                    <a:pt x="19" y="2186"/>
                  </a:lnTo>
                  <a:lnTo>
                    <a:pt x="8" y="2164"/>
                  </a:lnTo>
                  <a:lnTo>
                    <a:pt x="1" y="2139"/>
                  </a:lnTo>
                  <a:lnTo>
                    <a:pt x="0" y="2114"/>
                  </a:lnTo>
                  <a:lnTo>
                    <a:pt x="9" y="2038"/>
                  </a:lnTo>
                  <a:lnTo>
                    <a:pt x="23" y="1964"/>
                  </a:lnTo>
                  <a:lnTo>
                    <a:pt x="42" y="1890"/>
                  </a:lnTo>
                  <a:lnTo>
                    <a:pt x="65" y="1820"/>
                  </a:lnTo>
                  <a:lnTo>
                    <a:pt x="93" y="1751"/>
                  </a:lnTo>
                  <a:lnTo>
                    <a:pt x="127" y="1684"/>
                  </a:lnTo>
                  <a:lnTo>
                    <a:pt x="164" y="1620"/>
                  </a:lnTo>
                  <a:lnTo>
                    <a:pt x="204" y="1559"/>
                  </a:lnTo>
                  <a:lnTo>
                    <a:pt x="249" y="1500"/>
                  </a:lnTo>
                  <a:lnTo>
                    <a:pt x="298" y="1444"/>
                  </a:lnTo>
                  <a:lnTo>
                    <a:pt x="351" y="1392"/>
                  </a:lnTo>
                  <a:lnTo>
                    <a:pt x="406" y="1343"/>
                  </a:lnTo>
                  <a:lnTo>
                    <a:pt x="465" y="1298"/>
                  </a:lnTo>
                  <a:lnTo>
                    <a:pt x="528" y="1257"/>
                  </a:lnTo>
                  <a:lnTo>
                    <a:pt x="594" y="1219"/>
                  </a:lnTo>
                  <a:lnTo>
                    <a:pt x="558" y="1174"/>
                  </a:lnTo>
                  <a:lnTo>
                    <a:pt x="526" y="1126"/>
                  </a:lnTo>
                  <a:lnTo>
                    <a:pt x="497" y="1076"/>
                  </a:lnTo>
                  <a:lnTo>
                    <a:pt x="473" y="1024"/>
                  </a:lnTo>
                  <a:lnTo>
                    <a:pt x="453" y="969"/>
                  </a:lnTo>
                  <a:lnTo>
                    <a:pt x="437" y="914"/>
                  </a:lnTo>
                  <a:lnTo>
                    <a:pt x="425" y="857"/>
                  </a:lnTo>
                  <a:lnTo>
                    <a:pt x="418" y="799"/>
                  </a:lnTo>
                  <a:lnTo>
                    <a:pt x="416" y="740"/>
                  </a:lnTo>
                  <a:lnTo>
                    <a:pt x="419" y="673"/>
                  </a:lnTo>
                  <a:lnTo>
                    <a:pt x="428" y="608"/>
                  </a:lnTo>
                  <a:lnTo>
                    <a:pt x="442" y="543"/>
                  </a:lnTo>
                  <a:lnTo>
                    <a:pt x="462" y="482"/>
                  </a:lnTo>
                  <a:lnTo>
                    <a:pt x="487" y="423"/>
                  </a:lnTo>
                  <a:lnTo>
                    <a:pt x="517" y="367"/>
                  </a:lnTo>
                  <a:lnTo>
                    <a:pt x="552" y="313"/>
                  </a:lnTo>
                  <a:lnTo>
                    <a:pt x="590" y="264"/>
                  </a:lnTo>
                  <a:lnTo>
                    <a:pt x="633" y="217"/>
                  </a:lnTo>
                  <a:lnTo>
                    <a:pt x="679" y="175"/>
                  </a:lnTo>
                  <a:lnTo>
                    <a:pt x="730" y="136"/>
                  </a:lnTo>
                  <a:lnTo>
                    <a:pt x="783" y="101"/>
                  </a:lnTo>
                  <a:lnTo>
                    <a:pt x="839" y="71"/>
                  </a:lnTo>
                  <a:lnTo>
                    <a:pt x="898" y="47"/>
                  </a:lnTo>
                  <a:lnTo>
                    <a:pt x="960" y="27"/>
                  </a:lnTo>
                  <a:lnTo>
                    <a:pt x="1023" y="12"/>
                  </a:lnTo>
                  <a:lnTo>
                    <a:pt x="1088" y="3"/>
                  </a:lnTo>
                  <a:lnTo>
                    <a:pt x="1156" y="0"/>
                  </a:lnTo>
                  <a:lnTo>
                    <a:pt x="1216" y="3"/>
                  </a:lnTo>
                  <a:lnTo>
                    <a:pt x="1275" y="10"/>
                  </a:lnTo>
                  <a:lnTo>
                    <a:pt x="1333" y="22"/>
                  </a:lnTo>
                  <a:lnTo>
                    <a:pt x="1390" y="38"/>
                  </a:lnTo>
                  <a:lnTo>
                    <a:pt x="1445" y="59"/>
                  </a:lnTo>
                  <a:lnTo>
                    <a:pt x="1498" y="84"/>
                  </a:lnTo>
                  <a:lnTo>
                    <a:pt x="1548" y="114"/>
                  </a:lnTo>
                  <a:lnTo>
                    <a:pt x="1598" y="147"/>
                  </a:lnTo>
                  <a:lnTo>
                    <a:pt x="1644" y="184"/>
                  </a:lnTo>
                  <a:lnTo>
                    <a:pt x="1687" y="225"/>
                  </a:lnTo>
                  <a:lnTo>
                    <a:pt x="1727" y="270"/>
                  </a:lnTo>
                  <a:lnTo>
                    <a:pt x="1739" y="288"/>
                  </a:lnTo>
                  <a:lnTo>
                    <a:pt x="1747" y="308"/>
                  </a:lnTo>
                  <a:lnTo>
                    <a:pt x="1751" y="329"/>
                  </a:lnTo>
                  <a:lnTo>
                    <a:pt x="1751" y="351"/>
                  </a:lnTo>
                  <a:lnTo>
                    <a:pt x="1747" y="372"/>
                  </a:lnTo>
                  <a:lnTo>
                    <a:pt x="1739" y="392"/>
                  </a:lnTo>
                  <a:lnTo>
                    <a:pt x="1727" y="410"/>
                  </a:lnTo>
                  <a:lnTo>
                    <a:pt x="1712" y="426"/>
                  </a:lnTo>
                  <a:lnTo>
                    <a:pt x="1693" y="438"/>
                  </a:lnTo>
                  <a:lnTo>
                    <a:pt x="1673" y="446"/>
                  </a:lnTo>
                  <a:lnTo>
                    <a:pt x="1652" y="450"/>
                  </a:lnTo>
                  <a:lnTo>
                    <a:pt x="1631" y="450"/>
                  </a:lnTo>
                  <a:lnTo>
                    <a:pt x="1610" y="446"/>
                  </a:lnTo>
                  <a:lnTo>
                    <a:pt x="1591" y="438"/>
                  </a:lnTo>
                  <a:lnTo>
                    <a:pt x="1573" y="426"/>
                  </a:lnTo>
                  <a:lnTo>
                    <a:pt x="1557" y="411"/>
                  </a:lnTo>
                  <a:lnTo>
                    <a:pt x="1521" y="373"/>
                  </a:lnTo>
                  <a:lnTo>
                    <a:pt x="1484" y="339"/>
                  </a:lnTo>
                  <a:lnTo>
                    <a:pt x="1443" y="308"/>
                  </a:lnTo>
                  <a:lnTo>
                    <a:pt x="1400" y="282"/>
                  </a:lnTo>
                  <a:lnTo>
                    <a:pt x="1355" y="261"/>
                  </a:lnTo>
                  <a:lnTo>
                    <a:pt x="1306" y="244"/>
                  </a:lnTo>
                  <a:lnTo>
                    <a:pt x="1258" y="232"/>
                  </a:lnTo>
                  <a:lnTo>
                    <a:pt x="1207" y="224"/>
                  </a:lnTo>
                  <a:lnTo>
                    <a:pt x="1156" y="222"/>
                  </a:lnTo>
                  <a:lnTo>
                    <a:pt x="1099" y="225"/>
                  </a:lnTo>
                  <a:lnTo>
                    <a:pt x="1045" y="234"/>
                  </a:lnTo>
                  <a:lnTo>
                    <a:pt x="992" y="248"/>
                  </a:lnTo>
                  <a:lnTo>
                    <a:pt x="942" y="268"/>
                  </a:lnTo>
                  <a:lnTo>
                    <a:pt x="894" y="292"/>
                  </a:lnTo>
                  <a:lnTo>
                    <a:pt x="850" y="321"/>
                  </a:lnTo>
                  <a:lnTo>
                    <a:pt x="809" y="356"/>
                  </a:lnTo>
                  <a:lnTo>
                    <a:pt x="771" y="393"/>
                  </a:lnTo>
                  <a:lnTo>
                    <a:pt x="738" y="434"/>
                  </a:lnTo>
                  <a:lnTo>
                    <a:pt x="708" y="478"/>
                  </a:lnTo>
                  <a:lnTo>
                    <a:pt x="683" y="526"/>
                  </a:lnTo>
                  <a:lnTo>
                    <a:pt x="664" y="577"/>
                  </a:lnTo>
                  <a:lnTo>
                    <a:pt x="649" y="629"/>
                  </a:lnTo>
                  <a:lnTo>
                    <a:pt x="640" y="684"/>
                  </a:lnTo>
                  <a:lnTo>
                    <a:pt x="637" y="740"/>
                  </a:lnTo>
                  <a:lnTo>
                    <a:pt x="640" y="791"/>
                  </a:lnTo>
                  <a:lnTo>
                    <a:pt x="647" y="840"/>
                  </a:lnTo>
                  <a:lnTo>
                    <a:pt x="659" y="887"/>
                  </a:lnTo>
                  <a:lnTo>
                    <a:pt x="675" y="934"/>
                  </a:lnTo>
                  <a:lnTo>
                    <a:pt x="695" y="978"/>
                  </a:lnTo>
                  <a:lnTo>
                    <a:pt x="720" y="1021"/>
                  </a:lnTo>
                  <a:lnTo>
                    <a:pt x="750" y="1061"/>
                  </a:lnTo>
                  <a:lnTo>
                    <a:pt x="782" y="1099"/>
                  </a:lnTo>
                  <a:lnTo>
                    <a:pt x="818" y="1133"/>
                  </a:lnTo>
                  <a:lnTo>
                    <a:pt x="858" y="1163"/>
                  </a:lnTo>
                  <a:lnTo>
                    <a:pt x="1036" y="1290"/>
                  </a:lnTo>
                  <a:lnTo>
                    <a:pt x="829" y="1359"/>
                  </a:lnTo>
                  <a:lnTo>
                    <a:pt x="763" y="1384"/>
                  </a:lnTo>
                  <a:lnTo>
                    <a:pt x="698" y="1414"/>
                  </a:lnTo>
                  <a:lnTo>
                    <a:pt x="638" y="1449"/>
                  </a:lnTo>
                  <a:lnTo>
                    <a:pt x="581" y="1488"/>
                  </a:lnTo>
                  <a:lnTo>
                    <a:pt x="527" y="1531"/>
                  </a:lnTo>
                  <a:lnTo>
                    <a:pt x="476" y="1578"/>
                  </a:lnTo>
                  <a:lnTo>
                    <a:pt x="430" y="1628"/>
                  </a:lnTo>
                  <a:lnTo>
                    <a:pt x="388" y="1682"/>
                  </a:lnTo>
                  <a:lnTo>
                    <a:pt x="350" y="1740"/>
                  </a:lnTo>
                  <a:lnTo>
                    <a:pt x="317" y="1799"/>
                  </a:lnTo>
                  <a:lnTo>
                    <a:pt x="287" y="1862"/>
                  </a:lnTo>
                  <a:lnTo>
                    <a:pt x="263" y="1927"/>
                  </a:lnTo>
                  <a:lnTo>
                    <a:pt x="243" y="1994"/>
                  </a:lnTo>
                  <a:lnTo>
                    <a:pt x="229" y="2062"/>
                  </a:lnTo>
                  <a:lnTo>
                    <a:pt x="221" y="2133"/>
                  </a:lnTo>
                  <a:lnTo>
                    <a:pt x="216" y="2157"/>
                  </a:lnTo>
                  <a:lnTo>
                    <a:pt x="207" y="2178"/>
                  </a:lnTo>
                  <a:lnTo>
                    <a:pt x="193" y="2197"/>
                  </a:lnTo>
                  <a:lnTo>
                    <a:pt x="177" y="2213"/>
                  </a:lnTo>
                  <a:lnTo>
                    <a:pt x="157" y="2224"/>
                  </a:lnTo>
                  <a:lnTo>
                    <a:pt x="135" y="2232"/>
                  </a:lnTo>
                  <a:lnTo>
                    <a:pt x="111" y="22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4089400" y="5329238"/>
              <a:ext cx="884237" cy="885825"/>
            </a:xfrm>
            <a:custGeom>
              <a:avLst/>
              <a:gdLst>
                <a:gd name="T0" fmla="*/ 2050 w 2227"/>
                <a:gd name="T1" fmla="*/ 2212 h 2234"/>
                <a:gd name="T2" fmla="*/ 2006 w 2227"/>
                <a:gd name="T3" fmla="*/ 2133 h 2234"/>
                <a:gd name="T4" fmla="*/ 1945 w 2227"/>
                <a:gd name="T5" fmla="*/ 1875 h 2234"/>
                <a:gd name="T6" fmla="*/ 1813 w 2227"/>
                <a:gd name="T7" fmla="*/ 1649 h 2234"/>
                <a:gd name="T8" fmla="*/ 1622 w 2227"/>
                <a:gd name="T9" fmla="*/ 1471 h 2234"/>
                <a:gd name="T10" fmla="*/ 1243 w 2227"/>
                <a:gd name="T11" fmla="*/ 1295 h 2234"/>
                <a:gd name="T12" fmla="*/ 1550 w 2227"/>
                <a:gd name="T13" fmla="*/ 1076 h 2234"/>
                <a:gd name="T14" fmla="*/ 1650 w 2227"/>
                <a:gd name="T15" fmla="*/ 896 h 2234"/>
                <a:gd name="T16" fmla="*/ 1670 w 2227"/>
                <a:gd name="T17" fmla="*/ 683 h 2234"/>
                <a:gd name="T18" fmla="*/ 1603 w 2227"/>
                <a:gd name="T19" fmla="*/ 478 h 2234"/>
                <a:gd name="T20" fmla="*/ 1461 w 2227"/>
                <a:gd name="T21" fmla="*/ 322 h 2234"/>
                <a:gd name="T22" fmla="*/ 1266 w 2227"/>
                <a:gd name="T23" fmla="*/ 233 h 2234"/>
                <a:gd name="T24" fmla="*/ 1044 w 2227"/>
                <a:gd name="T25" fmla="*/ 233 h 2234"/>
                <a:gd name="T26" fmla="*/ 849 w 2227"/>
                <a:gd name="T27" fmla="*/ 322 h 2234"/>
                <a:gd name="T28" fmla="*/ 708 w 2227"/>
                <a:gd name="T29" fmla="*/ 478 h 2234"/>
                <a:gd name="T30" fmla="*/ 640 w 2227"/>
                <a:gd name="T31" fmla="*/ 683 h 2234"/>
                <a:gd name="T32" fmla="*/ 658 w 2227"/>
                <a:gd name="T33" fmla="*/ 887 h 2234"/>
                <a:gd name="T34" fmla="*/ 749 w 2227"/>
                <a:gd name="T35" fmla="*/ 1061 h 2234"/>
                <a:gd name="T36" fmla="*/ 1035 w 2227"/>
                <a:gd name="T37" fmla="*/ 1289 h 2234"/>
                <a:gd name="T38" fmla="*/ 637 w 2227"/>
                <a:gd name="T39" fmla="*/ 1449 h 2234"/>
                <a:gd name="T40" fmla="*/ 429 w 2227"/>
                <a:gd name="T41" fmla="*/ 1628 h 2234"/>
                <a:gd name="T42" fmla="*/ 287 w 2227"/>
                <a:gd name="T43" fmla="*/ 1861 h 2234"/>
                <a:gd name="T44" fmla="*/ 220 w 2227"/>
                <a:gd name="T45" fmla="*/ 2133 h 2234"/>
                <a:gd name="T46" fmla="*/ 172 w 2227"/>
                <a:gd name="T47" fmla="*/ 2215 h 2234"/>
                <a:gd name="T48" fmla="*/ 76 w 2227"/>
                <a:gd name="T49" fmla="*/ 2229 h 2234"/>
                <a:gd name="T50" fmla="*/ 7 w 2227"/>
                <a:gd name="T51" fmla="*/ 2164 h 2234"/>
                <a:gd name="T52" fmla="*/ 22 w 2227"/>
                <a:gd name="T53" fmla="*/ 1964 h 2234"/>
                <a:gd name="T54" fmla="*/ 126 w 2227"/>
                <a:gd name="T55" fmla="*/ 1684 h 2234"/>
                <a:gd name="T56" fmla="*/ 298 w 2227"/>
                <a:gd name="T57" fmla="*/ 1445 h 2234"/>
                <a:gd name="T58" fmla="*/ 528 w 2227"/>
                <a:gd name="T59" fmla="*/ 1257 h 2234"/>
                <a:gd name="T60" fmla="*/ 497 w 2227"/>
                <a:gd name="T61" fmla="*/ 1076 h 2234"/>
                <a:gd name="T62" fmla="*/ 425 w 2227"/>
                <a:gd name="T63" fmla="*/ 857 h 2234"/>
                <a:gd name="T64" fmla="*/ 427 w 2227"/>
                <a:gd name="T65" fmla="*/ 607 h 2234"/>
                <a:gd name="T66" fmla="*/ 517 w 2227"/>
                <a:gd name="T67" fmla="*/ 367 h 2234"/>
                <a:gd name="T68" fmla="*/ 679 w 2227"/>
                <a:gd name="T69" fmla="*/ 175 h 2234"/>
                <a:gd name="T70" fmla="*/ 898 w 2227"/>
                <a:gd name="T71" fmla="*/ 46 h 2234"/>
                <a:gd name="T72" fmla="*/ 1155 w 2227"/>
                <a:gd name="T73" fmla="*/ 0 h 2234"/>
                <a:gd name="T74" fmla="*/ 1413 w 2227"/>
                <a:gd name="T75" fmla="*/ 46 h 2234"/>
                <a:gd name="T76" fmla="*/ 1632 w 2227"/>
                <a:gd name="T77" fmla="*/ 175 h 2234"/>
                <a:gd name="T78" fmla="*/ 1794 w 2227"/>
                <a:gd name="T79" fmla="*/ 367 h 2234"/>
                <a:gd name="T80" fmla="*/ 1883 w 2227"/>
                <a:gd name="T81" fmla="*/ 607 h 2234"/>
                <a:gd name="T82" fmla="*/ 1884 w 2227"/>
                <a:gd name="T83" fmla="*/ 867 h 2234"/>
                <a:gd name="T84" fmla="*/ 1801 w 2227"/>
                <a:gd name="T85" fmla="*/ 1101 h 2234"/>
                <a:gd name="T86" fmla="*/ 1754 w 2227"/>
                <a:gd name="T87" fmla="*/ 1292 h 2234"/>
                <a:gd name="T88" fmla="*/ 1975 w 2227"/>
                <a:gd name="T89" fmla="*/ 1494 h 2234"/>
                <a:gd name="T90" fmla="*/ 2133 w 2227"/>
                <a:gd name="T91" fmla="*/ 1747 h 2234"/>
                <a:gd name="T92" fmla="*/ 2218 w 2227"/>
                <a:gd name="T93" fmla="*/ 2037 h 2234"/>
                <a:gd name="T94" fmla="*/ 2208 w 2227"/>
                <a:gd name="T95" fmla="*/ 2185 h 2234"/>
                <a:gd name="T96" fmla="*/ 2126 w 2227"/>
                <a:gd name="T97" fmla="*/ 2234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7" h="2234">
                  <a:moveTo>
                    <a:pt x="2116" y="2234"/>
                  </a:moveTo>
                  <a:lnTo>
                    <a:pt x="2092" y="2231"/>
                  </a:lnTo>
                  <a:lnTo>
                    <a:pt x="2070" y="2224"/>
                  </a:lnTo>
                  <a:lnTo>
                    <a:pt x="2050" y="2212"/>
                  </a:lnTo>
                  <a:lnTo>
                    <a:pt x="2034" y="2197"/>
                  </a:lnTo>
                  <a:lnTo>
                    <a:pt x="2020" y="2178"/>
                  </a:lnTo>
                  <a:lnTo>
                    <a:pt x="2011" y="2156"/>
                  </a:lnTo>
                  <a:lnTo>
                    <a:pt x="2006" y="2133"/>
                  </a:lnTo>
                  <a:lnTo>
                    <a:pt x="1998" y="2066"/>
                  </a:lnTo>
                  <a:lnTo>
                    <a:pt x="1985" y="2001"/>
                  </a:lnTo>
                  <a:lnTo>
                    <a:pt x="1968" y="1938"/>
                  </a:lnTo>
                  <a:lnTo>
                    <a:pt x="1945" y="1875"/>
                  </a:lnTo>
                  <a:lnTo>
                    <a:pt x="1919" y="1815"/>
                  </a:lnTo>
                  <a:lnTo>
                    <a:pt x="1887" y="1758"/>
                  </a:lnTo>
                  <a:lnTo>
                    <a:pt x="1852" y="1703"/>
                  </a:lnTo>
                  <a:lnTo>
                    <a:pt x="1813" y="1649"/>
                  </a:lnTo>
                  <a:lnTo>
                    <a:pt x="1771" y="1600"/>
                  </a:lnTo>
                  <a:lnTo>
                    <a:pt x="1724" y="1553"/>
                  </a:lnTo>
                  <a:lnTo>
                    <a:pt x="1674" y="1510"/>
                  </a:lnTo>
                  <a:lnTo>
                    <a:pt x="1622" y="1471"/>
                  </a:lnTo>
                  <a:lnTo>
                    <a:pt x="1566" y="1434"/>
                  </a:lnTo>
                  <a:lnTo>
                    <a:pt x="1508" y="1403"/>
                  </a:lnTo>
                  <a:lnTo>
                    <a:pt x="1446" y="1376"/>
                  </a:lnTo>
                  <a:lnTo>
                    <a:pt x="1243" y="1295"/>
                  </a:lnTo>
                  <a:lnTo>
                    <a:pt x="1428" y="1179"/>
                  </a:lnTo>
                  <a:lnTo>
                    <a:pt x="1472" y="1149"/>
                  </a:lnTo>
                  <a:lnTo>
                    <a:pt x="1514" y="1114"/>
                  </a:lnTo>
                  <a:lnTo>
                    <a:pt x="1550" y="1076"/>
                  </a:lnTo>
                  <a:lnTo>
                    <a:pt x="1581" y="1035"/>
                  </a:lnTo>
                  <a:lnTo>
                    <a:pt x="1609" y="992"/>
                  </a:lnTo>
                  <a:lnTo>
                    <a:pt x="1632" y="944"/>
                  </a:lnTo>
                  <a:lnTo>
                    <a:pt x="1650" y="896"/>
                  </a:lnTo>
                  <a:lnTo>
                    <a:pt x="1663" y="845"/>
                  </a:lnTo>
                  <a:lnTo>
                    <a:pt x="1671" y="793"/>
                  </a:lnTo>
                  <a:lnTo>
                    <a:pt x="1673" y="739"/>
                  </a:lnTo>
                  <a:lnTo>
                    <a:pt x="1670" y="683"/>
                  </a:lnTo>
                  <a:lnTo>
                    <a:pt x="1662" y="629"/>
                  </a:lnTo>
                  <a:lnTo>
                    <a:pt x="1647" y="576"/>
                  </a:lnTo>
                  <a:lnTo>
                    <a:pt x="1628" y="525"/>
                  </a:lnTo>
                  <a:lnTo>
                    <a:pt x="1603" y="478"/>
                  </a:lnTo>
                  <a:lnTo>
                    <a:pt x="1574" y="434"/>
                  </a:lnTo>
                  <a:lnTo>
                    <a:pt x="1540" y="393"/>
                  </a:lnTo>
                  <a:lnTo>
                    <a:pt x="1503" y="355"/>
                  </a:lnTo>
                  <a:lnTo>
                    <a:pt x="1461" y="322"/>
                  </a:lnTo>
                  <a:lnTo>
                    <a:pt x="1417" y="292"/>
                  </a:lnTo>
                  <a:lnTo>
                    <a:pt x="1369" y="267"/>
                  </a:lnTo>
                  <a:lnTo>
                    <a:pt x="1319" y="248"/>
                  </a:lnTo>
                  <a:lnTo>
                    <a:pt x="1266" y="233"/>
                  </a:lnTo>
                  <a:lnTo>
                    <a:pt x="1212" y="224"/>
                  </a:lnTo>
                  <a:lnTo>
                    <a:pt x="1155" y="221"/>
                  </a:lnTo>
                  <a:lnTo>
                    <a:pt x="1099" y="224"/>
                  </a:lnTo>
                  <a:lnTo>
                    <a:pt x="1044" y="233"/>
                  </a:lnTo>
                  <a:lnTo>
                    <a:pt x="992" y="248"/>
                  </a:lnTo>
                  <a:lnTo>
                    <a:pt x="942" y="267"/>
                  </a:lnTo>
                  <a:lnTo>
                    <a:pt x="894" y="292"/>
                  </a:lnTo>
                  <a:lnTo>
                    <a:pt x="849" y="322"/>
                  </a:lnTo>
                  <a:lnTo>
                    <a:pt x="808" y="355"/>
                  </a:lnTo>
                  <a:lnTo>
                    <a:pt x="771" y="393"/>
                  </a:lnTo>
                  <a:lnTo>
                    <a:pt x="737" y="434"/>
                  </a:lnTo>
                  <a:lnTo>
                    <a:pt x="708" y="478"/>
                  </a:lnTo>
                  <a:lnTo>
                    <a:pt x="683" y="525"/>
                  </a:lnTo>
                  <a:lnTo>
                    <a:pt x="663" y="576"/>
                  </a:lnTo>
                  <a:lnTo>
                    <a:pt x="648" y="629"/>
                  </a:lnTo>
                  <a:lnTo>
                    <a:pt x="640" y="683"/>
                  </a:lnTo>
                  <a:lnTo>
                    <a:pt x="636" y="739"/>
                  </a:lnTo>
                  <a:lnTo>
                    <a:pt x="639" y="790"/>
                  </a:lnTo>
                  <a:lnTo>
                    <a:pt x="646" y="839"/>
                  </a:lnTo>
                  <a:lnTo>
                    <a:pt x="658" y="887"/>
                  </a:lnTo>
                  <a:lnTo>
                    <a:pt x="675" y="933"/>
                  </a:lnTo>
                  <a:lnTo>
                    <a:pt x="696" y="977"/>
                  </a:lnTo>
                  <a:lnTo>
                    <a:pt x="720" y="1021"/>
                  </a:lnTo>
                  <a:lnTo>
                    <a:pt x="749" y="1061"/>
                  </a:lnTo>
                  <a:lnTo>
                    <a:pt x="781" y="1098"/>
                  </a:lnTo>
                  <a:lnTo>
                    <a:pt x="817" y="1132"/>
                  </a:lnTo>
                  <a:lnTo>
                    <a:pt x="857" y="1163"/>
                  </a:lnTo>
                  <a:lnTo>
                    <a:pt x="1035" y="1289"/>
                  </a:lnTo>
                  <a:lnTo>
                    <a:pt x="828" y="1358"/>
                  </a:lnTo>
                  <a:lnTo>
                    <a:pt x="762" y="1383"/>
                  </a:lnTo>
                  <a:lnTo>
                    <a:pt x="699" y="1413"/>
                  </a:lnTo>
                  <a:lnTo>
                    <a:pt x="637" y="1449"/>
                  </a:lnTo>
                  <a:lnTo>
                    <a:pt x="580" y="1488"/>
                  </a:lnTo>
                  <a:lnTo>
                    <a:pt x="527" y="1531"/>
                  </a:lnTo>
                  <a:lnTo>
                    <a:pt x="477" y="1577"/>
                  </a:lnTo>
                  <a:lnTo>
                    <a:pt x="429" y="1628"/>
                  </a:lnTo>
                  <a:lnTo>
                    <a:pt x="387" y="1682"/>
                  </a:lnTo>
                  <a:lnTo>
                    <a:pt x="349" y="1739"/>
                  </a:lnTo>
                  <a:lnTo>
                    <a:pt x="316" y="1799"/>
                  </a:lnTo>
                  <a:lnTo>
                    <a:pt x="287" y="1861"/>
                  </a:lnTo>
                  <a:lnTo>
                    <a:pt x="263" y="1926"/>
                  </a:lnTo>
                  <a:lnTo>
                    <a:pt x="243" y="1993"/>
                  </a:lnTo>
                  <a:lnTo>
                    <a:pt x="229" y="2062"/>
                  </a:lnTo>
                  <a:lnTo>
                    <a:pt x="220" y="2133"/>
                  </a:lnTo>
                  <a:lnTo>
                    <a:pt x="215" y="2158"/>
                  </a:lnTo>
                  <a:lnTo>
                    <a:pt x="205" y="2180"/>
                  </a:lnTo>
                  <a:lnTo>
                    <a:pt x="190" y="2199"/>
                  </a:lnTo>
                  <a:lnTo>
                    <a:pt x="172" y="2215"/>
                  </a:lnTo>
                  <a:lnTo>
                    <a:pt x="151" y="2226"/>
                  </a:lnTo>
                  <a:lnTo>
                    <a:pt x="127" y="2233"/>
                  </a:lnTo>
                  <a:lnTo>
                    <a:pt x="101" y="2234"/>
                  </a:lnTo>
                  <a:lnTo>
                    <a:pt x="76" y="2229"/>
                  </a:lnTo>
                  <a:lnTo>
                    <a:pt x="54" y="2218"/>
                  </a:lnTo>
                  <a:lnTo>
                    <a:pt x="34" y="2204"/>
                  </a:lnTo>
                  <a:lnTo>
                    <a:pt x="18" y="2185"/>
                  </a:lnTo>
                  <a:lnTo>
                    <a:pt x="7" y="2164"/>
                  </a:lnTo>
                  <a:lnTo>
                    <a:pt x="1" y="2140"/>
                  </a:lnTo>
                  <a:lnTo>
                    <a:pt x="0" y="2114"/>
                  </a:lnTo>
                  <a:lnTo>
                    <a:pt x="9" y="2038"/>
                  </a:lnTo>
                  <a:lnTo>
                    <a:pt x="22" y="1964"/>
                  </a:lnTo>
                  <a:lnTo>
                    <a:pt x="41" y="1890"/>
                  </a:lnTo>
                  <a:lnTo>
                    <a:pt x="66" y="1819"/>
                  </a:lnTo>
                  <a:lnTo>
                    <a:pt x="94" y="1751"/>
                  </a:lnTo>
                  <a:lnTo>
                    <a:pt x="126" y="1684"/>
                  </a:lnTo>
                  <a:lnTo>
                    <a:pt x="163" y="1619"/>
                  </a:lnTo>
                  <a:lnTo>
                    <a:pt x="204" y="1558"/>
                  </a:lnTo>
                  <a:lnTo>
                    <a:pt x="248" y="1500"/>
                  </a:lnTo>
                  <a:lnTo>
                    <a:pt x="298" y="1445"/>
                  </a:lnTo>
                  <a:lnTo>
                    <a:pt x="350" y="1392"/>
                  </a:lnTo>
                  <a:lnTo>
                    <a:pt x="406" y="1343"/>
                  </a:lnTo>
                  <a:lnTo>
                    <a:pt x="466" y="1298"/>
                  </a:lnTo>
                  <a:lnTo>
                    <a:pt x="528" y="1257"/>
                  </a:lnTo>
                  <a:lnTo>
                    <a:pt x="593" y="1220"/>
                  </a:lnTo>
                  <a:lnTo>
                    <a:pt x="557" y="1174"/>
                  </a:lnTo>
                  <a:lnTo>
                    <a:pt x="525" y="1126"/>
                  </a:lnTo>
                  <a:lnTo>
                    <a:pt x="497" y="1076"/>
                  </a:lnTo>
                  <a:lnTo>
                    <a:pt x="473" y="1024"/>
                  </a:lnTo>
                  <a:lnTo>
                    <a:pt x="452" y="969"/>
                  </a:lnTo>
                  <a:lnTo>
                    <a:pt x="436" y="913"/>
                  </a:lnTo>
                  <a:lnTo>
                    <a:pt x="425" y="857"/>
                  </a:lnTo>
                  <a:lnTo>
                    <a:pt x="418" y="799"/>
                  </a:lnTo>
                  <a:lnTo>
                    <a:pt x="415" y="739"/>
                  </a:lnTo>
                  <a:lnTo>
                    <a:pt x="418" y="672"/>
                  </a:lnTo>
                  <a:lnTo>
                    <a:pt x="427" y="607"/>
                  </a:lnTo>
                  <a:lnTo>
                    <a:pt x="442" y="544"/>
                  </a:lnTo>
                  <a:lnTo>
                    <a:pt x="461" y="482"/>
                  </a:lnTo>
                  <a:lnTo>
                    <a:pt x="487" y="423"/>
                  </a:lnTo>
                  <a:lnTo>
                    <a:pt x="517" y="367"/>
                  </a:lnTo>
                  <a:lnTo>
                    <a:pt x="551" y="314"/>
                  </a:lnTo>
                  <a:lnTo>
                    <a:pt x="590" y="263"/>
                  </a:lnTo>
                  <a:lnTo>
                    <a:pt x="632" y="217"/>
                  </a:lnTo>
                  <a:lnTo>
                    <a:pt x="679" y="175"/>
                  </a:lnTo>
                  <a:lnTo>
                    <a:pt x="729" y="136"/>
                  </a:lnTo>
                  <a:lnTo>
                    <a:pt x="782" y="102"/>
                  </a:lnTo>
                  <a:lnTo>
                    <a:pt x="838" y="71"/>
                  </a:lnTo>
                  <a:lnTo>
                    <a:pt x="898" y="46"/>
                  </a:lnTo>
                  <a:lnTo>
                    <a:pt x="959" y="27"/>
                  </a:lnTo>
                  <a:lnTo>
                    <a:pt x="1022" y="12"/>
                  </a:lnTo>
                  <a:lnTo>
                    <a:pt x="1089" y="3"/>
                  </a:lnTo>
                  <a:lnTo>
                    <a:pt x="1155" y="0"/>
                  </a:lnTo>
                  <a:lnTo>
                    <a:pt x="1222" y="3"/>
                  </a:lnTo>
                  <a:lnTo>
                    <a:pt x="1288" y="12"/>
                  </a:lnTo>
                  <a:lnTo>
                    <a:pt x="1352" y="27"/>
                  </a:lnTo>
                  <a:lnTo>
                    <a:pt x="1413" y="46"/>
                  </a:lnTo>
                  <a:lnTo>
                    <a:pt x="1472" y="71"/>
                  </a:lnTo>
                  <a:lnTo>
                    <a:pt x="1529" y="102"/>
                  </a:lnTo>
                  <a:lnTo>
                    <a:pt x="1582" y="136"/>
                  </a:lnTo>
                  <a:lnTo>
                    <a:pt x="1632" y="175"/>
                  </a:lnTo>
                  <a:lnTo>
                    <a:pt x="1678" y="217"/>
                  </a:lnTo>
                  <a:lnTo>
                    <a:pt x="1721" y="263"/>
                  </a:lnTo>
                  <a:lnTo>
                    <a:pt x="1760" y="314"/>
                  </a:lnTo>
                  <a:lnTo>
                    <a:pt x="1794" y="367"/>
                  </a:lnTo>
                  <a:lnTo>
                    <a:pt x="1824" y="423"/>
                  </a:lnTo>
                  <a:lnTo>
                    <a:pt x="1849" y="482"/>
                  </a:lnTo>
                  <a:lnTo>
                    <a:pt x="1868" y="544"/>
                  </a:lnTo>
                  <a:lnTo>
                    <a:pt x="1883" y="607"/>
                  </a:lnTo>
                  <a:lnTo>
                    <a:pt x="1892" y="672"/>
                  </a:lnTo>
                  <a:lnTo>
                    <a:pt x="1895" y="739"/>
                  </a:lnTo>
                  <a:lnTo>
                    <a:pt x="1892" y="804"/>
                  </a:lnTo>
                  <a:lnTo>
                    <a:pt x="1884" y="867"/>
                  </a:lnTo>
                  <a:lnTo>
                    <a:pt x="1871" y="928"/>
                  </a:lnTo>
                  <a:lnTo>
                    <a:pt x="1852" y="987"/>
                  </a:lnTo>
                  <a:lnTo>
                    <a:pt x="1829" y="1046"/>
                  </a:lnTo>
                  <a:lnTo>
                    <a:pt x="1801" y="1101"/>
                  </a:lnTo>
                  <a:lnTo>
                    <a:pt x="1769" y="1154"/>
                  </a:lnTo>
                  <a:lnTo>
                    <a:pt x="1732" y="1203"/>
                  </a:lnTo>
                  <a:lnTo>
                    <a:pt x="1689" y="1251"/>
                  </a:lnTo>
                  <a:lnTo>
                    <a:pt x="1754" y="1292"/>
                  </a:lnTo>
                  <a:lnTo>
                    <a:pt x="1814" y="1337"/>
                  </a:lnTo>
                  <a:lnTo>
                    <a:pt x="1871" y="1386"/>
                  </a:lnTo>
                  <a:lnTo>
                    <a:pt x="1925" y="1438"/>
                  </a:lnTo>
                  <a:lnTo>
                    <a:pt x="1975" y="1494"/>
                  </a:lnTo>
                  <a:lnTo>
                    <a:pt x="2020" y="1553"/>
                  </a:lnTo>
                  <a:lnTo>
                    <a:pt x="2062" y="1615"/>
                  </a:lnTo>
                  <a:lnTo>
                    <a:pt x="2099" y="1680"/>
                  </a:lnTo>
                  <a:lnTo>
                    <a:pt x="2133" y="1747"/>
                  </a:lnTo>
                  <a:lnTo>
                    <a:pt x="2161" y="1816"/>
                  </a:lnTo>
                  <a:lnTo>
                    <a:pt x="2185" y="1888"/>
                  </a:lnTo>
                  <a:lnTo>
                    <a:pt x="2204" y="1962"/>
                  </a:lnTo>
                  <a:lnTo>
                    <a:pt x="2218" y="2037"/>
                  </a:lnTo>
                  <a:lnTo>
                    <a:pt x="2227" y="2114"/>
                  </a:lnTo>
                  <a:lnTo>
                    <a:pt x="2226" y="2140"/>
                  </a:lnTo>
                  <a:lnTo>
                    <a:pt x="2219" y="2164"/>
                  </a:lnTo>
                  <a:lnTo>
                    <a:pt x="2208" y="2185"/>
                  </a:lnTo>
                  <a:lnTo>
                    <a:pt x="2193" y="2204"/>
                  </a:lnTo>
                  <a:lnTo>
                    <a:pt x="2173" y="2219"/>
                  </a:lnTo>
                  <a:lnTo>
                    <a:pt x="2151" y="2229"/>
                  </a:lnTo>
                  <a:lnTo>
                    <a:pt x="2126" y="2234"/>
                  </a:lnTo>
                  <a:lnTo>
                    <a:pt x="2116" y="22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156479" y="5589774"/>
            <a:ext cx="687189" cy="638915"/>
            <a:chOff x="5070475" y="5462588"/>
            <a:chExt cx="768351" cy="714375"/>
          </a:xfrm>
          <a:solidFill>
            <a:schemeClr val="bg1"/>
          </a:solidFill>
        </p:grpSpPr>
        <p:sp>
          <p:nvSpPr>
            <p:cNvPr id="123" name="Freeform 102"/>
            <p:cNvSpPr>
              <a:spLocks/>
            </p:cNvSpPr>
            <p:nvPr/>
          </p:nvSpPr>
          <p:spPr bwMode="auto">
            <a:xfrm>
              <a:off x="5070475" y="5545138"/>
              <a:ext cx="768350" cy="631825"/>
            </a:xfrm>
            <a:custGeom>
              <a:avLst/>
              <a:gdLst>
                <a:gd name="T0" fmla="*/ 3236 w 3387"/>
                <a:gd name="T1" fmla="*/ 1091 h 2784"/>
                <a:gd name="T2" fmla="*/ 3189 w 3387"/>
                <a:gd name="T3" fmla="*/ 1115 h 2784"/>
                <a:gd name="T4" fmla="*/ 3156 w 3387"/>
                <a:gd name="T5" fmla="*/ 1156 h 2784"/>
                <a:gd name="T6" fmla="*/ 3144 w 3387"/>
                <a:gd name="T7" fmla="*/ 1210 h 2784"/>
                <a:gd name="T8" fmla="*/ 3141 w 3387"/>
                <a:gd name="T9" fmla="*/ 2446 h 2784"/>
                <a:gd name="T10" fmla="*/ 3117 w 3387"/>
                <a:gd name="T11" fmla="*/ 2495 h 2784"/>
                <a:gd name="T12" fmla="*/ 3076 w 3387"/>
                <a:gd name="T13" fmla="*/ 2527 h 2784"/>
                <a:gd name="T14" fmla="*/ 3023 w 3387"/>
                <a:gd name="T15" fmla="*/ 2540 h 2784"/>
                <a:gd name="T16" fmla="*/ 334 w 3387"/>
                <a:gd name="T17" fmla="*/ 2537 h 2784"/>
                <a:gd name="T18" fmla="*/ 285 w 3387"/>
                <a:gd name="T19" fmla="*/ 2513 h 2784"/>
                <a:gd name="T20" fmla="*/ 253 w 3387"/>
                <a:gd name="T21" fmla="*/ 2472 h 2784"/>
                <a:gd name="T22" fmla="*/ 240 w 3387"/>
                <a:gd name="T23" fmla="*/ 2419 h 2784"/>
                <a:gd name="T24" fmla="*/ 243 w 3387"/>
                <a:gd name="T25" fmla="*/ 335 h 2784"/>
                <a:gd name="T26" fmla="*/ 267 w 3387"/>
                <a:gd name="T27" fmla="*/ 288 h 2784"/>
                <a:gd name="T28" fmla="*/ 308 w 3387"/>
                <a:gd name="T29" fmla="*/ 254 h 2784"/>
                <a:gd name="T30" fmla="*/ 361 w 3387"/>
                <a:gd name="T31" fmla="*/ 243 h 2784"/>
                <a:gd name="T32" fmla="*/ 1235 w 3387"/>
                <a:gd name="T33" fmla="*/ 239 h 2784"/>
                <a:gd name="T34" fmla="*/ 1283 w 3387"/>
                <a:gd name="T35" fmla="*/ 216 h 2784"/>
                <a:gd name="T36" fmla="*/ 1316 w 3387"/>
                <a:gd name="T37" fmla="*/ 174 h 2784"/>
                <a:gd name="T38" fmla="*/ 1329 w 3387"/>
                <a:gd name="T39" fmla="*/ 122 h 2784"/>
                <a:gd name="T40" fmla="*/ 1316 w 3387"/>
                <a:gd name="T41" fmla="*/ 68 h 2784"/>
                <a:gd name="T42" fmla="*/ 1283 w 3387"/>
                <a:gd name="T43" fmla="*/ 27 h 2784"/>
                <a:gd name="T44" fmla="*/ 1235 w 3387"/>
                <a:gd name="T45" fmla="*/ 4 h 2784"/>
                <a:gd name="T46" fmla="*/ 1204 w 3387"/>
                <a:gd name="T47" fmla="*/ 0 h 2784"/>
                <a:gd name="T48" fmla="*/ 1197 w 3387"/>
                <a:gd name="T49" fmla="*/ 2 h 2784"/>
                <a:gd name="T50" fmla="*/ 317 w 3387"/>
                <a:gd name="T51" fmla="*/ 6 h 2784"/>
                <a:gd name="T52" fmla="*/ 232 w 3387"/>
                <a:gd name="T53" fmla="*/ 27 h 2784"/>
                <a:gd name="T54" fmla="*/ 155 w 3387"/>
                <a:gd name="T55" fmla="*/ 67 h 2784"/>
                <a:gd name="T56" fmla="*/ 91 w 3387"/>
                <a:gd name="T57" fmla="*/ 125 h 2784"/>
                <a:gd name="T58" fmla="*/ 42 w 3387"/>
                <a:gd name="T59" fmla="*/ 194 h 2784"/>
                <a:gd name="T60" fmla="*/ 11 w 3387"/>
                <a:gd name="T61" fmla="*/ 277 h 2784"/>
                <a:gd name="T62" fmla="*/ 0 w 3387"/>
                <a:gd name="T63" fmla="*/ 366 h 2784"/>
                <a:gd name="T64" fmla="*/ 3 w 3387"/>
                <a:gd name="T65" fmla="*/ 2467 h 2784"/>
                <a:gd name="T66" fmla="*/ 25 w 3387"/>
                <a:gd name="T67" fmla="*/ 2552 h 2784"/>
                <a:gd name="T68" fmla="*/ 65 w 3387"/>
                <a:gd name="T69" fmla="*/ 2628 h 2784"/>
                <a:gd name="T70" fmla="*/ 122 w 3387"/>
                <a:gd name="T71" fmla="*/ 2693 h 2784"/>
                <a:gd name="T72" fmla="*/ 192 w 3387"/>
                <a:gd name="T73" fmla="*/ 2742 h 2784"/>
                <a:gd name="T74" fmla="*/ 273 w 3387"/>
                <a:gd name="T75" fmla="*/ 2773 h 2784"/>
                <a:gd name="T76" fmla="*/ 362 w 3387"/>
                <a:gd name="T77" fmla="*/ 2784 h 2784"/>
                <a:gd name="T78" fmla="*/ 3070 w 3387"/>
                <a:gd name="T79" fmla="*/ 2781 h 2784"/>
                <a:gd name="T80" fmla="*/ 3156 w 3387"/>
                <a:gd name="T81" fmla="*/ 2759 h 2784"/>
                <a:gd name="T82" fmla="*/ 3232 w 3387"/>
                <a:gd name="T83" fmla="*/ 2719 h 2784"/>
                <a:gd name="T84" fmla="*/ 3296 w 3387"/>
                <a:gd name="T85" fmla="*/ 2662 h 2784"/>
                <a:gd name="T86" fmla="*/ 3345 w 3387"/>
                <a:gd name="T87" fmla="*/ 2592 h 2784"/>
                <a:gd name="T88" fmla="*/ 3376 w 3387"/>
                <a:gd name="T89" fmla="*/ 2510 h 2784"/>
                <a:gd name="T90" fmla="*/ 3387 w 3387"/>
                <a:gd name="T91" fmla="*/ 2421 h 2784"/>
                <a:gd name="T92" fmla="*/ 3385 w 3387"/>
                <a:gd name="T93" fmla="*/ 1210 h 2784"/>
                <a:gd name="T94" fmla="*/ 3373 w 3387"/>
                <a:gd name="T95" fmla="*/ 1156 h 2784"/>
                <a:gd name="T96" fmla="*/ 3340 w 3387"/>
                <a:gd name="T97" fmla="*/ 1115 h 2784"/>
                <a:gd name="T98" fmla="*/ 3291 w 3387"/>
                <a:gd name="T99" fmla="*/ 1091 h 2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87" h="2784">
                  <a:moveTo>
                    <a:pt x="3264" y="1088"/>
                  </a:moveTo>
                  <a:lnTo>
                    <a:pt x="3236" y="1091"/>
                  </a:lnTo>
                  <a:lnTo>
                    <a:pt x="3211" y="1101"/>
                  </a:lnTo>
                  <a:lnTo>
                    <a:pt x="3189" y="1115"/>
                  </a:lnTo>
                  <a:lnTo>
                    <a:pt x="3170" y="1134"/>
                  </a:lnTo>
                  <a:lnTo>
                    <a:pt x="3156" y="1156"/>
                  </a:lnTo>
                  <a:lnTo>
                    <a:pt x="3147" y="1182"/>
                  </a:lnTo>
                  <a:lnTo>
                    <a:pt x="3144" y="1210"/>
                  </a:lnTo>
                  <a:lnTo>
                    <a:pt x="3144" y="2419"/>
                  </a:lnTo>
                  <a:lnTo>
                    <a:pt x="3141" y="2446"/>
                  </a:lnTo>
                  <a:lnTo>
                    <a:pt x="3131" y="2472"/>
                  </a:lnTo>
                  <a:lnTo>
                    <a:pt x="3117" y="2495"/>
                  </a:lnTo>
                  <a:lnTo>
                    <a:pt x="3098" y="2513"/>
                  </a:lnTo>
                  <a:lnTo>
                    <a:pt x="3076" y="2527"/>
                  </a:lnTo>
                  <a:lnTo>
                    <a:pt x="3050" y="2537"/>
                  </a:lnTo>
                  <a:lnTo>
                    <a:pt x="3023" y="2540"/>
                  </a:lnTo>
                  <a:lnTo>
                    <a:pt x="361" y="2540"/>
                  </a:lnTo>
                  <a:lnTo>
                    <a:pt x="334" y="2537"/>
                  </a:lnTo>
                  <a:lnTo>
                    <a:pt x="308" y="2527"/>
                  </a:lnTo>
                  <a:lnTo>
                    <a:pt x="285" y="2513"/>
                  </a:lnTo>
                  <a:lnTo>
                    <a:pt x="267" y="2495"/>
                  </a:lnTo>
                  <a:lnTo>
                    <a:pt x="253" y="2472"/>
                  </a:lnTo>
                  <a:lnTo>
                    <a:pt x="243" y="2446"/>
                  </a:lnTo>
                  <a:lnTo>
                    <a:pt x="240" y="2419"/>
                  </a:lnTo>
                  <a:lnTo>
                    <a:pt x="240" y="363"/>
                  </a:lnTo>
                  <a:lnTo>
                    <a:pt x="243" y="335"/>
                  </a:lnTo>
                  <a:lnTo>
                    <a:pt x="253" y="310"/>
                  </a:lnTo>
                  <a:lnTo>
                    <a:pt x="267" y="288"/>
                  </a:lnTo>
                  <a:lnTo>
                    <a:pt x="285" y="268"/>
                  </a:lnTo>
                  <a:lnTo>
                    <a:pt x="308" y="254"/>
                  </a:lnTo>
                  <a:lnTo>
                    <a:pt x="334" y="246"/>
                  </a:lnTo>
                  <a:lnTo>
                    <a:pt x="361" y="243"/>
                  </a:lnTo>
                  <a:lnTo>
                    <a:pt x="1207" y="243"/>
                  </a:lnTo>
                  <a:lnTo>
                    <a:pt x="1235" y="239"/>
                  </a:lnTo>
                  <a:lnTo>
                    <a:pt x="1261" y="230"/>
                  </a:lnTo>
                  <a:lnTo>
                    <a:pt x="1283" y="216"/>
                  </a:lnTo>
                  <a:lnTo>
                    <a:pt x="1302" y="196"/>
                  </a:lnTo>
                  <a:lnTo>
                    <a:pt x="1316" y="174"/>
                  </a:lnTo>
                  <a:lnTo>
                    <a:pt x="1325" y="149"/>
                  </a:lnTo>
                  <a:lnTo>
                    <a:pt x="1329" y="122"/>
                  </a:lnTo>
                  <a:lnTo>
                    <a:pt x="1325" y="94"/>
                  </a:lnTo>
                  <a:lnTo>
                    <a:pt x="1316" y="68"/>
                  </a:lnTo>
                  <a:lnTo>
                    <a:pt x="1302" y="46"/>
                  </a:lnTo>
                  <a:lnTo>
                    <a:pt x="1283" y="27"/>
                  </a:lnTo>
                  <a:lnTo>
                    <a:pt x="1261" y="13"/>
                  </a:lnTo>
                  <a:lnTo>
                    <a:pt x="1235" y="4"/>
                  </a:lnTo>
                  <a:lnTo>
                    <a:pt x="1207" y="0"/>
                  </a:lnTo>
                  <a:lnTo>
                    <a:pt x="1204" y="0"/>
                  </a:lnTo>
                  <a:lnTo>
                    <a:pt x="1200" y="1"/>
                  </a:lnTo>
                  <a:lnTo>
                    <a:pt x="1197" y="2"/>
                  </a:lnTo>
                  <a:lnTo>
                    <a:pt x="362" y="2"/>
                  </a:lnTo>
                  <a:lnTo>
                    <a:pt x="317" y="6"/>
                  </a:lnTo>
                  <a:lnTo>
                    <a:pt x="273" y="14"/>
                  </a:lnTo>
                  <a:lnTo>
                    <a:pt x="232" y="27"/>
                  </a:lnTo>
                  <a:lnTo>
                    <a:pt x="192" y="45"/>
                  </a:lnTo>
                  <a:lnTo>
                    <a:pt x="155" y="67"/>
                  </a:lnTo>
                  <a:lnTo>
                    <a:pt x="122" y="94"/>
                  </a:lnTo>
                  <a:lnTo>
                    <a:pt x="91" y="125"/>
                  </a:lnTo>
                  <a:lnTo>
                    <a:pt x="65" y="158"/>
                  </a:lnTo>
                  <a:lnTo>
                    <a:pt x="42" y="194"/>
                  </a:lnTo>
                  <a:lnTo>
                    <a:pt x="25" y="234"/>
                  </a:lnTo>
                  <a:lnTo>
                    <a:pt x="11" y="277"/>
                  </a:lnTo>
                  <a:lnTo>
                    <a:pt x="3" y="320"/>
                  </a:lnTo>
                  <a:lnTo>
                    <a:pt x="0" y="366"/>
                  </a:lnTo>
                  <a:lnTo>
                    <a:pt x="0" y="2421"/>
                  </a:lnTo>
                  <a:lnTo>
                    <a:pt x="3" y="2467"/>
                  </a:lnTo>
                  <a:lnTo>
                    <a:pt x="11" y="2510"/>
                  </a:lnTo>
                  <a:lnTo>
                    <a:pt x="25" y="2552"/>
                  </a:lnTo>
                  <a:lnTo>
                    <a:pt x="42" y="2592"/>
                  </a:lnTo>
                  <a:lnTo>
                    <a:pt x="65" y="2628"/>
                  </a:lnTo>
                  <a:lnTo>
                    <a:pt x="91" y="2662"/>
                  </a:lnTo>
                  <a:lnTo>
                    <a:pt x="122" y="2693"/>
                  </a:lnTo>
                  <a:lnTo>
                    <a:pt x="155" y="2719"/>
                  </a:lnTo>
                  <a:lnTo>
                    <a:pt x="192" y="2742"/>
                  </a:lnTo>
                  <a:lnTo>
                    <a:pt x="232" y="2759"/>
                  </a:lnTo>
                  <a:lnTo>
                    <a:pt x="273" y="2773"/>
                  </a:lnTo>
                  <a:lnTo>
                    <a:pt x="317" y="2781"/>
                  </a:lnTo>
                  <a:lnTo>
                    <a:pt x="362" y="2784"/>
                  </a:lnTo>
                  <a:lnTo>
                    <a:pt x="3025" y="2784"/>
                  </a:lnTo>
                  <a:lnTo>
                    <a:pt x="3070" y="2781"/>
                  </a:lnTo>
                  <a:lnTo>
                    <a:pt x="3114" y="2773"/>
                  </a:lnTo>
                  <a:lnTo>
                    <a:pt x="3156" y="2759"/>
                  </a:lnTo>
                  <a:lnTo>
                    <a:pt x="3195" y="2742"/>
                  </a:lnTo>
                  <a:lnTo>
                    <a:pt x="3232" y="2719"/>
                  </a:lnTo>
                  <a:lnTo>
                    <a:pt x="3266" y="2693"/>
                  </a:lnTo>
                  <a:lnTo>
                    <a:pt x="3296" y="2662"/>
                  </a:lnTo>
                  <a:lnTo>
                    <a:pt x="3322" y="2628"/>
                  </a:lnTo>
                  <a:lnTo>
                    <a:pt x="3345" y="2592"/>
                  </a:lnTo>
                  <a:lnTo>
                    <a:pt x="3362" y="2552"/>
                  </a:lnTo>
                  <a:lnTo>
                    <a:pt x="3376" y="2510"/>
                  </a:lnTo>
                  <a:lnTo>
                    <a:pt x="3384" y="2467"/>
                  </a:lnTo>
                  <a:lnTo>
                    <a:pt x="3387" y="2421"/>
                  </a:lnTo>
                  <a:lnTo>
                    <a:pt x="3387" y="1210"/>
                  </a:lnTo>
                  <a:lnTo>
                    <a:pt x="3385" y="1210"/>
                  </a:lnTo>
                  <a:lnTo>
                    <a:pt x="3382" y="1182"/>
                  </a:lnTo>
                  <a:lnTo>
                    <a:pt x="3373" y="1156"/>
                  </a:lnTo>
                  <a:lnTo>
                    <a:pt x="3358" y="1134"/>
                  </a:lnTo>
                  <a:lnTo>
                    <a:pt x="3340" y="1115"/>
                  </a:lnTo>
                  <a:lnTo>
                    <a:pt x="3317" y="1101"/>
                  </a:lnTo>
                  <a:lnTo>
                    <a:pt x="3291" y="1091"/>
                  </a:lnTo>
                  <a:lnTo>
                    <a:pt x="3264" y="108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3"/>
            <p:cNvSpPr>
              <a:spLocks/>
            </p:cNvSpPr>
            <p:nvPr/>
          </p:nvSpPr>
          <p:spPr bwMode="auto">
            <a:xfrm>
              <a:off x="5357813" y="5462588"/>
              <a:ext cx="481013" cy="488950"/>
            </a:xfrm>
            <a:custGeom>
              <a:avLst/>
              <a:gdLst>
                <a:gd name="T0" fmla="*/ 5 w 2122"/>
                <a:gd name="T1" fmla="*/ 2000 h 2157"/>
                <a:gd name="T2" fmla="*/ 0 w 2122"/>
                <a:gd name="T3" fmla="*/ 2035 h 2157"/>
                <a:gd name="T4" fmla="*/ 12 w 2122"/>
                <a:gd name="T5" fmla="*/ 2089 h 2157"/>
                <a:gd name="T6" fmla="*/ 45 w 2122"/>
                <a:gd name="T7" fmla="*/ 2130 h 2157"/>
                <a:gd name="T8" fmla="*/ 92 w 2122"/>
                <a:gd name="T9" fmla="*/ 2153 h 2157"/>
                <a:gd name="T10" fmla="*/ 145 w 2122"/>
                <a:gd name="T11" fmla="*/ 2153 h 2157"/>
                <a:gd name="T12" fmla="*/ 187 w 2122"/>
                <a:gd name="T13" fmla="*/ 2135 h 2157"/>
                <a:gd name="T14" fmla="*/ 219 w 2122"/>
                <a:gd name="T15" fmla="*/ 2102 h 2157"/>
                <a:gd name="T16" fmla="*/ 237 w 2122"/>
                <a:gd name="T17" fmla="*/ 2059 h 2157"/>
                <a:gd name="T18" fmla="*/ 261 w 2122"/>
                <a:gd name="T19" fmla="*/ 1963 h 2157"/>
                <a:gd name="T20" fmla="*/ 321 w 2122"/>
                <a:gd name="T21" fmla="*/ 1776 h 2157"/>
                <a:gd name="T22" fmla="*/ 401 w 2122"/>
                <a:gd name="T23" fmla="*/ 1599 h 2157"/>
                <a:gd name="T24" fmla="*/ 501 w 2122"/>
                <a:gd name="T25" fmla="*/ 1434 h 2157"/>
                <a:gd name="T26" fmla="*/ 617 w 2122"/>
                <a:gd name="T27" fmla="*/ 1282 h 2157"/>
                <a:gd name="T28" fmla="*/ 750 w 2122"/>
                <a:gd name="T29" fmla="*/ 1144 h 2157"/>
                <a:gd name="T30" fmla="*/ 898 w 2122"/>
                <a:gd name="T31" fmla="*/ 1022 h 2157"/>
                <a:gd name="T32" fmla="*/ 1059 w 2122"/>
                <a:gd name="T33" fmla="*/ 918 h 2157"/>
                <a:gd name="T34" fmla="*/ 1232 w 2122"/>
                <a:gd name="T35" fmla="*/ 831 h 2157"/>
                <a:gd name="T36" fmla="*/ 1416 w 2122"/>
                <a:gd name="T37" fmla="*/ 765 h 2157"/>
                <a:gd name="T38" fmla="*/ 1609 w 2122"/>
                <a:gd name="T39" fmla="*/ 720 h 2157"/>
                <a:gd name="T40" fmla="*/ 1453 w 2122"/>
                <a:gd name="T41" fmla="*/ 961 h 2157"/>
                <a:gd name="T42" fmla="*/ 1426 w 2122"/>
                <a:gd name="T43" fmla="*/ 1001 h 2157"/>
                <a:gd name="T44" fmla="*/ 1417 w 2122"/>
                <a:gd name="T45" fmla="*/ 1047 h 2157"/>
                <a:gd name="T46" fmla="*/ 1426 w 2122"/>
                <a:gd name="T47" fmla="*/ 1092 h 2157"/>
                <a:gd name="T48" fmla="*/ 1453 w 2122"/>
                <a:gd name="T49" fmla="*/ 1132 h 2157"/>
                <a:gd name="T50" fmla="*/ 1493 w 2122"/>
                <a:gd name="T51" fmla="*/ 1159 h 2157"/>
                <a:gd name="T52" fmla="*/ 1538 w 2122"/>
                <a:gd name="T53" fmla="*/ 1168 h 2157"/>
                <a:gd name="T54" fmla="*/ 1583 w 2122"/>
                <a:gd name="T55" fmla="*/ 1159 h 2157"/>
                <a:gd name="T56" fmla="*/ 1623 w 2122"/>
                <a:gd name="T57" fmla="*/ 1132 h 2157"/>
                <a:gd name="T58" fmla="*/ 2101 w 2122"/>
                <a:gd name="T59" fmla="*/ 650 h 2157"/>
                <a:gd name="T60" fmla="*/ 2120 w 2122"/>
                <a:gd name="T61" fmla="*/ 607 h 2157"/>
                <a:gd name="T62" fmla="*/ 2120 w 2122"/>
                <a:gd name="T63" fmla="*/ 560 h 2157"/>
                <a:gd name="T64" fmla="*/ 2101 w 2122"/>
                <a:gd name="T65" fmla="*/ 517 h 2157"/>
                <a:gd name="T66" fmla="*/ 1623 w 2122"/>
                <a:gd name="T67" fmla="*/ 35 h 2157"/>
                <a:gd name="T68" fmla="*/ 1583 w 2122"/>
                <a:gd name="T69" fmla="*/ 8 h 2157"/>
                <a:gd name="T70" fmla="*/ 1538 w 2122"/>
                <a:gd name="T71" fmla="*/ 0 h 2157"/>
                <a:gd name="T72" fmla="*/ 1493 w 2122"/>
                <a:gd name="T73" fmla="*/ 8 h 2157"/>
                <a:gd name="T74" fmla="*/ 1453 w 2122"/>
                <a:gd name="T75" fmla="*/ 35 h 2157"/>
                <a:gd name="T76" fmla="*/ 1426 w 2122"/>
                <a:gd name="T77" fmla="*/ 75 h 2157"/>
                <a:gd name="T78" fmla="*/ 1417 w 2122"/>
                <a:gd name="T79" fmla="*/ 120 h 2157"/>
                <a:gd name="T80" fmla="*/ 1426 w 2122"/>
                <a:gd name="T81" fmla="*/ 166 h 2157"/>
                <a:gd name="T82" fmla="*/ 1453 w 2122"/>
                <a:gd name="T83" fmla="*/ 206 h 2157"/>
                <a:gd name="T84" fmla="*/ 1598 w 2122"/>
                <a:gd name="T85" fmla="*/ 475 h 2157"/>
                <a:gd name="T86" fmla="*/ 1387 w 2122"/>
                <a:gd name="T87" fmla="*/ 521 h 2157"/>
                <a:gd name="T88" fmla="*/ 1184 w 2122"/>
                <a:gd name="T89" fmla="*/ 589 h 2157"/>
                <a:gd name="T90" fmla="*/ 993 w 2122"/>
                <a:gd name="T91" fmla="*/ 678 h 2157"/>
                <a:gd name="T92" fmla="*/ 813 w 2122"/>
                <a:gd name="T93" fmla="*/ 787 h 2157"/>
                <a:gd name="T94" fmla="*/ 647 w 2122"/>
                <a:gd name="T95" fmla="*/ 915 h 2157"/>
                <a:gd name="T96" fmla="*/ 496 w 2122"/>
                <a:gd name="T97" fmla="*/ 1059 h 2157"/>
                <a:gd name="T98" fmla="*/ 361 w 2122"/>
                <a:gd name="T99" fmla="*/ 1218 h 2157"/>
                <a:gd name="T100" fmla="*/ 244 w 2122"/>
                <a:gd name="T101" fmla="*/ 1393 h 2157"/>
                <a:gd name="T102" fmla="*/ 146 w 2122"/>
                <a:gd name="T103" fmla="*/ 1579 h 2157"/>
                <a:gd name="T104" fmla="*/ 68 w 2122"/>
                <a:gd name="T105" fmla="*/ 1777 h 2157"/>
                <a:gd name="T106" fmla="*/ 11 w 2122"/>
                <a:gd name="T107" fmla="*/ 1985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22" h="2157">
                  <a:moveTo>
                    <a:pt x="11" y="1985"/>
                  </a:moveTo>
                  <a:lnTo>
                    <a:pt x="5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3" y="2063"/>
                  </a:lnTo>
                  <a:lnTo>
                    <a:pt x="12" y="2089"/>
                  </a:lnTo>
                  <a:lnTo>
                    <a:pt x="27" y="2111"/>
                  </a:lnTo>
                  <a:lnTo>
                    <a:pt x="45" y="2130"/>
                  </a:lnTo>
                  <a:lnTo>
                    <a:pt x="68" y="2144"/>
                  </a:lnTo>
                  <a:lnTo>
                    <a:pt x="92" y="2153"/>
                  </a:lnTo>
                  <a:lnTo>
                    <a:pt x="120" y="2157"/>
                  </a:lnTo>
                  <a:lnTo>
                    <a:pt x="145" y="2153"/>
                  </a:lnTo>
                  <a:lnTo>
                    <a:pt x="167" y="2146"/>
                  </a:lnTo>
                  <a:lnTo>
                    <a:pt x="187" y="2135"/>
                  </a:lnTo>
                  <a:lnTo>
                    <a:pt x="204" y="2121"/>
                  </a:lnTo>
                  <a:lnTo>
                    <a:pt x="219" y="2102"/>
                  </a:lnTo>
                  <a:lnTo>
                    <a:pt x="230" y="2082"/>
                  </a:lnTo>
                  <a:lnTo>
                    <a:pt x="237" y="2059"/>
                  </a:lnTo>
                  <a:lnTo>
                    <a:pt x="239" y="2059"/>
                  </a:lnTo>
                  <a:lnTo>
                    <a:pt x="261" y="1963"/>
                  </a:lnTo>
                  <a:lnTo>
                    <a:pt x="288" y="1868"/>
                  </a:lnTo>
                  <a:lnTo>
                    <a:pt x="321" y="1776"/>
                  </a:lnTo>
                  <a:lnTo>
                    <a:pt x="358" y="1686"/>
                  </a:lnTo>
                  <a:lnTo>
                    <a:pt x="401" y="1599"/>
                  </a:lnTo>
                  <a:lnTo>
                    <a:pt x="449" y="1515"/>
                  </a:lnTo>
                  <a:lnTo>
                    <a:pt x="501" y="1434"/>
                  </a:lnTo>
                  <a:lnTo>
                    <a:pt x="557" y="1357"/>
                  </a:lnTo>
                  <a:lnTo>
                    <a:pt x="617" y="1282"/>
                  </a:lnTo>
                  <a:lnTo>
                    <a:pt x="682" y="1211"/>
                  </a:lnTo>
                  <a:lnTo>
                    <a:pt x="750" y="1144"/>
                  </a:lnTo>
                  <a:lnTo>
                    <a:pt x="822" y="1082"/>
                  </a:lnTo>
                  <a:lnTo>
                    <a:pt x="898" y="1022"/>
                  </a:lnTo>
                  <a:lnTo>
                    <a:pt x="977" y="968"/>
                  </a:lnTo>
                  <a:lnTo>
                    <a:pt x="1059" y="918"/>
                  </a:lnTo>
                  <a:lnTo>
                    <a:pt x="1145" y="871"/>
                  </a:lnTo>
                  <a:lnTo>
                    <a:pt x="1232" y="831"/>
                  </a:lnTo>
                  <a:lnTo>
                    <a:pt x="1323" y="796"/>
                  </a:lnTo>
                  <a:lnTo>
                    <a:pt x="1416" y="765"/>
                  </a:lnTo>
                  <a:lnTo>
                    <a:pt x="1511" y="739"/>
                  </a:lnTo>
                  <a:lnTo>
                    <a:pt x="1609" y="720"/>
                  </a:lnTo>
                  <a:lnTo>
                    <a:pt x="1708" y="705"/>
                  </a:lnTo>
                  <a:lnTo>
                    <a:pt x="1453" y="961"/>
                  </a:lnTo>
                  <a:lnTo>
                    <a:pt x="1436" y="980"/>
                  </a:lnTo>
                  <a:lnTo>
                    <a:pt x="1426" y="1001"/>
                  </a:lnTo>
                  <a:lnTo>
                    <a:pt x="1419" y="1023"/>
                  </a:lnTo>
                  <a:lnTo>
                    <a:pt x="1417" y="1047"/>
                  </a:lnTo>
                  <a:lnTo>
                    <a:pt x="1419" y="1070"/>
                  </a:lnTo>
                  <a:lnTo>
                    <a:pt x="1426" y="1092"/>
                  </a:lnTo>
                  <a:lnTo>
                    <a:pt x="1436" y="1114"/>
                  </a:lnTo>
                  <a:lnTo>
                    <a:pt x="1453" y="1132"/>
                  </a:lnTo>
                  <a:lnTo>
                    <a:pt x="1471" y="1148"/>
                  </a:lnTo>
                  <a:lnTo>
                    <a:pt x="1493" y="1159"/>
                  </a:lnTo>
                  <a:lnTo>
                    <a:pt x="1514" y="1165"/>
                  </a:lnTo>
                  <a:lnTo>
                    <a:pt x="1538" y="1168"/>
                  </a:lnTo>
                  <a:lnTo>
                    <a:pt x="1560" y="1165"/>
                  </a:lnTo>
                  <a:lnTo>
                    <a:pt x="1583" y="1159"/>
                  </a:lnTo>
                  <a:lnTo>
                    <a:pt x="1605" y="1148"/>
                  </a:lnTo>
                  <a:lnTo>
                    <a:pt x="1623" y="1132"/>
                  </a:lnTo>
                  <a:lnTo>
                    <a:pt x="2086" y="669"/>
                  </a:lnTo>
                  <a:lnTo>
                    <a:pt x="2101" y="650"/>
                  </a:lnTo>
                  <a:lnTo>
                    <a:pt x="2113" y="629"/>
                  </a:lnTo>
                  <a:lnTo>
                    <a:pt x="2120" y="607"/>
                  </a:lnTo>
                  <a:lnTo>
                    <a:pt x="2122" y="584"/>
                  </a:lnTo>
                  <a:lnTo>
                    <a:pt x="2120" y="560"/>
                  </a:lnTo>
                  <a:lnTo>
                    <a:pt x="2113" y="538"/>
                  </a:lnTo>
                  <a:lnTo>
                    <a:pt x="2101" y="517"/>
                  </a:lnTo>
                  <a:lnTo>
                    <a:pt x="2086" y="498"/>
                  </a:lnTo>
                  <a:lnTo>
                    <a:pt x="1623" y="35"/>
                  </a:lnTo>
                  <a:lnTo>
                    <a:pt x="1605" y="20"/>
                  </a:lnTo>
                  <a:lnTo>
                    <a:pt x="1583" y="8"/>
                  </a:lnTo>
                  <a:lnTo>
                    <a:pt x="1560" y="2"/>
                  </a:lnTo>
                  <a:lnTo>
                    <a:pt x="1538" y="0"/>
                  </a:lnTo>
                  <a:lnTo>
                    <a:pt x="1514" y="2"/>
                  </a:lnTo>
                  <a:lnTo>
                    <a:pt x="1493" y="8"/>
                  </a:lnTo>
                  <a:lnTo>
                    <a:pt x="1471" y="20"/>
                  </a:lnTo>
                  <a:lnTo>
                    <a:pt x="1453" y="35"/>
                  </a:lnTo>
                  <a:lnTo>
                    <a:pt x="1436" y="54"/>
                  </a:lnTo>
                  <a:lnTo>
                    <a:pt x="1426" y="75"/>
                  </a:lnTo>
                  <a:lnTo>
                    <a:pt x="1419" y="98"/>
                  </a:lnTo>
                  <a:lnTo>
                    <a:pt x="1417" y="120"/>
                  </a:lnTo>
                  <a:lnTo>
                    <a:pt x="1419" y="144"/>
                  </a:lnTo>
                  <a:lnTo>
                    <a:pt x="1426" y="166"/>
                  </a:lnTo>
                  <a:lnTo>
                    <a:pt x="1436" y="187"/>
                  </a:lnTo>
                  <a:lnTo>
                    <a:pt x="1453" y="206"/>
                  </a:lnTo>
                  <a:lnTo>
                    <a:pt x="1707" y="461"/>
                  </a:lnTo>
                  <a:lnTo>
                    <a:pt x="1598" y="475"/>
                  </a:lnTo>
                  <a:lnTo>
                    <a:pt x="1492" y="495"/>
                  </a:lnTo>
                  <a:lnTo>
                    <a:pt x="1387" y="521"/>
                  </a:lnTo>
                  <a:lnTo>
                    <a:pt x="1284" y="552"/>
                  </a:lnTo>
                  <a:lnTo>
                    <a:pt x="1184" y="589"/>
                  </a:lnTo>
                  <a:lnTo>
                    <a:pt x="1087" y="631"/>
                  </a:lnTo>
                  <a:lnTo>
                    <a:pt x="993" y="678"/>
                  </a:lnTo>
                  <a:lnTo>
                    <a:pt x="901" y="731"/>
                  </a:lnTo>
                  <a:lnTo>
                    <a:pt x="813" y="787"/>
                  </a:lnTo>
                  <a:lnTo>
                    <a:pt x="728" y="849"/>
                  </a:lnTo>
                  <a:lnTo>
                    <a:pt x="647" y="915"/>
                  </a:lnTo>
                  <a:lnTo>
                    <a:pt x="570" y="984"/>
                  </a:lnTo>
                  <a:lnTo>
                    <a:pt x="496" y="1059"/>
                  </a:lnTo>
                  <a:lnTo>
                    <a:pt x="426" y="1137"/>
                  </a:lnTo>
                  <a:lnTo>
                    <a:pt x="361" y="1218"/>
                  </a:lnTo>
                  <a:lnTo>
                    <a:pt x="300" y="1304"/>
                  </a:lnTo>
                  <a:lnTo>
                    <a:pt x="244" y="1393"/>
                  </a:lnTo>
                  <a:lnTo>
                    <a:pt x="192" y="1484"/>
                  </a:lnTo>
                  <a:lnTo>
                    <a:pt x="146" y="1579"/>
                  </a:lnTo>
                  <a:lnTo>
                    <a:pt x="104" y="1676"/>
                  </a:lnTo>
                  <a:lnTo>
                    <a:pt x="68" y="1777"/>
                  </a:lnTo>
                  <a:lnTo>
                    <a:pt x="37" y="1879"/>
                  </a:lnTo>
                  <a:lnTo>
                    <a:pt x="11" y="198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6245370" y="5492588"/>
            <a:ext cx="766410" cy="766410"/>
            <a:chOff x="6237739" y="5311411"/>
            <a:chExt cx="942747" cy="942747"/>
          </a:xfrm>
        </p:grpSpPr>
        <p:sp>
          <p:nvSpPr>
            <p:cNvPr id="126" name="Freeform 108"/>
            <p:cNvSpPr>
              <a:spLocks noEditPoints="1"/>
            </p:cNvSpPr>
            <p:nvPr/>
          </p:nvSpPr>
          <p:spPr bwMode="auto">
            <a:xfrm>
              <a:off x="6501130" y="5444053"/>
              <a:ext cx="415966" cy="677464"/>
            </a:xfrm>
            <a:custGeom>
              <a:avLst/>
              <a:gdLst>
                <a:gd name="T0" fmla="*/ 2050 w 2055"/>
                <a:gd name="T1" fmla="*/ 2308 h 3340"/>
                <a:gd name="T2" fmla="*/ 1328 w 2055"/>
                <a:gd name="T3" fmla="*/ 1623 h 3340"/>
                <a:gd name="T4" fmla="*/ 2055 w 2055"/>
                <a:gd name="T5" fmla="*/ 911 h 3340"/>
                <a:gd name="T6" fmla="*/ 1079 w 2055"/>
                <a:gd name="T7" fmla="*/ 0 h 3340"/>
                <a:gd name="T8" fmla="*/ 1079 w 2055"/>
                <a:gd name="T9" fmla="*/ 1387 h 3340"/>
                <a:gd name="T10" fmla="*/ 103 w 2055"/>
                <a:gd name="T11" fmla="*/ 463 h 3340"/>
                <a:gd name="T12" fmla="*/ 0 w 2055"/>
                <a:gd name="T13" fmla="*/ 565 h 3340"/>
                <a:gd name="T14" fmla="*/ 1079 w 2055"/>
                <a:gd name="T15" fmla="*/ 1560 h 3340"/>
                <a:gd name="T16" fmla="*/ 1079 w 2055"/>
                <a:gd name="T17" fmla="*/ 1724 h 3340"/>
                <a:gd name="T18" fmla="*/ 103 w 2055"/>
                <a:gd name="T19" fmla="*/ 2672 h 3340"/>
                <a:gd name="T20" fmla="*/ 155 w 2055"/>
                <a:gd name="T21" fmla="*/ 2775 h 3340"/>
                <a:gd name="T22" fmla="*/ 1079 w 2055"/>
                <a:gd name="T23" fmla="*/ 1869 h 3340"/>
                <a:gd name="T24" fmla="*/ 1079 w 2055"/>
                <a:gd name="T25" fmla="*/ 3340 h 3340"/>
                <a:gd name="T26" fmla="*/ 2047 w 2055"/>
                <a:gd name="T27" fmla="*/ 2316 h 3340"/>
                <a:gd name="T28" fmla="*/ 2055 w 2055"/>
                <a:gd name="T29" fmla="*/ 2312 h 3340"/>
                <a:gd name="T30" fmla="*/ 2053 w 2055"/>
                <a:gd name="T31" fmla="*/ 2310 h 3340"/>
                <a:gd name="T32" fmla="*/ 2055 w 2055"/>
                <a:gd name="T33" fmla="*/ 2308 h 3340"/>
                <a:gd name="T34" fmla="*/ 2050 w 2055"/>
                <a:gd name="T35" fmla="*/ 2308 h 3340"/>
                <a:gd name="T36" fmla="*/ 1181 w 2055"/>
                <a:gd name="T37" fmla="*/ 251 h 3340"/>
                <a:gd name="T38" fmla="*/ 1899 w 2055"/>
                <a:gd name="T39" fmla="*/ 927 h 3340"/>
                <a:gd name="T40" fmla="*/ 1254 w 2055"/>
                <a:gd name="T41" fmla="*/ 1554 h 3340"/>
                <a:gd name="T42" fmla="*/ 1181 w 2055"/>
                <a:gd name="T43" fmla="*/ 1485 h 3340"/>
                <a:gd name="T44" fmla="*/ 1181 w 2055"/>
                <a:gd name="T45" fmla="*/ 251 h 3340"/>
                <a:gd name="T46" fmla="*/ 1181 w 2055"/>
                <a:gd name="T47" fmla="*/ 1767 h 3340"/>
                <a:gd name="T48" fmla="*/ 1241 w 2055"/>
                <a:gd name="T49" fmla="*/ 1708 h 3340"/>
                <a:gd name="T50" fmla="*/ 1899 w 2055"/>
                <a:gd name="T51" fmla="*/ 2314 h 3340"/>
                <a:gd name="T52" fmla="*/ 1181 w 2055"/>
                <a:gd name="T53" fmla="*/ 3077 h 3340"/>
                <a:gd name="T54" fmla="*/ 1181 w 2055"/>
                <a:gd name="T55" fmla="*/ 1767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55" h="3340">
                  <a:moveTo>
                    <a:pt x="2050" y="2308"/>
                  </a:moveTo>
                  <a:lnTo>
                    <a:pt x="1328" y="1623"/>
                  </a:lnTo>
                  <a:lnTo>
                    <a:pt x="2055" y="911"/>
                  </a:lnTo>
                  <a:lnTo>
                    <a:pt x="1079" y="0"/>
                  </a:lnTo>
                  <a:lnTo>
                    <a:pt x="1079" y="1387"/>
                  </a:lnTo>
                  <a:lnTo>
                    <a:pt x="103" y="463"/>
                  </a:lnTo>
                  <a:lnTo>
                    <a:pt x="0" y="565"/>
                  </a:lnTo>
                  <a:lnTo>
                    <a:pt x="1079" y="1560"/>
                  </a:lnTo>
                  <a:lnTo>
                    <a:pt x="1079" y="1724"/>
                  </a:lnTo>
                  <a:lnTo>
                    <a:pt x="103" y="2672"/>
                  </a:lnTo>
                  <a:lnTo>
                    <a:pt x="155" y="2775"/>
                  </a:lnTo>
                  <a:lnTo>
                    <a:pt x="1079" y="1869"/>
                  </a:lnTo>
                  <a:lnTo>
                    <a:pt x="1079" y="3340"/>
                  </a:lnTo>
                  <a:lnTo>
                    <a:pt x="2047" y="2316"/>
                  </a:lnTo>
                  <a:lnTo>
                    <a:pt x="2055" y="2312"/>
                  </a:lnTo>
                  <a:lnTo>
                    <a:pt x="2053" y="2310"/>
                  </a:lnTo>
                  <a:lnTo>
                    <a:pt x="2055" y="2308"/>
                  </a:lnTo>
                  <a:lnTo>
                    <a:pt x="2050" y="2308"/>
                  </a:lnTo>
                  <a:close/>
                  <a:moveTo>
                    <a:pt x="1181" y="251"/>
                  </a:moveTo>
                  <a:lnTo>
                    <a:pt x="1899" y="927"/>
                  </a:lnTo>
                  <a:lnTo>
                    <a:pt x="1254" y="1554"/>
                  </a:lnTo>
                  <a:lnTo>
                    <a:pt x="1181" y="1485"/>
                  </a:lnTo>
                  <a:lnTo>
                    <a:pt x="1181" y="251"/>
                  </a:lnTo>
                  <a:close/>
                  <a:moveTo>
                    <a:pt x="1181" y="1767"/>
                  </a:moveTo>
                  <a:lnTo>
                    <a:pt x="1241" y="1708"/>
                  </a:lnTo>
                  <a:lnTo>
                    <a:pt x="1899" y="2314"/>
                  </a:lnTo>
                  <a:lnTo>
                    <a:pt x="1181" y="3077"/>
                  </a:lnTo>
                  <a:lnTo>
                    <a:pt x="1181" y="176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6237739" y="5311411"/>
              <a:ext cx="942747" cy="942747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7300645" y="5465506"/>
            <a:ext cx="821884" cy="820573"/>
            <a:chOff x="7421563" y="5313363"/>
            <a:chExt cx="993775" cy="992188"/>
          </a:xfrm>
          <a:solidFill>
            <a:schemeClr val="bg1"/>
          </a:solidFill>
        </p:grpSpPr>
        <p:sp>
          <p:nvSpPr>
            <p:cNvPr id="129" name="Freeform 113"/>
            <p:cNvSpPr>
              <a:spLocks noEditPoints="1"/>
            </p:cNvSpPr>
            <p:nvPr/>
          </p:nvSpPr>
          <p:spPr bwMode="auto">
            <a:xfrm>
              <a:off x="7421563" y="5313363"/>
              <a:ext cx="993775" cy="992188"/>
            </a:xfrm>
            <a:custGeom>
              <a:avLst/>
              <a:gdLst>
                <a:gd name="T0" fmla="*/ 1541 w 3758"/>
                <a:gd name="T1" fmla="*/ 31 h 3753"/>
                <a:gd name="T2" fmla="*/ 1122 w 3758"/>
                <a:gd name="T3" fmla="*/ 159 h 3753"/>
                <a:gd name="T4" fmla="*/ 751 w 3758"/>
                <a:gd name="T5" fmla="*/ 375 h 3753"/>
                <a:gd name="T6" fmla="*/ 441 w 3758"/>
                <a:gd name="T7" fmla="*/ 667 h 3753"/>
                <a:gd name="T8" fmla="*/ 204 w 3758"/>
                <a:gd name="T9" fmla="*/ 1024 h 3753"/>
                <a:gd name="T10" fmla="*/ 53 w 3758"/>
                <a:gd name="T11" fmla="*/ 1431 h 3753"/>
                <a:gd name="T12" fmla="*/ 0 w 3758"/>
                <a:gd name="T13" fmla="*/ 1877 h 3753"/>
                <a:gd name="T14" fmla="*/ 53 w 3758"/>
                <a:gd name="T15" fmla="*/ 2322 h 3753"/>
                <a:gd name="T16" fmla="*/ 204 w 3758"/>
                <a:gd name="T17" fmla="*/ 2730 h 3753"/>
                <a:gd name="T18" fmla="*/ 441 w 3758"/>
                <a:gd name="T19" fmla="*/ 3086 h 3753"/>
                <a:gd name="T20" fmla="*/ 751 w 3758"/>
                <a:gd name="T21" fmla="*/ 3379 h 3753"/>
                <a:gd name="T22" fmla="*/ 1122 w 3758"/>
                <a:gd name="T23" fmla="*/ 3595 h 3753"/>
                <a:gd name="T24" fmla="*/ 1541 w 3758"/>
                <a:gd name="T25" fmla="*/ 3722 h 3753"/>
                <a:gd name="T26" fmla="*/ 1994 w 3758"/>
                <a:gd name="T27" fmla="*/ 3750 h 3753"/>
                <a:gd name="T28" fmla="*/ 2431 w 3758"/>
                <a:gd name="T29" fmla="*/ 3671 h 3753"/>
                <a:gd name="T30" fmla="*/ 2828 w 3758"/>
                <a:gd name="T31" fmla="*/ 3497 h 3753"/>
                <a:gd name="T32" fmla="*/ 3170 w 3758"/>
                <a:gd name="T33" fmla="*/ 3241 h 3753"/>
                <a:gd name="T34" fmla="*/ 3445 w 3758"/>
                <a:gd name="T35" fmla="*/ 2915 h 3753"/>
                <a:gd name="T36" fmla="*/ 3641 w 3758"/>
                <a:gd name="T37" fmla="*/ 2532 h 3753"/>
                <a:gd name="T38" fmla="*/ 3744 w 3758"/>
                <a:gd name="T39" fmla="*/ 2104 h 3753"/>
                <a:gd name="T40" fmla="*/ 3744 w 3758"/>
                <a:gd name="T41" fmla="*/ 1650 h 3753"/>
                <a:gd name="T42" fmla="*/ 3641 w 3758"/>
                <a:gd name="T43" fmla="*/ 1222 h 3753"/>
                <a:gd name="T44" fmla="*/ 3445 w 3758"/>
                <a:gd name="T45" fmla="*/ 838 h 3753"/>
                <a:gd name="T46" fmla="*/ 3170 w 3758"/>
                <a:gd name="T47" fmla="*/ 513 h 3753"/>
                <a:gd name="T48" fmla="*/ 2828 w 3758"/>
                <a:gd name="T49" fmla="*/ 257 h 3753"/>
                <a:gd name="T50" fmla="*/ 2431 w 3758"/>
                <a:gd name="T51" fmla="*/ 82 h 3753"/>
                <a:gd name="T52" fmla="*/ 1994 w 3758"/>
                <a:gd name="T53" fmla="*/ 4 h 3753"/>
                <a:gd name="T54" fmla="*/ 1658 w 3758"/>
                <a:gd name="T55" fmla="*/ 3552 h 3753"/>
                <a:gd name="T56" fmla="*/ 1245 w 3758"/>
                <a:gd name="T57" fmla="*/ 3442 h 3753"/>
                <a:gd name="T58" fmla="*/ 880 w 3758"/>
                <a:gd name="T59" fmla="*/ 3240 h 3753"/>
                <a:gd name="T60" fmla="*/ 578 w 3758"/>
                <a:gd name="T61" fmla="*/ 2956 h 3753"/>
                <a:gd name="T62" fmla="*/ 353 w 3758"/>
                <a:gd name="T63" fmla="*/ 2606 h 3753"/>
                <a:gd name="T64" fmla="*/ 220 w 3758"/>
                <a:gd name="T65" fmla="*/ 2204 h 3753"/>
                <a:gd name="T66" fmla="*/ 191 w 3758"/>
                <a:gd name="T67" fmla="*/ 1766 h 3753"/>
                <a:gd name="T68" fmla="*/ 275 w 3758"/>
                <a:gd name="T69" fmla="*/ 1343 h 3753"/>
                <a:gd name="T70" fmla="*/ 455 w 3758"/>
                <a:gd name="T71" fmla="*/ 966 h 3753"/>
                <a:gd name="T72" fmla="*/ 720 w 3758"/>
                <a:gd name="T73" fmla="*/ 647 h 3753"/>
                <a:gd name="T74" fmla="*/ 1055 w 3758"/>
                <a:gd name="T75" fmla="*/ 401 h 3753"/>
                <a:gd name="T76" fmla="*/ 1446 w 3758"/>
                <a:gd name="T77" fmla="*/ 244 h 3753"/>
                <a:gd name="T78" fmla="*/ 1878 w 3758"/>
                <a:gd name="T79" fmla="*/ 188 h 3753"/>
                <a:gd name="T80" fmla="*/ 2312 w 3758"/>
                <a:gd name="T81" fmla="*/ 244 h 3753"/>
                <a:gd name="T82" fmla="*/ 2703 w 3758"/>
                <a:gd name="T83" fmla="*/ 401 h 3753"/>
                <a:gd name="T84" fmla="*/ 3038 w 3758"/>
                <a:gd name="T85" fmla="*/ 647 h 3753"/>
                <a:gd name="T86" fmla="*/ 3302 w 3758"/>
                <a:gd name="T87" fmla="*/ 966 h 3753"/>
                <a:gd name="T88" fmla="*/ 3483 w 3758"/>
                <a:gd name="T89" fmla="*/ 1343 h 3753"/>
                <a:gd name="T90" fmla="*/ 3567 w 3758"/>
                <a:gd name="T91" fmla="*/ 1766 h 3753"/>
                <a:gd name="T92" fmla="*/ 3538 w 3758"/>
                <a:gd name="T93" fmla="*/ 2204 h 3753"/>
                <a:gd name="T94" fmla="*/ 3405 w 3758"/>
                <a:gd name="T95" fmla="*/ 2606 h 3753"/>
                <a:gd name="T96" fmla="*/ 3179 w 3758"/>
                <a:gd name="T97" fmla="*/ 2956 h 3753"/>
                <a:gd name="T98" fmla="*/ 2877 w 3758"/>
                <a:gd name="T99" fmla="*/ 3240 h 3753"/>
                <a:gd name="T100" fmla="*/ 2512 w 3758"/>
                <a:gd name="T101" fmla="*/ 3442 h 3753"/>
                <a:gd name="T102" fmla="*/ 2100 w 3758"/>
                <a:gd name="T103" fmla="*/ 3552 h 3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8" h="3753">
                  <a:moveTo>
                    <a:pt x="1878" y="0"/>
                  </a:moveTo>
                  <a:lnTo>
                    <a:pt x="1764" y="4"/>
                  </a:lnTo>
                  <a:lnTo>
                    <a:pt x="1652" y="14"/>
                  </a:lnTo>
                  <a:lnTo>
                    <a:pt x="1541" y="31"/>
                  </a:lnTo>
                  <a:lnTo>
                    <a:pt x="1433" y="54"/>
                  </a:lnTo>
                  <a:lnTo>
                    <a:pt x="1326" y="82"/>
                  </a:lnTo>
                  <a:lnTo>
                    <a:pt x="1223" y="118"/>
                  </a:lnTo>
                  <a:lnTo>
                    <a:pt x="1122" y="159"/>
                  </a:lnTo>
                  <a:lnTo>
                    <a:pt x="1025" y="205"/>
                  </a:lnTo>
                  <a:lnTo>
                    <a:pt x="930" y="257"/>
                  </a:lnTo>
                  <a:lnTo>
                    <a:pt x="839" y="313"/>
                  </a:lnTo>
                  <a:lnTo>
                    <a:pt x="751" y="375"/>
                  </a:lnTo>
                  <a:lnTo>
                    <a:pt x="668" y="441"/>
                  </a:lnTo>
                  <a:lnTo>
                    <a:pt x="588" y="513"/>
                  </a:lnTo>
                  <a:lnTo>
                    <a:pt x="513" y="588"/>
                  </a:lnTo>
                  <a:lnTo>
                    <a:pt x="441" y="667"/>
                  </a:lnTo>
                  <a:lnTo>
                    <a:pt x="375" y="750"/>
                  </a:lnTo>
                  <a:lnTo>
                    <a:pt x="313" y="838"/>
                  </a:lnTo>
                  <a:lnTo>
                    <a:pt x="256" y="929"/>
                  </a:lnTo>
                  <a:lnTo>
                    <a:pt x="204" y="1024"/>
                  </a:lnTo>
                  <a:lnTo>
                    <a:pt x="158" y="1122"/>
                  </a:lnTo>
                  <a:lnTo>
                    <a:pt x="117" y="1222"/>
                  </a:lnTo>
                  <a:lnTo>
                    <a:pt x="82" y="1325"/>
                  </a:lnTo>
                  <a:lnTo>
                    <a:pt x="53" y="1431"/>
                  </a:lnTo>
                  <a:lnTo>
                    <a:pt x="31" y="1539"/>
                  </a:lnTo>
                  <a:lnTo>
                    <a:pt x="14" y="1650"/>
                  </a:lnTo>
                  <a:lnTo>
                    <a:pt x="3" y="1762"/>
                  </a:lnTo>
                  <a:lnTo>
                    <a:pt x="0" y="1877"/>
                  </a:lnTo>
                  <a:lnTo>
                    <a:pt x="3" y="1991"/>
                  </a:lnTo>
                  <a:lnTo>
                    <a:pt x="14" y="2104"/>
                  </a:lnTo>
                  <a:lnTo>
                    <a:pt x="31" y="2214"/>
                  </a:lnTo>
                  <a:lnTo>
                    <a:pt x="53" y="2322"/>
                  </a:lnTo>
                  <a:lnTo>
                    <a:pt x="82" y="2429"/>
                  </a:lnTo>
                  <a:lnTo>
                    <a:pt x="117" y="2532"/>
                  </a:lnTo>
                  <a:lnTo>
                    <a:pt x="158" y="2633"/>
                  </a:lnTo>
                  <a:lnTo>
                    <a:pt x="204" y="2730"/>
                  </a:lnTo>
                  <a:lnTo>
                    <a:pt x="256" y="2824"/>
                  </a:lnTo>
                  <a:lnTo>
                    <a:pt x="313" y="2915"/>
                  </a:lnTo>
                  <a:lnTo>
                    <a:pt x="375" y="3003"/>
                  </a:lnTo>
                  <a:lnTo>
                    <a:pt x="441" y="3086"/>
                  </a:lnTo>
                  <a:lnTo>
                    <a:pt x="513" y="3166"/>
                  </a:lnTo>
                  <a:lnTo>
                    <a:pt x="588" y="3241"/>
                  </a:lnTo>
                  <a:lnTo>
                    <a:pt x="668" y="3313"/>
                  </a:lnTo>
                  <a:lnTo>
                    <a:pt x="751" y="3379"/>
                  </a:lnTo>
                  <a:lnTo>
                    <a:pt x="839" y="3440"/>
                  </a:lnTo>
                  <a:lnTo>
                    <a:pt x="930" y="3497"/>
                  </a:lnTo>
                  <a:lnTo>
                    <a:pt x="1025" y="3549"/>
                  </a:lnTo>
                  <a:lnTo>
                    <a:pt x="1122" y="3595"/>
                  </a:lnTo>
                  <a:lnTo>
                    <a:pt x="1223" y="3636"/>
                  </a:lnTo>
                  <a:lnTo>
                    <a:pt x="1326" y="3671"/>
                  </a:lnTo>
                  <a:lnTo>
                    <a:pt x="1433" y="3700"/>
                  </a:lnTo>
                  <a:lnTo>
                    <a:pt x="1541" y="3722"/>
                  </a:lnTo>
                  <a:lnTo>
                    <a:pt x="1652" y="3739"/>
                  </a:lnTo>
                  <a:lnTo>
                    <a:pt x="1764" y="3750"/>
                  </a:lnTo>
                  <a:lnTo>
                    <a:pt x="1878" y="3753"/>
                  </a:lnTo>
                  <a:lnTo>
                    <a:pt x="1994" y="3750"/>
                  </a:lnTo>
                  <a:lnTo>
                    <a:pt x="2106" y="3739"/>
                  </a:lnTo>
                  <a:lnTo>
                    <a:pt x="2217" y="3722"/>
                  </a:lnTo>
                  <a:lnTo>
                    <a:pt x="2325" y="3700"/>
                  </a:lnTo>
                  <a:lnTo>
                    <a:pt x="2431" y="3671"/>
                  </a:lnTo>
                  <a:lnTo>
                    <a:pt x="2535" y="3636"/>
                  </a:lnTo>
                  <a:lnTo>
                    <a:pt x="2635" y="3595"/>
                  </a:lnTo>
                  <a:lnTo>
                    <a:pt x="2733" y="3549"/>
                  </a:lnTo>
                  <a:lnTo>
                    <a:pt x="2828" y="3497"/>
                  </a:lnTo>
                  <a:lnTo>
                    <a:pt x="2919" y="3440"/>
                  </a:lnTo>
                  <a:lnTo>
                    <a:pt x="3007" y="3379"/>
                  </a:lnTo>
                  <a:lnTo>
                    <a:pt x="3090" y="3313"/>
                  </a:lnTo>
                  <a:lnTo>
                    <a:pt x="3170" y="3241"/>
                  </a:lnTo>
                  <a:lnTo>
                    <a:pt x="3245" y="3166"/>
                  </a:lnTo>
                  <a:lnTo>
                    <a:pt x="3317" y="3086"/>
                  </a:lnTo>
                  <a:lnTo>
                    <a:pt x="3383" y="3003"/>
                  </a:lnTo>
                  <a:lnTo>
                    <a:pt x="3445" y="2915"/>
                  </a:lnTo>
                  <a:lnTo>
                    <a:pt x="3502" y="2824"/>
                  </a:lnTo>
                  <a:lnTo>
                    <a:pt x="3553" y="2730"/>
                  </a:lnTo>
                  <a:lnTo>
                    <a:pt x="3600" y="2633"/>
                  </a:lnTo>
                  <a:lnTo>
                    <a:pt x="3641" y="2532"/>
                  </a:lnTo>
                  <a:lnTo>
                    <a:pt x="3676" y="2429"/>
                  </a:lnTo>
                  <a:lnTo>
                    <a:pt x="3705" y="2322"/>
                  </a:lnTo>
                  <a:lnTo>
                    <a:pt x="3727" y="2214"/>
                  </a:lnTo>
                  <a:lnTo>
                    <a:pt x="3744" y="2104"/>
                  </a:lnTo>
                  <a:lnTo>
                    <a:pt x="3755" y="1991"/>
                  </a:lnTo>
                  <a:lnTo>
                    <a:pt x="3758" y="1877"/>
                  </a:lnTo>
                  <a:lnTo>
                    <a:pt x="3755" y="1762"/>
                  </a:lnTo>
                  <a:lnTo>
                    <a:pt x="3744" y="1650"/>
                  </a:lnTo>
                  <a:lnTo>
                    <a:pt x="3727" y="1539"/>
                  </a:lnTo>
                  <a:lnTo>
                    <a:pt x="3705" y="1431"/>
                  </a:lnTo>
                  <a:lnTo>
                    <a:pt x="3676" y="1325"/>
                  </a:lnTo>
                  <a:lnTo>
                    <a:pt x="3641" y="1222"/>
                  </a:lnTo>
                  <a:lnTo>
                    <a:pt x="3600" y="1122"/>
                  </a:lnTo>
                  <a:lnTo>
                    <a:pt x="3553" y="1024"/>
                  </a:lnTo>
                  <a:lnTo>
                    <a:pt x="3502" y="929"/>
                  </a:lnTo>
                  <a:lnTo>
                    <a:pt x="3445" y="838"/>
                  </a:lnTo>
                  <a:lnTo>
                    <a:pt x="3383" y="750"/>
                  </a:lnTo>
                  <a:lnTo>
                    <a:pt x="3317" y="667"/>
                  </a:lnTo>
                  <a:lnTo>
                    <a:pt x="3245" y="588"/>
                  </a:lnTo>
                  <a:lnTo>
                    <a:pt x="3170" y="513"/>
                  </a:lnTo>
                  <a:lnTo>
                    <a:pt x="3090" y="441"/>
                  </a:lnTo>
                  <a:lnTo>
                    <a:pt x="3007" y="375"/>
                  </a:lnTo>
                  <a:lnTo>
                    <a:pt x="2919" y="313"/>
                  </a:lnTo>
                  <a:lnTo>
                    <a:pt x="2828" y="257"/>
                  </a:lnTo>
                  <a:lnTo>
                    <a:pt x="2733" y="205"/>
                  </a:lnTo>
                  <a:lnTo>
                    <a:pt x="2635" y="159"/>
                  </a:lnTo>
                  <a:lnTo>
                    <a:pt x="2535" y="118"/>
                  </a:lnTo>
                  <a:lnTo>
                    <a:pt x="2431" y="82"/>
                  </a:lnTo>
                  <a:lnTo>
                    <a:pt x="2325" y="54"/>
                  </a:lnTo>
                  <a:lnTo>
                    <a:pt x="2217" y="31"/>
                  </a:lnTo>
                  <a:lnTo>
                    <a:pt x="2106" y="14"/>
                  </a:lnTo>
                  <a:lnTo>
                    <a:pt x="1994" y="4"/>
                  </a:lnTo>
                  <a:lnTo>
                    <a:pt x="1878" y="0"/>
                  </a:lnTo>
                  <a:close/>
                  <a:moveTo>
                    <a:pt x="1878" y="3565"/>
                  </a:moveTo>
                  <a:lnTo>
                    <a:pt x="1768" y="3562"/>
                  </a:lnTo>
                  <a:lnTo>
                    <a:pt x="1658" y="3552"/>
                  </a:lnTo>
                  <a:lnTo>
                    <a:pt x="1551" y="3533"/>
                  </a:lnTo>
                  <a:lnTo>
                    <a:pt x="1446" y="3509"/>
                  </a:lnTo>
                  <a:lnTo>
                    <a:pt x="1345" y="3479"/>
                  </a:lnTo>
                  <a:lnTo>
                    <a:pt x="1245" y="3442"/>
                  </a:lnTo>
                  <a:lnTo>
                    <a:pt x="1149" y="3400"/>
                  </a:lnTo>
                  <a:lnTo>
                    <a:pt x="1055" y="3352"/>
                  </a:lnTo>
                  <a:lnTo>
                    <a:pt x="967" y="3299"/>
                  </a:lnTo>
                  <a:lnTo>
                    <a:pt x="880" y="3240"/>
                  </a:lnTo>
                  <a:lnTo>
                    <a:pt x="798" y="3176"/>
                  </a:lnTo>
                  <a:lnTo>
                    <a:pt x="720" y="3107"/>
                  </a:lnTo>
                  <a:lnTo>
                    <a:pt x="647" y="3034"/>
                  </a:lnTo>
                  <a:lnTo>
                    <a:pt x="578" y="2956"/>
                  </a:lnTo>
                  <a:lnTo>
                    <a:pt x="514" y="2874"/>
                  </a:lnTo>
                  <a:lnTo>
                    <a:pt x="455" y="2788"/>
                  </a:lnTo>
                  <a:lnTo>
                    <a:pt x="401" y="2699"/>
                  </a:lnTo>
                  <a:lnTo>
                    <a:pt x="353" y="2606"/>
                  </a:lnTo>
                  <a:lnTo>
                    <a:pt x="311" y="2510"/>
                  </a:lnTo>
                  <a:lnTo>
                    <a:pt x="275" y="2410"/>
                  </a:lnTo>
                  <a:lnTo>
                    <a:pt x="244" y="2309"/>
                  </a:lnTo>
                  <a:lnTo>
                    <a:pt x="220" y="2204"/>
                  </a:lnTo>
                  <a:lnTo>
                    <a:pt x="202" y="2097"/>
                  </a:lnTo>
                  <a:lnTo>
                    <a:pt x="191" y="1988"/>
                  </a:lnTo>
                  <a:lnTo>
                    <a:pt x="188" y="1877"/>
                  </a:lnTo>
                  <a:lnTo>
                    <a:pt x="191" y="1766"/>
                  </a:lnTo>
                  <a:lnTo>
                    <a:pt x="202" y="1656"/>
                  </a:lnTo>
                  <a:lnTo>
                    <a:pt x="220" y="1549"/>
                  </a:lnTo>
                  <a:lnTo>
                    <a:pt x="244" y="1445"/>
                  </a:lnTo>
                  <a:lnTo>
                    <a:pt x="275" y="1343"/>
                  </a:lnTo>
                  <a:lnTo>
                    <a:pt x="311" y="1244"/>
                  </a:lnTo>
                  <a:lnTo>
                    <a:pt x="353" y="1148"/>
                  </a:lnTo>
                  <a:lnTo>
                    <a:pt x="401" y="1056"/>
                  </a:lnTo>
                  <a:lnTo>
                    <a:pt x="455" y="966"/>
                  </a:lnTo>
                  <a:lnTo>
                    <a:pt x="514" y="880"/>
                  </a:lnTo>
                  <a:lnTo>
                    <a:pt x="578" y="798"/>
                  </a:lnTo>
                  <a:lnTo>
                    <a:pt x="647" y="720"/>
                  </a:lnTo>
                  <a:lnTo>
                    <a:pt x="720" y="647"/>
                  </a:lnTo>
                  <a:lnTo>
                    <a:pt x="798" y="579"/>
                  </a:lnTo>
                  <a:lnTo>
                    <a:pt x="880" y="514"/>
                  </a:lnTo>
                  <a:lnTo>
                    <a:pt x="967" y="456"/>
                  </a:lnTo>
                  <a:lnTo>
                    <a:pt x="1055" y="401"/>
                  </a:lnTo>
                  <a:lnTo>
                    <a:pt x="1149" y="353"/>
                  </a:lnTo>
                  <a:lnTo>
                    <a:pt x="1245" y="311"/>
                  </a:lnTo>
                  <a:lnTo>
                    <a:pt x="1345" y="275"/>
                  </a:lnTo>
                  <a:lnTo>
                    <a:pt x="1446" y="244"/>
                  </a:lnTo>
                  <a:lnTo>
                    <a:pt x="1551" y="220"/>
                  </a:lnTo>
                  <a:lnTo>
                    <a:pt x="1658" y="203"/>
                  </a:lnTo>
                  <a:lnTo>
                    <a:pt x="1768" y="192"/>
                  </a:lnTo>
                  <a:lnTo>
                    <a:pt x="1878" y="188"/>
                  </a:lnTo>
                  <a:lnTo>
                    <a:pt x="1990" y="192"/>
                  </a:lnTo>
                  <a:lnTo>
                    <a:pt x="2100" y="203"/>
                  </a:lnTo>
                  <a:lnTo>
                    <a:pt x="2207" y="220"/>
                  </a:lnTo>
                  <a:lnTo>
                    <a:pt x="2312" y="244"/>
                  </a:lnTo>
                  <a:lnTo>
                    <a:pt x="2413" y="275"/>
                  </a:lnTo>
                  <a:lnTo>
                    <a:pt x="2512" y="311"/>
                  </a:lnTo>
                  <a:lnTo>
                    <a:pt x="2609" y="353"/>
                  </a:lnTo>
                  <a:lnTo>
                    <a:pt x="2703" y="401"/>
                  </a:lnTo>
                  <a:lnTo>
                    <a:pt x="2791" y="456"/>
                  </a:lnTo>
                  <a:lnTo>
                    <a:pt x="2877" y="514"/>
                  </a:lnTo>
                  <a:lnTo>
                    <a:pt x="2959" y="579"/>
                  </a:lnTo>
                  <a:lnTo>
                    <a:pt x="3038" y="647"/>
                  </a:lnTo>
                  <a:lnTo>
                    <a:pt x="3111" y="720"/>
                  </a:lnTo>
                  <a:lnTo>
                    <a:pt x="3179" y="798"/>
                  </a:lnTo>
                  <a:lnTo>
                    <a:pt x="3244" y="880"/>
                  </a:lnTo>
                  <a:lnTo>
                    <a:pt x="3302" y="966"/>
                  </a:lnTo>
                  <a:lnTo>
                    <a:pt x="3357" y="1056"/>
                  </a:lnTo>
                  <a:lnTo>
                    <a:pt x="3405" y="1148"/>
                  </a:lnTo>
                  <a:lnTo>
                    <a:pt x="3447" y="1244"/>
                  </a:lnTo>
                  <a:lnTo>
                    <a:pt x="3483" y="1343"/>
                  </a:lnTo>
                  <a:lnTo>
                    <a:pt x="3514" y="1445"/>
                  </a:lnTo>
                  <a:lnTo>
                    <a:pt x="3538" y="1549"/>
                  </a:lnTo>
                  <a:lnTo>
                    <a:pt x="3555" y="1656"/>
                  </a:lnTo>
                  <a:lnTo>
                    <a:pt x="3567" y="1766"/>
                  </a:lnTo>
                  <a:lnTo>
                    <a:pt x="3570" y="1877"/>
                  </a:lnTo>
                  <a:lnTo>
                    <a:pt x="3567" y="1988"/>
                  </a:lnTo>
                  <a:lnTo>
                    <a:pt x="3555" y="2097"/>
                  </a:lnTo>
                  <a:lnTo>
                    <a:pt x="3538" y="2204"/>
                  </a:lnTo>
                  <a:lnTo>
                    <a:pt x="3514" y="2309"/>
                  </a:lnTo>
                  <a:lnTo>
                    <a:pt x="3483" y="2410"/>
                  </a:lnTo>
                  <a:lnTo>
                    <a:pt x="3447" y="2510"/>
                  </a:lnTo>
                  <a:lnTo>
                    <a:pt x="3405" y="2606"/>
                  </a:lnTo>
                  <a:lnTo>
                    <a:pt x="3357" y="2699"/>
                  </a:lnTo>
                  <a:lnTo>
                    <a:pt x="3302" y="2788"/>
                  </a:lnTo>
                  <a:lnTo>
                    <a:pt x="3244" y="2874"/>
                  </a:lnTo>
                  <a:lnTo>
                    <a:pt x="3179" y="2956"/>
                  </a:lnTo>
                  <a:lnTo>
                    <a:pt x="3111" y="3034"/>
                  </a:lnTo>
                  <a:lnTo>
                    <a:pt x="3038" y="3107"/>
                  </a:lnTo>
                  <a:lnTo>
                    <a:pt x="2959" y="3176"/>
                  </a:lnTo>
                  <a:lnTo>
                    <a:pt x="2877" y="3240"/>
                  </a:lnTo>
                  <a:lnTo>
                    <a:pt x="2791" y="3299"/>
                  </a:lnTo>
                  <a:lnTo>
                    <a:pt x="2703" y="3352"/>
                  </a:lnTo>
                  <a:lnTo>
                    <a:pt x="2609" y="3400"/>
                  </a:lnTo>
                  <a:lnTo>
                    <a:pt x="2512" y="3442"/>
                  </a:lnTo>
                  <a:lnTo>
                    <a:pt x="2413" y="3479"/>
                  </a:lnTo>
                  <a:lnTo>
                    <a:pt x="2312" y="3509"/>
                  </a:lnTo>
                  <a:lnTo>
                    <a:pt x="2207" y="3533"/>
                  </a:lnTo>
                  <a:lnTo>
                    <a:pt x="2100" y="3552"/>
                  </a:lnTo>
                  <a:lnTo>
                    <a:pt x="1990" y="3562"/>
                  </a:lnTo>
                  <a:lnTo>
                    <a:pt x="1878" y="356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4"/>
            <p:cNvSpPr>
              <a:spLocks noEditPoints="1"/>
            </p:cNvSpPr>
            <p:nvPr/>
          </p:nvSpPr>
          <p:spPr bwMode="auto">
            <a:xfrm>
              <a:off x="7672388" y="5529263"/>
              <a:ext cx="490538" cy="558800"/>
            </a:xfrm>
            <a:custGeom>
              <a:avLst/>
              <a:gdLst>
                <a:gd name="T0" fmla="*/ 1523 w 1849"/>
                <a:gd name="T1" fmla="*/ 293 h 2111"/>
                <a:gd name="T2" fmla="*/ 1566 w 1849"/>
                <a:gd name="T3" fmla="*/ 200 h 2111"/>
                <a:gd name="T4" fmla="*/ 1649 w 1849"/>
                <a:gd name="T5" fmla="*/ 142 h 2111"/>
                <a:gd name="T6" fmla="*/ 1849 w 1849"/>
                <a:gd name="T7" fmla="*/ 130 h 2111"/>
                <a:gd name="T8" fmla="*/ 0 w 1849"/>
                <a:gd name="T9" fmla="*/ 130 h 2111"/>
                <a:gd name="T10" fmla="*/ 198 w 1849"/>
                <a:gd name="T11" fmla="*/ 142 h 2111"/>
                <a:gd name="T12" fmla="*/ 281 w 1849"/>
                <a:gd name="T13" fmla="*/ 200 h 2111"/>
                <a:gd name="T14" fmla="*/ 325 w 1849"/>
                <a:gd name="T15" fmla="*/ 293 h 2111"/>
                <a:gd name="T16" fmla="*/ 330 w 1849"/>
                <a:gd name="T17" fmla="*/ 575 h 2111"/>
                <a:gd name="T18" fmla="*/ 369 w 1849"/>
                <a:gd name="T19" fmla="*/ 705 h 2111"/>
                <a:gd name="T20" fmla="*/ 448 w 1849"/>
                <a:gd name="T21" fmla="*/ 810 h 2111"/>
                <a:gd name="T22" fmla="*/ 546 w 1849"/>
                <a:gd name="T23" fmla="*/ 886 h 2111"/>
                <a:gd name="T24" fmla="*/ 608 w 1849"/>
                <a:gd name="T25" fmla="*/ 979 h 2111"/>
                <a:gd name="T26" fmla="*/ 619 w 1849"/>
                <a:gd name="T27" fmla="*/ 1096 h 2111"/>
                <a:gd name="T28" fmla="*/ 572 w 1849"/>
                <a:gd name="T29" fmla="*/ 1200 h 2111"/>
                <a:gd name="T30" fmla="*/ 476 w 1849"/>
                <a:gd name="T31" fmla="*/ 1278 h 2111"/>
                <a:gd name="T32" fmla="*/ 380 w 1849"/>
                <a:gd name="T33" fmla="*/ 1390 h 2111"/>
                <a:gd name="T34" fmla="*/ 331 w 1849"/>
                <a:gd name="T35" fmla="*/ 1532 h 2111"/>
                <a:gd name="T36" fmla="*/ 325 w 1849"/>
                <a:gd name="T37" fmla="*/ 1819 h 2111"/>
                <a:gd name="T38" fmla="*/ 281 w 1849"/>
                <a:gd name="T39" fmla="*/ 1912 h 2111"/>
                <a:gd name="T40" fmla="*/ 198 w 1849"/>
                <a:gd name="T41" fmla="*/ 1970 h 2111"/>
                <a:gd name="T42" fmla="*/ 0 w 1849"/>
                <a:gd name="T43" fmla="*/ 1983 h 2111"/>
                <a:gd name="T44" fmla="*/ 1849 w 1849"/>
                <a:gd name="T45" fmla="*/ 1983 h 2111"/>
                <a:gd name="T46" fmla="*/ 1649 w 1849"/>
                <a:gd name="T47" fmla="*/ 1970 h 2111"/>
                <a:gd name="T48" fmla="*/ 1566 w 1849"/>
                <a:gd name="T49" fmla="*/ 1912 h 2111"/>
                <a:gd name="T50" fmla="*/ 1523 w 1849"/>
                <a:gd name="T51" fmla="*/ 1819 h 2111"/>
                <a:gd name="T52" fmla="*/ 1517 w 1849"/>
                <a:gd name="T53" fmla="*/ 1537 h 2111"/>
                <a:gd name="T54" fmla="*/ 1478 w 1849"/>
                <a:gd name="T55" fmla="*/ 1408 h 2111"/>
                <a:gd name="T56" fmla="*/ 1401 w 1849"/>
                <a:gd name="T57" fmla="*/ 1301 h 2111"/>
                <a:gd name="T58" fmla="*/ 1301 w 1849"/>
                <a:gd name="T59" fmla="*/ 1226 h 2111"/>
                <a:gd name="T60" fmla="*/ 1240 w 1849"/>
                <a:gd name="T61" fmla="*/ 1134 h 2111"/>
                <a:gd name="T62" fmla="*/ 1230 w 1849"/>
                <a:gd name="T63" fmla="*/ 1015 h 2111"/>
                <a:gd name="T64" fmla="*/ 1276 w 1849"/>
                <a:gd name="T65" fmla="*/ 913 h 2111"/>
                <a:gd name="T66" fmla="*/ 1368 w 1849"/>
                <a:gd name="T67" fmla="*/ 839 h 2111"/>
                <a:gd name="T68" fmla="*/ 1456 w 1849"/>
                <a:gd name="T69" fmla="*/ 743 h 2111"/>
                <a:gd name="T70" fmla="*/ 1509 w 1849"/>
                <a:gd name="T71" fmla="*/ 619 h 2111"/>
                <a:gd name="T72" fmla="*/ 1256 w 1849"/>
                <a:gd name="T73" fmla="*/ 1354 h 2111"/>
                <a:gd name="T74" fmla="*/ 1259 w 1849"/>
                <a:gd name="T75" fmla="*/ 1358 h 2111"/>
                <a:gd name="T76" fmla="*/ 1267 w 1849"/>
                <a:gd name="T77" fmla="*/ 1360 h 2111"/>
                <a:gd name="T78" fmla="*/ 1348 w 1849"/>
                <a:gd name="T79" fmla="*/ 1440 h 2111"/>
                <a:gd name="T80" fmla="*/ 1388 w 1849"/>
                <a:gd name="T81" fmla="*/ 1546 h 2111"/>
                <a:gd name="T82" fmla="*/ 462 w 1849"/>
                <a:gd name="T83" fmla="*/ 1713 h 2111"/>
                <a:gd name="T84" fmla="*/ 474 w 1849"/>
                <a:gd name="T85" fmla="*/ 1507 h 2111"/>
                <a:gd name="T86" fmla="*/ 529 w 1849"/>
                <a:gd name="T87" fmla="*/ 1409 h 2111"/>
                <a:gd name="T88" fmla="*/ 589 w 1849"/>
                <a:gd name="T89" fmla="*/ 1360 h 2111"/>
                <a:gd name="T90" fmla="*/ 594 w 1849"/>
                <a:gd name="T91" fmla="*/ 1357 h 2111"/>
                <a:gd name="T92" fmla="*/ 633 w 1849"/>
                <a:gd name="T93" fmla="*/ 1328 h 2111"/>
                <a:gd name="T94" fmla="*/ 714 w 1849"/>
                <a:gd name="T95" fmla="*/ 1228 h 2111"/>
                <a:gd name="T96" fmla="*/ 754 w 1849"/>
                <a:gd name="T97" fmla="*/ 1105 h 2111"/>
                <a:gd name="T98" fmla="*/ 1100 w 1849"/>
                <a:gd name="T99" fmla="*/ 1103 h 2111"/>
                <a:gd name="T100" fmla="*/ 1138 w 1849"/>
                <a:gd name="T101" fmla="*/ 1224 h 2111"/>
                <a:gd name="T102" fmla="*/ 1221 w 1849"/>
                <a:gd name="T103" fmla="*/ 1327 h 2111"/>
                <a:gd name="T104" fmla="*/ 1388 w 1849"/>
                <a:gd name="T105" fmla="*/ 563 h 2111"/>
                <a:gd name="T106" fmla="*/ 1355 w 1849"/>
                <a:gd name="T107" fmla="*/ 657 h 2111"/>
                <a:gd name="T108" fmla="*/ 472 w 1849"/>
                <a:gd name="T109" fmla="*/ 595 h 2111"/>
                <a:gd name="T110" fmla="*/ 462 w 1849"/>
                <a:gd name="T111" fmla="*/ 329 h 2111"/>
                <a:gd name="T112" fmla="*/ 439 w 1849"/>
                <a:gd name="T113" fmla="*/ 203 h 2111"/>
                <a:gd name="T114" fmla="*/ 1455 w 1849"/>
                <a:gd name="T115" fmla="*/ 130 h 2111"/>
                <a:gd name="T116" fmla="*/ 1402 w 1849"/>
                <a:gd name="T117" fmla="*/ 241 h 2111"/>
                <a:gd name="T118" fmla="*/ 1390 w 1849"/>
                <a:gd name="T119" fmla="*/ 528 h 2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49" h="2111">
                  <a:moveTo>
                    <a:pt x="1520" y="528"/>
                  </a:moveTo>
                  <a:lnTo>
                    <a:pt x="1520" y="329"/>
                  </a:lnTo>
                  <a:lnTo>
                    <a:pt x="1523" y="293"/>
                  </a:lnTo>
                  <a:lnTo>
                    <a:pt x="1532" y="258"/>
                  </a:lnTo>
                  <a:lnTo>
                    <a:pt x="1547" y="228"/>
                  </a:lnTo>
                  <a:lnTo>
                    <a:pt x="1566" y="200"/>
                  </a:lnTo>
                  <a:lnTo>
                    <a:pt x="1590" y="176"/>
                  </a:lnTo>
                  <a:lnTo>
                    <a:pt x="1618" y="156"/>
                  </a:lnTo>
                  <a:lnTo>
                    <a:pt x="1649" y="142"/>
                  </a:lnTo>
                  <a:lnTo>
                    <a:pt x="1683" y="132"/>
                  </a:lnTo>
                  <a:lnTo>
                    <a:pt x="1720" y="130"/>
                  </a:lnTo>
                  <a:lnTo>
                    <a:pt x="1849" y="130"/>
                  </a:lnTo>
                  <a:lnTo>
                    <a:pt x="1849" y="0"/>
                  </a:lnTo>
                  <a:lnTo>
                    <a:pt x="0" y="0"/>
                  </a:lnTo>
                  <a:lnTo>
                    <a:pt x="0" y="130"/>
                  </a:lnTo>
                  <a:lnTo>
                    <a:pt x="128" y="130"/>
                  </a:lnTo>
                  <a:lnTo>
                    <a:pt x="165" y="132"/>
                  </a:lnTo>
                  <a:lnTo>
                    <a:pt x="198" y="142"/>
                  </a:lnTo>
                  <a:lnTo>
                    <a:pt x="230" y="156"/>
                  </a:lnTo>
                  <a:lnTo>
                    <a:pt x="257" y="176"/>
                  </a:lnTo>
                  <a:lnTo>
                    <a:pt x="281" y="200"/>
                  </a:lnTo>
                  <a:lnTo>
                    <a:pt x="301" y="228"/>
                  </a:lnTo>
                  <a:lnTo>
                    <a:pt x="315" y="258"/>
                  </a:lnTo>
                  <a:lnTo>
                    <a:pt x="325" y="293"/>
                  </a:lnTo>
                  <a:lnTo>
                    <a:pt x="328" y="329"/>
                  </a:lnTo>
                  <a:lnTo>
                    <a:pt x="328" y="528"/>
                  </a:lnTo>
                  <a:lnTo>
                    <a:pt x="330" y="575"/>
                  </a:lnTo>
                  <a:lnTo>
                    <a:pt x="338" y="619"/>
                  </a:lnTo>
                  <a:lnTo>
                    <a:pt x="352" y="662"/>
                  </a:lnTo>
                  <a:lnTo>
                    <a:pt x="369" y="705"/>
                  </a:lnTo>
                  <a:lnTo>
                    <a:pt x="392" y="743"/>
                  </a:lnTo>
                  <a:lnTo>
                    <a:pt x="418" y="779"/>
                  </a:lnTo>
                  <a:lnTo>
                    <a:pt x="448" y="810"/>
                  </a:lnTo>
                  <a:lnTo>
                    <a:pt x="480" y="839"/>
                  </a:lnTo>
                  <a:lnTo>
                    <a:pt x="516" y="863"/>
                  </a:lnTo>
                  <a:lnTo>
                    <a:pt x="546" y="886"/>
                  </a:lnTo>
                  <a:lnTo>
                    <a:pt x="572" y="913"/>
                  </a:lnTo>
                  <a:lnTo>
                    <a:pt x="592" y="944"/>
                  </a:lnTo>
                  <a:lnTo>
                    <a:pt x="608" y="979"/>
                  </a:lnTo>
                  <a:lnTo>
                    <a:pt x="619" y="1015"/>
                  </a:lnTo>
                  <a:lnTo>
                    <a:pt x="622" y="1056"/>
                  </a:lnTo>
                  <a:lnTo>
                    <a:pt x="619" y="1096"/>
                  </a:lnTo>
                  <a:lnTo>
                    <a:pt x="608" y="1134"/>
                  </a:lnTo>
                  <a:lnTo>
                    <a:pt x="592" y="1168"/>
                  </a:lnTo>
                  <a:lnTo>
                    <a:pt x="572" y="1200"/>
                  </a:lnTo>
                  <a:lnTo>
                    <a:pt x="546" y="1226"/>
                  </a:lnTo>
                  <a:lnTo>
                    <a:pt x="516" y="1250"/>
                  </a:lnTo>
                  <a:lnTo>
                    <a:pt x="476" y="1278"/>
                  </a:lnTo>
                  <a:lnTo>
                    <a:pt x="440" y="1311"/>
                  </a:lnTo>
                  <a:lnTo>
                    <a:pt x="408" y="1349"/>
                  </a:lnTo>
                  <a:lnTo>
                    <a:pt x="380" y="1390"/>
                  </a:lnTo>
                  <a:lnTo>
                    <a:pt x="358" y="1434"/>
                  </a:lnTo>
                  <a:lnTo>
                    <a:pt x="342" y="1482"/>
                  </a:lnTo>
                  <a:lnTo>
                    <a:pt x="331" y="1532"/>
                  </a:lnTo>
                  <a:lnTo>
                    <a:pt x="328" y="1583"/>
                  </a:lnTo>
                  <a:lnTo>
                    <a:pt x="328" y="1782"/>
                  </a:lnTo>
                  <a:lnTo>
                    <a:pt x="325" y="1819"/>
                  </a:lnTo>
                  <a:lnTo>
                    <a:pt x="315" y="1853"/>
                  </a:lnTo>
                  <a:lnTo>
                    <a:pt x="301" y="1884"/>
                  </a:lnTo>
                  <a:lnTo>
                    <a:pt x="281" y="1912"/>
                  </a:lnTo>
                  <a:lnTo>
                    <a:pt x="257" y="1936"/>
                  </a:lnTo>
                  <a:lnTo>
                    <a:pt x="230" y="1955"/>
                  </a:lnTo>
                  <a:lnTo>
                    <a:pt x="198" y="1970"/>
                  </a:lnTo>
                  <a:lnTo>
                    <a:pt x="165" y="1979"/>
                  </a:lnTo>
                  <a:lnTo>
                    <a:pt x="128" y="1983"/>
                  </a:lnTo>
                  <a:lnTo>
                    <a:pt x="0" y="1983"/>
                  </a:lnTo>
                  <a:lnTo>
                    <a:pt x="0" y="2111"/>
                  </a:lnTo>
                  <a:lnTo>
                    <a:pt x="1849" y="2111"/>
                  </a:lnTo>
                  <a:lnTo>
                    <a:pt x="1849" y="1983"/>
                  </a:lnTo>
                  <a:lnTo>
                    <a:pt x="1720" y="1983"/>
                  </a:lnTo>
                  <a:lnTo>
                    <a:pt x="1683" y="1979"/>
                  </a:lnTo>
                  <a:lnTo>
                    <a:pt x="1649" y="1970"/>
                  </a:lnTo>
                  <a:lnTo>
                    <a:pt x="1618" y="1955"/>
                  </a:lnTo>
                  <a:lnTo>
                    <a:pt x="1590" y="1936"/>
                  </a:lnTo>
                  <a:lnTo>
                    <a:pt x="1566" y="1912"/>
                  </a:lnTo>
                  <a:lnTo>
                    <a:pt x="1547" y="1884"/>
                  </a:lnTo>
                  <a:lnTo>
                    <a:pt x="1532" y="1853"/>
                  </a:lnTo>
                  <a:lnTo>
                    <a:pt x="1523" y="1819"/>
                  </a:lnTo>
                  <a:lnTo>
                    <a:pt x="1520" y="1782"/>
                  </a:lnTo>
                  <a:lnTo>
                    <a:pt x="1520" y="1583"/>
                  </a:lnTo>
                  <a:lnTo>
                    <a:pt x="1517" y="1537"/>
                  </a:lnTo>
                  <a:lnTo>
                    <a:pt x="1509" y="1492"/>
                  </a:lnTo>
                  <a:lnTo>
                    <a:pt x="1496" y="1449"/>
                  </a:lnTo>
                  <a:lnTo>
                    <a:pt x="1478" y="1408"/>
                  </a:lnTo>
                  <a:lnTo>
                    <a:pt x="1456" y="1369"/>
                  </a:lnTo>
                  <a:lnTo>
                    <a:pt x="1430" y="1333"/>
                  </a:lnTo>
                  <a:lnTo>
                    <a:pt x="1401" y="1301"/>
                  </a:lnTo>
                  <a:lnTo>
                    <a:pt x="1368" y="1274"/>
                  </a:lnTo>
                  <a:lnTo>
                    <a:pt x="1332" y="1250"/>
                  </a:lnTo>
                  <a:lnTo>
                    <a:pt x="1301" y="1226"/>
                  </a:lnTo>
                  <a:lnTo>
                    <a:pt x="1276" y="1200"/>
                  </a:lnTo>
                  <a:lnTo>
                    <a:pt x="1255" y="1168"/>
                  </a:lnTo>
                  <a:lnTo>
                    <a:pt x="1240" y="1134"/>
                  </a:lnTo>
                  <a:lnTo>
                    <a:pt x="1230" y="1096"/>
                  </a:lnTo>
                  <a:lnTo>
                    <a:pt x="1226" y="1056"/>
                  </a:lnTo>
                  <a:lnTo>
                    <a:pt x="1230" y="1015"/>
                  </a:lnTo>
                  <a:lnTo>
                    <a:pt x="1240" y="979"/>
                  </a:lnTo>
                  <a:lnTo>
                    <a:pt x="1255" y="944"/>
                  </a:lnTo>
                  <a:lnTo>
                    <a:pt x="1276" y="913"/>
                  </a:lnTo>
                  <a:lnTo>
                    <a:pt x="1301" y="886"/>
                  </a:lnTo>
                  <a:lnTo>
                    <a:pt x="1332" y="863"/>
                  </a:lnTo>
                  <a:lnTo>
                    <a:pt x="1368" y="839"/>
                  </a:lnTo>
                  <a:lnTo>
                    <a:pt x="1401" y="810"/>
                  </a:lnTo>
                  <a:lnTo>
                    <a:pt x="1430" y="779"/>
                  </a:lnTo>
                  <a:lnTo>
                    <a:pt x="1456" y="743"/>
                  </a:lnTo>
                  <a:lnTo>
                    <a:pt x="1478" y="705"/>
                  </a:lnTo>
                  <a:lnTo>
                    <a:pt x="1496" y="662"/>
                  </a:lnTo>
                  <a:lnTo>
                    <a:pt x="1509" y="619"/>
                  </a:lnTo>
                  <a:lnTo>
                    <a:pt x="1517" y="575"/>
                  </a:lnTo>
                  <a:lnTo>
                    <a:pt x="1520" y="528"/>
                  </a:lnTo>
                  <a:close/>
                  <a:moveTo>
                    <a:pt x="1256" y="1354"/>
                  </a:moveTo>
                  <a:lnTo>
                    <a:pt x="1256" y="1356"/>
                  </a:lnTo>
                  <a:lnTo>
                    <a:pt x="1257" y="1357"/>
                  </a:lnTo>
                  <a:lnTo>
                    <a:pt x="1259" y="1358"/>
                  </a:lnTo>
                  <a:lnTo>
                    <a:pt x="1262" y="1359"/>
                  </a:lnTo>
                  <a:lnTo>
                    <a:pt x="1265" y="1360"/>
                  </a:lnTo>
                  <a:lnTo>
                    <a:pt x="1267" y="1360"/>
                  </a:lnTo>
                  <a:lnTo>
                    <a:pt x="1298" y="1383"/>
                  </a:lnTo>
                  <a:lnTo>
                    <a:pt x="1325" y="1410"/>
                  </a:lnTo>
                  <a:lnTo>
                    <a:pt x="1348" y="1440"/>
                  </a:lnTo>
                  <a:lnTo>
                    <a:pt x="1366" y="1474"/>
                  </a:lnTo>
                  <a:lnTo>
                    <a:pt x="1380" y="1509"/>
                  </a:lnTo>
                  <a:lnTo>
                    <a:pt x="1388" y="1546"/>
                  </a:lnTo>
                  <a:lnTo>
                    <a:pt x="1390" y="1583"/>
                  </a:lnTo>
                  <a:lnTo>
                    <a:pt x="1390" y="1713"/>
                  </a:lnTo>
                  <a:lnTo>
                    <a:pt x="462" y="1713"/>
                  </a:lnTo>
                  <a:lnTo>
                    <a:pt x="462" y="1583"/>
                  </a:lnTo>
                  <a:lnTo>
                    <a:pt x="466" y="1545"/>
                  </a:lnTo>
                  <a:lnTo>
                    <a:pt x="474" y="1507"/>
                  </a:lnTo>
                  <a:lnTo>
                    <a:pt x="488" y="1472"/>
                  </a:lnTo>
                  <a:lnTo>
                    <a:pt x="506" y="1439"/>
                  </a:lnTo>
                  <a:lnTo>
                    <a:pt x="529" y="1409"/>
                  </a:lnTo>
                  <a:lnTo>
                    <a:pt x="556" y="1383"/>
                  </a:lnTo>
                  <a:lnTo>
                    <a:pt x="587" y="1360"/>
                  </a:lnTo>
                  <a:lnTo>
                    <a:pt x="589" y="1360"/>
                  </a:lnTo>
                  <a:lnTo>
                    <a:pt x="590" y="1359"/>
                  </a:lnTo>
                  <a:lnTo>
                    <a:pt x="592" y="1358"/>
                  </a:lnTo>
                  <a:lnTo>
                    <a:pt x="594" y="1357"/>
                  </a:lnTo>
                  <a:lnTo>
                    <a:pt x="596" y="1356"/>
                  </a:lnTo>
                  <a:lnTo>
                    <a:pt x="598" y="1354"/>
                  </a:lnTo>
                  <a:lnTo>
                    <a:pt x="633" y="1328"/>
                  </a:lnTo>
                  <a:lnTo>
                    <a:pt x="665" y="1299"/>
                  </a:lnTo>
                  <a:lnTo>
                    <a:pt x="692" y="1265"/>
                  </a:lnTo>
                  <a:lnTo>
                    <a:pt x="714" y="1228"/>
                  </a:lnTo>
                  <a:lnTo>
                    <a:pt x="733" y="1189"/>
                  </a:lnTo>
                  <a:lnTo>
                    <a:pt x="746" y="1147"/>
                  </a:lnTo>
                  <a:lnTo>
                    <a:pt x="754" y="1105"/>
                  </a:lnTo>
                  <a:lnTo>
                    <a:pt x="757" y="1062"/>
                  </a:lnTo>
                  <a:lnTo>
                    <a:pt x="1097" y="1062"/>
                  </a:lnTo>
                  <a:lnTo>
                    <a:pt x="1100" y="1103"/>
                  </a:lnTo>
                  <a:lnTo>
                    <a:pt x="1108" y="1145"/>
                  </a:lnTo>
                  <a:lnTo>
                    <a:pt x="1121" y="1185"/>
                  </a:lnTo>
                  <a:lnTo>
                    <a:pt x="1138" y="1224"/>
                  </a:lnTo>
                  <a:lnTo>
                    <a:pt x="1161" y="1260"/>
                  </a:lnTo>
                  <a:lnTo>
                    <a:pt x="1189" y="1295"/>
                  </a:lnTo>
                  <a:lnTo>
                    <a:pt x="1221" y="1327"/>
                  </a:lnTo>
                  <a:lnTo>
                    <a:pt x="1256" y="1354"/>
                  </a:lnTo>
                  <a:close/>
                  <a:moveTo>
                    <a:pt x="1390" y="528"/>
                  </a:moveTo>
                  <a:lnTo>
                    <a:pt x="1388" y="563"/>
                  </a:lnTo>
                  <a:lnTo>
                    <a:pt x="1382" y="598"/>
                  </a:lnTo>
                  <a:lnTo>
                    <a:pt x="1371" y="628"/>
                  </a:lnTo>
                  <a:lnTo>
                    <a:pt x="1355" y="657"/>
                  </a:lnTo>
                  <a:lnTo>
                    <a:pt x="498" y="657"/>
                  </a:lnTo>
                  <a:lnTo>
                    <a:pt x="483" y="626"/>
                  </a:lnTo>
                  <a:lnTo>
                    <a:pt x="472" y="595"/>
                  </a:lnTo>
                  <a:lnTo>
                    <a:pt x="465" y="562"/>
                  </a:lnTo>
                  <a:lnTo>
                    <a:pt x="462" y="528"/>
                  </a:lnTo>
                  <a:lnTo>
                    <a:pt x="462" y="329"/>
                  </a:lnTo>
                  <a:lnTo>
                    <a:pt x="460" y="285"/>
                  </a:lnTo>
                  <a:lnTo>
                    <a:pt x="452" y="242"/>
                  </a:lnTo>
                  <a:lnTo>
                    <a:pt x="439" y="203"/>
                  </a:lnTo>
                  <a:lnTo>
                    <a:pt x="421" y="165"/>
                  </a:lnTo>
                  <a:lnTo>
                    <a:pt x="399" y="130"/>
                  </a:lnTo>
                  <a:lnTo>
                    <a:pt x="1455" y="130"/>
                  </a:lnTo>
                  <a:lnTo>
                    <a:pt x="1433" y="163"/>
                  </a:lnTo>
                  <a:lnTo>
                    <a:pt x="1414" y="200"/>
                  </a:lnTo>
                  <a:lnTo>
                    <a:pt x="1402" y="241"/>
                  </a:lnTo>
                  <a:lnTo>
                    <a:pt x="1394" y="283"/>
                  </a:lnTo>
                  <a:lnTo>
                    <a:pt x="1390" y="329"/>
                  </a:lnTo>
                  <a:lnTo>
                    <a:pt x="1390" y="52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1" name="Freeform 119"/>
          <p:cNvSpPr>
            <a:spLocks noEditPoints="1"/>
          </p:cNvSpPr>
          <p:nvPr/>
        </p:nvSpPr>
        <p:spPr bwMode="auto">
          <a:xfrm>
            <a:off x="8495333" y="5552185"/>
            <a:ext cx="656669" cy="655597"/>
          </a:xfrm>
          <a:custGeom>
            <a:avLst/>
            <a:gdLst>
              <a:gd name="T0" fmla="*/ 2077 w 3670"/>
              <a:gd name="T1" fmla="*/ 2590 h 3664"/>
              <a:gd name="T2" fmla="*/ 2206 w 3670"/>
              <a:gd name="T3" fmla="*/ 2434 h 3664"/>
              <a:gd name="T4" fmla="*/ 2409 w 3670"/>
              <a:gd name="T5" fmla="*/ 2294 h 3664"/>
              <a:gd name="T6" fmla="*/ 2505 w 3670"/>
              <a:gd name="T7" fmla="*/ 2117 h 3664"/>
              <a:gd name="T8" fmla="*/ 3533 w 3670"/>
              <a:gd name="T9" fmla="*/ 3093 h 3664"/>
              <a:gd name="T10" fmla="*/ 3107 w 3670"/>
              <a:gd name="T11" fmla="*/ 3568 h 3664"/>
              <a:gd name="T12" fmla="*/ 2152 w 3670"/>
              <a:gd name="T13" fmla="*/ 160 h 3664"/>
              <a:gd name="T14" fmla="*/ 2085 w 3670"/>
              <a:gd name="T15" fmla="*/ 97 h 3664"/>
              <a:gd name="T16" fmla="*/ 1569 w 3670"/>
              <a:gd name="T17" fmla="*/ 0 h 3664"/>
              <a:gd name="T18" fmla="*/ 853 w 3670"/>
              <a:gd name="T19" fmla="*/ 250 h 3664"/>
              <a:gd name="T20" fmla="*/ 39 w 3670"/>
              <a:gd name="T21" fmla="*/ 1044 h 3664"/>
              <a:gd name="T22" fmla="*/ 442 w 3670"/>
              <a:gd name="T23" fmla="*/ 1632 h 3664"/>
              <a:gd name="T24" fmla="*/ 857 w 3670"/>
              <a:gd name="T25" fmla="*/ 1402 h 3664"/>
              <a:gd name="T26" fmla="*/ 1321 w 3670"/>
              <a:gd name="T27" fmla="*/ 1681 h 3664"/>
              <a:gd name="T28" fmla="*/ 949 w 3670"/>
              <a:gd name="T29" fmla="*/ 1124 h 3664"/>
              <a:gd name="T30" fmla="*/ 534 w 3670"/>
              <a:gd name="T31" fmla="*/ 1354 h 3664"/>
              <a:gd name="T32" fmla="*/ 906 w 3670"/>
              <a:gd name="T33" fmla="*/ 551 h 3664"/>
              <a:gd name="T34" fmla="*/ 1500 w 3670"/>
              <a:gd name="T35" fmla="*/ 270 h 3664"/>
              <a:gd name="T36" fmla="*/ 1204 w 3670"/>
              <a:gd name="T37" fmla="*/ 581 h 3664"/>
              <a:gd name="T38" fmla="*/ 1115 w 3670"/>
              <a:gd name="T39" fmla="*/ 981 h 3664"/>
              <a:gd name="T40" fmla="*/ 1475 w 3670"/>
              <a:gd name="T41" fmla="*/ 1373 h 3664"/>
              <a:gd name="T42" fmla="*/ 1669 w 3670"/>
              <a:gd name="T43" fmla="*/ 1313 h 3664"/>
              <a:gd name="T44" fmla="*/ 1357 w 3670"/>
              <a:gd name="T45" fmla="*/ 859 h 3664"/>
              <a:gd name="T46" fmla="*/ 1550 w 3670"/>
              <a:gd name="T47" fmla="*/ 571 h 3664"/>
              <a:gd name="T48" fmla="*/ 2040 w 3670"/>
              <a:gd name="T49" fmla="*/ 348 h 3664"/>
              <a:gd name="T50" fmla="*/ 2131 w 3670"/>
              <a:gd name="T51" fmla="*/ 305 h 3664"/>
              <a:gd name="T52" fmla="*/ 853 w 3670"/>
              <a:gd name="T53" fmla="*/ 3661 h 3664"/>
              <a:gd name="T54" fmla="*/ 512 w 3670"/>
              <a:gd name="T55" fmla="*/ 3493 h 3664"/>
              <a:gd name="T56" fmla="*/ 395 w 3670"/>
              <a:gd name="T57" fmla="*/ 3256 h 3664"/>
              <a:gd name="T58" fmla="*/ 202 w 3670"/>
              <a:gd name="T59" fmla="*/ 3202 h 3664"/>
              <a:gd name="T60" fmla="*/ 181 w 3670"/>
              <a:gd name="T61" fmla="*/ 2606 h 3664"/>
              <a:gd name="T62" fmla="*/ 577 w 3670"/>
              <a:gd name="T63" fmla="*/ 2170 h 3664"/>
              <a:gd name="T64" fmla="*/ 1157 w 3670"/>
              <a:gd name="T65" fmla="*/ 2129 h 3664"/>
              <a:gd name="T66" fmla="*/ 2149 w 3670"/>
              <a:gd name="T67" fmla="*/ 636 h 3664"/>
              <a:gd name="T68" fmla="*/ 2550 w 3670"/>
              <a:gd name="T69" fmla="*/ 202 h 3664"/>
              <a:gd name="T70" fmla="*/ 3146 w 3670"/>
              <a:gd name="T71" fmla="*/ 175 h 3664"/>
              <a:gd name="T72" fmla="*/ 3275 w 3670"/>
              <a:gd name="T73" fmla="*/ 370 h 3664"/>
              <a:gd name="T74" fmla="*/ 3475 w 3670"/>
              <a:gd name="T75" fmla="*/ 507 h 3664"/>
              <a:gd name="T76" fmla="*/ 3657 w 3670"/>
              <a:gd name="T77" fmla="*/ 767 h 3664"/>
              <a:gd name="T78" fmla="*/ 3561 w 3670"/>
              <a:gd name="T79" fmla="*/ 1320 h 3664"/>
              <a:gd name="T80" fmla="*/ 3092 w 3670"/>
              <a:gd name="T81" fmla="*/ 1675 h 3664"/>
              <a:gd name="T82" fmla="*/ 1684 w 3670"/>
              <a:gd name="T83" fmla="*/ 2696 h 3664"/>
              <a:gd name="T84" fmla="*/ 1601 w 3670"/>
              <a:gd name="T85" fmla="*/ 3274 h 3664"/>
              <a:gd name="T86" fmla="*/ 1127 w 3670"/>
              <a:gd name="T87" fmla="*/ 3637 h 3664"/>
              <a:gd name="T88" fmla="*/ 1159 w 3670"/>
              <a:gd name="T89" fmla="*/ 3346 h 3664"/>
              <a:gd name="T90" fmla="*/ 1436 w 3670"/>
              <a:gd name="T91" fmla="*/ 2970 h 3664"/>
              <a:gd name="T92" fmla="*/ 1383 w 3670"/>
              <a:gd name="T93" fmla="*/ 2576 h 3664"/>
              <a:gd name="T94" fmla="*/ 2636 w 3670"/>
              <a:gd name="T95" fmla="*/ 1381 h 3664"/>
              <a:gd name="T96" fmla="*/ 3078 w 3670"/>
              <a:gd name="T97" fmla="*/ 1402 h 3664"/>
              <a:gd name="T98" fmla="*/ 3392 w 3670"/>
              <a:gd name="T99" fmla="*/ 1052 h 3664"/>
              <a:gd name="T100" fmla="*/ 2993 w 3670"/>
              <a:gd name="T101" fmla="*/ 1223 h 3664"/>
              <a:gd name="T102" fmla="*/ 2569 w 3670"/>
              <a:gd name="T103" fmla="*/ 750 h 3664"/>
              <a:gd name="T104" fmla="*/ 2641 w 3670"/>
              <a:gd name="T105" fmla="*/ 450 h 3664"/>
              <a:gd name="T106" fmla="*/ 2367 w 3670"/>
              <a:gd name="T107" fmla="*/ 821 h 3664"/>
              <a:gd name="T108" fmla="*/ 2416 w 3670"/>
              <a:gd name="T109" fmla="*/ 1209 h 3664"/>
              <a:gd name="T110" fmla="*/ 1161 w 3670"/>
              <a:gd name="T111" fmla="*/ 2410 h 3664"/>
              <a:gd name="T112" fmla="*/ 724 w 3670"/>
              <a:gd name="T113" fmla="*/ 2393 h 3664"/>
              <a:gd name="T114" fmla="*/ 413 w 3670"/>
              <a:gd name="T115" fmla="*/ 2735 h 3664"/>
              <a:gd name="T116" fmla="*/ 798 w 3670"/>
              <a:gd name="T117" fmla="*/ 2569 h 3664"/>
              <a:gd name="T118" fmla="*/ 1223 w 3670"/>
              <a:gd name="T119" fmla="*/ 3043 h 3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70" h="3664">
                <a:moveTo>
                  <a:pt x="3083" y="3571"/>
                </a:moveTo>
                <a:lnTo>
                  <a:pt x="3057" y="3568"/>
                </a:lnTo>
                <a:lnTo>
                  <a:pt x="3033" y="3562"/>
                </a:lnTo>
                <a:lnTo>
                  <a:pt x="3011" y="3550"/>
                </a:lnTo>
                <a:lnTo>
                  <a:pt x="2989" y="3533"/>
                </a:lnTo>
                <a:lnTo>
                  <a:pt x="2114" y="2658"/>
                </a:lnTo>
                <a:lnTo>
                  <a:pt x="2097" y="2638"/>
                </a:lnTo>
                <a:lnTo>
                  <a:pt x="2085" y="2614"/>
                </a:lnTo>
                <a:lnTo>
                  <a:pt x="2077" y="2590"/>
                </a:lnTo>
                <a:lnTo>
                  <a:pt x="2075" y="2565"/>
                </a:lnTo>
                <a:lnTo>
                  <a:pt x="2077" y="2540"/>
                </a:lnTo>
                <a:lnTo>
                  <a:pt x="2085" y="2516"/>
                </a:lnTo>
                <a:lnTo>
                  <a:pt x="2097" y="2493"/>
                </a:lnTo>
                <a:lnTo>
                  <a:pt x="2114" y="2473"/>
                </a:lnTo>
                <a:lnTo>
                  <a:pt x="2134" y="2455"/>
                </a:lnTo>
                <a:lnTo>
                  <a:pt x="2157" y="2444"/>
                </a:lnTo>
                <a:lnTo>
                  <a:pt x="2181" y="2436"/>
                </a:lnTo>
                <a:lnTo>
                  <a:pt x="2206" y="2434"/>
                </a:lnTo>
                <a:lnTo>
                  <a:pt x="2231" y="2436"/>
                </a:lnTo>
                <a:lnTo>
                  <a:pt x="2255" y="2444"/>
                </a:lnTo>
                <a:lnTo>
                  <a:pt x="2278" y="2455"/>
                </a:lnTo>
                <a:lnTo>
                  <a:pt x="2299" y="2473"/>
                </a:lnTo>
                <a:lnTo>
                  <a:pt x="3083" y="3255"/>
                </a:lnTo>
                <a:lnTo>
                  <a:pt x="3220" y="3119"/>
                </a:lnTo>
                <a:lnTo>
                  <a:pt x="2438" y="2338"/>
                </a:lnTo>
                <a:lnTo>
                  <a:pt x="2421" y="2318"/>
                </a:lnTo>
                <a:lnTo>
                  <a:pt x="2409" y="2294"/>
                </a:lnTo>
                <a:lnTo>
                  <a:pt x="2402" y="2271"/>
                </a:lnTo>
                <a:lnTo>
                  <a:pt x="2399" y="2245"/>
                </a:lnTo>
                <a:lnTo>
                  <a:pt x="2402" y="2221"/>
                </a:lnTo>
                <a:lnTo>
                  <a:pt x="2409" y="2196"/>
                </a:lnTo>
                <a:lnTo>
                  <a:pt x="2421" y="2173"/>
                </a:lnTo>
                <a:lnTo>
                  <a:pt x="2438" y="2153"/>
                </a:lnTo>
                <a:lnTo>
                  <a:pt x="2459" y="2137"/>
                </a:lnTo>
                <a:lnTo>
                  <a:pt x="2481" y="2124"/>
                </a:lnTo>
                <a:lnTo>
                  <a:pt x="2505" y="2117"/>
                </a:lnTo>
                <a:lnTo>
                  <a:pt x="2530" y="2114"/>
                </a:lnTo>
                <a:lnTo>
                  <a:pt x="2556" y="2117"/>
                </a:lnTo>
                <a:lnTo>
                  <a:pt x="2580" y="2124"/>
                </a:lnTo>
                <a:lnTo>
                  <a:pt x="2602" y="2137"/>
                </a:lnTo>
                <a:lnTo>
                  <a:pt x="2623" y="2153"/>
                </a:lnTo>
                <a:lnTo>
                  <a:pt x="3498" y="3026"/>
                </a:lnTo>
                <a:lnTo>
                  <a:pt x="3513" y="3046"/>
                </a:lnTo>
                <a:lnTo>
                  <a:pt x="3526" y="3069"/>
                </a:lnTo>
                <a:lnTo>
                  <a:pt x="3533" y="3093"/>
                </a:lnTo>
                <a:lnTo>
                  <a:pt x="3536" y="3119"/>
                </a:lnTo>
                <a:lnTo>
                  <a:pt x="3533" y="3144"/>
                </a:lnTo>
                <a:lnTo>
                  <a:pt x="3526" y="3169"/>
                </a:lnTo>
                <a:lnTo>
                  <a:pt x="3513" y="3192"/>
                </a:lnTo>
                <a:lnTo>
                  <a:pt x="3498" y="3211"/>
                </a:lnTo>
                <a:lnTo>
                  <a:pt x="3175" y="3533"/>
                </a:lnTo>
                <a:lnTo>
                  <a:pt x="3154" y="3550"/>
                </a:lnTo>
                <a:lnTo>
                  <a:pt x="3132" y="3562"/>
                </a:lnTo>
                <a:lnTo>
                  <a:pt x="3107" y="3568"/>
                </a:lnTo>
                <a:lnTo>
                  <a:pt x="3083" y="3571"/>
                </a:lnTo>
                <a:close/>
                <a:moveTo>
                  <a:pt x="2157" y="260"/>
                </a:moveTo>
                <a:lnTo>
                  <a:pt x="2157" y="260"/>
                </a:lnTo>
                <a:lnTo>
                  <a:pt x="2164" y="235"/>
                </a:lnTo>
                <a:lnTo>
                  <a:pt x="2164" y="209"/>
                </a:lnTo>
                <a:lnTo>
                  <a:pt x="2164" y="209"/>
                </a:lnTo>
                <a:lnTo>
                  <a:pt x="2164" y="209"/>
                </a:lnTo>
                <a:lnTo>
                  <a:pt x="2161" y="184"/>
                </a:lnTo>
                <a:lnTo>
                  <a:pt x="2152" y="160"/>
                </a:lnTo>
                <a:lnTo>
                  <a:pt x="2149" y="157"/>
                </a:lnTo>
                <a:lnTo>
                  <a:pt x="2146" y="152"/>
                </a:lnTo>
                <a:lnTo>
                  <a:pt x="2135" y="136"/>
                </a:lnTo>
                <a:lnTo>
                  <a:pt x="2122" y="121"/>
                </a:lnTo>
                <a:lnTo>
                  <a:pt x="2118" y="118"/>
                </a:lnTo>
                <a:lnTo>
                  <a:pt x="2114" y="116"/>
                </a:lnTo>
                <a:lnTo>
                  <a:pt x="2109" y="112"/>
                </a:lnTo>
                <a:lnTo>
                  <a:pt x="2097" y="104"/>
                </a:lnTo>
                <a:lnTo>
                  <a:pt x="2085" y="97"/>
                </a:lnTo>
                <a:lnTo>
                  <a:pt x="2082" y="95"/>
                </a:lnTo>
                <a:lnTo>
                  <a:pt x="2077" y="94"/>
                </a:lnTo>
                <a:lnTo>
                  <a:pt x="2077" y="94"/>
                </a:lnTo>
                <a:lnTo>
                  <a:pt x="1994" y="64"/>
                </a:lnTo>
                <a:lnTo>
                  <a:pt x="1909" y="39"/>
                </a:lnTo>
                <a:lnTo>
                  <a:pt x="1825" y="20"/>
                </a:lnTo>
                <a:lnTo>
                  <a:pt x="1739" y="8"/>
                </a:lnTo>
                <a:lnTo>
                  <a:pt x="1654" y="1"/>
                </a:lnTo>
                <a:lnTo>
                  <a:pt x="1569" y="0"/>
                </a:lnTo>
                <a:lnTo>
                  <a:pt x="1483" y="6"/>
                </a:lnTo>
                <a:lnTo>
                  <a:pt x="1400" y="17"/>
                </a:lnTo>
                <a:lnTo>
                  <a:pt x="1316" y="34"/>
                </a:lnTo>
                <a:lnTo>
                  <a:pt x="1234" y="56"/>
                </a:lnTo>
                <a:lnTo>
                  <a:pt x="1154" y="84"/>
                </a:lnTo>
                <a:lnTo>
                  <a:pt x="1075" y="118"/>
                </a:lnTo>
                <a:lnTo>
                  <a:pt x="999" y="157"/>
                </a:lnTo>
                <a:lnTo>
                  <a:pt x="924" y="201"/>
                </a:lnTo>
                <a:lnTo>
                  <a:pt x="853" y="250"/>
                </a:lnTo>
                <a:lnTo>
                  <a:pt x="785" y="306"/>
                </a:lnTo>
                <a:lnTo>
                  <a:pt x="721" y="366"/>
                </a:lnTo>
                <a:lnTo>
                  <a:pt x="718" y="369"/>
                </a:lnTo>
                <a:lnTo>
                  <a:pt x="715" y="373"/>
                </a:lnTo>
                <a:lnTo>
                  <a:pt x="713" y="377"/>
                </a:lnTo>
                <a:lnTo>
                  <a:pt x="710" y="379"/>
                </a:lnTo>
                <a:lnTo>
                  <a:pt x="706" y="381"/>
                </a:lnTo>
                <a:lnTo>
                  <a:pt x="702" y="385"/>
                </a:lnTo>
                <a:lnTo>
                  <a:pt x="39" y="1044"/>
                </a:lnTo>
                <a:lnTo>
                  <a:pt x="22" y="1064"/>
                </a:lnTo>
                <a:lnTo>
                  <a:pt x="10" y="1087"/>
                </a:lnTo>
                <a:lnTo>
                  <a:pt x="3" y="1111"/>
                </a:lnTo>
                <a:lnTo>
                  <a:pt x="0" y="1137"/>
                </a:lnTo>
                <a:lnTo>
                  <a:pt x="3" y="1162"/>
                </a:lnTo>
                <a:lnTo>
                  <a:pt x="10" y="1187"/>
                </a:lnTo>
                <a:lnTo>
                  <a:pt x="22" y="1210"/>
                </a:lnTo>
                <a:lnTo>
                  <a:pt x="39" y="1230"/>
                </a:lnTo>
                <a:lnTo>
                  <a:pt x="442" y="1632"/>
                </a:lnTo>
                <a:lnTo>
                  <a:pt x="462" y="1648"/>
                </a:lnTo>
                <a:lnTo>
                  <a:pt x="484" y="1660"/>
                </a:lnTo>
                <a:lnTo>
                  <a:pt x="508" y="1668"/>
                </a:lnTo>
                <a:lnTo>
                  <a:pt x="534" y="1670"/>
                </a:lnTo>
                <a:lnTo>
                  <a:pt x="560" y="1668"/>
                </a:lnTo>
                <a:lnTo>
                  <a:pt x="584" y="1660"/>
                </a:lnTo>
                <a:lnTo>
                  <a:pt x="606" y="1648"/>
                </a:lnTo>
                <a:lnTo>
                  <a:pt x="626" y="1632"/>
                </a:lnTo>
                <a:lnTo>
                  <a:pt x="857" y="1402"/>
                </a:lnTo>
                <a:lnTo>
                  <a:pt x="1136" y="1681"/>
                </a:lnTo>
                <a:lnTo>
                  <a:pt x="1156" y="1699"/>
                </a:lnTo>
                <a:lnTo>
                  <a:pt x="1179" y="1710"/>
                </a:lnTo>
                <a:lnTo>
                  <a:pt x="1204" y="1718"/>
                </a:lnTo>
                <a:lnTo>
                  <a:pt x="1228" y="1720"/>
                </a:lnTo>
                <a:lnTo>
                  <a:pt x="1254" y="1718"/>
                </a:lnTo>
                <a:lnTo>
                  <a:pt x="1277" y="1710"/>
                </a:lnTo>
                <a:lnTo>
                  <a:pt x="1301" y="1699"/>
                </a:lnTo>
                <a:lnTo>
                  <a:pt x="1321" y="1681"/>
                </a:lnTo>
                <a:lnTo>
                  <a:pt x="1338" y="1661"/>
                </a:lnTo>
                <a:lnTo>
                  <a:pt x="1349" y="1638"/>
                </a:lnTo>
                <a:lnTo>
                  <a:pt x="1357" y="1614"/>
                </a:lnTo>
                <a:lnTo>
                  <a:pt x="1359" y="1589"/>
                </a:lnTo>
                <a:lnTo>
                  <a:pt x="1357" y="1564"/>
                </a:lnTo>
                <a:lnTo>
                  <a:pt x="1349" y="1540"/>
                </a:lnTo>
                <a:lnTo>
                  <a:pt x="1338" y="1517"/>
                </a:lnTo>
                <a:lnTo>
                  <a:pt x="1321" y="1497"/>
                </a:lnTo>
                <a:lnTo>
                  <a:pt x="949" y="1124"/>
                </a:lnTo>
                <a:lnTo>
                  <a:pt x="928" y="1108"/>
                </a:lnTo>
                <a:lnTo>
                  <a:pt x="906" y="1096"/>
                </a:lnTo>
                <a:lnTo>
                  <a:pt x="881" y="1089"/>
                </a:lnTo>
                <a:lnTo>
                  <a:pt x="857" y="1087"/>
                </a:lnTo>
                <a:lnTo>
                  <a:pt x="831" y="1089"/>
                </a:lnTo>
                <a:lnTo>
                  <a:pt x="807" y="1096"/>
                </a:lnTo>
                <a:lnTo>
                  <a:pt x="784" y="1108"/>
                </a:lnTo>
                <a:lnTo>
                  <a:pt x="763" y="1124"/>
                </a:lnTo>
                <a:lnTo>
                  <a:pt x="534" y="1354"/>
                </a:lnTo>
                <a:lnTo>
                  <a:pt x="317" y="1137"/>
                </a:lnTo>
                <a:lnTo>
                  <a:pt x="888" y="570"/>
                </a:lnTo>
                <a:lnTo>
                  <a:pt x="890" y="567"/>
                </a:lnTo>
                <a:lnTo>
                  <a:pt x="891" y="565"/>
                </a:lnTo>
                <a:lnTo>
                  <a:pt x="893" y="561"/>
                </a:lnTo>
                <a:lnTo>
                  <a:pt x="894" y="559"/>
                </a:lnTo>
                <a:lnTo>
                  <a:pt x="899" y="556"/>
                </a:lnTo>
                <a:lnTo>
                  <a:pt x="902" y="553"/>
                </a:lnTo>
                <a:lnTo>
                  <a:pt x="906" y="551"/>
                </a:lnTo>
                <a:lnTo>
                  <a:pt x="962" y="499"/>
                </a:lnTo>
                <a:lnTo>
                  <a:pt x="1021" y="452"/>
                </a:lnTo>
                <a:lnTo>
                  <a:pt x="1084" y="410"/>
                </a:lnTo>
                <a:lnTo>
                  <a:pt x="1149" y="375"/>
                </a:lnTo>
                <a:lnTo>
                  <a:pt x="1216" y="342"/>
                </a:lnTo>
                <a:lnTo>
                  <a:pt x="1285" y="317"/>
                </a:lnTo>
                <a:lnTo>
                  <a:pt x="1355" y="296"/>
                </a:lnTo>
                <a:lnTo>
                  <a:pt x="1426" y="280"/>
                </a:lnTo>
                <a:lnTo>
                  <a:pt x="1500" y="270"/>
                </a:lnTo>
                <a:lnTo>
                  <a:pt x="1473" y="290"/>
                </a:lnTo>
                <a:lnTo>
                  <a:pt x="1418" y="333"/>
                </a:lnTo>
                <a:lnTo>
                  <a:pt x="1367" y="381"/>
                </a:lnTo>
                <a:lnTo>
                  <a:pt x="1366" y="383"/>
                </a:lnTo>
                <a:lnTo>
                  <a:pt x="1364" y="386"/>
                </a:lnTo>
                <a:lnTo>
                  <a:pt x="1363" y="388"/>
                </a:lnTo>
                <a:lnTo>
                  <a:pt x="1305" y="449"/>
                </a:lnTo>
                <a:lnTo>
                  <a:pt x="1253" y="513"/>
                </a:lnTo>
                <a:lnTo>
                  <a:pt x="1204" y="581"/>
                </a:lnTo>
                <a:lnTo>
                  <a:pt x="1159" y="652"/>
                </a:lnTo>
                <a:lnTo>
                  <a:pt x="1130" y="705"/>
                </a:lnTo>
                <a:lnTo>
                  <a:pt x="1133" y="706"/>
                </a:lnTo>
                <a:lnTo>
                  <a:pt x="1114" y="749"/>
                </a:lnTo>
                <a:lnTo>
                  <a:pt x="1101" y="796"/>
                </a:lnTo>
                <a:lnTo>
                  <a:pt x="1096" y="842"/>
                </a:lnTo>
                <a:lnTo>
                  <a:pt x="1096" y="889"/>
                </a:lnTo>
                <a:lnTo>
                  <a:pt x="1102" y="936"/>
                </a:lnTo>
                <a:lnTo>
                  <a:pt x="1115" y="981"/>
                </a:lnTo>
                <a:lnTo>
                  <a:pt x="1135" y="1024"/>
                </a:lnTo>
                <a:lnTo>
                  <a:pt x="1145" y="1042"/>
                </a:lnTo>
                <a:lnTo>
                  <a:pt x="1158" y="1057"/>
                </a:lnTo>
                <a:lnTo>
                  <a:pt x="1160" y="1060"/>
                </a:lnTo>
                <a:lnTo>
                  <a:pt x="1161" y="1062"/>
                </a:lnTo>
                <a:lnTo>
                  <a:pt x="1164" y="1066"/>
                </a:lnTo>
                <a:lnTo>
                  <a:pt x="1166" y="1069"/>
                </a:lnTo>
                <a:lnTo>
                  <a:pt x="1455" y="1357"/>
                </a:lnTo>
                <a:lnTo>
                  <a:pt x="1475" y="1373"/>
                </a:lnTo>
                <a:lnTo>
                  <a:pt x="1499" y="1386"/>
                </a:lnTo>
                <a:lnTo>
                  <a:pt x="1522" y="1393"/>
                </a:lnTo>
                <a:lnTo>
                  <a:pt x="1548" y="1396"/>
                </a:lnTo>
                <a:lnTo>
                  <a:pt x="1572" y="1393"/>
                </a:lnTo>
                <a:lnTo>
                  <a:pt x="1596" y="1386"/>
                </a:lnTo>
                <a:lnTo>
                  <a:pt x="1620" y="1373"/>
                </a:lnTo>
                <a:lnTo>
                  <a:pt x="1640" y="1357"/>
                </a:lnTo>
                <a:lnTo>
                  <a:pt x="1657" y="1337"/>
                </a:lnTo>
                <a:lnTo>
                  <a:pt x="1669" y="1313"/>
                </a:lnTo>
                <a:lnTo>
                  <a:pt x="1677" y="1289"/>
                </a:lnTo>
                <a:lnTo>
                  <a:pt x="1679" y="1264"/>
                </a:lnTo>
                <a:lnTo>
                  <a:pt x="1677" y="1239"/>
                </a:lnTo>
                <a:lnTo>
                  <a:pt x="1669" y="1216"/>
                </a:lnTo>
                <a:lnTo>
                  <a:pt x="1657" y="1192"/>
                </a:lnTo>
                <a:lnTo>
                  <a:pt x="1640" y="1172"/>
                </a:lnTo>
                <a:lnTo>
                  <a:pt x="1365" y="898"/>
                </a:lnTo>
                <a:lnTo>
                  <a:pt x="1359" y="878"/>
                </a:lnTo>
                <a:lnTo>
                  <a:pt x="1357" y="859"/>
                </a:lnTo>
                <a:lnTo>
                  <a:pt x="1359" y="839"/>
                </a:lnTo>
                <a:lnTo>
                  <a:pt x="1367" y="820"/>
                </a:lnTo>
                <a:lnTo>
                  <a:pt x="1367" y="818"/>
                </a:lnTo>
                <a:lnTo>
                  <a:pt x="1368" y="816"/>
                </a:lnTo>
                <a:lnTo>
                  <a:pt x="1386" y="783"/>
                </a:lnTo>
                <a:lnTo>
                  <a:pt x="1422" y="727"/>
                </a:lnTo>
                <a:lnTo>
                  <a:pt x="1461" y="672"/>
                </a:lnTo>
                <a:lnTo>
                  <a:pt x="1504" y="620"/>
                </a:lnTo>
                <a:lnTo>
                  <a:pt x="1550" y="571"/>
                </a:lnTo>
                <a:lnTo>
                  <a:pt x="1576" y="547"/>
                </a:lnTo>
                <a:lnTo>
                  <a:pt x="1603" y="523"/>
                </a:lnTo>
                <a:lnTo>
                  <a:pt x="1658" y="482"/>
                </a:lnTo>
                <a:lnTo>
                  <a:pt x="1716" y="446"/>
                </a:lnTo>
                <a:lnTo>
                  <a:pt x="1777" y="413"/>
                </a:lnTo>
                <a:lnTo>
                  <a:pt x="1839" y="388"/>
                </a:lnTo>
                <a:lnTo>
                  <a:pt x="1905" y="368"/>
                </a:lnTo>
                <a:lnTo>
                  <a:pt x="1973" y="355"/>
                </a:lnTo>
                <a:lnTo>
                  <a:pt x="2040" y="348"/>
                </a:lnTo>
                <a:lnTo>
                  <a:pt x="2044" y="347"/>
                </a:lnTo>
                <a:lnTo>
                  <a:pt x="2045" y="347"/>
                </a:lnTo>
                <a:lnTo>
                  <a:pt x="2047" y="346"/>
                </a:lnTo>
                <a:lnTo>
                  <a:pt x="2069" y="342"/>
                </a:lnTo>
                <a:lnTo>
                  <a:pt x="2090" y="335"/>
                </a:lnTo>
                <a:lnTo>
                  <a:pt x="2093" y="332"/>
                </a:lnTo>
                <a:lnTo>
                  <a:pt x="2096" y="331"/>
                </a:lnTo>
                <a:lnTo>
                  <a:pt x="2114" y="319"/>
                </a:lnTo>
                <a:lnTo>
                  <a:pt x="2131" y="305"/>
                </a:lnTo>
                <a:lnTo>
                  <a:pt x="2132" y="302"/>
                </a:lnTo>
                <a:lnTo>
                  <a:pt x="2133" y="300"/>
                </a:lnTo>
                <a:lnTo>
                  <a:pt x="2145" y="285"/>
                </a:lnTo>
                <a:lnTo>
                  <a:pt x="2155" y="268"/>
                </a:lnTo>
                <a:lnTo>
                  <a:pt x="2156" y="266"/>
                </a:lnTo>
                <a:lnTo>
                  <a:pt x="2156" y="262"/>
                </a:lnTo>
                <a:lnTo>
                  <a:pt x="2157" y="260"/>
                </a:lnTo>
                <a:close/>
                <a:moveTo>
                  <a:pt x="923" y="3664"/>
                </a:moveTo>
                <a:lnTo>
                  <a:pt x="853" y="3661"/>
                </a:lnTo>
                <a:lnTo>
                  <a:pt x="784" y="3652"/>
                </a:lnTo>
                <a:lnTo>
                  <a:pt x="715" y="3636"/>
                </a:lnTo>
                <a:lnTo>
                  <a:pt x="649" y="3615"/>
                </a:lnTo>
                <a:lnTo>
                  <a:pt x="585" y="3588"/>
                </a:lnTo>
                <a:lnTo>
                  <a:pt x="563" y="3575"/>
                </a:lnTo>
                <a:lnTo>
                  <a:pt x="544" y="3560"/>
                </a:lnTo>
                <a:lnTo>
                  <a:pt x="529" y="3540"/>
                </a:lnTo>
                <a:lnTo>
                  <a:pt x="518" y="3517"/>
                </a:lnTo>
                <a:lnTo>
                  <a:pt x="512" y="3493"/>
                </a:lnTo>
                <a:lnTo>
                  <a:pt x="509" y="3467"/>
                </a:lnTo>
                <a:lnTo>
                  <a:pt x="513" y="3443"/>
                </a:lnTo>
                <a:lnTo>
                  <a:pt x="519" y="3420"/>
                </a:lnTo>
                <a:lnTo>
                  <a:pt x="532" y="3397"/>
                </a:lnTo>
                <a:lnTo>
                  <a:pt x="547" y="3377"/>
                </a:lnTo>
                <a:lnTo>
                  <a:pt x="909" y="3017"/>
                </a:lnTo>
                <a:lnTo>
                  <a:pt x="773" y="2882"/>
                </a:lnTo>
                <a:lnTo>
                  <a:pt x="415" y="3240"/>
                </a:lnTo>
                <a:lnTo>
                  <a:pt x="395" y="3256"/>
                </a:lnTo>
                <a:lnTo>
                  <a:pt x="373" y="3269"/>
                </a:lnTo>
                <a:lnTo>
                  <a:pt x="349" y="3276"/>
                </a:lnTo>
                <a:lnTo>
                  <a:pt x="324" y="3279"/>
                </a:lnTo>
                <a:lnTo>
                  <a:pt x="298" y="3276"/>
                </a:lnTo>
                <a:lnTo>
                  <a:pt x="274" y="3270"/>
                </a:lnTo>
                <a:lnTo>
                  <a:pt x="251" y="3257"/>
                </a:lnTo>
                <a:lnTo>
                  <a:pt x="231" y="3242"/>
                </a:lnTo>
                <a:lnTo>
                  <a:pt x="215" y="3223"/>
                </a:lnTo>
                <a:lnTo>
                  <a:pt x="202" y="3202"/>
                </a:lnTo>
                <a:lnTo>
                  <a:pt x="177" y="3136"/>
                </a:lnTo>
                <a:lnTo>
                  <a:pt x="157" y="3071"/>
                </a:lnTo>
                <a:lnTo>
                  <a:pt x="143" y="3004"/>
                </a:lnTo>
                <a:lnTo>
                  <a:pt x="136" y="2937"/>
                </a:lnTo>
                <a:lnTo>
                  <a:pt x="133" y="2870"/>
                </a:lnTo>
                <a:lnTo>
                  <a:pt x="137" y="2802"/>
                </a:lnTo>
                <a:lnTo>
                  <a:pt x="146" y="2736"/>
                </a:lnTo>
                <a:lnTo>
                  <a:pt x="160" y="2671"/>
                </a:lnTo>
                <a:lnTo>
                  <a:pt x="181" y="2606"/>
                </a:lnTo>
                <a:lnTo>
                  <a:pt x="207" y="2544"/>
                </a:lnTo>
                <a:lnTo>
                  <a:pt x="238" y="2484"/>
                </a:lnTo>
                <a:lnTo>
                  <a:pt x="274" y="2426"/>
                </a:lnTo>
                <a:lnTo>
                  <a:pt x="316" y="2372"/>
                </a:lnTo>
                <a:lnTo>
                  <a:pt x="361" y="2321"/>
                </a:lnTo>
                <a:lnTo>
                  <a:pt x="412" y="2276"/>
                </a:lnTo>
                <a:lnTo>
                  <a:pt x="464" y="2236"/>
                </a:lnTo>
                <a:lnTo>
                  <a:pt x="519" y="2201"/>
                </a:lnTo>
                <a:lnTo>
                  <a:pt x="577" y="2170"/>
                </a:lnTo>
                <a:lnTo>
                  <a:pt x="637" y="2144"/>
                </a:lnTo>
                <a:lnTo>
                  <a:pt x="700" y="2124"/>
                </a:lnTo>
                <a:lnTo>
                  <a:pt x="764" y="2109"/>
                </a:lnTo>
                <a:lnTo>
                  <a:pt x="829" y="2099"/>
                </a:lnTo>
                <a:lnTo>
                  <a:pt x="894" y="2093"/>
                </a:lnTo>
                <a:lnTo>
                  <a:pt x="960" y="2094"/>
                </a:lnTo>
                <a:lnTo>
                  <a:pt x="1027" y="2100"/>
                </a:lnTo>
                <a:lnTo>
                  <a:pt x="1091" y="2112"/>
                </a:lnTo>
                <a:lnTo>
                  <a:pt x="1157" y="2129"/>
                </a:lnTo>
                <a:lnTo>
                  <a:pt x="2134" y="1152"/>
                </a:lnTo>
                <a:lnTo>
                  <a:pt x="2117" y="1088"/>
                </a:lnTo>
                <a:lnTo>
                  <a:pt x="2105" y="1023"/>
                </a:lnTo>
                <a:lnTo>
                  <a:pt x="2099" y="958"/>
                </a:lnTo>
                <a:lnTo>
                  <a:pt x="2098" y="891"/>
                </a:lnTo>
                <a:lnTo>
                  <a:pt x="2103" y="827"/>
                </a:lnTo>
                <a:lnTo>
                  <a:pt x="2113" y="761"/>
                </a:lnTo>
                <a:lnTo>
                  <a:pt x="2128" y="698"/>
                </a:lnTo>
                <a:lnTo>
                  <a:pt x="2149" y="636"/>
                </a:lnTo>
                <a:lnTo>
                  <a:pt x="2175" y="576"/>
                </a:lnTo>
                <a:lnTo>
                  <a:pt x="2205" y="518"/>
                </a:lnTo>
                <a:lnTo>
                  <a:pt x="2241" y="461"/>
                </a:lnTo>
                <a:lnTo>
                  <a:pt x="2282" y="409"/>
                </a:lnTo>
                <a:lnTo>
                  <a:pt x="2327" y="359"/>
                </a:lnTo>
                <a:lnTo>
                  <a:pt x="2379" y="312"/>
                </a:lnTo>
                <a:lnTo>
                  <a:pt x="2433" y="270"/>
                </a:lnTo>
                <a:lnTo>
                  <a:pt x="2490" y="234"/>
                </a:lnTo>
                <a:lnTo>
                  <a:pt x="2550" y="202"/>
                </a:lnTo>
                <a:lnTo>
                  <a:pt x="2613" y="177"/>
                </a:lnTo>
                <a:lnTo>
                  <a:pt x="2678" y="157"/>
                </a:lnTo>
                <a:lnTo>
                  <a:pt x="2745" y="141"/>
                </a:lnTo>
                <a:lnTo>
                  <a:pt x="2813" y="132"/>
                </a:lnTo>
                <a:lnTo>
                  <a:pt x="2882" y="130"/>
                </a:lnTo>
                <a:lnTo>
                  <a:pt x="2949" y="132"/>
                </a:lnTo>
                <a:lnTo>
                  <a:pt x="3016" y="141"/>
                </a:lnTo>
                <a:lnTo>
                  <a:pt x="3082" y="156"/>
                </a:lnTo>
                <a:lnTo>
                  <a:pt x="3146" y="175"/>
                </a:lnTo>
                <a:lnTo>
                  <a:pt x="3209" y="200"/>
                </a:lnTo>
                <a:lnTo>
                  <a:pt x="3231" y="212"/>
                </a:lnTo>
                <a:lnTo>
                  <a:pt x="3250" y="229"/>
                </a:lnTo>
                <a:lnTo>
                  <a:pt x="3265" y="249"/>
                </a:lnTo>
                <a:lnTo>
                  <a:pt x="3276" y="271"/>
                </a:lnTo>
                <a:lnTo>
                  <a:pt x="3283" y="296"/>
                </a:lnTo>
                <a:lnTo>
                  <a:pt x="3285" y="321"/>
                </a:lnTo>
                <a:lnTo>
                  <a:pt x="3283" y="346"/>
                </a:lnTo>
                <a:lnTo>
                  <a:pt x="3275" y="370"/>
                </a:lnTo>
                <a:lnTo>
                  <a:pt x="3263" y="392"/>
                </a:lnTo>
                <a:lnTo>
                  <a:pt x="3248" y="411"/>
                </a:lnTo>
                <a:lnTo>
                  <a:pt x="2884" y="775"/>
                </a:lnTo>
                <a:lnTo>
                  <a:pt x="3018" y="910"/>
                </a:lnTo>
                <a:lnTo>
                  <a:pt x="3384" y="545"/>
                </a:lnTo>
                <a:lnTo>
                  <a:pt x="3404" y="529"/>
                </a:lnTo>
                <a:lnTo>
                  <a:pt x="3427" y="517"/>
                </a:lnTo>
                <a:lnTo>
                  <a:pt x="3450" y="509"/>
                </a:lnTo>
                <a:lnTo>
                  <a:pt x="3475" y="507"/>
                </a:lnTo>
                <a:lnTo>
                  <a:pt x="3500" y="508"/>
                </a:lnTo>
                <a:lnTo>
                  <a:pt x="3525" y="515"/>
                </a:lnTo>
                <a:lnTo>
                  <a:pt x="3547" y="526"/>
                </a:lnTo>
                <a:lnTo>
                  <a:pt x="3567" y="541"/>
                </a:lnTo>
                <a:lnTo>
                  <a:pt x="3584" y="560"/>
                </a:lnTo>
                <a:lnTo>
                  <a:pt x="3596" y="581"/>
                </a:lnTo>
                <a:lnTo>
                  <a:pt x="3621" y="642"/>
                </a:lnTo>
                <a:lnTo>
                  <a:pt x="3641" y="705"/>
                </a:lnTo>
                <a:lnTo>
                  <a:pt x="3657" y="767"/>
                </a:lnTo>
                <a:lnTo>
                  <a:pt x="3666" y="830"/>
                </a:lnTo>
                <a:lnTo>
                  <a:pt x="3670" y="895"/>
                </a:lnTo>
                <a:lnTo>
                  <a:pt x="3670" y="958"/>
                </a:lnTo>
                <a:lnTo>
                  <a:pt x="3665" y="1021"/>
                </a:lnTo>
                <a:lnTo>
                  <a:pt x="3654" y="1083"/>
                </a:lnTo>
                <a:lnTo>
                  <a:pt x="3638" y="1144"/>
                </a:lnTo>
                <a:lnTo>
                  <a:pt x="3617" y="1204"/>
                </a:lnTo>
                <a:lnTo>
                  <a:pt x="3591" y="1263"/>
                </a:lnTo>
                <a:lnTo>
                  <a:pt x="3561" y="1320"/>
                </a:lnTo>
                <a:lnTo>
                  <a:pt x="3527" y="1373"/>
                </a:lnTo>
                <a:lnTo>
                  <a:pt x="3487" y="1424"/>
                </a:lnTo>
                <a:lnTo>
                  <a:pt x="3442" y="1473"/>
                </a:lnTo>
                <a:lnTo>
                  <a:pt x="3391" y="1520"/>
                </a:lnTo>
                <a:lnTo>
                  <a:pt x="3337" y="1561"/>
                </a:lnTo>
                <a:lnTo>
                  <a:pt x="3280" y="1598"/>
                </a:lnTo>
                <a:lnTo>
                  <a:pt x="3220" y="1629"/>
                </a:lnTo>
                <a:lnTo>
                  <a:pt x="3156" y="1655"/>
                </a:lnTo>
                <a:lnTo>
                  <a:pt x="3092" y="1675"/>
                </a:lnTo>
                <a:lnTo>
                  <a:pt x="3025" y="1690"/>
                </a:lnTo>
                <a:lnTo>
                  <a:pt x="2957" y="1699"/>
                </a:lnTo>
                <a:lnTo>
                  <a:pt x="2888" y="1702"/>
                </a:lnTo>
                <a:lnTo>
                  <a:pt x="2825" y="1699"/>
                </a:lnTo>
                <a:lnTo>
                  <a:pt x="2761" y="1692"/>
                </a:lnTo>
                <a:lnTo>
                  <a:pt x="2699" y="1679"/>
                </a:lnTo>
                <a:lnTo>
                  <a:pt x="2637" y="1661"/>
                </a:lnTo>
                <a:lnTo>
                  <a:pt x="1665" y="2631"/>
                </a:lnTo>
                <a:lnTo>
                  <a:pt x="1684" y="2696"/>
                </a:lnTo>
                <a:lnTo>
                  <a:pt x="1698" y="2762"/>
                </a:lnTo>
                <a:lnTo>
                  <a:pt x="1704" y="2829"/>
                </a:lnTo>
                <a:lnTo>
                  <a:pt x="1705" y="2895"/>
                </a:lnTo>
                <a:lnTo>
                  <a:pt x="1702" y="2961"/>
                </a:lnTo>
                <a:lnTo>
                  <a:pt x="1692" y="3026"/>
                </a:lnTo>
                <a:lnTo>
                  <a:pt x="1678" y="3091"/>
                </a:lnTo>
                <a:lnTo>
                  <a:pt x="1657" y="3154"/>
                </a:lnTo>
                <a:lnTo>
                  <a:pt x="1631" y="3215"/>
                </a:lnTo>
                <a:lnTo>
                  <a:pt x="1601" y="3274"/>
                </a:lnTo>
                <a:lnTo>
                  <a:pt x="1564" y="3331"/>
                </a:lnTo>
                <a:lnTo>
                  <a:pt x="1523" y="3385"/>
                </a:lnTo>
                <a:lnTo>
                  <a:pt x="1477" y="3435"/>
                </a:lnTo>
                <a:lnTo>
                  <a:pt x="1426" y="3482"/>
                </a:lnTo>
                <a:lnTo>
                  <a:pt x="1372" y="3524"/>
                </a:lnTo>
                <a:lnTo>
                  <a:pt x="1315" y="3560"/>
                </a:lnTo>
                <a:lnTo>
                  <a:pt x="1254" y="3592"/>
                </a:lnTo>
                <a:lnTo>
                  <a:pt x="1191" y="3617"/>
                </a:lnTo>
                <a:lnTo>
                  <a:pt x="1127" y="3637"/>
                </a:lnTo>
                <a:lnTo>
                  <a:pt x="1060" y="3652"/>
                </a:lnTo>
                <a:lnTo>
                  <a:pt x="992" y="3661"/>
                </a:lnTo>
                <a:lnTo>
                  <a:pt x="923" y="3664"/>
                </a:lnTo>
                <a:close/>
                <a:moveTo>
                  <a:pt x="894" y="3402"/>
                </a:moveTo>
                <a:lnTo>
                  <a:pt x="950" y="3402"/>
                </a:lnTo>
                <a:lnTo>
                  <a:pt x="1005" y="3396"/>
                </a:lnTo>
                <a:lnTo>
                  <a:pt x="1058" y="3385"/>
                </a:lnTo>
                <a:lnTo>
                  <a:pt x="1110" y="3368"/>
                </a:lnTo>
                <a:lnTo>
                  <a:pt x="1159" y="3346"/>
                </a:lnTo>
                <a:lnTo>
                  <a:pt x="1207" y="3320"/>
                </a:lnTo>
                <a:lnTo>
                  <a:pt x="1250" y="3287"/>
                </a:lnTo>
                <a:lnTo>
                  <a:pt x="1292" y="3250"/>
                </a:lnTo>
                <a:lnTo>
                  <a:pt x="1328" y="3210"/>
                </a:lnTo>
                <a:lnTo>
                  <a:pt x="1361" y="3166"/>
                </a:lnTo>
                <a:lnTo>
                  <a:pt x="1387" y="3120"/>
                </a:lnTo>
                <a:lnTo>
                  <a:pt x="1408" y="3072"/>
                </a:lnTo>
                <a:lnTo>
                  <a:pt x="1425" y="3021"/>
                </a:lnTo>
                <a:lnTo>
                  <a:pt x="1436" y="2970"/>
                </a:lnTo>
                <a:lnTo>
                  <a:pt x="1443" y="2917"/>
                </a:lnTo>
                <a:lnTo>
                  <a:pt x="1444" y="2864"/>
                </a:lnTo>
                <a:lnTo>
                  <a:pt x="1440" y="2811"/>
                </a:lnTo>
                <a:lnTo>
                  <a:pt x="1430" y="2759"/>
                </a:lnTo>
                <a:lnTo>
                  <a:pt x="1415" y="2706"/>
                </a:lnTo>
                <a:lnTo>
                  <a:pt x="1394" y="2655"/>
                </a:lnTo>
                <a:lnTo>
                  <a:pt x="1385" y="2630"/>
                </a:lnTo>
                <a:lnTo>
                  <a:pt x="1382" y="2603"/>
                </a:lnTo>
                <a:lnTo>
                  <a:pt x="1383" y="2576"/>
                </a:lnTo>
                <a:lnTo>
                  <a:pt x="1391" y="2552"/>
                </a:lnTo>
                <a:lnTo>
                  <a:pt x="1403" y="2528"/>
                </a:lnTo>
                <a:lnTo>
                  <a:pt x="1420" y="2506"/>
                </a:lnTo>
                <a:lnTo>
                  <a:pt x="2513" y="1416"/>
                </a:lnTo>
                <a:lnTo>
                  <a:pt x="2534" y="1399"/>
                </a:lnTo>
                <a:lnTo>
                  <a:pt x="2558" y="1387"/>
                </a:lnTo>
                <a:lnTo>
                  <a:pt x="2583" y="1379"/>
                </a:lnTo>
                <a:lnTo>
                  <a:pt x="2609" y="1377"/>
                </a:lnTo>
                <a:lnTo>
                  <a:pt x="2636" y="1381"/>
                </a:lnTo>
                <a:lnTo>
                  <a:pt x="2661" y="1390"/>
                </a:lnTo>
                <a:lnTo>
                  <a:pt x="2711" y="1410"/>
                </a:lnTo>
                <a:lnTo>
                  <a:pt x="2764" y="1424"/>
                </a:lnTo>
                <a:lnTo>
                  <a:pt x="2816" y="1434"/>
                </a:lnTo>
                <a:lnTo>
                  <a:pt x="2869" y="1438"/>
                </a:lnTo>
                <a:lnTo>
                  <a:pt x="2923" y="1437"/>
                </a:lnTo>
                <a:lnTo>
                  <a:pt x="2975" y="1431"/>
                </a:lnTo>
                <a:lnTo>
                  <a:pt x="3027" y="1419"/>
                </a:lnTo>
                <a:lnTo>
                  <a:pt x="3078" y="1402"/>
                </a:lnTo>
                <a:lnTo>
                  <a:pt x="3127" y="1381"/>
                </a:lnTo>
                <a:lnTo>
                  <a:pt x="3173" y="1354"/>
                </a:lnTo>
                <a:lnTo>
                  <a:pt x="3216" y="1323"/>
                </a:lnTo>
                <a:lnTo>
                  <a:pt x="3258" y="1288"/>
                </a:lnTo>
                <a:lnTo>
                  <a:pt x="3294" y="1247"/>
                </a:lnTo>
                <a:lnTo>
                  <a:pt x="3327" y="1201"/>
                </a:lnTo>
                <a:lnTo>
                  <a:pt x="3353" y="1154"/>
                </a:lnTo>
                <a:lnTo>
                  <a:pt x="3376" y="1104"/>
                </a:lnTo>
                <a:lnTo>
                  <a:pt x="3392" y="1052"/>
                </a:lnTo>
                <a:lnTo>
                  <a:pt x="3403" y="1000"/>
                </a:lnTo>
                <a:lnTo>
                  <a:pt x="3409" y="946"/>
                </a:lnTo>
                <a:lnTo>
                  <a:pt x="3409" y="891"/>
                </a:lnTo>
                <a:lnTo>
                  <a:pt x="3112" y="1188"/>
                </a:lnTo>
                <a:lnTo>
                  <a:pt x="3092" y="1204"/>
                </a:lnTo>
                <a:lnTo>
                  <a:pt x="3068" y="1217"/>
                </a:lnTo>
                <a:lnTo>
                  <a:pt x="3044" y="1223"/>
                </a:lnTo>
                <a:lnTo>
                  <a:pt x="3018" y="1227"/>
                </a:lnTo>
                <a:lnTo>
                  <a:pt x="2993" y="1223"/>
                </a:lnTo>
                <a:lnTo>
                  <a:pt x="2968" y="1217"/>
                </a:lnTo>
                <a:lnTo>
                  <a:pt x="2946" y="1204"/>
                </a:lnTo>
                <a:lnTo>
                  <a:pt x="2926" y="1188"/>
                </a:lnTo>
                <a:lnTo>
                  <a:pt x="2606" y="868"/>
                </a:lnTo>
                <a:lnTo>
                  <a:pt x="2589" y="847"/>
                </a:lnTo>
                <a:lnTo>
                  <a:pt x="2577" y="825"/>
                </a:lnTo>
                <a:lnTo>
                  <a:pt x="2569" y="800"/>
                </a:lnTo>
                <a:lnTo>
                  <a:pt x="2567" y="776"/>
                </a:lnTo>
                <a:lnTo>
                  <a:pt x="2569" y="750"/>
                </a:lnTo>
                <a:lnTo>
                  <a:pt x="2577" y="726"/>
                </a:lnTo>
                <a:lnTo>
                  <a:pt x="2589" y="703"/>
                </a:lnTo>
                <a:lnTo>
                  <a:pt x="2606" y="682"/>
                </a:lnTo>
                <a:lnTo>
                  <a:pt x="2896" y="392"/>
                </a:lnTo>
                <a:lnTo>
                  <a:pt x="2843" y="393"/>
                </a:lnTo>
                <a:lnTo>
                  <a:pt x="2790" y="400"/>
                </a:lnTo>
                <a:lnTo>
                  <a:pt x="2739" y="412"/>
                </a:lnTo>
                <a:lnTo>
                  <a:pt x="2689" y="429"/>
                </a:lnTo>
                <a:lnTo>
                  <a:pt x="2641" y="450"/>
                </a:lnTo>
                <a:lnTo>
                  <a:pt x="2596" y="477"/>
                </a:lnTo>
                <a:lnTo>
                  <a:pt x="2552" y="509"/>
                </a:lnTo>
                <a:lnTo>
                  <a:pt x="2512" y="545"/>
                </a:lnTo>
                <a:lnTo>
                  <a:pt x="2477" y="585"/>
                </a:lnTo>
                <a:lnTo>
                  <a:pt x="2444" y="628"/>
                </a:lnTo>
                <a:lnTo>
                  <a:pt x="2418" y="673"/>
                </a:lnTo>
                <a:lnTo>
                  <a:pt x="2395" y="721"/>
                </a:lnTo>
                <a:lnTo>
                  <a:pt x="2379" y="770"/>
                </a:lnTo>
                <a:lnTo>
                  <a:pt x="2367" y="821"/>
                </a:lnTo>
                <a:lnTo>
                  <a:pt x="2361" y="872"/>
                </a:lnTo>
                <a:lnTo>
                  <a:pt x="2359" y="924"/>
                </a:lnTo>
                <a:lnTo>
                  <a:pt x="2363" y="977"/>
                </a:lnTo>
                <a:lnTo>
                  <a:pt x="2372" y="1029"/>
                </a:lnTo>
                <a:lnTo>
                  <a:pt x="2386" y="1081"/>
                </a:lnTo>
                <a:lnTo>
                  <a:pt x="2406" y="1132"/>
                </a:lnTo>
                <a:lnTo>
                  <a:pt x="2415" y="1157"/>
                </a:lnTo>
                <a:lnTo>
                  <a:pt x="2418" y="1183"/>
                </a:lnTo>
                <a:lnTo>
                  <a:pt x="2416" y="1209"/>
                </a:lnTo>
                <a:lnTo>
                  <a:pt x="2409" y="1234"/>
                </a:lnTo>
                <a:lnTo>
                  <a:pt x="2396" y="1258"/>
                </a:lnTo>
                <a:lnTo>
                  <a:pt x="2380" y="1278"/>
                </a:lnTo>
                <a:lnTo>
                  <a:pt x="1282" y="2374"/>
                </a:lnTo>
                <a:lnTo>
                  <a:pt x="1262" y="2391"/>
                </a:lnTo>
                <a:lnTo>
                  <a:pt x="1238" y="2403"/>
                </a:lnTo>
                <a:lnTo>
                  <a:pt x="1213" y="2410"/>
                </a:lnTo>
                <a:lnTo>
                  <a:pt x="1187" y="2412"/>
                </a:lnTo>
                <a:lnTo>
                  <a:pt x="1161" y="2410"/>
                </a:lnTo>
                <a:lnTo>
                  <a:pt x="1136" y="2401"/>
                </a:lnTo>
                <a:lnTo>
                  <a:pt x="1086" y="2382"/>
                </a:lnTo>
                <a:lnTo>
                  <a:pt x="1035" y="2368"/>
                </a:lnTo>
                <a:lnTo>
                  <a:pt x="982" y="2359"/>
                </a:lnTo>
                <a:lnTo>
                  <a:pt x="930" y="2355"/>
                </a:lnTo>
                <a:lnTo>
                  <a:pt x="877" y="2358"/>
                </a:lnTo>
                <a:lnTo>
                  <a:pt x="825" y="2364"/>
                </a:lnTo>
                <a:lnTo>
                  <a:pt x="773" y="2376"/>
                </a:lnTo>
                <a:lnTo>
                  <a:pt x="724" y="2393"/>
                </a:lnTo>
                <a:lnTo>
                  <a:pt x="675" y="2414"/>
                </a:lnTo>
                <a:lnTo>
                  <a:pt x="630" y="2441"/>
                </a:lnTo>
                <a:lnTo>
                  <a:pt x="587" y="2471"/>
                </a:lnTo>
                <a:lnTo>
                  <a:pt x="547" y="2506"/>
                </a:lnTo>
                <a:lnTo>
                  <a:pt x="511" y="2548"/>
                </a:lnTo>
                <a:lnTo>
                  <a:pt x="478" y="2591"/>
                </a:lnTo>
                <a:lnTo>
                  <a:pt x="452" y="2638"/>
                </a:lnTo>
                <a:lnTo>
                  <a:pt x="429" y="2685"/>
                </a:lnTo>
                <a:lnTo>
                  <a:pt x="413" y="2735"/>
                </a:lnTo>
                <a:lnTo>
                  <a:pt x="402" y="2786"/>
                </a:lnTo>
                <a:lnTo>
                  <a:pt x="395" y="2837"/>
                </a:lnTo>
                <a:lnTo>
                  <a:pt x="394" y="2891"/>
                </a:lnTo>
                <a:lnTo>
                  <a:pt x="681" y="2604"/>
                </a:lnTo>
                <a:lnTo>
                  <a:pt x="701" y="2588"/>
                </a:lnTo>
                <a:lnTo>
                  <a:pt x="724" y="2576"/>
                </a:lnTo>
                <a:lnTo>
                  <a:pt x="749" y="2569"/>
                </a:lnTo>
                <a:lnTo>
                  <a:pt x="773" y="2566"/>
                </a:lnTo>
                <a:lnTo>
                  <a:pt x="798" y="2569"/>
                </a:lnTo>
                <a:lnTo>
                  <a:pt x="822" y="2576"/>
                </a:lnTo>
                <a:lnTo>
                  <a:pt x="845" y="2588"/>
                </a:lnTo>
                <a:lnTo>
                  <a:pt x="865" y="2604"/>
                </a:lnTo>
                <a:lnTo>
                  <a:pt x="1187" y="2925"/>
                </a:lnTo>
                <a:lnTo>
                  <a:pt x="1203" y="2945"/>
                </a:lnTo>
                <a:lnTo>
                  <a:pt x="1215" y="2967"/>
                </a:lnTo>
                <a:lnTo>
                  <a:pt x="1223" y="2992"/>
                </a:lnTo>
                <a:lnTo>
                  <a:pt x="1225" y="3017"/>
                </a:lnTo>
                <a:lnTo>
                  <a:pt x="1223" y="3043"/>
                </a:lnTo>
                <a:lnTo>
                  <a:pt x="1215" y="3067"/>
                </a:lnTo>
                <a:lnTo>
                  <a:pt x="1203" y="3090"/>
                </a:lnTo>
                <a:lnTo>
                  <a:pt x="1187" y="3110"/>
                </a:lnTo>
                <a:lnTo>
                  <a:pt x="894" y="340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32" name="组合 131"/>
          <p:cNvGrpSpPr/>
          <p:nvPr/>
        </p:nvGrpSpPr>
        <p:grpSpPr>
          <a:xfrm>
            <a:off x="9534829" y="5462589"/>
            <a:ext cx="759599" cy="823490"/>
            <a:chOff x="10004425" y="5343525"/>
            <a:chExt cx="849313" cy="920750"/>
          </a:xfrm>
          <a:solidFill>
            <a:schemeClr val="bg1"/>
          </a:solidFill>
        </p:grpSpPr>
        <p:sp>
          <p:nvSpPr>
            <p:cNvPr id="133" name="Freeform 124"/>
            <p:cNvSpPr>
              <a:spLocks noEditPoints="1"/>
            </p:cNvSpPr>
            <p:nvPr/>
          </p:nvSpPr>
          <p:spPr bwMode="auto">
            <a:xfrm>
              <a:off x="10004425" y="5343525"/>
              <a:ext cx="849313" cy="796925"/>
            </a:xfrm>
            <a:custGeom>
              <a:avLst/>
              <a:gdLst>
                <a:gd name="T0" fmla="*/ 2745 w 3212"/>
                <a:gd name="T1" fmla="*/ 1338 h 3012"/>
                <a:gd name="T2" fmla="*/ 2731 w 3212"/>
                <a:gd name="T3" fmla="*/ 1165 h 3012"/>
                <a:gd name="T4" fmla="*/ 2693 w 3212"/>
                <a:gd name="T5" fmla="*/ 1000 h 3012"/>
                <a:gd name="T6" fmla="*/ 2632 w 3212"/>
                <a:gd name="T7" fmla="*/ 845 h 3012"/>
                <a:gd name="T8" fmla="*/ 2550 w 3212"/>
                <a:gd name="T9" fmla="*/ 702 h 3012"/>
                <a:gd name="T10" fmla="*/ 2449 w 3212"/>
                <a:gd name="T11" fmla="*/ 574 h 3012"/>
                <a:gd name="T12" fmla="*/ 2329 w 3212"/>
                <a:gd name="T13" fmla="*/ 461 h 3012"/>
                <a:gd name="T14" fmla="*/ 2196 w 3212"/>
                <a:gd name="T15" fmla="*/ 366 h 3012"/>
                <a:gd name="T16" fmla="*/ 2048 w 3212"/>
                <a:gd name="T17" fmla="*/ 290 h 3012"/>
                <a:gd name="T18" fmla="*/ 1890 w 3212"/>
                <a:gd name="T19" fmla="*/ 237 h 3012"/>
                <a:gd name="T20" fmla="*/ 1806 w 3212"/>
                <a:gd name="T21" fmla="*/ 134 h 3012"/>
                <a:gd name="T22" fmla="*/ 1796 w 3212"/>
                <a:gd name="T23" fmla="*/ 81 h 3012"/>
                <a:gd name="T24" fmla="*/ 1767 w 3212"/>
                <a:gd name="T25" fmla="*/ 39 h 3012"/>
                <a:gd name="T26" fmla="*/ 1725 w 3212"/>
                <a:gd name="T27" fmla="*/ 11 h 3012"/>
                <a:gd name="T28" fmla="*/ 1672 w 3212"/>
                <a:gd name="T29" fmla="*/ 0 h 3012"/>
                <a:gd name="T30" fmla="*/ 1512 w 3212"/>
                <a:gd name="T31" fmla="*/ 2 h 3012"/>
                <a:gd name="T32" fmla="*/ 1464 w 3212"/>
                <a:gd name="T33" fmla="*/ 22 h 3012"/>
                <a:gd name="T34" fmla="*/ 1428 w 3212"/>
                <a:gd name="T35" fmla="*/ 59 h 3012"/>
                <a:gd name="T36" fmla="*/ 1408 w 3212"/>
                <a:gd name="T37" fmla="*/ 107 h 3012"/>
                <a:gd name="T38" fmla="*/ 1405 w 3212"/>
                <a:gd name="T39" fmla="*/ 219 h 3012"/>
                <a:gd name="T40" fmla="*/ 1242 w 3212"/>
                <a:gd name="T41" fmla="*/ 262 h 3012"/>
                <a:gd name="T42" fmla="*/ 1089 w 3212"/>
                <a:gd name="T43" fmla="*/ 326 h 3012"/>
                <a:gd name="T44" fmla="*/ 948 w 3212"/>
                <a:gd name="T45" fmla="*/ 411 h 3012"/>
                <a:gd name="T46" fmla="*/ 823 w 3212"/>
                <a:gd name="T47" fmla="*/ 516 h 3012"/>
                <a:gd name="T48" fmla="*/ 712 w 3212"/>
                <a:gd name="T49" fmla="*/ 637 h 3012"/>
                <a:gd name="T50" fmla="*/ 620 w 3212"/>
                <a:gd name="T51" fmla="*/ 773 h 3012"/>
                <a:gd name="T52" fmla="*/ 548 w 3212"/>
                <a:gd name="T53" fmla="*/ 922 h 3012"/>
                <a:gd name="T54" fmla="*/ 499 w 3212"/>
                <a:gd name="T55" fmla="*/ 1082 h 3012"/>
                <a:gd name="T56" fmla="*/ 472 w 3212"/>
                <a:gd name="T57" fmla="*/ 1251 h 3012"/>
                <a:gd name="T58" fmla="*/ 469 w 3212"/>
                <a:gd name="T59" fmla="*/ 2414 h 3012"/>
                <a:gd name="T60" fmla="*/ 0 w 3212"/>
                <a:gd name="T61" fmla="*/ 3012 h 3012"/>
                <a:gd name="T62" fmla="*/ 3212 w 3212"/>
                <a:gd name="T63" fmla="*/ 2795 h 3012"/>
                <a:gd name="T64" fmla="*/ 3078 w 3212"/>
                <a:gd name="T65" fmla="*/ 2878 h 3012"/>
                <a:gd name="T66" fmla="*/ 134 w 3212"/>
                <a:gd name="T67" fmla="*/ 2859 h 3012"/>
                <a:gd name="T68" fmla="*/ 603 w 3212"/>
                <a:gd name="T69" fmla="*/ 2478 h 3012"/>
                <a:gd name="T70" fmla="*/ 606 w 3212"/>
                <a:gd name="T71" fmla="*/ 1256 h 3012"/>
                <a:gd name="T72" fmla="*/ 633 w 3212"/>
                <a:gd name="T73" fmla="*/ 1097 h 3012"/>
                <a:gd name="T74" fmla="*/ 682 w 3212"/>
                <a:gd name="T75" fmla="*/ 948 h 3012"/>
                <a:gd name="T76" fmla="*/ 754 w 3212"/>
                <a:gd name="T77" fmla="*/ 810 h 3012"/>
                <a:gd name="T78" fmla="*/ 846 w 3212"/>
                <a:gd name="T79" fmla="*/ 686 h 3012"/>
                <a:gd name="T80" fmla="*/ 954 w 3212"/>
                <a:gd name="T81" fmla="*/ 576 h 3012"/>
                <a:gd name="T82" fmla="*/ 1079 w 3212"/>
                <a:gd name="T83" fmla="*/ 485 h 3012"/>
                <a:gd name="T84" fmla="*/ 1217 w 3212"/>
                <a:gd name="T85" fmla="*/ 413 h 3012"/>
                <a:gd name="T86" fmla="*/ 1367 w 3212"/>
                <a:gd name="T87" fmla="*/ 364 h 3012"/>
                <a:gd name="T88" fmla="*/ 1525 w 3212"/>
                <a:gd name="T89" fmla="*/ 338 h 3012"/>
                <a:gd name="T90" fmla="*/ 1689 w 3212"/>
                <a:gd name="T91" fmla="*/ 338 h 3012"/>
                <a:gd name="T92" fmla="*/ 1848 w 3212"/>
                <a:gd name="T93" fmla="*/ 364 h 3012"/>
                <a:gd name="T94" fmla="*/ 1997 w 3212"/>
                <a:gd name="T95" fmla="*/ 413 h 3012"/>
                <a:gd name="T96" fmla="*/ 2135 w 3212"/>
                <a:gd name="T97" fmla="*/ 485 h 3012"/>
                <a:gd name="T98" fmla="*/ 2260 w 3212"/>
                <a:gd name="T99" fmla="*/ 576 h 3012"/>
                <a:gd name="T100" fmla="*/ 2368 w 3212"/>
                <a:gd name="T101" fmla="*/ 686 h 3012"/>
                <a:gd name="T102" fmla="*/ 2460 w 3212"/>
                <a:gd name="T103" fmla="*/ 810 h 3012"/>
                <a:gd name="T104" fmla="*/ 2532 w 3212"/>
                <a:gd name="T105" fmla="*/ 948 h 3012"/>
                <a:gd name="T106" fmla="*/ 2581 w 3212"/>
                <a:gd name="T107" fmla="*/ 1097 h 3012"/>
                <a:gd name="T108" fmla="*/ 2608 w 3212"/>
                <a:gd name="T109" fmla="*/ 1256 h 3012"/>
                <a:gd name="T110" fmla="*/ 2611 w 3212"/>
                <a:gd name="T111" fmla="*/ 2478 h 3012"/>
                <a:gd name="T112" fmla="*/ 3078 w 3212"/>
                <a:gd name="T113" fmla="*/ 2858 h 30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12" h="3012">
                  <a:moveTo>
                    <a:pt x="2745" y="2414"/>
                  </a:moveTo>
                  <a:lnTo>
                    <a:pt x="2745" y="1338"/>
                  </a:lnTo>
                  <a:lnTo>
                    <a:pt x="2742" y="1251"/>
                  </a:lnTo>
                  <a:lnTo>
                    <a:pt x="2731" y="1165"/>
                  </a:lnTo>
                  <a:lnTo>
                    <a:pt x="2715" y="1081"/>
                  </a:lnTo>
                  <a:lnTo>
                    <a:pt x="2693" y="1000"/>
                  </a:lnTo>
                  <a:lnTo>
                    <a:pt x="2666" y="921"/>
                  </a:lnTo>
                  <a:lnTo>
                    <a:pt x="2632" y="845"/>
                  </a:lnTo>
                  <a:lnTo>
                    <a:pt x="2594" y="772"/>
                  </a:lnTo>
                  <a:lnTo>
                    <a:pt x="2550" y="702"/>
                  </a:lnTo>
                  <a:lnTo>
                    <a:pt x="2501" y="636"/>
                  </a:lnTo>
                  <a:lnTo>
                    <a:pt x="2449" y="574"/>
                  </a:lnTo>
                  <a:lnTo>
                    <a:pt x="2391" y="515"/>
                  </a:lnTo>
                  <a:lnTo>
                    <a:pt x="2329" y="461"/>
                  </a:lnTo>
                  <a:lnTo>
                    <a:pt x="2264" y="410"/>
                  </a:lnTo>
                  <a:lnTo>
                    <a:pt x="2196" y="366"/>
                  </a:lnTo>
                  <a:lnTo>
                    <a:pt x="2124" y="326"/>
                  </a:lnTo>
                  <a:lnTo>
                    <a:pt x="2048" y="290"/>
                  </a:lnTo>
                  <a:lnTo>
                    <a:pt x="1970" y="261"/>
                  </a:lnTo>
                  <a:lnTo>
                    <a:pt x="1890" y="237"/>
                  </a:lnTo>
                  <a:lnTo>
                    <a:pt x="1806" y="219"/>
                  </a:lnTo>
                  <a:lnTo>
                    <a:pt x="1806" y="134"/>
                  </a:lnTo>
                  <a:lnTo>
                    <a:pt x="1804" y="107"/>
                  </a:lnTo>
                  <a:lnTo>
                    <a:pt x="1796" y="81"/>
                  </a:lnTo>
                  <a:lnTo>
                    <a:pt x="1783" y="59"/>
                  </a:lnTo>
                  <a:lnTo>
                    <a:pt x="1767" y="39"/>
                  </a:lnTo>
                  <a:lnTo>
                    <a:pt x="1747" y="22"/>
                  </a:lnTo>
                  <a:lnTo>
                    <a:pt x="1725" y="11"/>
                  </a:lnTo>
                  <a:lnTo>
                    <a:pt x="1700" y="2"/>
                  </a:lnTo>
                  <a:lnTo>
                    <a:pt x="1672" y="0"/>
                  </a:lnTo>
                  <a:lnTo>
                    <a:pt x="1539" y="0"/>
                  </a:lnTo>
                  <a:lnTo>
                    <a:pt x="1512" y="2"/>
                  </a:lnTo>
                  <a:lnTo>
                    <a:pt x="1487" y="11"/>
                  </a:lnTo>
                  <a:lnTo>
                    <a:pt x="1464" y="22"/>
                  </a:lnTo>
                  <a:lnTo>
                    <a:pt x="1445" y="39"/>
                  </a:lnTo>
                  <a:lnTo>
                    <a:pt x="1428" y="59"/>
                  </a:lnTo>
                  <a:lnTo>
                    <a:pt x="1415" y="81"/>
                  </a:lnTo>
                  <a:lnTo>
                    <a:pt x="1408" y="107"/>
                  </a:lnTo>
                  <a:lnTo>
                    <a:pt x="1405" y="134"/>
                  </a:lnTo>
                  <a:lnTo>
                    <a:pt x="1405" y="219"/>
                  </a:lnTo>
                  <a:lnTo>
                    <a:pt x="1322" y="237"/>
                  </a:lnTo>
                  <a:lnTo>
                    <a:pt x="1242" y="262"/>
                  </a:lnTo>
                  <a:lnTo>
                    <a:pt x="1164" y="291"/>
                  </a:lnTo>
                  <a:lnTo>
                    <a:pt x="1089" y="326"/>
                  </a:lnTo>
                  <a:lnTo>
                    <a:pt x="1017" y="366"/>
                  </a:lnTo>
                  <a:lnTo>
                    <a:pt x="948" y="411"/>
                  </a:lnTo>
                  <a:lnTo>
                    <a:pt x="884" y="462"/>
                  </a:lnTo>
                  <a:lnTo>
                    <a:pt x="823" y="516"/>
                  </a:lnTo>
                  <a:lnTo>
                    <a:pt x="765" y="574"/>
                  </a:lnTo>
                  <a:lnTo>
                    <a:pt x="712" y="637"/>
                  </a:lnTo>
                  <a:lnTo>
                    <a:pt x="663" y="703"/>
                  </a:lnTo>
                  <a:lnTo>
                    <a:pt x="620" y="773"/>
                  </a:lnTo>
                  <a:lnTo>
                    <a:pt x="582" y="846"/>
                  </a:lnTo>
                  <a:lnTo>
                    <a:pt x="548" y="922"/>
                  </a:lnTo>
                  <a:lnTo>
                    <a:pt x="521" y="1000"/>
                  </a:lnTo>
                  <a:lnTo>
                    <a:pt x="499" y="1082"/>
                  </a:lnTo>
                  <a:lnTo>
                    <a:pt x="483" y="1165"/>
                  </a:lnTo>
                  <a:lnTo>
                    <a:pt x="472" y="1251"/>
                  </a:lnTo>
                  <a:lnTo>
                    <a:pt x="469" y="1338"/>
                  </a:lnTo>
                  <a:lnTo>
                    <a:pt x="469" y="2414"/>
                  </a:lnTo>
                  <a:lnTo>
                    <a:pt x="0" y="2795"/>
                  </a:lnTo>
                  <a:lnTo>
                    <a:pt x="0" y="3012"/>
                  </a:lnTo>
                  <a:lnTo>
                    <a:pt x="3212" y="3012"/>
                  </a:lnTo>
                  <a:lnTo>
                    <a:pt x="3212" y="2795"/>
                  </a:lnTo>
                  <a:lnTo>
                    <a:pt x="2745" y="2414"/>
                  </a:lnTo>
                  <a:close/>
                  <a:moveTo>
                    <a:pt x="3078" y="2878"/>
                  </a:moveTo>
                  <a:lnTo>
                    <a:pt x="134" y="2878"/>
                  </a:lnTo>
                  <a:lnTo>
                    <a:pt x="134" y="2859"/>
                  </a:lnTo>
                  <a:lnTo>
                    <a:pt x="554" y="2518"/>
                  </a:lnTo>
                  <a:lnTo>
                    <a:pt x="603" y="2478"/>
                  </a:lnTo>
                  <a:lnTo>
                    <a:pt x="603" y="1338"/>
                  </a:lnTo>
                  <a:lnTo>
                    <a:pt x="606" y="1256"/>
                  </a:lnTo>
                  <a:lnTo>
                    <a:pt x="617" y="1176"/>
                  </a:lnTo>
                  <a:lnTo>
                    <a:pt x="633" y="1097"/>
                  </a:lnTo>
                  <a:lnTo>
                    <a:pt x="655" y="1021"/>
                  </a:lnTo>
                  <a:lnTo>
                    <a:pt x="682" y="948"/>
                  </a:lnTo>
                  <a:lnTo>
                    <a:pt x="716" y="877"/>
                  </a:lnTo>
                  <a:lnTo>
                    <a:pt x="754" y="810"/>
                  </a:lnTo>
                  <a:lnTo>
                    <a:pt x="797" y="746"/>
                  </a:lnTo>
                  <a:lnTo>
                    <a:pt x="846" y="686"/>
                  </a:lnTo>
                  <a:lnTo>
                    <a:pt x="897" y="629"/>
                  </a:lnTo>
                  <a:lnTo>
                    <a:pt x="954" y="576"/>
                  </a:lnTo>
                  <a:lnTo>
                    <a:pt x="1014" y="528"/>
                  </a:lnTo>
                  <a:lnTo>
                    <a:pt x="1079" y="485"/>
                  </a:lnTo>
                  <a:lnTo>
                    <a:pt x="1146" y="446"/>
                  </a:lnTo>
                  <a:lnTo>
                    <a:pt x="1217" y="413"/>
                  </a:lnTo>
                  <a:lnTo>
                    <a:pt x="1290" y="386"/>
                  </a:lnTo>
                  <a:lnTo>
                    <a:pt x="1367" y="364"/>
                  </a:lnTo>
                  <a:lnTo>
                    <a:pt x="1445" y="348"/>
                  </a:lnTo>
                  <a:lnTo>
                    <a:pt x="1525" y="338"/>
                  </a:lnTo>
                  <a:lnTo>
                    <a:pt x="1607" y="334"/>
                  </a:lnTo>
                  <a:lnTo>
                    <a:pt x="1689" y="338"/>
                  </a:lnTo>
                  <a:lnTo>
                    <a:pt x="1770" y="348"/>
                  </a:lnTo>
                  <a:lnTo>
                    <a:pt x="1848" y="364"/>
                  </a:lnTo>
                  <a:lnTo>
                    <a:pt x="1925" y="386"/>
                  </a:lnTo>
                  <a:lnTo>
                    <a:pt x="1997" y="413"/>
                  </a:lnTo>
                  <a:lnTo>
                    <a:pt x="2068" y="446"/>
                  </a:lnTo>
                  <a:lnTo>
                    <a:pt x="2135" y="485"/>
                  </a:lnTo>
                  <a:lnTo>
                    <a:pt x="2200" y="528"/>
                  </a:lnTo>
                  <a:lnTo>
                    <a:pt x="2260" y="576"/>
                  </a:lnTo>
                  <a:lnTo>
                    <a:pt x="2317" y="629"/>
                  </a:lnTo>
                  <a:lnTo>
                    <a:pt x="2368" y="686"/>
                  </a:lnTo>
                  <a:lnTo>
                    <a:pt x="2417" y="746"/>
                  </a:lnTo>
                  <a:lnTo>
                    <a:pt x="2460" y="810"/>
                  </a:lnTo>
                  <a:lnTo>
                    <a:pt x="2498" y="877"/>
                  </a:lnTo>
                  <a:lnTo>
                    <a:pt x="2532" y="948"/>
                  </a:lnTo>
                  <a:lnTo>
                    <a:pt x="2559" y="1021"/>
                  </a:lnTo>
                  <a:lnTo>
                    <a:pt x="2581" y="1097"/>
                  </a:lnTo>
                  <a:lnTo>
                    <a:pt x="2597" y="1176"/>
                  </a:lnTo>
                  <a:lnTo>
                    <a:pt x="2608" y="1256"/>
                  </a:lnTo>
                  <a:lnTo>
                    <a:pt x="2611" y="1338"/>
                  </a:lnTo>
                  <a:lnTo>
                    <a:pt x="2611" y="2478"/>
                  </a:lnTo>
                  <a:lnTo>
                    <a:pt x="2661" y="2518"/>
                  </a:lnTo>
                  <a:lnTo>
                    <a:pt x="3078" y="2858"/>
                  </a:lnTo>
                  <a:lnTo>
                    <a:pt x="3078" y="287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25"/>
            <p:cNvSpPr>
              <a:spLocks/>
            </p:cNvSpPr>
            <p:nvPr/>
          </p:nvSpPr>
          <p:spPr bwMode="auto">
            <a:xfrm>
              <a:off x="10340975" y="6175375"/>
              <a:ext cx="176213" cy="88900"/>
            </a:xfrm>
            <a:custGeom>
              <a:avLst/>
              <a:gdLst>
                <a:gd name="T0" fmla="*/ 335 w 669"/>
                <a:gd name="T1" fmla="*/ 334 h 334"/>
                <a:gd name="T2" fmla="*/ 380 w 669"/>
                <a:gd name="T3" fmla="*/ 331 h 334"/>
                <a:gd name="T4" fmla="*/ 424 w 669"/>
                <a:gd name="T5" fmla="*/ 322 h 334"/>
                <a:gd name="T6" fmla="*/ 465 w 669"/>
                <a:gd name="T7" fmla="*/ 308 h 334"/>
                <a:gd name="T8" fmla="*/ 504 w 669"/>
                <a:gd name="T9" fmla="*/ 289 h 334"/>
                <a:gd name="T10" fmla="*/ 540 w 669"/>
                <a:gd name="T11" fmla="*/ 264 h 334"/>
                <a:gd name="T12" fmla="*/ 571 w 669"/>
                <a:gd name="T13" fmla="*/ 236 h 334"/>
                <a:gd name="T14" fmla="*/ 600 w 669"/>
                <a:gd name="T15" fmla="*/ 204 h 334"/>
                <a:gd name="T16" fmla="*/ 624 w 669"/>
                <a:gd name="T17" fmla="*/ 168 h 334"/>
                <a:gd name="T18" fmla="*/ 643 w 669"/>
                <a:gd name="T19" fmla="*/ 129 h 334"/>
                <a:gd name="T20" fmla="*/ 658 w 669"/>
                <a:gd name="T21" fmla="*/ 88 h 334"/>
                <a:gd name="T22" fmla="*/ 666 w 669"/>
                <a:gd name="T23" fmla="*/ 45 h 334"/>
                <a:gd name="T24" fmla="*/ 669 w 669"/>
                <a:gd name="T25" fmla="*/ 0 h 334"/>
                <a:gd name="T26" fmla="*/ 0 w 669"/>
                <a:gd name="T27" fmla="*/ 0 h 334"/>
                <a:gd name="T28" fmla="*/ 3 w 669"/>
                <a:gd name="T29" fmla="*/ 45 h 334"/>
                <a:gd name="T30" fmla="*/ 12 w 669"/>
                <a:gd name="T31" fmla="*/ 88 h 334"/>
                <a:gd name="T32" fmla="*/ 26 w 669"/>
                <a:gd name="T33" fmla="*/ 129 h 334"/>
                <a:gd name="T34" fmla="*/ 46 w 669"/>
                <a:gd name="T35" fmla="*/ 168 h 334"/>
                <a:gd name="T36" fmla="*/ 70 w 669"/>
                <a:gd name="T37" fmla="*/ 204 h 334"/>
                <a:gd name="T38" fmla="*/ 98 w 669"/>
                <a:gd name="T39" fmla="*/ 236 h 334"/>
                <a:gd name="T40" fmla="*/ 130 w 669"/>
                <a:gd name="T41" fmla="*/ 264 h 334"/>
                <a:gd name="T42" fmla="*/ 166 w 669"/>
                <a:gd name="T43" fmla="*/ 289 h 334"/>
                <a:gd name="T44" fmla="*/ 204 w 669"/>
                <a:gd name="T45" fmla="*/ 308 h 334"/>
                <a:gd name="T46" fmla="*/ 245 w 669"/>
                <a:gd name="T47" fmla="*/ 322 h 334"/>
                <a:gd name="T48" fmla="*/ 290 w 669"/>
                <a:gd name="T49" fmla="*/ 331 h 334"/>
                <a:gd name="T50" fmla="*/ 335 w 669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9" h="334">
                  <a:moveTo>
                    <a:pt x="335" y="334"/>
                  </a:moveTo>
                  <a:lnTo>
                    <a:pt x="380" y="331"/>
                  </a:lnTo>
                  <a:lnTo>
                    <a:pt x="424" y="322"/>
                  </a:lnTo>
                  <a:lnTo>
                    <a:pt x="465" y="308"/>
                  </a:lnTo>
                  <a:lnTo>
                    <a:pt x="504" y="289"/>
                  </a:lnTo>
                  <a:lnTo>
                    <a:pt x="540" y="264"/>
                  </a:lnTo>
                  <a:lnTo>
                    <a:pt x="571" y="236"/>
                  </a:lnTo>
                  <a:lnTo>
                    <a:pt x="600" y="204"/>
                  </a:lnTo>
                  <a:lnTo>
                    <a:pt x="624" y="168"/>
                  </a:lnTo>
                  <a:lnTo>
                    <a:pt x="643" y="129"/>
                  </a:lnTo>
                  <a:lnTo>
                    <a:pt x="658" y="88"/>
                  </a:lnTo>
                  <a:lnTo>
                    <a:pt x="666" y="45"/>
                  </a:lnTo>
                  <a:lnTo>
                    <a:pt x="669" y="0"/>
                  </a:lnTo>
                  <a:lnTo>
                    <a:pt x="0" y="0"/>
                  </a:lnTo>
                  <a:lnTo>
                    <a:pt x="3" y="45"/>
                  </a:lnTo>
                  <a:lnTo>
                    <a:pt x="12" y="88"/>
                  </a:lnTo>
                  <a:lnTo>
                    <a:pt x="26" y="129"/>
                  </a:lnTo>
                  <a:lnTo>
                    <a:pt x="46" y="168"/>
                  </a:lnTo>
                  <a:lnTo>
                    <a:pt x="70" y="204"/>
                  </a:lnTo>
                  <a:lnTo>
                    <a:pt x="98" y="236"/>
                  </a:lnTo>
                  <a:lnTo>
                    <a:pt x="130" y="264"/>
                  </a:lnTo>
                  <a:lnTo>
                    <a:pt x="166" y="289"/>
                  </a:lnTo>
                  <a:lnTo>
                    <a:pt x="204" y="308"/>
                  </a:lnTo>
                  <a:lnTo>
                    <a:pt x="245" y="322"/>
                  </a:lnTo>
                  <a:lnTo>
                    <a:pt x="290" y="331"/>
                  </a:lnTo>
                  <a:lnTo>
                    <a:pt x="335" y="33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0625848" y="5480854"/>
            <a:ext cx="758180" cy="788562"/>
            <a:chOff x="11149013" y="5341938"/>
            <a:chExt cx="871538" cy="906462"/>
          </a:xfrm>
          <a:solidFill>
            <a:schemeClr val="bg1"/>
          </a:solidFill>
        </p:grpSpPr>
        <p:sp>
          <p:nvSpPr>
            <p:cNvPr id="136" name="Freeform 130"/>
            <p:cNvSpPr>
              <a:spLocks/>
            </p:cNvSpPr>
            <p:nvPr/>
          </p:nvSpPr>
          <p:spPr bwMode="auto">
            <a:xfrm>
              <a:off x="11560176" y="5541963"/>
              <a:ext cx="165100" cy="420687"/>
            </a:xfrm>
            <a:custGeom>
              <a:avLst/>
              <a:gdLst>
                <a:gd name="T0" fmla="*/ 125 w 624"/>
                <a:gd name="T1" fmla="*/ 990 h 1588"/>
                <a:gd name="T2" fmla="*/ 125 w 624"/>
                <a:gd name="T3" fmla="*/ 63 h 1588"/>
                <a:gd name="T4" fmla="*/ 123 w 624"/>
                <a:gd name="T5" fmla="*/ 51 h 1588"/>
                <a:gd name="T6" fmla="*/ 120 w 624"/>
                <a:gd name="T7" fmla="*/ 38 h 1588"/>
                <a:gd name="T8" fmla="*/ 111 w 624"/>
                <a:gd name="T9" fmla="*/ 23 h 1588"/>
                <a:gd name="T10" fmla="*/ 97 w 624"/>
                <a:gd name="T11" fmla="*/ 10 h 1588"/>
                <a:gd name="T12" fmla="*/ 81 w 624"/>
                <a:gd name="T13" fmla="*/ 3 h 1588"/>
                <a:gd name="T14" fmla="*/ 63 w 624"/>
                <a:gd name="T15" fmla="*/ 0 h 1588"/>
                <a:gd name="T16" fmla="*/ 46 w 624"/>
                <a:gd name="T17" fmla="*/ 2 h 1588"/>
                <a:gd name="T18" fmla="*/ 32 w 624"/>
                <a:gd name="T19" fmla="*/ 9 h 1588"/>
                <a:gd name="T20" fmla="*/ 20 w 624"/>
                <a:gd name="T21" fmla="*/ 16 h 1588"/>
                <a:gd name="T22" fmla="*/ 12 w 624"/>
                <a:gd name="T23" fmla="*/ 27 h 1588"/>
                <a:gd name="T24" fmla="*/ 5 w 624"/>
                <a:gd name="T25" fmla="*/ 38 h 1588"/>
                <a:gd name="T26" fmla="*/ 2 w 624"/>
                <a:gd name="T27" fmla="*/ 51 h 1588"/>
                <a:gd name="T28" fmla="*/ 0 w 624"/>
                <a:gd name="T29" fmla="*/ 63 h 1588"/>
                <a:gd name="T30" fmla="*/ 0 w 624"/>
                <a:gd name="T31" fmla="*/ 1042 h 1588"/>
                <a:gd name="T32" fmla="*/ 517 w 624"/>
                <a:gd name="T33" fmla="*/ 1570 h 1588"/>
                <a:gd name="T34" fmla="*/ 531 w 624"/>
                <a:gd name="T35" fmla="*/ 1580 h 1588"/>
                <a:gd name="T36" fmla="*/ 546 w 624"/>
                <a:gd name="T37" fmla="*/ 1586 h 1588"/>
                <a:gd name="T38" fmla="*/ 562 w 624"/>
                <a:gd name="T39" fmla="*/ 1588 h 1588"/>
                <a:gd name="T40" fmla="*/ 577 w 624"/>
                <a:gd name="T41" fmla="*/ 1586 h 1588"/>
                <a:gd name="T42" fmla="*/ 593 w 624"/>
                <a:gd name="T43" fmla="*/ 1580 h 1588"/>
                <a:gd name="T44" fmla="*/ 605 w 624"/>
                <a:gd name="T45" fmla="*/ 1570 h 1588"/>
                <a:gd name="T46" fmla="*/ 616 w 624"/>
                <a:gd name="T47" fmla="*/ 1556 h 1588"/>
                <a:gd name="T48" fmla="*/ 622 w 624"/>
                <a:gd name="T49" fmla="*/ 1541 h 1588"/>
                <a:gd name="T50" fmla="*/ 624 w 624"/>
                <a:gd name="T51" fmla="*/ 1524 h 1588"/>
                <a:gd name="T52" fmla="*/ 622 w 624"/>
                <a:gd name="T53" fmla="*/ 1508 h 1588"/>
                <a:gd name="T54" fmla="*/ 616 w 624"/>
                <a:gd name="T55" fmla="*/ 1493 h 1588"/>
                <a:gd name="T56" fmla="*/ 605 w 624"/>
                <a:gd name="T57" fmla="*/ 1479 h 1588"/>
                <a:gd name="T58" fmla="*/ 125 w 624"/>
                <a:gd name="T59" fmla="*/ 99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4" h="1588">
                  <a:moveTo>
                    <a:pt x="125" y="990"/>
                  </a:moveTo>
                  <a:lnTo>
                    <a:pt x="125" y="63"/>
                  </a:lnTo>
                  <a:lnTo>
                    <a:pt x="123" y="51"/>
                  </a:lnTo>
                  <a:lnTo>
                    <a:pt x="120" y="38"/>
                  </a:lnTo>
                  <a:lnTo>
                    <a:pt x="111" y="23"/>
                  </a:lnTo>
                  <a:lnTo>
                    <a:pt x="97" y="10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46" y="2"/>
                  </a:lnTo>
                  <a:lnTo>
                    <a:pt x="32" y="9"/>
                  </a:lnTo>
                  <a:lnTo>
                    <a:pt x="20" y="16"/>
                  </a:lnTo>
                  <a:lnTo>
                    <a:pt x="12" y="27"/>
                  </a:lnTo>
                  <a:lnTo>
                    <a:pt x="5" y="38"/>
                  </a:lnTo>
                  <a:lnTo>
                    <a:pt x="2" y="51"/>
                  </a:lnTo>
                  <a:lnTo>
                    <a:pt x="0" y="63"/>
                  </a:lnTo>
                  <a:lnTo>
                    <a:pt x="0" y="1042"/>
                  </a:lnTo>
                  <a:lnTo>
                    <a:pt x="517" y="1570"/>
                  </a:lnTo>
                  <a:lnTo>
                    <a:pt x="531" y="1580"/>
                  </a:lnTo>
                  <a:lnTo>
                    <a:pt x="546" y="1586"/>
                  </a:lnTo>
                  <a:lnTo>
                    <a:pt x="562" y="1588"/>
                  </a:lnTo>
                  <a:lnTo>
                    <a:pt x="577" y="1586"/>
                  </a:lnTo>
                  <a:lnTo>
                    <a:pt x="593" y="1580"/>
                  </a:lnTo>
                  <a:lnTo>
                    <a:pt x="605" y="1570"/>
                  </a:lnTo>
                  <a:lnTo>
                    <a:pt x="616" y="1556"/>
                  </a:lnTo>
                  <a:lnTo>
                    <a:pt x="622" y="1541"/>
                  </a:lnTo>
                  <a:lnTo>
                    <a:pt x="624" y="1524"/>
                  </a:lnTo>
                  <a:lnTo>
                    <a:pt x="622" y="1508"/>
                  </a:lnTo>
                  <a:lnTo>
                    <a:pt x="616" y="1493"/>
                  </a:lnTo>
                  <a:lnTo>
                    <a:pt x="605" y="1479"/>
                  </a:lnTo>
                  <a:lnTo>
                    <a:pt x="125" y="9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1"/>
            <p:cNvSpPr>
              <a:spLocks/>
            </p:cNvSpPr>
            <p:nvPr/>
          </p:nvSpPr>
          <p:spPr bwMode="auto">
            <a:xfrm>
              <a:off x="11239501" y="6148388"/>
              <a:ext cx="98425" cy="100012"/>
            </a:xfrm>
            <a:custGeom>
              <a:avLst/>
              <a:gdLst>
                <a:gd name="T0" fmla="*/ 355 w 373"/>
                <a:gd name="T1" fmla="*/ 18 h 380"/>
                <a:gd name="T2" fmla="*/ 351 w 373"/>
                <a:gd name="T3" fmla="*/ 15 h 380"/>
                <a:gd name="T4" fmla="*/ 346 w 373"/>
                <a:gd name="T5" fmla="*/ 11 h 380"/>
                <a:gd name="T6" fmla="*/ 340 w 373"/>
                <a:gd name="T7" fmla="*/ 8 h 380"/>
                <a:gd name="T8" fmla="*/ 326 w 373"/>
                <a:gd name="T9" fmla="*/ 2 h 380"/>
                <a:gd name="T10" fmla="*/ 311 w 373"/>
                <a:gd name="T11" fmla="*/ 0 h 380"/>
                <a:gd name="T12" fmla="*/ 298 w 373"/>
                <a:gd name="T13" fmla="*/ 1 h 380"/>
                <a:gd name="T14" fmla="*/ 285 w 373"/>
                <a:gd name="T15" fmla="*/ 6 h 380"/>
                <a:gd name="T16" fmla="*/ 274 w 373"/>
                <a:gd name="T17" fmla="*/ 14 h 380"/>
                <a:gd name="T18" fmla="*/ 272 w 373"/>
                <a:gd name="T19" fmla="*/ 15 h 380"/>
                <a:gd name="T20" fmla="*/ 270 w 373"/>
                <a:gd name="T21" fmla="*/ 17 h 380"/>
                <a:gd name="T22" fmla="*/ 267 w 373"/>
                <a:gd name="T23" fmla="*/ 18 h 380"/>
                <a:gd name="T24" fmla="*/ 28 w 373"/>
                <a:gd name="T25" fmla="*/ 263 h 380"/>
                <a:gd name="T26" fmla="*/ 19 w 373"/>
                <a:gd name="T27" fmla="*/ 272 h 380"/>
                <a:gd name="T28" fmla="*/ 9 w 373"/>
                <a:gd name="T29" fmla="*/ 286 h 380"/>
                <a:gd name="T30" fmla="*/ 2 w 373"/>
                <a:gd name="T31" fmla="*/ 300 h 380"/>
                <a:gd name="T32" fmla="*/ 0 w 373"/>
                <a:gd name="T33" fmla="*/ 317 h 380"/>
                <a:gd name="T34" fmla="*/ 2 w 373"/>
                <a:gd name="T35" fmla="*/ 332 h 380"/>
                <a:gd name="T36" fmla="*/ 9 w 373"/>
                <a:gd name="T37" fmla="*/ 348 h 380"/>
                <a:gd name="T38" fmla="*/ 19 w 373"/>
                <a:gd name="T39" fmla="*/ 361 h 380"/>
                <a:gd name="T40" fmla="*/ 32 w 373"/>
                <a:gd name="T41" fmla="*/ 372 h 380"/>
                <a:gd name="T42" fmla="*/ 47 w 373"/>
                <a:gd name="T43" fmla="*/ 378 h 380"/>
                <a:gd name="T44" fmla="*/ 62 w 373"/>
                <a:gd name="T45" fmla="*/ 380 h 380"/>
                <a:gd name="T46" fmla="*/ 62 w 373"/>
                <a:gd name="T47" fmla="*/ 380 h 380"/>
                <a:gd name="T48" fmla="*/ 67 w 373"/>
                <a:gd name="T49" fmla="*/ 379 h 380"/>
                <a:gd name="T50" fmla="*/ 71 w 373"/>
                <a:gd name="T51" fmla="*/ 379 h 380"/>
                <a:gd name="T52" fmla="*/ 83 w 373"/>
                <a:gd name="T53" fmla="*/ 376 h 380"/>
                <a:gd name="T54" fmla="*/ 96 w 373"/>
                <a:gd name="T55" fmla="*/ 370 h 380"/>
                <a:gd name="T56" fmla="*/ 107 w 373"/>
                <a:gd name="T57" fmla="*/ 361 h 380"/>
                <a:gd name="T58" fmla="*/ 273 w 373"/>
                <a:gd name="T59" fmla="*/ 191 h 380"/>
                <a:gd name="T60" fmla="*/ 355 w 373"/>
                <a:gd name="T61" fmla="*/ 108 h 380"/>
                <a:gd name="T62" fmla="*/ 357 w 373"/>
                <a:gd name="T63" fmla="*/ 106 h 380"/>
                <a:gd name="T64" fmla="*/ 358 w 373"/>
                <a:gd name="T65" fmla="*/ 103 h 380"/>
                <a:gd name="T66" fmla="*/ 366 w 373"/>
                <a:gd name="T67" fmla="*/ 89 h 380"/>
                <a:gd name="T68" fmla="*/ 372 w 373"/>
                <a:gd name="T69" fmla="*/ 75 h 380"/>
                <a:gd name="T70" fmla="*/ 373 w 373"/>
                <a:gd name="T71" fmla="*/ 60 h 380"/>
                <a:gd name="T72" fmla="*/ 370 w 373"/>
                <a:gd name="T73" fmla="*/ 45 h 380"/>
                <a:gd name="T74" fmla="*/ 364 w 373"/>
                <a:gd name="T75" fmla="*/ 31 h 380"/>
                <a:gd name="T76" fmla="*/ 355 w 373"/>
                <a:gd name="T77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3" h="380">
                  <a:moveTo>
                    <a:pt x="355" y="18"/>
                  </a:moveTo>
                  <a:lnTo>
                    <a:pt x="351" y="15"/>
                  </a:lnTo>
                  <a:lnTo>
                    <a:pt x="346" y="11"/>
                  </a:lnTo>
                  <a:lnTo>
                    <a:pt x="340" y="8"/>
                  </a:lnTo>
                  <a:lnTo>
                    <a:pt x="326" y="2"/>
                  </a:lnTo>
                  <a:lnTo>
                    <a:pt x="311" y="0"/>
                  </a:lnTo>
                  <a:lnTo>
                    <a:pt x="298" y="1"/>
                  </a:lnTo>
                  <a:lnTo>
                    <a:pt x="285" y="6"/>
                  </a:lnTo>
                  <a:lnTo>
                    <a:pt x="274" y="14"/>
                  </a:lnTo>
                  <a:lnTo>
                    <a:pt x="272" y="15"/>
                  </a:lnTo>
                  <a:lnTo>
                    <a:pt x="270" y="17"/>
                  </a:lnTo>
                  <a:lnTo>
                    <a:pt x="267" y="18"/>
                  </a:lnTo>
                  <a:lnTo>
                    <a:pt x="28" y="263"/>
                  </a:lnTo>
                  <a:lnTo>
                    <a:pt x="19" y="272"/>
                  </a:lnTo>
                  <a:lnTo>
                    <a:pt x="9" y="286"/>
                  </a:lnTo>
                  <a:lnTo>
                    <a:pt x="2" y="300"/>
                  </a:lnTo>
                  <a:lnTo>
                    <a:pt x="0" y="317"/>
                  </a:lnTo>
                  <a:lnTo>
                    <a:pt x="2" y="332"/>
                  </a:lnTo>
                  <a:lnTo>
                    <a:pt x="9" y="348"/>
                  </a:lnTo>
                  <a:lnTo>
                    <a:pt x="19" y="361"/>
                  </a:lnTo>
                  <a:lnTo>
                    <a:pt x="32" y="372"/>
                  </a:lnTo>
                  <a:lnTo>
                    <a:pt x="47" y="378"/>
                  </a:lnTo>
                  <a:lnTo>
                    <a:pt x="62" y="380"/>
                  </a:lnTo>
                  <a:lnTo>
                    <a:pt x="62" y="380"/>
                  </a:lnTo>
                  <a:lnTo>
                    <a:pt x="67" y="379"/>
                  </a:lnTo>
                  <a:lnTo>
                    <a:pt x="71" y="379"/>
                  </a:lnTo>
                  <a:lnTo>
                    <a:pt x="83" y="376"/>
                  </a:lnTo>
                  <a:lnTo>
                    <a:pt x="96" y="370"/>
                  </a:lnTo>
                  <a:lnTo>
                    <a:pt x="107" y="361"/>
                  </a:lnTo>
                  <a:lnTo>
                    <a:pt x="273" y="191"/>
                  </a:lnTo>
                  <a:lnTo>
                    <a:pt x="355" y="108"/>
                  </a:lnTo>
                  <a:lnTo>
                    <a:pt x="357" y="106"/>
                  </a:lnTo>
                  <a:lnTo>
                    <a:pt x="358" y="103"/>
                  </a:lnTo>
                  <a:lnTo>
                    <a:pt x="366" y="89"/>
                  </a:lnTo>
                  <a:lnTo>
                    <a:pt x="372" y="75"/>
                  </a:lnTo>
                  <a:lnTo>
                    <a:pt x="373" y="60"/>
                  </a:lnTo>
                  <a:lnTo>
                    <a:pt x="370" y="45"/>
                  </a:lnTo>
                  <a:lnTo>
                    <a:pt x="364" y="31"/>
                  </a:lnTo>
                  <a:lnTo>
                    <a:pt x="355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2"/>
            <p:cNvSpPr>
              <a:spLocks/>
            </p:cNvSpPr>
            <p:nvPr/>
          </p:nvSpPr>
          <p:spPr bwMode="auto">
            <a:xfrm>
              <a:off x="11149013" y="5341938"/>
              <a:ext cx="287338" cy="260350"/>
            </a:xfrm>
            <a:custGeom>
              <a:avLst/>
              <a:gdLst>
                <a:gd name="T0" fmla="*/ 147 w 1085"/>
                <a:gd name="T1" fmla="*/ 874 h 981"/>
                <a:gd name="T2" fmla="*/ 210 w 1085"/>
                <a:gd name="T3" fmla="*/ 752 h 981"/>
                <a:gd name="T4" fmla="*/ 257 w 1085"/>
                <a:gd name="T5" fmla="*/ 674 h 981"/>
                <a:gd name="T6" fmla="*/ 354 w 1085"/>
                <a:gd name="T7" fmla="*/ 548 h 981"/>
                <a:gd name="T8" fmla="*/ 454 w 1085"/>
                <a:gd name="T9" fmla="*/ 445 h 981"/>
                <a:gd name="T10" fmla="*/ 554 w 1085"/>
                <a:gd name="T11" fmla="*/ 362 h 981"/>
                <a:gd name="T12" fmla="*/ 653 w 1085"/>
                <a:gd name="T13" fmla="*/ 294 h 981"/>
                <a:gd name="T14" fmla="*/ 748 w 1085"/>
                <a:gd name="T15" fmla="*/ 239 h 981"/>
                <a:gd name="T16" fmla="*/ 835 w 1085"/>
                <a:gd name="T17" fmla="*/ 196 h 981"/>
                <a:gd name="T18" fmla="*/ 911 w 1085"/>
                <a:gd name="T19" fmla="*/ 165 h 981"/>
                <a:gd name="T20" fmla="*/ 971 w 1085"/>
                <a:gd name="T21" fmla="*/ 144 h 981"/>
                <a:gd name="T22" fmla="*/ 1013 w 1085"/>
                <a:gd name="T23" fmla="*/ 131 h 981"/>
                <a:gd name="T24" fmla="*/ 1030 w 1085"/>
                <a:gd name="T25" fmla="*/ 127 h 981"/>
                <a:gd name="T26" fmla="*/ 1035 w 1085"/>
                <a:gd name="T27" fmla="*/ 126 h 981"/>
                <a:gd name="T28" fmla="*/ 1048 w 1085"/>
                <a:gd name="T29" fmla="*/ 123 h 981"/>
                <a:gd name="T30" fmla="*/ 1071 w 1085"/>
                <a:gd name="T31" fmla="*/ 104 h 981"/>
                <a:gd name="T32" fmla="*/ 1085 w 1085"/>
                <a:gd name="T33" fmla="*/ 71 h 981"/>
                <a:gd name="T34" fmla="*/ 1084 w 1085"/>
                <a:gd name="T35" fmla="*/ 51 h 981"/>
                <a:gd name="T36" fmla="*/ 1076 w 1085"/>
                <a:gd name="T37" fmla="*/ 29 h 981"/>
                <a:gd name="T38" fmla="*/ 1070 w 1085"/>
                <a:gd name="T39" fmla="*/ 24 h 981"/>
                <a:gd name="T40" fmla="*/ 1063 w 1085"/>
                <a:gd name="T41" fmla="*/ 16 h 981"/>
                <a:gd name="T42" fmla="*/ 1056 w 1085"/>
                <a:gd name="T43" fmla="*/ 10 h 981"/>
                <a:gd name="T44" fmla="*/ 1047 w 1085"/>
                <a:gd name="T45" fmla="*/ 5 h 981"/>
                <a:gd name="T46" fmla="*/ 1035 w 1085"/>
                <a:gd name="T47" fmla="*/ 2 h 981"/>
                <a:gd name="T48" fmla="*/ 1027 w 1085"/>
                <a:gd name="T49" fmla="*/ 1 h 981"/>
                <a:gd name="T50" fmla="*/ 1018 w 1085"/>
                <a:gd name="T51" fmla="*/ 1 h 981"/>
                <a:gd name="T52" fmla="*/ 1011 w 1085"/>
                <a:gd name="T53" fmla="*/ 1 h 981"/>
                <a:gd name="T54" fmla="*/ 993 w 1085"/>
                <a:gd name="T55" fmla="*/ 5 h 981"/>
                <a:gd name="T56" fmla="*/ 953 w 1085"/>
                <a:gd name="T57" fmla="*/ 17 h 981"/>
                <a:gd name="T58" fmla="*/ 896 w 1085"/>
                <a:gd name="T59" fmla="*/ 34 h 981"/>
                <a:gd name="T60" fmla="*/ 825 w 1085"/>
                <a:gd name="T61" fmla="*/ 61 h 981"/>
                <a:gd name="T62" fmla="*/ 741 w 1085"/>
                <a:gd name="T63" fmla="*/ 98 h 981"/>
                <a:gd name="T64" fmla="*/ 648 w 1085"/>
                <a:gd name="T65" fmla="*/ 146 h 981"/>
                <a:gd name="T66" fmla="*/ 553 w 1085"/>
                <a:gd name="T67" fmla="*/ 203 h 981"/>
                <a:gd name="T68" fmla="*/ 458 w 1085"/>
                <a:gd name="T69" fmla="*/ 272 h 981"/>
                <a:gd name="T70" fmla="*/ 365 w 1085"/>
                <a:gd name="T71" fmla="*/ 352 h 981"/>
                <a:gd name="T72" fmla="*/ 273 w 1085"/>
                <a:gd name="T73" fmla="*/ 445 h 981"/>
                <a:gd name="T74" fmla="*/ 186 w 1085"/>
                <a:gd name="T75" fmla="*/ 554 h 981"/>
                <a:gd name="T76" fmla="*/ 105 w 1085"/>
                <a:gd name="T77" fmla="*/ 678 h 981"/>
                <a:gd name="T78" fmla="*/ 34 w 1085"/>
                <a:gd name="T79" fmla="*/ 819 h 981"/>
                <a:gd name="T80" fmla="*/ 0 w 1085"/>
                <a:gd name="T81" fmla="*/ 909 h 981"/>
                <a:gd name="T82" fmla="*/ 3 w 1085"/>
                <a:gd name="T83" fmla="*/ 937 h 981"/>
                <a:gd name="T84" fmla="*/ 17 w 1085"/>
                <a:gd name="T85" fmla="*/ 961 h 981"/>
                <a:gd name="T86" fmla="*/ 39 w 1085"/>
                <a:gd name="T87" fmla="*/ 977 h 981"/>
                <a:gd name="T88" fmla="*/ 49 w 1085"/>
                <a:gd name="T89" fmla="*/ 980 h 981"/>
                <a:gd name="T90" fmla="*/ 58 w 1085"/>
                <a:gd name="T91" fmla="*/ 981 h 981"/>
                <a:gd name="T92" fmla="*/ 61 w 1085"/>
                <a:gd name="T93" fmla="*/ 981 h 981"/>
                <a:gd name="T94" fmla="*/ 87 w 1085"/>
                <a:gd name="T95" fmla="*/ 974 h 981"/>
                <a:gd name="T96" fmla="*/ 108 w 1085"/>
                <a:gd name="T97" fmla="*/ 956 h 981"/>
                <a:gd name="T98" fmla="*/ 113 w 1085"/>
                <a:gd name="T99" fmla="*/ 950 h 981"/>
                <a:gd name="T100" fmla="*/ 117 w 1085"/>
                <a:gd name="T101" fmla="*/ 945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5" h="981">
                  <a:moveTo>
                    <a:pt x="119" y="941"/>
                  </a:moveTo>
                  <a:lnTo>
                    <a:pt x="147" y="874"/>
                  </a:lnTo>
                  <a:lnTo>
                    <a:pt x="177" y="812"/>
                  </a:lnTo>
                  <a:lnTo>
                    <a:pt x="210" y="752"/>
                  </a:lnTo>
                  <a:lnTo>
                    <a:pt x="232" y="712"/>
                  </a:lnTo>
                  <a:lnTo>
                    <a:pt x="257" y="674"/>
                  </a:lnTo>
                  <a:lnTo>
                    <a:pt x="304" y="608"/>
                  </a:lnTo>
                  <a:lnTo>
                    <a:pt x="354" y="548"/>
                  </a:lnTo>
                  <a:lnTo>
                    <a:pt x="405" y="493"/>
                  </a:lnTo>
                  <a:lnTo>
                    <a:pt x="454" y="445"/>
                  </a:lnTo>
                  <a:lnTo>
                    <a:pt x="504" y="402"/>
                  </a:lnTo>
                  <a:lnTo>
                    <a:pt x="554" y="362"/>
                  </a:lnTo>
                  <a:lnTo>
                    <a:pt x="604" y="326"/>
                  </a:lnTo>
                  <a:lnTo>
                    <a:pt x="653" y="294"/>
                  </a:lnTo>
                  <a:lnTo>
                    <a:pt x="701" y="265"/>
                  </a:lnTo>
                  <a:lnTo>
                    <a:pt x="748" y="239"/>
                  </a:lnTo>
                  <a:lnTo>
                    <a:pt x="792" y="216"/>
                  </a:lnTo>
                  <a:lnTo>
                    <a:pt x="835" y="196"/>
                  </a:lnTo>
                  <a:lnTo>
                    <a:pt x="874" y="180"/>
                  </a:lnTo>
                  <a:lnTo>
                    <a:pt x="911" y="165"/>
                  </a:lnTo>
                  <a:lnTo>
                    <a:pt x="943" y="154"/>
                  </a:lnTo>
                  <a:lnTo>
                    <a:pt x="971" y="144"/>
                  </a:lnTo>
                  <a:lnTo>
                    <a:pt x="995" y="137"/>
                  </a:lnTo>
                  <a:lnTo>
                    <a:pt x="1013" y="131"/>
                  </a:lnTo>
                  <a:lnTo>
                    <a:pt x="1027" y="128"/>
                  </a:lnTo>
                  <a:lnTo>
                    <a:pt x="1030" y="127"/>
                  </a:lnTo>
                  <a:lnTo>
                    <a:pt x="1033" y="127"/>
                  </a:lnTo>
                  <a:lnTo>
                    <a:pt x="1035" y="126"/>
                  </a:lnTo>
                  <a:lnTo>
                    <a:pt x="1035" y="126"/>
                  </a:lnTo>
                  <a:lnTo>
                    <a:pt x="1048" y="123"/>
                  </a:lnTo>
                  <a:lnTo>
                    <a:pt x="1058" y="116"/>
                  </a:lnTo>
                  <a:lnTo>
                    <a:pt x="1071" y="104"/>
                  </a:lnTo>
                  <a:lnTo>
                    <a:pt x="1081" y="88"/>
                  </a:lnTo>
                  <a:lnTo>
                    <a:pt x="1085" y="71"/>
                  </a:lnTo>
                  <a:lnTo>
                    <a:pt x="1084" y="51"/>
                  </a:lnTo>
                  <a:lnTo>
                    <a:pt x="1084" y="51"/>
                  </a:lnTo>
                  <a:lnTo>
                    <a:pt x="1081" y="39"/>
                  </a:lnTo>
                  <a:lnTo>
                    <a:pt x="1076" y="29"/>
                  </a:lnTo>
                  <a:lnTo>
                    <a:pt x="1072" y="26"/>
                  </a:lnTo>
                  <a:lnTo>
                    <a:pt x="1070" y="24"/>
                  </a:lnTo>
                  <a:lnTo>
                    <a:pt x="1067" y="20"/>
                  </a:lnTo>
                  <a:lnTo>
                    <a:pt x="1063" y="16"/>
                  </a:lnTo>
                  <a:lnTo>
                    <a:pt x="1060" y="12"/>
                  </a:lnTo>
                  <a:lnTo>
                    <a:pt x="1056" y="10"/>
                  </a:lnTo>
                  <a:lnTo>
                    <a:pt x="1053" y="8"/>
                  </a:lnTo>
                  <a:lnTo>
                    <a:pt x="1047" y="5"/>
                  </a:lnTo>
                  <a:lnTo>
                    <a:pt x="1039" y="3"/>
                  </a:lnTo>
                  <a:lnTo>
                    <a:pt x="1035" y="2"/>
                  </a:lnTo>
                  <a:lnTo>
                    <a:pt x="1031" y="1"/>
                  </a:lnTo>
                  <a:lnTo>
                    <a:pt x="1027" y="1"/>
                  </a:lnTo>
                  <a:lnTo>
                    <a:pt x="1024" y="0"/>
                  </a:lnTo>
                  <a:lnTo>
                    <a:pt x="1018" y="1"/>
                  </a:lnTo>
                  <a:lnTo>
                    <a:pt x="1011" y="1"/>
                  </a:lnTo>
                  <a:lnTo>
                    <a:pt x="1011" y="1"/>
                  </a:lnTo>
                  <a:lnTo>
                    <a:pt x="1005" y="3"/>
                  </a:lnTo>
                  <a:lnTo>
                    <a:pt x="993" y="5"/>
                  </a:lnTo>
                  <a:lnTo>
                    <a:pt x="976" y="10"/>
                  </a:lnTo>
                  <a:lnTo>
                    <a:pt x="953" y="17"/>
                  </a:lnTo>
                  <a:lnTo>
                    <a:pt x="927" y="24"/>
                  </a:lnTo>
                  <a:lnTo>
                    <a:pt x="896" y="34"/>
                  </a:lnTo>
                  <a:lnTo>
                    <a:pt x="862" y="47"/>
                  </a:lnTo>
                  <a:lnTo>
                    <a:pt x="825" y="61"/>
                  </a:lnTo>
                  <a:lnTo>
                    <a:pt x="784" y="78"/>
                  </a:lnTo>
                  <a:lnTo>
                    <a:pt x="741" y="98"/>
                  </a:lnTo>
                  <a:lnTo>
                    <a:pt x="695" y="120"/>
                  </a:lnTo>
                  <a:lnTo>
                    <a:pt x="648" y="146"/>
                  </a:lnTo>
                  <a:lnTo>
                    <a:pt x="600" y="174"/>
                  </a:lnTo>
                  <a:lnTo>
                    <a:pt x="553" y="203"/>
                  </a:lnTo>
                  <a:lnTo>
                    <a:pt x="506" y="237"/>
                  </a:lnTo>
                  <a:lnTo>
                    <a:pt x="458" y="272"/>
                  </a:lnTo>
                  <a:lnTo>
                    <a:pt x="412" y="310"/>
                  </a:lnTo>
                  <a:lnTo>
                    <a:pt x="365" y="352"/>
                  </a:lnTo>
                  <a:lnTo>
                    <a:pt x="318" y="398"/>
                  </a:lnTo>
                  <a:lnTo>
                    <a:pt x="273" y="445"/>
                  </a:lnTo>
                  <a:lnTo>
                    <a:pt x="228" y="498"/>
                  </a:lnTo>
                  <a:lnTo>
                    <a:pt x="186" y="554"/>
                  </a:lnTo>
                  <a:lnTo>
                    <a:pt x="144" y="615"/>
                  </a:lnTo>
                  <a:lnTo>
                    <a:pt x="105" y="678"/>
                  </a:lnTo>
                  <a:lnTo>
                    <a:pt x="68" y="746"/>
                  </a:lnTo>
                  <a:lnTo>
                    <a:pt x="34" y="819"/>
                  </a:lnTo>
                  <a:lnTo>
                    <a:pt x="3" y="896"/>
                  </a:lnTo>
                  <a:lnTo>
                    <a:pt x="0" y="909"/>
                  </a:lnTo>
                  <a:lnTo>
                    <a:pt x="0" y="924"/>
                  </a:lnTo>
                  <a:lnTo>
                    <a:pt x="3" y="937"/>
                  </a:lnTo>
                  <a:lnTo>
                    <a:pt x="8" y="950"/>
                  </a:lnTo>
                  <a:lnTo>
                    <a:pt x="17" y="961"/>
                  </a:lnTo>
                  <a:lnTo>
                    <a:pt x="27" y="971"/>
                  </a:lnTo>
                  <a:lnTo>
                    <a:pt x="39" y="977"/>
                  </a:lnTo>
                  <a:lnTo>
                    <a:pt x="45" y="979"/>
                  </a:lnTo>
                  <a:lnTo>
                    <a:pt x="49" y="980"/>
                  </a:lnTo>
                  <a:lnTo>
                    <a:pt x="54" y="980"/>
                  </a:lnTo>
                  <a:lnTo>
                    <a:pt x="58" y="981"/>
                  </a:lnTo>
                  <a:lnTo>
                    <a:pt x="61" y="981"/>
                  </a:lnTo>
                  <a:lnTo>
                    <a:pt x="61" y="981"/>
                  </a:lnTo>
                  <a:lnTo>
                    <a:pt x="75" y="980"/>
                  </a:lnTo>
                  <a:lnTo>
                    <a:pt x="87" y="974"/>
                  </a:lnTo>
                  <a:lnTo>
                    <a:pt x="99" y="967"/>
                  </a:lnTo>
                  <a:lnTo>
                    <a:pt x="108" y="956"/>
                  </a:lnTo>
                  <a:lnTo>
                    <a:pt x="110" y="953"/>
                  </a:lnTo>
                  <a:lnTo>
                    <a:pt x="113" y="950"/>
                  </a:lnTo>
                  <a:lnTo>
                    <a:pt x="115" y="947"/>
                  </a:lnTo>
                  <a:lnTo>
                    <a:pt x="117" y="945"/>
                  </a:lnTo>
                  <a:lnTo>
                    <a:pt x="119" y="9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3"/>
            <p:cNvSpPr>
              <a:spLocks/>
            </p:cNvSpPr>
            <p:nvPr/>
          </p:nvSpPr>
          <p:spPr bwMode="auto">
            <a:xfrm>
              <a:off x="11831638" y="6148388"/>
              <a:ext cx="98425" cy="100012"/>
            </a:xfrm>
            <a:custGeom>
              <a:avLst/>
              <a:gdLst>
                <a:gd name="T0" fmla="*/ 353 w 371"/>
                <a:gd name="T1" fmla="*/ 272 h 380"/>
                <a:gd name="T2" fmla="*/ 105 w 371"/>
                <a:gd name="T3" fmla="*/ 18 h 380"/>
                <a:gd name="T4" fmla="*/ 95 w 371"/>
                <a:gd name="T5" fmla="*/ 10 h 380"/>
                <a:gd name="T6" fmla="*/ 85 w 371"/>
                <a:gd name="T7" fmla="*/ 4 h 380"/>
                <a:gd name="T8" fmla="*/ 73 w 371"/>
                <a:gd name="T9" fmla="*/ 1 h 380"/>
                <a:gd name="T10" fmla="*/ 61 w 371"/>
                <a:gd name="T11" fmla="*/ 0 h 380"/>
                <a:gd name="T12" fmla="*/ 61 w 371"/>
                <a:gd name="T13" fmla="*/ 0 h 380"/>
                <a:gd name="T14" fmla="*/ 44 w 371"/>
                <a:gd name="T15" fmla="*/ 2 h 380"/>
                <a:gd name="T16" fmla="*/ 30 w 371"/>
                <a:gd name="T17" fmla="*/ 9 h 380"/>
                <a:gd name="T18" fmla="*/ 25 w 371"/>
                <a:gd name="T19" fmla="*/ 12 h 380"/>
                <a:gd name="T20" fmla="*/ 20 w 371"/>
                <a:gd name="T21" fmla="*/ 15 h 380"/>
                <a:gd name="T22" fmla="*/ 17 w 371"/>
                <a:gd name="T23" fmla="*/ 18 h 380"/>
                <a:gd name="T24" fmla="*/ 14 w 371"/>
                <a:gd name="T25" fmla="*/ 22 h 380"/>
                <a:gd name="T26" fmla="*/ 12 w 371"/>
                <a:gd name="T27" fmla="*/ 25 h 380"/>
                <a:gd name="T28" fmla="*/ 10 w 371"/>
                <a:gd name="T29" fmla="*/ 29 h 380"/>
                <a:gd name="T30" fmla="*/ 7 w 371"/>
                <a:gd name="T31" fmla="*/ 33 h 380"/>
                <a:gd name="T32" fmla="*/ 5 w 371"/>
                <a:gd name="T33" fmla="*/ 38 h 380"/>
                <a:gd name="T34" fmla="*/ 3 w 371"/>
                <a:gd name="T35" fmla="*/ 44 h 380"/>
                <a:gd name="T36" fmla="*/ 0 w 371"/>
                <a:gd name="T37" fmla="*/ 58 h 380"/>
                <a:gd name="T38" fmla="*/ 0 w 371"/>
                <a:gd name="T39" fmla="*/ 73 h 380"/>
                <a:gd name="T40" fmla="*/ 4 w 371"/>
                <a:gd name="T41" fmla="*/ 87 h 380"/>
                <a:gd name="T42" fmla="*/ 9 w 371"/>
                <a:gd name="T43" fmla="*/ 98 h 380"/>
                <a:gd name="T44" fmla="*/ 17 w 371"/>
                <a:gd name="T45" fmla="*/ 108 h 380"/>
                <a:gd name="T46" fmla="*/ 141 w 371"/>
                <a:gd name="T47" fmla="*/ 235 h 380"/>
                <a:gd name="T48" fmla="*/ 265 w 371"/>
                <a:gd name="T49" fmla="*/ 361 h 380"/>
                <a:gd name="T50" fmla="*/ 278 w 371"/>
                <a:gd name="T51" fmla="*/ 371 h 380"/>
                <a:gd name="T52" fmla="*/ 291 w 371"/>
                <a:gd name="T53" fmla="*/ 377 h 380"/>
                <a:gd name="T54" fmla="*/ 306 w 371"/>
                <a:gd name="T55" fmla="*/ 379 h 380"/>
                <a:gd name="T56" fmla="*/ 308 w 371"/>
                <a:gd name="T57" fmla="*/ 380 h 380"/>
                <a:gd name="T58" fmla="*/ 310 w 371"/>
                <a:gd name="T59" fmla="*/ 380 h 380"/>
                <a:gd name="T60" fmla="*/ 325 w 371"/>
                <a:gd name="T61" fmla="*/ 378 h 380"/>
                <a:gd name="T62" fmla="*/ 340 w 371"/>
                <a:gd name="T63" fmla="*/ 372 h 380"/>
                <a:gd name="T64" fmla="*/ 353 w 371"/>
                <a:gd name="T65" fmla="*/ 361 h 380"/>
                <a:gd name="T66" fmla="*/ 355 w 371"/>
                <a:gd name="T67" fmla="*/ 359 h 380"/>
                <a:gd name="T68" fmla="*/ 356 w 371"/>
                <a:gd name="T69" fmla="*/ 356 h 380"/>
                <a:gd name="T70" fmla="*/ 358 w 371"/>
                <a:gd name="T71" fmla="*/ 354 h 380"/>
                <a:gd name="T72" fmla="*/ 365 w 371"/>
                <a:gd name="T73" fmla="*/ 344 h 380"/>
                <a:gd name="T74" fmla="*/ 369 w 371"/>
                <a:gd name="T75" fmla="*/ 333 h 380"/>
                <a:gd name="T76" fmla="*/ 371 w 371"/>
                <a:gd name="T77" fmla="*/ 317 h 380"/>
                <a:gd name="T78" fmla="*/ 369 w 371"/>
                <a:gd name="T79" fmla="*/ 300 h 380"/>
                <a:gd name="T80" fmla="*/ 364 w 371"/>
                <a:gd name="T81" fmla="*/ 286 h 380"/>
                <a:gd name="T82" fmla="*/ 353 w 371"/>
                <a:gd name="T83" fmla="*/ 27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" h="380">
                  <a:moveTo>
                    <a:pt x="353" y="272"/>
                  </a:moveTo>
                  <a:lnTo>
                    <a:pt x="105" y="18"/>
                  </a:lnTo>
                  <a:lnTo>
                    <a:pt x="95" y="10"/>
                  </a:lnTo>
                  <a:lnTo>
                    <a:pt x="85" y="4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30" y="9"/>
                  </a:lnTo>
                  <a:lnTo>
                    <a:pt x="25" y="12"/>
                  </a:lnTo>
                  <a:lnTo>
                    <a:pt x="20" y="15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10" y="29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0" y="58"/>
                  </a:lnTo>
                  <a:lnTo>
                    <a:pt x="0" y="73"/>
                  </a:lnTo>
                  <a:lnTo>
                    <a:pt x="4" y="87"/>
                  </a:lnTo>
                  <a:lnTo>
                    <a:pt x="9" y="98"/>
                  </a:lnTo>
                  <a:lnTo>
                    <a:pt x="17" y="108"/>
                  </a:lnTo>
                  <a:lnTo>
                    <a:pt x="141" y="235"/>
                  </a:lnTo>
                  <a:lnTo>
                    <a:pt x="265" y="361"/>
                  </a:lnTo>
                  <a:lnTo>
                    <a:pt x="278" y="371"/>
                  </a:lnTo>
                  <a:lnTo>
                    <a:pt x="291" y="377"/>
                  </a:lnTo>
                  <a:lnTo>
                    <a:pt x="306" y="379"/>
                  </a:lnTo>
                  <a:lnTo>
                    <a:pt x="308" y="380"/>
                  </a:lnTo>
                  <a:lnTo>
                    <a:pt x="310" y="380"/>
                  </a:lnTo>
                  <a:lnTo>
                    <a:pt x="325" y="378"/>
                  </a:lnTo>
                  <a:lnTo>
                    <a:pt x="340" y="372"/>
                  </a:lnTo>
                  <a:lnTo>
                    <a:pt x="353" y="361"/>
                  </a:lnTo>
                  <a:lnTo>
                    <a:pt x="355" y="359"/>
                  </a:lnTo>
                  <a:lnTo>
                    <a:pt x="356" y="356"/>
                  </a:lnTo>
                  <a:lnTo>
                    <a:pt x="358" y="354"/>
                  </a:lnTo>
                  <a:lnTo>
                    <a:pt x="365" y="344"/>
                  </a:lnTo>
                  <a:lnTo>
                    <a:pt x="369" y="333"/>
                  </a:lnTo>
                  <a:lnTo>
                    <a:pt x="371" y="317"/>
                  </a:lnTo>
                  <a:lnTo>
                    <a:pt x="369" y="300"/>
                  </a:lnTo>
                  <a:lnTo>
                    <a:pt x="364" y="286"/>
                  </a:lnTo>
                  <a:lnTo>
                    <a:pt x="353" y="2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4"/>
            <p:cNvSpPr>
              <a:spLocks/>
            </p:cNvSpPr>
            <p:nvPr/>
          </p:nvSpPr>
          <p:spPr bwMode="auto">
            <a:xfrm>
              <a:off x="11733213" y="5341938"/>
              <a:ext cx="287338" cy="260350"/>
            </a:xfrm>
            <a:custGeom>
              <a:avLst/>
              <a:gdLst>
                <a:gd name="T0" fmla="*/ 1052 w 1086"/>
                <a:gd name="T1" fmla="*/ 820 h 981"/>
                <a:gd name="T2" fmla="*/ 982 w 1086"/>
                <a:gd name="T3" fmla="*/ 681 h 981"/>
                <a:gd name="T4" fmla="*/ 904 w 1086"/>
                <a:gd name="T5" fmla="*/ 559 h 981"/>
                <a:gd name="T6" fmla="*/ 819 w 1086"/>
                <a:gd name="T7" fmla="*/ 452 h 981"/>
                <a:gd name="T8" fmla="*/ 728 w 1086"/>
                <a:gd name="T9" fmla="*/ 358 h 981"/>
                <a:gd name="T10" fmla="*/ 635 w 1086"/>
                <a:gd name="T11" fmla="*/ 278 h 981"/>
                <a:gd name="T12" fmla="*/ 543 w 1086"/>
                <a:gd name="T13" fmla="*/ 211 h 981"/>
                <a:gd name="T14" fmla="*/ 452 w 1086"/>
                <a:gd name="T15" fmla="*/ 154 h 981"/>
                <a:gd name="T16" fmla="*/ 360 w 1086"/>
                <a:gd name="T17" fmla="*/ 105 h 981"/>
                <a:gd name="T18" fmla="*/ 272 w 1086"/>
                <a:gd name="T19" fmla="*/ 65 h 981"/>
                <a:gd name="T20" fmla="*/ 196 w 1086"/>
                <a:gd name="T21" fmla="*/ 36 h 981"/>
                <a:gd name="T22" fmla="*/ 136 w 1086"/>
                <a:gd name="T23" fmla="*/ 18 h 981"/>
                <a:gd name="T24" fmla="*/ 95 w 1086"/>
                <a:gd name="T25" fmla="*/ 6 h 981"/>
                <a:gd name="T26" fmla="*/ 75 w 1086"/>
                <a:gd name="T27" fmla="*/ 1 h 981"/>
                <a:gd name="T28" fmla="*/ 69 w 1086"/>
                <a:gd name="T29" fmla="*/ 1 h 981"/>
                <a:gd name="T30" fmla="*/ 59 w 1086"/>
                <a:gd name="T31" fmla="*/ 1 h 981"/>
                <a:gd name="T32" fmla="*/ 51 w 1086"/>
                <a:gd name="T33" fmla="*/ 2 h 981"/>
                <a:gd name="T34" fmla="*/ 40 w 1086"/>
                <a:gd name="T35" fmla="*/ 5 h 981"/>
                <a:gd name="T36" fmla="*/ 30 w 1086"/>
                <a:gd name="T37" fmla="*/ 10 h 981"/>
                <a:gd name="T38" fmla="*/ 22 w 1086"/>
                <a:gd name="T39" fmla="*/ 16 h 981"/>
                <a:gd name="T40" fmla="*/ 16 w 1086"/>
                <a:gd name="T41" fmla="*/ 24 h 981"/>
                <a:gd name="T42" fmla="*/ 11 w 1086"/>
                <a:gd name="T43" fmla="*/ 29 h 981"/>
                <a:gd name="T44" fmla="*/ 1 w 1086"/>
                <a:gd name="T45" fmla="*/ 51 h 981"/>
                <a:gd name="T46" fmla="*/ 4 w 1086"/>
                <a:gd name="T47" fmla="*/ 84 h 981"/>
                <a:gd name="T48" fmla="*/ 21 w 1086"/>
                <a:gd name="T49" fmla="*/ 111 h 981"/>
                <a:gd name="T50" fmla="*/ 50 w 1086"/>
                <a:gd name="T51" fmla="*/ 126 h 981"/>
                <a:gd name="T52" fmla="*/ 53 w 1086"/>
                <a:gd name="T53" fmla="*/ 127 h 981"/>
                <a:gd name="T54" fmla="*/ 60 w 1086"/>
                <a:gd name="T55" fmla="*/ 129 h 981"/>
                <a:gd name="T56" fmla="*/ 81 w 1086"/>
                <a:gd name="T57" fmla="*/ 134 h 981"/>
                <a:gd name="T58" fmla="*/ 129 w 1086"/>
                <a:gd name="T59" fmla="*/ 148 h 981"/>
                <a:gd name="T60" fmla="*/ 195 w 1086"/>
                <a:gd name="T61" fmla="*/ 172 h 981"/>
                <a:gd name="T62" fmla="*/ 275 w 1086"/>
                <a:gd name="T63" fmla="*/ 207 h 981"/>
                <a:gd name="T64" fmla="*/ 367 w 1086"/>
                <a:gd name="T65" fmla="*/ 253 h 981"/>
                <a:gd name="T66" fmla="*/ 466 w 1086"/>
                <a:gd name="T67" fmla="*/ 314 h 981"/>
                <a:gd name="T68" fmla="*/ 568 w 1086"/>
                <a:gd name="T69" fmla="*/ 388 h 981"/>
                <a:gd name="T70" fmla="*/ 669 w 1086"/>
                <a:gd name="T71" fmla="*/ 479 h 981"/>
                <a:gd name="T72" fmla="*/ 756 w 1086"/>
                <a:gd name="T73" fmla="*/ 576 h 981"/>
                <a:gd name="T74" fmla="*/ 829 w 1086"/>
                <a:gd name="T75" fmla="*/ 674 h 981"/>
                <a:gd name="T76" fmla="*/ 877 w 1086"/>
                <a:gd name="T77" fmla="*/ 752 h 981"/>
                <a:gd name="T78" fmla="*/ 939 w 1086"/>
                <a:gd name="T79" fmla="*/ 874 h 981"/>
                <a:gd name="T80" fmla="*/ 968 w 1086"/>
                <a:gd name="T81" fmla="*/ 945 h 981"/>
                <a:gd name="T82" fmla="*/ 973 w 1086"/>
                <a:gd name="T83" fmla="*/ 950 h 981"/>
                <a:gd name="T84" fmla="*/ 978 w 1086"/>
                <a:gd name="T85" fmla="*/ 956 h 981"/>
                <a:gd name="T86" fmla="*/ 999 w 1086"/>
                <a:gd name="T87" fmla="*/ 974 h 981"/>
                <a:gd name="T88" fmla="*/ 1025 w 1086"/>
                <a:gd name="T89" fmla="*/ 981 h 981"/>
                <a:gd name="T90" fmla="*/ 1028 w 1086"/>
                <a:gd name="T91" fmla="*/ 981 h 981"/>
                <a:gd name="T92" fmla="*/ 1036 w 1086"/>
                <a:gd name="T93" fmla="*/ 980 h 981"/>
                <a:gd name="T94" fmla="*/ 1047 w 1086"/>
                <a:gd name="T95" fmla="*/ 977 h 981"/>
                <a:gd name="T96" fmla="*/ 1070 w 1086"/>
                <a:gd name="T97" fmla="*/ 961 h 981"/>
                <a:gd name="T98" fmla="*/ 1084 w 1086"/>
                <a:gd name="T99" fmla="*/ 933 h 981"/>
                <a:gd name="T100" fmla="*/ 1083 w 1086"/>
                <a:gd name="T101" fmla="*/ 896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6" h="981">
                  <a:moveTo>
                    <a:pt x="1083" y="896"/>
                  </a:moveTo>
                  <a:lnTo>
                    <a:pt x="1052" y="820"/>
                  </a:lnTo>
                  <a:lnTo>
                    <a:pt x="1019" y="749"/>
                  </a:lnTo>
                  <a:lnTo>
                    <a:pt x="982" y="681"/>
                  </a:lnTo>
                  <a:lnTo>
                    <a:pt x="944" y="618"/>
                  </a:lnTo>
                  <a:lnTo>
                    <a:pt x="904" y="559"/>
                  </a:lnTo>
                  <a:lnTo>
                    <a:pt x="862" y="504"/>
                  </a:lnTo>
                  <a:lnTo>
                    <a:pt x="819" y="452"/>
                  </a:lnTo>
                  <a:lnTo>
                    <a:pt x="774" y="403"/>
                  </a:lnTo>
                  <a:lnTo>
                    <a:pt x="728" y="358"/>
                  </a:lnTo>
                  <a:lnTo>
                    <a:pt x="682" y="317"/>
                  </a:lnTo>
                  <a:lnTo>
                    <a:pt x="635" y="278"/>
                  </a:lnTo>
                  <a:lnTo>
                    <a:pt x="588" y="243"/>
                  </a:lnTo>
                  <a:lnTo>
                    <a:pt x="543" y="211"/>
                  </a:lnTo>
                  <a:lnTo>
                    <a:pt x="497" y="181"/>
                  </a:lnTo>
                  <a:lnTo>
                    <a:pt x="452" y="154"/>
                  </a:lnTo>
                  <a:lnTo>
                    <a:pt x="408" y="130"/>
                  </a:lnTo>
                  <a:lnTo>
                    <a:pt x="360" y="105"/>
                  </a:lnTo>
                  <a:lnTo>
                    <a:pt x="315" y="84"/>
                  </a:lnTo>
                  <a:lnTo>
                    <a:pt x="272" y="65"/>
                  </a:lnTo>
                  <a:lnTo>
                    <a:pt x="233" y="50"/>
                  </a:lnTo>
                  <a:lnTo>
                    <a:pt x="196" y="36"/>
                  </a:lnTo>
                  <a:lnTo>
                    <a:pt x="164" y="26"/>
                  </a:lnTo>
                  <a:lnTo>
                    <a:pt x="136" y="18"/>
                  </a:lnTo>
                  <a:lnTo>
                    <a:pt x="112" y="10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7" y="3"/>
                  </a:lnTo>
                  <a:lnTo>
                    <a:pt x="40" y="5"/>
                  </a:lnTo>
                  <a:lnTo>
                    <a:pt x="33" y="8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2" y="16"/>
                  </a:lnTo>
                  <a:lnTo>
                    <a:pt x="19" y="20"/>
                  </a:lnTo>
                  <a:lnTo>
                    <a:pt x="16" y="24"/>
                  </a:lnTo>
                  <a:lnTo>
                    <a:pt x="13" y="26"/>
                  </a:lnTo>
                  <a:lnTo>
                    <a:pt x="11" y="29"/>
                  </a:lnTo>
                  <a:lnTo>
                    <a:pt x="5" y="39"/>
                  </a:lnTo>
                  <a:lnTo>
                    <a:pt x="1" y="51"/>
                  </a:lnTo>
                  <a:lnTo>
                    <a:pt x="0" y="69"/>
                  </a:lnTo>
                  <a:lnTo>
                    <a:pt x="4" y="84"/>
                  </a:lnTo>
                  <a:lnTo>
                    <a:pt x="11" y="99"/>
                  </a:lnTo>
                  <a:lnTo>
                    <a:pt x="21" y="111"/>
                  </a:lnTo>
                  <a:lnTo>
                    <a:pt x="34" y="120"/>
                  </a:lnTo>
                  <a:lnTo>
                    <a:pt x="50" y="126"/>
                  </a:lnTo>
                  <a:lnTo>
                    <a:pt x="51" y="126"/>
                  </a:lnTo>
                  <a:lnTo>
                    <a:pt x="53" y="127"/>
                  </a:lnTo>
                  <a:lnTo>
                    <a:pt x="56" y="128"/>
                  </a:lnTo>
                  <a:lnTo>
                    <a:pt x="60" y="129"/>
                  </a:lnTo>
                  <a:lnTo>
                    <a:pt x="64" y="130"/>
                  </a:lnTo>
                  <a:lnTo>
                    <a:pt x="81" y="134"/>
                  </a:lnTo>
                  <a:lnTo>
                    <a:pt x="102" y="140"/>
                  </a:lnTo>
                  <a:lnTo>
                    <a:pt x="129" y="148"/>
                  </a:lnTo>
                  <a:lnTo>
                    <a:pt x="160" y="159"/>
                  </a:lnTo>
                  <a:lnTo>
                    <a:pt x="195" y="172"/>
                  </a:lnTo>
                  <a:lnTo>
                    <a:pt x="234" y="188"/>
                  </a:lnTo>
                  <a:lnTo>
                    <a:pt x="275" y="207"/>
                  </a:lnTo>
                  <a:lnTo>
                    <a:pt x="320" y="228"/>
                  </a:lnTo>
                  <a:lnTo>
                    <a:pt x="367" y="253"/>
                  </a:lnTo>
                  <a:lnTo>
                    <a:pt x="415" y="281"/>
                  </a:lnTo>
                  <a:lnTo>
                    <a:pt x="466" y="314"/>
                  </a:lnTo>
                  <a:lnTo>
                    <a:pt x="517" y="349"/>
                  </a:lnTo>
                  <a:lnTo>
                    <a:pt x="568" y="388"/>
                  </a:lnTo>
                  <a:lnTo>
                    <a:pt x="618" y="432"/>
                  </a:lnTo>
                  <a:lnTo>
                    <a:pt x="669" y="479"/>
                  </a:lnTo>
                  <a:lnTo>
                    <a:pt x="719" y="531"/>
                  </a:lnTo>
                  <a:lnTo>
                    <a:pt x="756" y="576"/>
                  </a:lnTo>
                  <a:lnTo>
                    <a:pt x="794" y="624"/>
                  </a:lnTo>
                  <a:lnTo>
                    <a:pt x="829" y="674"/>
                  </a:lnTo>
                  <a:lnTo>
                    <a:pt x="853" y="712"/>
                  </a:lnTo>
                  <a:lnTo>
                    <a:pt x="877" y="752"/>
                  </a:lnTo>
                  <a:lnTo>
                    <a:pt x="909" y="812"/>
                  </a:lnTo>
                  <a:lnTo>
                    <a:pt x="939" y="874"/>
                  </a:lnTo>
                  <a:lnTo>
                    <a:pt x="967" y="941"/>
                  </a:lnTo>
                  <a:lnTo>
                    <a:pt x="968" y="945"/>
                  </a:lnTo>
                  <a:lnTo>
                    <a:pt x="971" y="947"/>
                  </a:lnTo>
                  <a:lnTo>
                    <a:pt x="973" y="950"/>
                  </a:lnTo>
                  <a:lnTo>
                    <a:pt x="975" y="953"/>
                  </a:lnTo>
                  <a:lnTo>
                    <a:pt x="978" y="956"/>
                  </a:lnTo>
                  <a:lnTo>
                    <a:pt x="988" y="967"/>
                  </a:lnTo>
                  <a:lnTo>
                    <a:pt x="999" y="974"/>
                  </a:lnTo>
                  <a:lnTo>
                    <a:pt x="1011" y="980"/>
                  </a:lnTo>
                  <a:lnTo>
                    <a:pt x="1025" y="981"/>
                  </a:lnTo>
                  <a:lnTo>
                    <a:pt x="1025" y="981"/>
                  </a:lnTo>
                  <a:lnTo>
                    <a:pt x="1028" y="981"/>
                  </a:lnTo>
                  <a:lnTo>
                    <a:pt x="1032" y="980"/>
                  </a:lnTo>
                  <a:lnTo>
                    <a:pt x="1036" y="980"/>
                  </a:lnTo>
                  <a:lnTo>
                    <a:pt x="1042" y="979"/>
                  </a:lnTo>
                  <a:lnTo>
                    <a:pt x="1047" y="977"/>
                  </a:lnTo>
                  <a:lnTo>
                    <a:pt x="1059" y="971"/>
                  </a:lnTo>
                  <a:lnTo>
                    <a:pt x="1070" y="961"/>
                  </a:lnTo>
                  <a:lnTo>
                    <a:pt x="1077" y="950"/>
                  </a:lnTo>
                  <a:lnTo>
                    <a:pt x="1084" y="933"/>
                  </a:lnTo>
                  <a:lnTo>
                    <a:pt x="1086" y="915"/>
                  </a:lnTo>
                  <a:lnTo>
                    <a:pt x="1083" y="8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5"/>
            <p:cNvSpPr>
              <a:spLocks noEditPoints="1"/>
            </p:cNvSpPr>
            <p:nvPr/>
          </p:nvSpPr>
          <p:spPr bwMode="auto">
            <a:xfrm>
              <a:off x="11177588" y="5392738"/>
              <a:ext cx="814388" cy="823912"/>
            </a:xfrm>
            <a:custGeom>
              <a:avLst/>
              <a:gdLst>
                <a:gd name="T0" fmla="*/ 2494 w 3074"/>
                <a:gd name="T1" fmla="*/ 354 h 3117"/>
                <a:gd name="T2" fmla="*/ 2184 w 3074"/>
                <a:gd name="T3" fmla="*/ 150 h 3117"/>
                <a:gd name="T4" fmla="*/ 1827 w 3074"/>
                <a:gd name="T5" fmla="*/ 28 h 3117"/>
                <a:gd name="T6" fmla="*/ 1440 w 3074"/>
                <a:gd name="T7" fmla="*/ 3 h 3117"/>
                <a:gd name="T8" fmla="*/ 1064 w 3074"/>
                <a:gd name="T9" fmla="*/ 78 h 3117"/>
                <a:gd name="T10" fmla="*/ 729 w 3074"/>
                <a:gd name="T11" fmla="*/ 243 h 3117"/>
                <a:gd name="T12" fmla="*/ 447 w 3074"/>
                <a:gd name="T13" fmla="*/ 484 h 3117"/>
                <a:gd name="T14" fmla="*/ 299 w 3074"/>
                <a:gd name="T15" fmla="*/ 668 h 3117"/>
                <a:gd name="T16" fmla="*/ 113 w 3074"/>
                <a:gd name="T17" fmla="*/ 1000 h 3117"/>
                <a:gd name="T18" fmla="*/ 13 w 3074"/>
                <a:gd name="T19" fmla="*/ 1377 h 3117"/>
                <a:gd name="T20" fmla="*/ 13 w 3074"/>
                <a:gd name="T21" fmla="*/ 1778 h 3117"/>
                <a:gd name="T22" fmla="*/ 112 w 3074"/>
                <a:gd name="T23" fmla="*/ 2155 h 3117"/>
                <a:gd name="T24" fmla="*/ 297 w 3074"/>
                <a:gd name="T25" fmla="*/ 2486 h 3117"/>
                <a:gd name="T26" fmla="*/ 555 w 3074"/>
                <a:gd name="T27" fmla="*/ 2762 h 3117"/>
                <a:gd name="T28" fmla="*/ 873 w 3074"/>
                <a:gd name="T29" fmla="*/ 2966 h 3117"/>
                <a:gd name="T30" fmla="*/ 1239 w 3074"/>
                <a:gd name="T31" fmla="*/ 3088 h 3117"/>
                <a:gd name="T32" fmla="*/ 1638 w 3074"/>
                <a:gd name="T33" fmla="*/ 3114 h 3117"/>
                <a:gd name="T34" fmla="*/ 2022 w 3074"/>
                <a:gd name="T35" fmla="*/ 3038 h 3117"/>
                <a:gd name="T36" fmla="*/ 2367 w 3074"/>
                <a:gd name="T37" fmla="*/ 2874 h 3117"/>
                <a:gd name="T38" fmla="*/ 2656 w 3074"/>
                <a:gd name="T39" fmla="*/ 2632 h 3117"/>
                <a:gd name="T40" fmla="*/ 2879 w 3074"/>
                <a:gd name="T41" fmla="*/ 2328 h 3117"/>
                <a:gd name="T42" fmla="*/ 3023 w 3074"/>
                <a:gd name="T43" fmla="*/ 1972 h 3117"/>
                <a:gd name="T44" fmla="*/ 3074 w 3074"/>
                <a:gd name="T45" fmla="*/ 1578 h 3117"/>
                <a:gd name="T46" fmla="*/ 3023 w 3074"/>
                <a:gd name="T47" fmla="*/ 1187 h 3117"/>
                <a:gd name="T48" fmla="*/ 2881 w 3074"/>
                <a:gd name="T49" fmla="*/ 833 h 3117"/>
                <a:gd name="T50" fmla="*/ 2706 w 3074"/>
                <a:gd name="T51" fmla="*/ 576 h 3117"/>
                <a:gd name="T52" fmla="*/ 1353 w 3074"/>
                <a:gd name="T53" fmla="*/ 2867 h 3117"/>
                <a:gd name="T54" fmla="*/ 1011 w 3074"/>
                <a:gd name="T55" fmla="*/ 2769 h 3117"/>
                <a:gd name="T56" fmla="*/ 715 w 3074"/>
                <a:gd name="T57" fmla="*/ 2586 h 3117"/>
                <a:gd name="T58" fmla="*/ 478 w 3074"/>
                <a:gd name="T59" fmla="*/ 2333 h 3117"/>
                <a:gd name="T60" fmla="*/ 314 w 3074"/>
                <a:gd name="T61" fmla="*/ 2022 h 3117"/>
                <a:gd name="T62" fmla="*/ 240 w 3074"/>
                <a:gd name="T63" fmla="*/ 1671 h 3117"/>
                <a:gd name="T64" fmla="*/ 265 w 3074"/>
                <a:gd name="T65" fmla="*/ 1305 h 3117"/>
                <a:gd name="T66" fmla="*/ 386 w 3074"/>
                <a:gd name="T67" fmla="*/ 973 h 3117"/>
                <a:gd name="T68" fmla="*/ 588 w 3074"/>
                <a:gd name="T69" fmla="*/ 689 h 3117"/>
                <a:gd name="T70" fmla="*/ 857 w 3074"/>
                <a:gd name="T71" fmla="*/ 469 h 3117"/>
                <a:gd name="T72" fmla="*/ 1177 w 3074"/>
                <a:gd name="T73" fmla="*/ 327 h 3117"/>
                <a:gd name="T74" fmla="*/ 1537 w 3074"/>
                <a:gd name="T75" fmla="*/ 277 h 3117"/>
                <a:gd name="T76" fmla="*/ 1897 w 3074"/>
                <a:gd name="T77" fmla="*/ 327 h 3117"/>
                <a:gd name="T78" fmla="*/ 2217 w 3074"/>
                <a:gd name="T79" fmla="*/ 469 h 3117"/>
                <a:gd name="T80" fmla="*/ 2486 w 3074"/>
                <a:gd name="T81" fmla="*/ 689 h 3117"/>
                <a:gd name="T82" fmla="*/ 2688 w 3074"/>
                <a:gd name="T83" fmla="*/ 973 h 3117"/>
                <a:gd name="T84" fmla="*/ 2809 w 3074"/>
                <a:gd name="T85" fmla="*/ 1305 h 3117"/>
                <a:gd name="T86" fmla="*/ 2835 w 3074"/>
                <a:gd name="T87" fmla="*/ 1671 h 3117"/>
                <a:gd name="T88" fmla="*/ 2759 w 3074"/>
                <a:gd name="T89" fmla="*/ 2022 h 3117"/>
                <a:gd name="T90" fmla="*/ 2596 w 3074"/>
                <a:gd name="T91" fmla="*/ 2333 h 3117"/>
                <a:gd name="T92" fmla="*/ 2360 w 3074"/>
                <a:gd name="T93" fmla="*/ 2586 h 3117"/>
                <a:gd name="T94" fmla="*/ 2063 w 3074"/>
                <a:gd name="T95" fmla="*/ 2769 h 3117"/>
                <a:gd name="T96" fmla="*/ 1721 w 3074"/>
                <a:gd name="T97" fmla="*/ 2867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4" h="3117">
                  <a:moveTo>
                    <a:pt x="2689" y="554"/>
                  </a:moveTo>
                  <a:lnTo>
                    <a:pt x="2628" y="484"/>
                  </a:lnTo>
                  <a:lnTo>
                    <a:pt x="2564" y="417"/>
                  </a:lnTo>
                  <a:lnTo>
                    <a:pt x="2494" y="354"/>
                  </a:lnTo>
                  <a:lnTo>
                    <a:pt x="2422" y="296"/>
                  </a:lnTo>
                  <a:lnTo>
                    <a:pt x="2346" y="243"/>
                  </a:lnTo>
                  <a:lnTo>
                    <a:pt x="2266" y="194"/>
                  </a:lnTo>
                  <a:lnTo>
                    <a:pt x="2184" y="150"/>
                  </a:lnTo>
                  <a:lnTo>
                    <a:pt x="2099" y="111"/>
                  </a:lnTo>
                  <a:lnTo>
                    <a:pt x="2011" y="78"/>
                  </a:lnTo>
                  <a:lnTo>
                    <a:pt x="1921" y="50"/>
                  </a:lnTo>
                  <a:lnTo>
                    <a:pt x="1827" y="28"/>
                  </a:lnTo>
                  <a:lnTo>
                    <a:pt x="1733" y="12"/>
                  </a:lnTo>
                  <a:lnTo>
                    <a:pt x="1636" y="3"/>
                  </a:lnTo>
                  <a:lnTo>
                    <a:pt x="1537" y="0"/>
                  </a:lnTo>
                  <a:lnTo>
                    <a:pt x="1440" y="3"/>
                  </a:lnTo>
                  <a:lnTo>
                    <a:pt x="1342" y="12"/>
                  </a:lnTo>
                  <a:lnTo>
                    <a:pt x="1248" y="28"/>
                  </a:lnTo>
                  <a:lnTo>
                    <a:pt x="1154" y="50"/>
                  </a:lnTo>
                  <a:lnTo>
                    <a:pt x="1064" y="78"/>
                  </a:lnTo>
                  <a:lnTo>
                    <a:pt x="976" y="111"/>
                  </a:lnTo>
                  <a:lnTo>
                    <a:pt x="891" y="150"/>
                  </a:lnTo>
                  <a:lnTo>
                    <a:pt x="808" y="194"/>
                  </a:lnTo>
                  <a:lnTo>
                    <a:pt x="729" y="243"/>
                  </a:lnTo>
                  <a:lnTo>
                    <a:pt x="653" y="296"/>
                  </a:lnTo>
                  <a:lnTo>
                    <a:pt x="581" y="354"/>
                  </a:lnTo>
                  <a:lnTo>
                    <a:pt x="511" y="417"/>
                  </a:lnTo>
                  <a:lnTo>
                    <a:pt x="447" y="484"/>
                  </a:lnTo>
                  <a:lnTo>
                    <a:pt x="386" y="554"/>
                  </a:lnTo>
                  <a:lnTo>
                    <a:pt x="371" y="573"/>
                  </a:lnTo>
                  <a:lnTo>
                    <a:pt x="358" y="593"/>
                  </a:lnTo>
                  <a:lnTo>
                    <a:pt x="299" y="668"/>
                  </a:lnTo>
                  <a:lnTo>
                    <a:pt x="245" y="745"/>
                  </a:lnTo>
                  <a:lnTo>
                    <a:pt x="196" y="827"/>
                  </a:lnTo>
                  <a:lnTo>
                    <a:pt x="151" y="913"/>
                  </a:lnTo>
                  <a:lnTo>
                    <a:pt x="113" y="1000"/>
                  </a:lnTo>
                  <a:lnTo>
                    <a:pt x="79" y="1090"/>
                  </a:lnTo>
                  <a:lnTo>
                    <a:pt x="52" y="1184"/>
                  </a:lnTo>
                  <a:lnTo>
                    <a:pt x="29" y="1279"/>
                  </a:lnTo>
                  <a:lnTo>
                    <a:pt x="13" y="1377"/>
                  </a:lnTo>
                  <a:lnTo>
                    <a:pt x="3" y="1477"/>
                  </a:lnTo>
                  <a:lnTo>
                    <a:pt x="0" y="1578"/>
                  </a:lnTo>
                  <a:lnTo>
                    <a:pt x="3" y="1680"/>
                  </a:lnTo>
                  <a:lnTo>
                    <a:pt x="13" y="1778"/>
                  </a:lnTo>
                  <a:lnTo>
                    <a:pt x="29" y="1876"/>
                  </a:lnTo>
                  <a:lnTo>
                    <a:pt x="51" y="1972"/>
                  </a:lnTo>
                  <a:lnTo>
                    <a:pt x="79" y="2065"/>
                  </a:lnTo>
                  <a:lnTo>
                    <a:pt x="112" y="2155"/>
                  </a:lnTo>
                  <a:lnTo>
                    <a:pt x="150" y="2242"/>
                  </a:lnTo>
                  <a:lnTo>
                    <a:pt x="194" y="2328"/>
                  </a:lnTo>
                  <a:lnTo>
                    <a:pt x="243" y="2409"/>
                  </a:lnTo>
                  <a:lnTo>
                    <a:pt x="297" y="2486"/>
                  </a:lnTo>
                  <a:lnTo>
                    <a:pt x="355" y="2561"/>
                  </a:lnTo>
                  <a:lnTo>
                    <a:pt x="418" y="2632"/>
                  </a:lnTo>
                  <a:lnTo>
                    <a:pt x="484" y="2699"/>
                  </a:lnTo>
                  <a:lnTo>
                    <a:pt x="555" y="2762"/>
                  </a:lnTo>
                  <a:lnTo>
                    <a:pt x="630" y="2820"/>
                  </a:lnTo>
                  <a:lnTo>
                    <a:pt x="707" y="2874"/>
                  </a:lnTo>
                  <a:lnTo>
                    <a:pt x="789" y="2923"/>
                  </a:lnTo>
                  <a:lnTo>
                    <a:pt x="873" y="2966"/>
                  </a:lnTo>
                  <a:lnTo>
                    <a:pt x="961" y="3005"/>
                  </a:lnTo>
                  <a:lnTo>
                    <a:pt x="1052" y="3038"/>
                  </a:lnTo>
                  <a:lnTo>
                    <a:pt x="1144" y="3066"/>
                  </a:lnTo>
                  <a:lnTo>
                    <a:pt x="1239" y="3088"/>
                  </a:lnTo>
                  <a:lnTo>
                    <a:pt x="1337" y="3104"/>
                  </a:lnTo>
                  <a:lnTo>
                    <a:pt x="1435" y="3114"/>
                  </a:lnTo>
                  <a:lnTo>
                    <a:pt x="1537" y="3117"/>
                  </a:lnTo>
                  <a:lnTo>
                    <a:pt x="1638" y="3114"/>
                  </a:lnTo>
                  <a:lnTo>
                    <a:pt x="1737" y="3104"/>
                  </a:lnTo>
                  <a:lnTo>
                    <a:pt x="1835" y="3088"/>
                  </a:lnTo>
                  <a:lnTo>
                    <a:pt x="1930" y="3066"/>
                  </a:lnTo>
                  <a:lnTo>
                    <a:pt x="2022" y="3038"/>
                  </a:lnTo>
                  <a:lnTo>
                    <a:pt x="2113" y="3005"/>
                  </a:lnTo>
                  <a:lnTo>
                    <a:pt x="2201" y="2966"/>
                  </a:lnTo>
                  <a:lnTo>
                    <a:pt x="2285" y="2923"/>
                  </a:lnTo>
                  <a:lnTo>
                    <a:pt x="2367" y="2874"/>
                  </a:lnTo>
                  <a:lnTo>
                    <a:pt x="2445" y="2820"/>
                  </a:lnTo>
                  <a:lnTo>
                    <a:pt x="2519" y="2762"/>
                  </a:lnTo>
                  <a:lnTo>
                    <a:pt x="2590" y="2699"/>
                  </a:lnTo>
                  <a:lnTo>
                    <a:pt x="2656" y="2632"/>
                  </a:lnTo>
                  <a:lnTo>
                    <a:pt x="2720" y="2561"/>
                  </a:lnTo>
                  <a:lnTo>
                    <a:pt x="2778" y="2486"/>
                  </a:lnTo>
                  <a:lnTo>
                    <a:pt x="2830" y="2409"/>
                  </a:lnTo>
                  <a:lnTo>
                    <a:pt x="2879" y="2328"/>
                  </a:lnTo>
                  <a:lnTo>
                    <a:pt x="2924" y="2242"/>
                  </a:lnTo>
                  <a:lnTo>
                    <a:pt x="2962" y="2155"/>
                  </a:lnTo>
                  <a:lnTo>
                    <a:pt x="2995" y="2065"/>
                  </a:lnTo>
                  <a:lnTo>
                    <a:pt x="3023" y="1972"/>
                  </a:lnTo>
                  <a:lnTo>
                    <a:pt x="3045" y="1876"/>
                  </a:lnTo>
                  <a:lnTo>
                    <a:pt x="3061" y="1778"/>
                  </a:lnTo>
                  <a:lnTo>
                    <a:pt x="3070" y="1680"/>
                  </a:lnTo>
                  <a:lnTo>
                    <a:pt x="3074" y="1578"/>
                  </a:lnTo>
                  <a:lnTo>
                    <a:pt x="3070" y="1477"/>
                  </a:lnTo>
                  <a:lnTo>
                    <a:pt x="3061" y="1379"/>
                  </a:lnTo>
                  <a:lnTo>
                    <a:pt x="3045" y="1282"/>
                  </a:lnTo>
                  <a:lnTo>
                    <a:pt x="3023" y="1187"/>
                  </a:lnTo>
                  <a:lnTo>
                    <a:pt x="2996" y="1094"/>
                  </a:lnTo>
                  <a:lnTo>
                    <a:pt x="2963" y="1004"/>
                  </a:lnTo>
                  <a:lnTo>
                    <a:pt x="2925" y="917"/>
                  </a:lnTo>
                  <a:lnTo>
                    <a:pt x="2881" y="833"/>
                  </a:lnTo>
                  <a:lnTo>
                    <a:pt x="2834" y="752"/>
                  </a:lnTo>
                  <a:lnTo>
                    <a:pt x="2780" y="674"/>
                  </a:lnTo>
                  <a:lnTo>
                    <a:pt x="2723" y="599"/>
                  </a:lnTo>
                  <a:lnTo>
                    <a:pt x="2706" y="576"/>
                  </a:lnTo>
                  <a:lnTo>
                    <a:pt x="2689" y="554"/>
                  </a:lnTo>
                  <a:close/>
                  <a:moveTo>
                    <a:pt x="1537" y="2880"/>
                  </a:moveTo>
                  <a:lnTo>
                    <a:pt x="1445" y="2877"/>
                  </a:lnTo>
                  <a:lnTo>
                    <a:pt x="1353" y="2867"/>
                  </a:lnTo>
                  <a:lnTo>
                    <a:pt x="1264" y="2851"/>
                  </a:lnTo>
                  <a:lnTo>
                    <a:pt x="1177" y="2829"/>
                  </a:lnTo>
                  <a:lnTo>
                    <a:pt x="1093" y="2802"/>
                  </a:lnTo>
                  <a:lnTo>
                    <a:pt x="1011" y="2769"/>
                  </a:lnTo>
                  <a:lnTo>
                    <a:pt x="932" y="2730"/>
                  </a:lnTo>
                  <a:lnTo>
                    <a:pt x="857" y="2687"/>
                  </a:lnTo>
                  <a:lnTo>
                    <a:pt x="784" y="2639"/>
                  </a:lnTo>
                  <a:lnTo>
                    <a:pt x="715" y="2586"/>
                  </a:lnTo>
                  <a:lnTo>
                    <a:pt x="649" y="2529"/>
                  </a:lnTo>
                  <a:lnTo>
                    <a:pt x="588" y="2467"/>
                  </a:lnTo>
                  <a:lnTo>
                    <a:pt x="530" y="2401"/>
                  </a:lnTo>
                  <a:lnTo>
                    <a:pt x="478" y="2333"/>
                  </a:lnTo>
                  <a:lnTo>
                    <a:pt x="429" y="2260"/>
                  </a:lnTo>
                  <a:lnTo>
                    <a:pt x="386" y="2183"/>
                  </a:lnTo>
                  <a:lnTo>
                    <a:pt x="347" y="2104"/>
                  </a:lnTo>
                  <a:lnTo>
                    <a:pt x="314" y="2022"/>
                  </a:lnTo>
                  <a:lnTo>
                    <a:pt x="287" y="1938"/>
                  </a:lnTo>
                  <a:lnTo>
                    <a:pt x="265" y="1851"/>
                  </a:lnTo>
                  <a:lnTo>
                    <a:pt x="250" y="1762"/>
                  </a:lnTo>
                  <a:lnTo>
                    <a:pt x="240" y="1671"/>
                  </a:lnTo>
                  <a:lnTo>
                    <a:pt x="236" y="1578"/>
                  </a:lnTo>
                  <a:lnTo>
                    <a:pt x="240" y="1486"/>
                  </a:lnTo>
                  <a:lnTo>
                    <a:pt x="250" y="1394"/>
                  </a:lnTo>
                  <a:lnTo>
                    <a:pt x="265" y="1305"/>
                  </a:lnTo>
                  <a:lnTo>
                    <a:pt x="287" y="1219"/>
                  </a:lnTo>
                  <a:lnTo>
                    <a:pt x="314" y="1134"/>
                  </a:lnTo>
                  <a:lnTo>
                    <a:pt x="347" y="1052"/>
                  </a:lnTo>
                  <a:lnTo>
                    <a:pt x="386" y="973"/>
                  </a:lnTo>
                  <a:lnTo>
                    <a:pt x="429" y="897"/>
                  </a:lnTo>
                  <a:lnTo>
                    <a:pt x="478" y="824"/>
                  </a:lnTo>
                  <a:lnTo>
                    <a:pt x="530" y="755"/>
                  </a:lnTo>
                  <a:lnTo>
                    <a:pt x="588" y="689"/>
                  </a:lnTo>
                  <a:lnTo>
                    <a:pt x="649" y="628"/>
                  </a:lnTo>
                  <a:lnTo>
                    <a:pt x="715" y="571"/>
                  </a:lnTo>
                  <a:lnTo>
                    <a:pt x="784" y="518"/>
                  </a:lnTo>
                  <a:lnTo>
                    <a:pt x="857" y="469"/>
                  </a:lnTo>
                  <a:lnTo>
                    <a:pt x="932" y="427"/>
                  </a:lnTo>
                  <a:lnTo>
                    <a:pt x="1011" y="388"/>
                  </a:lnTo>
                  <a:lnTo>
                    <a:pt x="1093" y="355"/>
                  </a:lnTo>
                  <a:lnTo>
                    <a:pt x="1177" y="327"/>
                  </a:lnTo>
                  <a:lnTo>
                    <a:pt x="1264" y="305"/>
                  </a:lnTo>
                  <a:lnTo>
                    <a:pt x="1353" y="290"/>
                  </a:lnTo>
                  <a:lnTo>
                    <a:pt x="1445" y="280"/>
                  </a:lnTo>
                  <a:lnTo>
                    <a:pt x="1537" y="277"/>
                  </a:lnTo>
                  <a:lnTo>
                    <a:pt x="1629" y="280"/>
                  </a:lnTo>
                  <a:lnTo>
                    <a:pt x="1721" y="290"/>
                  </a:lnTo>
                  <a:lnTo>
                    <a:pt x="1810" y="305"/>
                  </a:lnTo>
                  <a:lnTo>
                    <a:pt x="1897" y="327"/>
                  </a:lnTo>
                  <a:lnTo>
                    <a:pt x="1981" y="355"/>
                  </a:lnTo>
                  <a:lnTo>
                    <a:pt x="2063" y="388"/>
                  </a:lnTo>
                  <a:lnTo>
                    <a:pt x="2142" y="427"/>
                  </a:lnTo>
                  <a:lnTo>
                    <a:pt x="2217" y="469"/>
                  </a:lnTo>
                  <a:lnTo>
                    <a:pt x="2290" y="518"/>
                  </a:lnTo>
                  <a:lnTo>
                    <a:pt x="2360" y="571"/>
                  </a:lnTo>
                  <a:lnTo>
                    <a:pt x="2425" y="628"/>
                  </a:lnTo>
                  <a:lnTo>
                    <a:pt x="2486" y="689"/>
                  </a:lnTo>
                  <a:lnTo>
                    <a:pt x="2543" y="755"/>
                  </a:lnTo>
                  <a:lnTo>
                    <a:pt x="2596" y="824"/>
                  </a:lnTo>
                  <a:lnTo>
                    <a:pt x="2645" y="897"/>
                  </a:lnTo>
                  <a:lnTo>
                    <a:pt x="2688" y="973"/>
                  </a:lnTo>
                  <a:lnTo>
                    <a:pt x="2727" y="1052"/>
                  </a:lnTo>
                  <a:lnTo>
                    <a:pt x="2759" y="1134"/>
                  </a:lnTo>
                  <a:lnTo>
                    <a:pt x="2787" y="1219"/>
                  </a:lnTo>
                  <a:lnTo>
                    <a:pt x="2809" y="1305"/>
                  </a:lnTo>
                  <a:lnTo>
                    <a:pt x="2824" y="1394"/>
                  </a:lnTo>
                  <a:lnTo>
                    <a:pt x="2835" y="1486"/>
                  </a:lnTo>
                  <a:lnTo>
                    <a:pt x="2838" y="1578"/>
                  </a:lnTo>
                  <a:lnTo>
                    <a:pt x="2835" y="1671"/>
                  </a:lnTo>
                  <a:lnTo>
                    <a:pt x="2824" y="1762"/>
                  </a:lnTo>
                  <a:lnTo>
                    <a:pt x="2809" y="1851"/>
                  </a:lnTo>
                  <a:lnTo>
                    <a:pt x="2787" y="1938"/>
                  </a:lnTo>
                  <a:lnTo>
                    <a:pt x="2759" y="2022"/>
                  </a:lnTo>
                  <a:lnTo>
                    <a:pt x="2727" y="2104"/>
                  </a:lnTo>
                  <a:lnTo>
                    <a:pt x="2688" y="2183"/>
                  </a:lnTo>
                  <a:lnTo>
                    <a:pt x="2645" y="2260"/>
                  </a:lnTo>
                  <a:lnTo>
                    <a:pt x="2596" y="2333"/>
                  </a:lnTo>
                  <a:lnTo>
                    <a:pt x="2543" y="2401"/>
                  </a:lnTo>
                  <a:lnTo>
                    <a:pt x="2486" y="2467"/>
                  </a:lnTo>
                  <a:lnTo>
                    <a:pt x="2425" y="2529"/>
                  </a:lnTo>
                  <a:lnTo>
                    <a:pt x="2360" y="2586"/>
                  </a:lnTo>
                  <a:lnTo>
                    <a:pt x="2290" y="2639"/>
                  </a:lnTo>
                  <a:lnTo>
                    <a:pt x="2217" y="2687"/>
                  </a:lnTo>
                  <a:lnTo>
                    <a:pt x="2142" y="2730"/>
                  </a:lnTo>
                  <a:lnTo>
                    <a:pt x="2063" y="2769"/>
                  </a:lnTo>
                  <a:lnTo>
                    <a:pt x="1981" y="2802"/>
                  </a:lnTo>
                  <a:lnTo>
                    <a:pt x="1897" y="2829"/>
                  </a:lnTo>
                  <a:lnTo>
                    <a:pt x="1810" y="2851"/>
                  </a:lnTo>
                  <a:lnTo>
                    <a:pt x="1721" y="2867"/>
                  </a:lnTo>
                  <a:lnTo>
                    <a:pt x="1629" y="2877"/>
                  </a:lnTo>
                  <a:lnTo>
                    <a:pt x="1537" y="28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3887269" y="155458"/>
            <a:ext cx="4417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FFFFF5"/>
                </a:solidFill>
                <a:latin typeface="+mn-ea"/>
              </a:rPr>
              <a:t>备用</a:t>
            </a:r>
            <a:r>
              <a:rPr lang="zh-CN" altLang="en-US" sz="4400" dirty="0" smtClean="0">
                <a:solidFill>
                  <a:srgbClr val="FFFFF5"/>
                </a:solidFill>
                <a:latin typeface="+mn-ea"/>
              </a:rPr>
              <a:t>小</a:t>
            </a:r>
            <a:r>
              <a:rPr lang="zh-CN" altLang="en-US" sz="4400" dirty="0">
                <a:solidFill>
                  <a:srgbClr val="FFFFF5"/>
                </a:solidFill>
                <a:latin typeface="+mn-ea"/>
              </a:rPr>
              <a:t>图标</a:t>
            </a:r>
            <a:r>
              <a:rPr lang="en-US" altLang="zh-CN" sz="4400" dirty="0">
                <a:solidFill>
                  <a:srgbClr val="FFFFF5"/>
                </a:solidFill>
                <a:latin typeface="+mn-ea"/>
              </a:rPr>
              <a:t>50</a:t>
            </a:r>
            <a:r>
              <a:rPr lang="zh-CN" altLang="en-US" sz="4400" dirty="0">
                <a:solidFill>
                  <a:srgbClr val="FFFFF5"/>
                </a:solidFill>
                <a:latin typeface="+mn-ea"/>
              </a:rPr>
              <a:t>枚</a:t>
            </a:r>
          </a:p>
        </p:txBody>
      </p:sp>
    </p:spTree>
    <p:extLst>
      <p:ext uri="{BB962C8B-B14F-4D97-AF65-F5344CB8AC3E}">
        <p14:creationId xmlns:p14="http://schemas.microsoft.com/office/powerpoint/2010/main" val="18329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5440" y="2367171"/>
            <a:ext cx="38201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b="1" dirty="0">
                <a:solidFill>
                  <a:schemeClr val="bg1"/>
                </a:solidFill>
                <a:latin typeface="+mn-ea"/>
              </a:rPr>
              <a:t>目录</a:t>
            </a:r>
            <a:endParaRPr lang="en-US" altLang="zh-CN" sz="6600" b="1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lang="en-US" altLang="zh-CN" sz="6600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  <a:endParaRPr lang="zh-CN" altLang="en-US" sz="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727200" y="3429000"/>
            <a:ext cx="55270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921942" y="665480"/>
            <a:ext cx="1174058" cy="1174058"/>
            <a:chOff x="6918959" y="1574800"/>
            <a:chExt cx="1209040" cy="1209040"/>
          </a:xfrm>
        </p:grpSpPr>
        <p:sp>
          <p:nvSpPr>
            <p:cNvPr id="6" name="文本框 5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21942" y="5018462"/>
            <a:ext cx="1174058" cy="1174058"/>
            <a:chOff x="6918959" y="1574800"/>
            <a:chExt cx="1209040" cy="1209040"/>
          </a:xfrm>
        </p:grpSpPr>
        <p:sp>
          <p:nvSpPr>
            <p:cNvPr id="10" name="文本框 9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+mn-ea"/>
                </a:rPr>
                <a:t>03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921942" y="2841971"/>
            <a:ext cx="1174058" cy="1174058"/>
            <a:chOff x="6918959" y="1574800"/>
            <a:chExt cx="1209040" cy="1209040"/>
          </a:xfrm>
        </p:grpSpPr>
        <p:sp>
          <p:nvSpPr>
            <p:cNvPr id="13" name="文本框 12"/>
            <p:cNvSpPr txBox="1"/>
            <p:nvPr/>
          </p:nvSpPr>
          <p:spPr>
            <a:xfrm>
              <a:off x="6949439" y="1656357"/>
              <a:ext cx="1148080" cy="10459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6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918959" y="1574800"/>
              <a:ext cx="1209040" cy="120904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31280" y="561520"/>
            <a:ext cx="3820160" cy="1371840"/>
            <a:chOff x="6431280" y="561520"/>
            <a:chExt cx="3820160" cy="1371840"/>
          </a:xfrm>
        </p:grpSpPr>
        <p:sp>
          <p:nvSpPr>
            <p:cNvPr id="15" name="文本框 14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31280" y="2743079"/>
            <a:ext cx="3820160" cy="1371840"/>
            <a:chOff x="6431280" y="561520"/>
            <a:chExt cx="3820160" cy="1371840"/>
          </a:xfrm>
        </p:grpSpPr>
        <p:sp>
          <p:nvSpPr>
            <p:cNvPr id="19" name="文本框 18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431280" y="4919570"/>
            <a:ext cx="3820160" cy="1371840"/>
            <a:chOff x="6431280" y="561520"/>
            <a:chExt cx="3820160" cy="1371840"/>
          </a:xfrm>
        </p:grpSpPr>
        <p:sp>
          <p:nvSpPr>
            <p:cNvPr id="22" name="文本框 21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44781" y="1840242"/>
            <a:ext cx="1602609" cy="1443680"/>
            <a:chOff x="7364895" y="4253948"/>
            <a:chExt cx="805967" cy="72604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auto">
            <a:xfrm>
              <a:off x="7364895" y="4253948"/>
              <a:ext cx="805967" cy="726040"/>
            </a:xfrm>
            <a:custGeom>
              <a:avLst/>
              <a:gdLst>
                <a:gd name="T0" fmla="*/ 3344 w 4094"/>
                <a:gd name="T1" fmla="*/ 3396 h 3408"/>
                <a:gd name="T2" fmla="*/ 4094 w 4094"/>
                <a:gd name="T3" fmla="*/ 149 h 3408"/>
                <a:gd name="T4" fmla="*/ 3301 w 4094"/>
                <a:gd name="T5" fmla="*/ 66 h 3408"/>
                <a:gd name="T6" fmla="*/ 2418 w 4094"/>
                <a:gd name="T7" fmla="*/ 3276 h 3408"/>
                <a:gd name="T8" fmla="*/ 3193 w 4094"/>
                <a:gd name="T9" fmla="*/ 3381 h 3408"/>
                <a:gd name="T10" fmla="*/ 3171 w 4094"/>
                <a:gd name="T11" fmla="*/ 52 h 3408"/>
                <a:gd name="T12" fmla="*/ 2418 w 4094"/>
                <a:gd name="T13" fmla="*/ 3276 h 3408"/>
                <a:gd name="T14" fmla="*/ 1618 w 4094"/>
                <a:gd name="T15" fmla="*/ 3396 h 3408"/>
                <a:gd name="T16" fmla="*/ 2368 w 4094"/>
                <a:gd name="T17" fmla="*/ 149 h 3408"/>
                <a:gd name="T18" fmla="*/ 1575 w 4094"/>
                <a:gd name="T19" fmla="*/ 66 h 3408"/>
                <a:gd name="T20" fmla="*/ 1849 w 4094"/>
                <a:gd name="T21" fmla="*/ 1098 h 3408"/>
                <a:gd name="T22" fmla="*/ 2119 w 4094"/>
                <a:gd name="T23" fmla="*/ 1020 h 3408"/>
                <a:gd name="T24" fmla="*/ 1815 w 4094"/>
                <a:gd name="T25" fmla="*/ 993 h 3408"/>
                <a:gd name="T26" fmla="*/ 1892 w 4094"/>
                <a:gd name="T27" fmla="*/ 1433 h 3408"/>
                <a:gd name="T28" fmla="*/ 2101 w 4094"/>
                <a:gd name="T29" fmla="*/ 1322 h 3408"/>
                <a:gd name="T30" fmla="*/ 1796 w 4094"/>
                <a:gd name="T31" fmla="*/ 1349 h 3408"/>
                <a:gd name="T32" fmla="*/ 2045 w 4094"/>
                <a:gd name="T33" fmla="*/ 1745 h 3408"/>
                <a:gd name="T34" fmla="*/ 2067 w 4094"/>
                <a:gd name="T35" fmla="*/ 1620 h 3408"/>
                <a:gd name="T36" fmla="*/ 1793 w 4094"/>
                <a:gd name="T37" fmla="*/ 709 h 3408"/>
                <a:gd name="T38" fmla="*/ 2084 w 4094"/>
                <a:gd name="T39" fmla="*/ 763 h 3408"/>
                <a:gd name="T40" fmla="*/ 2024 w 4094"/>
                <a:gd name="T41" fmla="*/ 643 h 3408"/>
                <a:gd name="T42" fmla="*/ 671 w 4094"/>
                <a:gd name="T43" fmla="*/ 3275 h 3408"/>
                <a:gd name="T44" fmla="*/ 98 w 4094"/>
                <a:gd name="T45" fmla="*/ 3254 h 3408"/>
                <a:gd name="T46" fmla="*/ 1631 w 4094"/>
                <a:gd name="T47" fmla="*/ 266 h 3408"/>
                <a:gd name="T48" fmla="*/ 866 w 4094"/>
                <a:gd name="T49" fmla="*/ 12 h 3408"/>
                <a:gd name="T50" fmla="*/ 892 w 4094"/>
                <a:gd name="T51" fmla="*/ 1082 h 3408"/>
                <a:gd name="T52" fmla="*/ 1151 w 4094"/>
                <a:gd name="T53" fmla="*/ 1051 h 3408"/>
                <a:gd name="T54" fmla="*/ 853 w 4094"/>
                <a:gd name="T55" fmla="*/ 971 h 3408"/>
                <a:gd name="T56" fmla="*/ 952 w 4094"/>
                <a:gd name="T57" fmla="*/ 1441 h 3408"/>
                <a:gd name="T58" fmla="*/ 1043 w 4094"/>
                <a:gd name="T59" fmla="*/ 1342 h 3408"/>
                <a:gd name="T60" fmla="*/ 748 w 4094"/>
                <a:gd name="T61" fmla="*/ 1317 h 3408"/>
                <a:gd name="T62" fmla="*/ 913 w 4094"/>
                <a:gd name="T63" fmla="*/ 1750 h 3408"/>
                <a:gd name="T64" fmla="*/ 926 w 4094"/>
                <a:gd name="T65" fmla="*/ 1623 h 3408"/>
                <a:gd name="T66" fmla="*/ 920 w 4094"/>
                <a:gd name="T67" fmla="*/ 700 h 3408"/>
                <a:gd name="T68" fmla="*/ 1205 w 4094"/>
                <a:gd name="T69" fmla="*/ 807 h 3408"/>
                <a:gd name="T70" fmla="*/ 1034 w 4094"/>
                <a:gd name="T71" fmla="*/ 644 h 3408"/>
                <a:gd name="T72" fmla="*/ 2686 w 4094"/>
                <a:gd name="T73" fmla="*/ 1083 h 3408"/>
                <a:gd name="T74" fmla="*/ 2991 w 4094"/>
                <a:gd name="T75" fmla="*/ 1056 h 3408"/>
                <a:gd name="T76" fmla="*/ 2721 w 4094"/>
                <a:gd name="T77" fmla="*/ 977 h 3408"/>
                <a:gd name="T78" fmla="*/ 2721 w 4094"/>
                <a:gd name="T79" fmla="*/ 1428 h 3408"/>
                <a:gd name="T80" fmla="*/ 2991 w 4094"/>
                <a:gd name="T81" fmla="*/ 1349 h 3408"/>
                <a:gd name="T82" fmla="*/ 2686 w 4094"/>
                <a:gd name="T83" fmla="*/ 1322 h 3408"/>
                <a:gd name="T84" fmla="*/ 2763 w 4094"/>
                <a:gd name="T85" fmla="*/ 1746 h 3408"/>
                <a:gd name="T86" fmla="*/ 2971 w 4094"/>
                <a:gd name="T87" fmla="*/ 1634 h 3408"/>
                <a:gd name="T88" fmla="*/ 2667 w 4094"/>
                <a:gd name="T89" fmla="*/ 1662 h 3408"/>
                <a:gd name="T90" fmla="*/ 2918 w 4094"/>
                <a:gd name="T91" fmla="*/ 773 h 3408"/>
                <a:gd name="T92" fmla="*/ 2938 w 4094"/>
                <a:gd name="T93" fmla="*/ 648 h 3408"/>
                <a:gd name="T94" fmla="*/ 3519 w 4094"/>
                <a:gd name="T95" fmla="*/ 1038 h 3408"/>
                <a:gd name="T96" fmla="*/ 3811 w 4094"/>
                <a:gd name="T97" fmla="*/ 1092 h 3408"/>
                <a:gd name="T98" fmla="*/ 3750 w 4094"/>
                <a:gd name="T99" fmla="*/ 972 h 3408"/>
                <a:gd name="T100" fmla="*/ 3529 w 4094"/>
                <a:gd name="T101" fmla="*/ 1400 h 3408"/>
                <a:gd name="T102" fmla="*/ 3838 w 4094"/>
                <a:gd name="T103" fmla="*/ 1400 h 3408"/>
                <a:gd name="T104" fmla="*/ 3596 w 4094"/>
                <a:gd name="T105" fmla="*/ 1303 h 3408"/>
                <a:gd name="T106" fmla="*/ 3556 w 4094"/>
                <a:gd name="T107" fmla="*/ 1734 h 3408"/>
                <a:gd name="T108" fmla="*/ 3848 w 4094"/>
                <a:gd name="T109" fmla="*/ 1680 h 3408"/>
                <a:gd name="T110" fmla="*/ 3556 w 4094"/>
                <a:gd name="T111" fmla="*/ 1626 h 3408"/>
                <a:gd name="T112" fmla="*/ 3596 w 4094"/>
                <a:gd name="T113" fmla="*/ 773 h 3408"/>
                <a:gd name="T114" fmla="*/ 3838 w 4094"/>
                <a:gd name="T115" fmla="*/ 675 h 3408"/>
                <a:gd name="T116" fmla="*/ 3529 w 4094"/>
                <a:gd name="T117" fmla="*/ 675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4" h="3408">
                  <a:moveTo>
                    <a:pt x="3404" y="149"/>
                  </a:moveTo>
                  <a:lnTo>
                    <a:pt x="3963" y="149"/>
                  </a:lnTo>
                  <a:lnTo>
                    <a:pt x="3963" y="3276"/>
                  </a:lnTo>
                  <a:lnTo>
                    <a:pt x="3404" y="3276"/>
                  </a:lnTo>
                  <a:lnTo>
                    <a:pt x="3404" y="149"/>
                  </a:lnTo>
                  <a:close/>
                  <a:moveTo>
                    <a:pt x="3272" y="3276"/>
                  </a:moveTo>
                  <a:lnTo>
                    <a:pt x="3276" y="3307"/>
                  </a:lnTo>
                  <a:lnTo>
                    <a:pt x="3286" y="3336"/>
                  </a:lnTo>
                  <a:lnTo>
                    <a:pt x="3301" y="3361"/>
                  </a:lnTo>
                  <a:lnTo>
                    <a:pt x="3321" y="3381"/>
                  </a:lnTo>
                  <a:lnTo>
                    <a:pt x="3344" y="3396"/>
                  </a:lnTo>
                  <a:lnTo>
                    <a:pt x="3373" y="3404"/>
                  </a:lnTo>
                  <a:lnTo>
                    <a:pt x="3404" y="3408"/>
                  </a:lnTo>
                  <a:lnTo>
                    <a:pt x="3963" y="3408"/>
                  </a:lnTo>
                  <a:lnTo>
                    <a:pt x="3995" y="3404"/>
                  </a:lnTo>
                  <a:lnTo>
                    <a:pt x="4023" y="3396"/>
                  </a:lnTo>
                  <a:lnTo>
                    <a:pt x="4047" y="3381"/>
                  </a:lnTo>
                  <a:lnTo>
                    <a:pt x="4067" y="3361"/>
                  </a:lnTo>
                  <a:lnTo>
                    <a:pt x="4082" y="3336"/>
                  </a:lnTo>
                  <a:lnTo>
                    <a:pt x="4092" y="3307"/>
                  </a:lnTo>
                  <a:lnTo>
                    <a:pt x="4094" y="3276"/>
                  </a:lnTo>
                  <a:lnTo>
                    <a:pt x="4094" y="149"/>
                  </a:lnTo>
                  <a:lnTo>
                    <a:pt x="4093" y="120"/>
                  </a:lnTo>
                  <a:lnTo>
                    <a:pt x="4088" y="97"/>
                  </a:lnTo>
                  <a:lnTo>
                    <a:pt x="4080" y="78"/>
                  </a:lnTo>
                  <a:lnTo>
                    <a:pt x="4067" y="66"/>
                  </a:lnTo>
                  <a:lnTo>
                    <a:pt x="4049" y="57"/>
                  </a:lnTo>
                  <a:lnTo>
                    <a:pt x="4025" y="52"/>
                  </a:lnTo>
                  <a:lnTo>
                    <a:pt x="3997" y="51"/>
                  </a:lnTo>
                  <a:lnTo>
                    <a:pt x="3372" y="51"/>
                  </a:lnTo>
                  <a:lnTo>
                    <a:pt x="3342" y="52"/>
                  </a:lnTo>
                  <a:lnTo>
                    <a:pt x="3318" y="57"/>
                  </a:lnTo>
                  <a:lnTo>
                    <a:pt x="3301" y="66"/>
                  </a:lnTo>
                  <a:lnTo>
                    <a:pt x="3287" y="78"/>
                  </a:lnTo>
                  <a:lnTo>
                    <a:pt x="3280" y="97"/>
                  </a:lnTo>
                  <a:lnTo>
                    <a:pt x="3275" y="120"/>
                  </a:lnTo>
                  <a:lnTo>
                    <a:pt x="3272" y="149"/>
                  </a:lnTo>
                  <a:lnTo>
                    <a:pt x="3272" y="3276"/>
                  </a:lnTo>
                  <a:close/>
                  <a:moveTo>
                    <a:pt x="2549" y="149"/>
                  </a:moveTo>
                  <a:lnTo>
                    <a:pt x="3109" y="149"/>
                  </a:lnTo>
                  <a:lnTo>
                    <a:pt x="3109" y="3276"/>
                  </a:lnTo>
                  <a:lnTo>
                    <a:pt x="2549" y="3276"/>
                  </a:lnTo>
                  <a:lnTo>
                    <a:pt x="2549" y="149"/>
                  </a:lnTo>
                  <a:close/>
                  <a:moveTo>
                    <a:pt x="2418" y="3276"/>
                  </a:moveTo>
                  <a:lnTo>
                    <a:pt x="2422" y="3307"/>
                  </a:lnTo>
                  <a:lnTo>
                    <a:pt x="2430" y="3336"/>
                  </a:lnTo>
                  <a:lnTo>
                    <a:pt x="2445" y="3361"/>
                  </a:lnTo>
                  <a:lnTo>
                    <a:pt x="2465" y="3381"/>
                  </a:lnTo>
                  <a:lnTo>
                    <a:pt x="2490" y="3396"/>
                  </a:lnTo>
                  <a:lnTo>
                    <a:pt x="2518" y="3404"/>
                  </a:lnTo>
                  <a:lnTo>
                    <a:pt x="2549" y="3408"/>
                  </a:lnTo>
                  <a:lnTo>
                    <a:pt x="3109" y="3408"/>
                  </a:lnTo>
                  <a:lnTo>
                    <a:pt x="3140" y="3404"/>
                  </a:lnTo>
                  <a:lnTo>
                    <a:pt x="3168" y="3396"/>
                  </a:lnTo>
                  <a:lnTo>
                    <a:pt x="3193" y="3381"/>
                  </a:lnTo>
                  <a:lnTo>
                    <a:pt x="3213" y="3361"/>
                  </a:lnTo>
                  <a:lnTo>
                    <a:pt x="3228" y="3336"/>
                  </a:lnTo>
                  <a:lnTo>
                    <a:pt x="3236" y="3307"/>
                  </a:lnTo>
                  <a:lnTo>
                    <a:pt x="3240" y="3276"/>
                  </a:lnTo>
                  <a:lnTo>
                    <a:pt x="3240" y="149"/>
                  </a:lnTo>
                  <a:lnTo>
                    <a:pt x="3239" y="120"/>
                  </a:lnTo>
                  <a:lnTo>
                    <a:pt x="3234" y="97"/>
                  </a:lnTo>
                  <a:lnTo>
                    <a:pt x="3225" y="78"/>
                  </a:lnTo>
                  <a:lnTo>
                    <a:pt x="3212" y="66"/>
                  </a:lnTo>
                  <a:lnTo>
                    <a:pt x="3194" y="57"/>
                  </a:lnTo>
                  <a:lnTo>
                    <a:pt x="3171" y="52"/>
                  </a:lnTo>
                  <a:lnTo>
                    <a:pt x="3141" y="51"/>
                  </a:lnTo>
                  <a:lnTo>
                    <a:pt x="2517" y="51"/>
                  </a:lnTo>
                  <a:lnTo>
                    <a:pt x="2487" y="52"/>
                  </a:lnTo>
                  <a:lnTo>
                    <a:pt x="2464" y="57"/>
                  </a:lnTo>
                  <a:lnTo>
                    <a:pt x="2447" y="66"/>
                  </a:lnTo>
                  <a:lnTo>
                    <a:pt x="2433" y="78"/>
                  </a:lnTo>
                  <a:lnTo>
                    <a:pt x="2424" y="97"/>
                  </a:lnTo>
                  <a:lnTo>
                    <a:pt x="2419" y="120"/>
                  </a:lnTo>
                  <a:lnTo>
                    <a:pt x="2418" y="149"/>
                  </a:lnTo>
                  <a:lnTo>
                    <a:pt x="2418" y="3276"/>
                  </a:lnTo>
                  <a:lnTo>
                    <a:pt x="2418" y="3276"/>
                  </a:lnTo>
                  <a:close/>
                  <a:moveTo>
                    <a:pt x="1678" y="149"/>
                  </a:moveTo>
                  <a:lnTo>
                    <a:pt x="2237" y="149"/>
                  </a:lnTo>
                  <a:lnTo>
                    <a:pt x="2237" y="3276"/>
                  </a:lnTo>
                  <a:lnTo>
                    <a:pt x="1678" y="3276"/>
                  </a:lnTo>
                  <a:lnTo>
                    <a:pt x="1678" y="149"/>
                  </a:lnTo>
                  <a:close/>
                  <a:moveTo>
                    <a:pt x="1546" y="3276"/>
                  </a:moveTo>
                  <a:lnTo>
                    <a:pt x="1550" y="3307"/>
                  </a:lnTo>
                  <a:lnTo>
                    <a:pt x="1559" y="3336"/>
                  </a:lnTo>
                  <a:lnTo>
                    <a:pt x="1574" y="3361"/>
                  </a:lnTo>
                  <a:lnTo>
                    <a:pt x="1595" y="3381"/>
                  </a:lnTo>
                  <a:lnTo>
                    <a:pt x="1618" y="3396"/>
                  </a:lnTo>
                  <a:lnTo>
                    <a:pt x="1647" y="3404"/>
                  </a:lnTo>
                  <a:lnTo>
                    <a:pt x="1678" y="3408"/>
                  </a:lnTo>
                  <a:lnTo>
                    <a:pt x="2237" y="3408"/>
                  </a:lnTo>
                  <a:lnTo>
                    <a:pt x="2269" y="3404"/>
                  </a:lnTo>
                  <a:lnTo>
                    <a:pt x="2296" y="3396"/>
                  </a:lnTo>
                  <a:lnTo>
                    <a:pt x="2321" y="3381"/>
                  </a:lnTo>
                  <a:lnTo>
                    <a:pt x="2341" y="3361"/>
                  </a:lnTo>
                  <a:lnTo>
                    <a:pt x="2356" y="3336"/>
                  </a:lnTo>
                  <a:lnTo>
                    <a:pt x="2366" y="3307"/>
                  </a:lnTo>
                  <a:lnTo>
                    <a:pt x="2368" y="3276"/>
                  </a:lnTo>
                  <a:lnTo>
                    <a:pt x="2368" y="149"/>
                  </a:lnTo>
                  <a:lnTo>
                    <a:pt x="2367" y="120"/>
                  </a:lnTo>
                  <a:lnTo>
                    <a:pt x="2362" y="97"/>
                  </a:lnTo>
                  <a:lnTo>
                    <a:pt x="2354" y="78"/>
                  </a:lnTo>
                  <a:lnTo>
                    <a:pt x="2341" y="66"/>
                  </a:lnTo>
                  <a:lnTo>
                    <a:pt x="2323" y="57"/>
                  </a:lnTo>
                  <a:lnTo>
                    <a:pt x="2299" y="52"/>
                  </a:lnTo>
                  <a:lnTo>
                    <a:pt x="2270" y="51"/>
                  </a:lnTo>
                  <a:lnTo>
                    <a:pt x="1645" y="51"/>
                  </a:lnTo>
                  <a:lnTo>
                    <a:pt x="1616" y="52"/>
                  </a:lnTo>
                  <a:lnTo>
                    <a:pt x="1592" y="57"/>
                  </a:lnTo>
                  <a:lnTo>
                    <a:pt x="1575" y="66"/>
                  </a:lnTo>
                  <a:lnTo>
                    <a:pt x="1561" y="78"/>
                  </a:lnTo>
                  <a:lnTo>
                    <a:pt x="1552" y="97"/>
                  </a:lnTo>
                  <a:lnTo>
                    <a:pt x="1548" y="120"/>
                  </a:lnTo>
                  <a:lnTo>
                    <a:pt x="1546" y="149"/>
                  </a:lnTo>
                  <a:lnTo>
                    <a:pt x="1546" y="3276"/>
                  </a:lnTo>
                  <a:close/>
                  <a:moveTo>
                    <a:pt x="1793" y="1038"/>
                  </a:moveTo>
                  <a:lnTo>
                    <a:pt x="1796" y="1056"/>
                  </a:lnTo>
                  <a:lnTo>
                    <a:pt x="1803" y="1071"/>
                  </a:lnTo>
                  <a:lnTo>
                    <a:pt x="1815" y="1083"/>
                  </a:lnTo>
                  <a:lnTo>
                    <a:pt x="1830" y="1092"/>
                  </a:lnTo>
                  <a:lnTo>
                    <a:pt x="1849" y="1098"/>
                  </a:lnTo>
                  <a:lnTo>
                    <a:pt x="1870" y="1102"/>
                  </a:lnTo>
                  <a:lnTo>
                    <a:pt x="1892" y="1103"/>
                  </a:lnTo>
                  <a:lnTo>
                    <a:pt x="2024" y="1103"/>
                  </a:lnTo>
                  <a:lnTo>
                    <a:pt x="2045" y="1102"/>
                  </a:lnTo>
                  <a:lnTo>
                    <a:pt x="2067" y="1098"/>
                  </a:lnTo>
                  <a:lnTo>
                    <a:pt x="2084" y="1092"/>
                  </a:lnTo>
                  <a:lnTo>
                    <a:pt x="2101" y="1083"/>
                  </a:lnTo>
                  <a:lnTo>
                    <a:pt x="2112" y="1071"/>
                  </a:lnTo>
                  <a:lnTo>
                    <a:pt x="2119" y="1056"/>
                  </a:lnTo>
                  <a:lnTo>
                    <a:pt x="2122" y="1038"/>
                  </a:lnTo>
                  <a:lnTo>
                    <a:pt x="2119" y="1020"/>
                  </a:lnTo>
                  <a:lnTo>
                    <a:pt x="2112" y="1005"/>
                  </a:lnTo>
                  <a:lnTo>
                    <a:pt x="2101" y="993"/>
                  </a:lnTo>
                  <a:lnTo>
                    <a:pt x="2084" y="983"/>
                  </a:lnTo>
                  <a:lnTo>
                    <a:pt x="2067" y="977"/>
                  </a:lnTo>
                  <a:lnTo>
                    <a:pt x="2045" y="973"/>
                  </a:lnTo>
                  <a:lnTo>
                    <a:pt x="2024" y="972"/>
                  </a:lnTo>
                  <a:lnTo>
                    <a:pt x="1892" y="972"/>
                  </a:lnTo>
                  <a:lnTo>
                    <a:pt x="1870" y="973"/>
                  </a:lnTo>
                  <a:lnTo>
                    <a:pt x="1849" y="977"/>
                  </a:lnTo>
                  <a:lnTo>
                    <a:pt x="1830" y="983"/>
                  </a:lnTo>
                  <a:lnTo>
                    <a:pt x="1815" y="993"/>
                  </a:lnTo>
                  <a:lnTo>
                    <a:pt x="1803" y="1005"/>
                  </a:lnTo>
                  <a:lnTo>
                    <a:pt x="1796" y="1020"/>
                  </a:lnTo>
                  <a:lnTo>
                    <a:pt x="1793" y="1038"/>
                  </a:lnTo>
                  <a:close/>
                  <a:moveTo>
                    <a:pt x="1793" y="1368"/>
                  </a:moveTo>
                  <a:lnTo>
                    <a:pt x="1796" y="1385"/>
                  </a:lnTo>
                  <a:lnTo>
                    <a:pt x="1803" y="1400"/>
                  </a:lnTo>
                  <a:lnTo>
                    <a:pt x="1815" y="1412"/>
                  </a:lnTo>
                  <a:lnTo>
                    <a:pt x="1830" y="1421"/>
                  </a:lnTo>
                  <a:lnTo>
                    <a:pt x="1849" y="1428"/>
                  </a:lnTo>
                  <a:lnTo>
                    <a:pt x="1870" y="1432"/>
                  </a:lnTo>
                  <a:lnTo>
                    <a:pt x="1892" y="1433"/>
                  </a:lnTo>
                  <a:lnTo>
                    <a:pt x="2024" y="1433"/>
                  </a:lnTo>
                  <a:lnTo>
                    <a:pt x="2045" y="1432"/>
                  </a:lnTo>
                  <a:lnTo>
                    <a:pt x="2067" y="1428"/>
                  </a:lnTo>
                  <a:lnTo>
                    <a:pt x="2084" y="1421"/>
                  </a:lnTo>
                  <a:lnTo>
                    <a:pt x="2101" y="1412"/>
                  </a:lnTo>
                  <a:lnTo>
                    <a:pt x="2112" y="1400"/>
                  </a:lnTo>
                  <a:lnTo>
                    <a:pt x="2119" y="1385"/>
                  </a:lnTo>
                  <a:lnTo>
                    <a:pt x="2122" y="1368"/>
                  </a:lnTo>
                  <a:lnTo>
                    <a:pt x="2119" y="1349"/>
                  </a:lnTo>
                  <a:lnTo>
                    <a:pt x="2112" y="1334"/>
                  </a:lnTo>
                  <a:lnTo>
                    <a:pt x="2101" y="1322"/>
                  </a:lnTo>
                  <a:lnTo>
                    <a:pt x="2084" y="1313"/>
                  </a:lnTo>
                  <a:lnTo>
                    <a:pt x="2067" y="1307"/>
                  </a:lnTo>
                  <a:lnTo>
                    <a:pt x="2045" y="1303"/>
                  </a:lnTo>
                  <a:lnTo>
                    <a:pt x="2024" y="1302"/>
                  </a:lnTo>
                  <a:lnTo>
                    <a:pt x="1892" y="1302"/>
                  </a:lnTo>
                  <a:lnTo>
                    <a:pt x="1870" y="1303"/>
                  </a:lnTo>
                  <a:lnTo>
                    <a:pt x="1849" y="1307"/>
                  </a:lnTo>
                  <a:lnTo>
                    <a:pt x="1830" y="1313"/>
                  </a:lnTo>
                  <a:lnTo>
                    <a:pt x="1815" y="1322"/>
                  </a:lnTo>
                  <a:lnTo>
                    <a:pt x="1803" y="1334"/>
                  </a:lnTo>
                  <a:lnTo>
                    <a:pt x="1796" y="1349"/>
                  </a:lnTo>
                  <a:lnTo>
                    <a:pt x="1793" y="1368"/>
                  </a:lnTo>
                  <a:close/>
                  <a:moveTo>
                    <a:pt x="1793" y="1680"/>
                  </a:moveTo>
                  <a:lnTo>
                    <a:pt x="1796" y="1698"/>
                  </a:lnTo>
                  <a:lnTo>
                    <a:pt x="1803" y="1713"/>
                  </a:lnTo>
                  <a:lnTo>
                    <a:pt x="1815" y="1725"/>
                  </a:lnTo>
                  <a:lnTo>
                    <a:pt x="1830" y="1734"/>
                  </a:lnTo>
                  <a:lnTo>
                    <a:pt x="1849" y="1741"/>
                  </a:lnTo>
                  <a:lnTo>
                    <a:pt x="1870" y="1745"/>
                  </a:lnTo>
                  <a:lnTo>
                    <a:pt x="1892" y="1746"/>
                  </a:lnTo>
                  <a:lnTo>
                    <a:pt x="2024" y="1746"/>
                  </a:lnTo>
                  <a:lnTo>
                    <a:pt x="2045" y="1745"/>
                  </a:lnTo>
                  <a:lnTo>
                    <a:pt x="2067" y="1741"/>
                  </a:lnTo>
                  <a:lnTo>
                    <a:pt x="2084" y="1734"/>
                  </a:lnTo>
                  <a:lnTo>
                    <a:pt x="2101" y="1725"/>
                  </a:lnTo>
                  <a:lnTo>
                    <a:pt x="2112" y="1713"/>
                  </a:lnTo>
                  <a:lnTo>
                    <a:pt x="2119" y="1698"/>
                  </a:lnTo>
                  <a:lnTo>
                    <a:pt x="2122" y="1680"/>
                  </a:lnTo>
                  <a:lnTo>
                    <a:pt x="2119" y="1662"/>
                  </a:lnTo>
                  <a:lnTo>
                    <a:pt x="2112" y="1647"/>
                  </a:lnTo>
                  <a:lnTo>
                    <a:pt x="2101" y="1634"/>
                  </a:lnTo>
                  <a:lnTo>
                    <a:pt x="2084" y="1626"/>
                  </a:lnTo>
                  <a:lnTo>
                    <a:pt x="2067" y="1620"/>
                  </a:lnTo>
                  <a:lnTo>
                    <a:pt x="2045" y="1616"/>
                  </a:lnTo>
                  <a:lnTo>
                    <a:pt x="2024" y="1615"/>
                  </a:lnTo>
                  <a:lnTo>
                    <a:pt x="1892" y="1615"/>
                  </a:lnTo>
                  <a:lnTo>
                    <a:pt x="1870" y="1616"/>
                  </a:lnTo>
                  <a:lnTo>
                    <a:pt x="1849" y="1620"/>
                  </a:lnTo>
                  <a:lnTo>
                    <a:pt x="1830" y="1626"/>
                  </a:lnTo>
                  <a:lnTo>
                    <a:pt x="1815" y="1634"/>
                  </a:lnTo>
                  <a:lnTo>
                    <a:pt x="1803" y="1647"/>
                  </a:lnTo>
                  <a:lnTo>
                    <a:pt x="1796" y="1662"/>
                  </a:lnTo>
                  <a:lnTo>
                    <a:pt x="1793" y="1680"/>
                  </a:lnTo>
                  <a:close/>
                  <a:moveTo>
                    <a:pt x="1793" y="709"/>
                  </a:moveTo>
                  <a:lnTo>
                    <a:pt x="1796" y="727"/>
                  </a:lnTo>
                  <a:lnTo>
                    <a:pt x="1803" y="742"/>
                  </a:lnTo>
                  <a:lnTo>
                    <a:pt x="1815" y="755"/>
                  </a:lnTo>
                  <a:lnTo>
                    <a:pt x="1830" y="763"/>
                  </a:lnTo>
                  <a:lnTo>
                    <a:pt x="1849" y="769"/>
                  </a:lnTo>
                  <a:lnTo>
                    <a:pt x="1870" y="773"/>
                  </a:lnTo>
                  <a:lnTo>
                    <a:pt x="1892" y="774"/>
                  </a:lnTo>
                  <a:lnTo>
                    <a:pt x="2024" y="774"/>
                  </a:lnTo>
                  <a:lnTo>
                    <a:pt x="2045" y="773"/>
                  </a:lnTo>
                  <a:lnTo>
                    <a:pt x="2067" y="769"/>
                  </a:lnTo>
                  <a:lnTo>
                    <a:pt x="2084" y="763"/>
                  </a:lnTo>
                  <a:lnTo>
                    <a:pt x="2101" y="755"/>
                  </a:lnTo>
                  <a:lnTo>
                    <a:pt x="2112" y="742"/>
                  </a:lnTo>
                  <a:lnTo>
                    <a:pt x="2119" y="727"/>
                  </a:lnTo>
                  <a:lnTo>
                    <a:pt x="2122" y="709"/>
                  </a:lnTo>
                  <a:lnTo>
                    <a:pt x="2119" y="691"/>
                  </a:lnTo>
                  <a:lnTo>
                    <a:pt x="2112" y="675"/>
                  </a:lnTo>
                  <a:lnTo>
                    <a:pt x="2101" y="664"/>
                  </a:lnTo>
                  <a:lnTo>
                    <a:pt x="2084" y="654"/>
                  </a:lnTo>
                  <a:lnTo>
                    <a:pt x="2067" y="648"/>
                  </a:lnTo>
                  <a:lnTo>
                    <a:pt x="2045" y="644"/>
                  </a:lnTo>
                  <a:lnTo>
                    <a:pt x="2024" y="643"/>
                  </a:lnTo>
                  <a:lnTo>
                    <a:pt x="1892" y="643"/>
                  </a:lnTo>
                  <a:lnTo>
                    <a:pt x="1870" y="644"/>
                  </a:lnTo>
                  <a:lnTo>
                    <a:pt x="1849" y="648"/>
                  </a:lnTo>
                  <a:lnTo>
                    <a:pt x="1830" y="654"/>
                  </a:lnTo>
                  <a:lnTo>
                    <a:pt x="1815" y="664"/>
                  </a:lnTo>
                  <a:lnTo>
                    <a:pt x="1803" y="675"/>
                  </a:lnTo>
                  <a:lnTo>
                    <a:pt x="1796" y="691"/>
                  </a:lnTo>
                  <a:lnTo>
                    <a:pt x="1793" y="709"/>
                  </a:lnTo>
                  <a:close/>
                  <a:moveTo>
                    <a:pt x="959" y="112"/>
                  </a:moveTo>
                  <a:lnTo>
                    <a:pt x="1498" y="259"/>
                  </a:lnTo>
                  <a:lnTo>
                    <a:pt x="671" y="3275"/>
                  </a:lnTo>
                  <a:lnTo>
                    <a:pt x="133" y="3128"/>
                  </a:lnTo>
                  <a:lnTo>
                    <a:pt x="959" y="112"/>
                  </a:lnTo>
                  <a:close/>
                  <a:moveTo>
                    <a:pt x="5" y="3093"/>
                  </a:moveTo>
                  <a:lnTo>
                    <a:pt x="0" y="3120"/>
                  </a:lnTo>
                  <a:lnTo>
                    <a:pt x="1" y="3146"/>
                  </a:lnTo>
                  <a:lnTo>
                    <a:pt x="6" y="3171"/>
                  </a:lnTo>
                  <a:lnTo>
                    <a:pt x="16" y="3195"/>
                  </a:lnTo>
                  <a:lnTo>
                    <a:pt x="30" y="3214"/>
                  </a:lnTo>
                  <a:lnTo>
                    <a:pt x="48" y="3232"/>
                  </a:lnTo>
                  <a:lnTo>
                    <a:pt x="72" y="3245"/>
                  </a:lnTo>
                  <a:lnTo>
                    <a:pt x="98" y="3254"/>
                  </a:lnTo>
                  <a:lnTo>
                    <a:pt x="636" y="3403"/>
                  </a:lnTo>
                  <a:lnTo>
                    <a:pt x="663" y="3408"/>
                  </a:lnTo>
                  <a:lnTo>
                    <a:pt x="691" y="3407"/>
                  </a:lnTo>
                  <a:lnTo>
                    <a:pt x="715" y="3402"/>
                  </a:lnTo>
                  <a:lnTo>
                    <a:pt x="738" y="3392"/>
                  </a:lnTo>
                  <a:lnTo>
                    <a:pt x="758" y="3378"/>
                  </a:lnTo>
                  <a:lnTo>
                    <a:pt x="775" y="3360"/>
                  </a:lnTo>
                  <a:lnTo>
                    <a:pt x="789" y="3336"/>
                  </a:lnTo>
                  <a:lnTo>
                    <a:pt x="799" y="3310"/>
                  </a:lnTo>
                  <a:lnTo>
                    <a:pt x="1624" y="294"/>
                  </a:lnTo>
                  <a:lnTo>
                    <a:pt x="1631" y="266"/>
                  </a:lnTo>
                  <a:lnTo>
                    <a:pt x="1633" y="242"/>
                  </a:lnTo>
                  <a:lnTo>
                    <a:pt x="1629" y="222"/>
                  </a:lnTo>
                  <a:lnTo>
                    <a:pt x="1619" y="206"/>
                  </a:lnTo>
                  <a:lnTo>
                    <a:pt x="1605" y="194"/>
                  </a:lnTo>
                  <a:lnTo>
                    <a:pt x="1583" y="182"/>
                  </a:lnTo>
                  <a:lnTo>
                    <a:pt x="1556" y="174"/>
                  </a:lnTo>
                  <a:lnTo>
                    <a:pt x="954" y="7"/>
                  </a:lnTo>
                  <a:lnTo>
                    <a:pt x="925" y="1"/>
                  </a:lnTo>
                  <a:lnTo>
                    <a:pt x="900" y="0"/>
                  </a:lnTo>
                  <a:lnTo>
                    <a:pt x="882" y="4"/>
                  </a:lnTo>
                  <a:lnTo>
                    <a:pt x="866" y="12"/>
                  </a:lnTo>
                  <a:lnTo>
                    <a:pt x="852" y="27"/>
                  </a:lnTo>
                  <a:lnTo>
                    <a:pt x="841" y="50"/>
                  </a:lnTo>
                  <a:lnTo>
                    <a:pt x="832" y="77"/>
                  </a:lnTo>
                  <a:lnTo>
                    <a:pt x="5" y="3093"/>
                  </a:lnTo>
                  <a:close/>
                  <a:moveTo>
                    <a:pt x="835" y="999"/>
                  </a:moveTo>
                  <a:lnTo>
                    <a:pt x="832" y="1018"/>
                  </a:lnTo>
                  <a:lnTo>
                    <a:pt x="836" y="1034"/>
                  </a:lnTo>
                  <a:lnTo>
                    <a:pt x="844" y="1049"/>
                  </a:lnTo>
                  <a:lnTo>
                    <a:pt x="857" y="1062"/>
                  </a:lnTo>
                  <a:lnTo>
                    <a:pt x="873" y="1072"/>
                  </a:lnTo>
                  <a:lnTo>
                    <a:pt x="892" y="1082"/>
                  </a:lnTo>
                  <a:lnTo>
                    <a:pt x="913" y="1090"/>
                  </a:lnTo>
                  <a:lnTo>
                    <a:pt x="1039" y="1124"/>
                  </a:lnTo>
                  <a:lnTo>
                    <a:pt x="1061" y="1128"/>
                  </a:lnTo>
                  <a:lnTo>
                    <a:pt x="1083" y="1131"/>
                  </a:lnTo>
                  <a:lnTo>
                    <a:pt x="1101" y="1129"/>
                  </a:lnTo>
                  <a:lnTo>
                    <a:pt x="1118" y="1124"/>
                  </a:lnTo>
                  <a:lnTo>
                    <a:pt x="1133" y="1116"/>
                  </a:lnTo>
                  <a:lnTo>
                    <a:pt x="1145" y="1103"/>
                  </a:lnTo>
                  <a:lnTo>
                    <a:pt x="1152" y="1086"/>
                  </a:lnTo>
                  <a:lnTo>
                    <a:pt x="1154" y="1069"/>
                  </a:lnTo>
                  <a:lnTo>
                    <a:pt x="1151" y="1051"/>
                  </a:lnTo>
                  <a:lnTo>
                    <a:pt x="1143" y="1038"/>
                  </a:lnTo>
                  <a:lnTo>
                    <a:pt x="1131" y="1024"/>
                  </a:lnTo>
                  <a:lnTo>
                    <a:pt x="1115" y="1013"/>
                  </a:lnTo>
                  <a:lnTo>
                    <a:pt x="1095" y="1004"/>
                  </a:lnTo>
                  <a:lnTo>
                    <a:pt x="1074" y="997"/>
                  </a:lnTo>
                  <a:lnTo>
                    <a:pt x="947" y="962"/>
                  </a:lnTo>
                  <a:lnTo>
                    <a:pt x="925" y="957"/>
                  </a:lnTo>
                  <a:lnTo>
                    <a:pt x="904" y="956"/>
                  </a:lnTo>
                  <a:lnTo>
                    <a:pt x="885" y="957"/>
                  </a:lnTo>
                  <a:lnTo>
                    <a:pt x="868" y="962"/>
                  </a:lnTo>
                  <a:lnTo>
                    <a:pt x="853" y="971"/>
                  </a:lnTo>
                  <a:lnTo>
                    <a:pt x="842" y="983"/>
                  </a:lnTo>
                  <a:lnTo>
                    <a:pt x="835" y="999"/>
                  </a:lnTo>
                  <a:close/>
                  <a:moveTo>
                    <a:pt x="748" y="1317"/>
                  </a:moveTo>
                  <a:lnTo>
                    <a:pt x="745" y="1335"/>
                  </a:lnTo>
                  <a:lnTo>
                    <a:pt x="749" y="1352"/>
                  </a:lnTo>
                  <a:lnTo>
                    <a:pt x="756" y="1366"/>
                  </a:lnTo>
                  <a:lnTo>
                    <a:pt x="769" y="1379"/>
                  </a:lnTo>
                  <a:lnTo>
                    <a:pt x="785" y="1390"/>
                  </a:lnTo>
                  <a:lnTo>
                    <a:pt x="805" y="1400"/>
                  </a:lnTo>
                  <a:lnTo>
                    <a:pt x="826" y="1406"/>
                  </a:lnTo>
                  <a:lnTo>
                    <a:pt x="952" y="1441"/>
                  </a:lnTo>
                  <a:lnTo>
                    <a:pt x="975" y="1446"/>
                  </a:lnTo>
                  <a:lnTo>
                    <a:pt x="996" y="1448"/>
                  </a:lnTo>
                  <a:lnTo>
                    <a:pt x="1014" y="1447"/>
                  </a:lnTo>
                  <a:lnTo>
                    <a:pt x="1032" y="1442"/>
                  </a:lnTo>
                  <a:lnTo>
                    <a:pt x="1047" y="1433"/>
                  </a:lnTo>
                  <a:lnTo>
                    <a:pt x="1058" y="1421"/>
                  </a:lnTo>
                  <a:lnTo>
                    <a:pt x="1065" y="1404"/>
                  </a:lnTo>
                  <a:lnTo>
                    <a:pt x="1068" y="1386"/>
                  </a:lnTo>
                  <a:lnTo>
                    <a:pt x="1064" y="1369"/>
                  </a:lnTo>
                  <a:lnTo>
                    <a:pt x="1055" y="1354"/>
                  </a:lnTo>
                  <a:lnTo>
                    <a:pt x="1043" y="1342"/>
                  </a:lnTo>
                  <a:lnTo>
                    <a:pt x="1028" y="1330"/>
                  </a:lnTo>
                  <a:lnTo>
                    <a:pt x="1008" y="1322"/>
                  </a:lnTo>
                  <a:lnTo>
                    <a:pt x="987" y="1314"/>
                  </a:lnTo>
                  <a:lnTo>
                    <a:pt x="861" y="1280"/>
                  </a:lnTo>
                  <a:lnTo>
                    <a:pt x="838" y="1275"/>
                  </a:lnTo>
                  <a:lnTo>
                    <a:pt x="817" y="1273"/>
                  </a:lnTo>
                  <a:lnTo>
                    <a:pt x="799" y="1275"/>
                  </a:lnTo>
                  <a:lnTo>
                    <a:pt x="781" y="1280"/>
                  </a:lnTo>
                  <a:lnTo>
                    <a:pt x="766" y="1287"/>
                  </a:lnTo>
                  <a:lnTo>
                    <a:pt x="755" y="1301"/>
                  </a:lnTo>
                  <a:lnTo>
                    <a:pt x="748" y="1317"/>
                  </a:lnTo>
                  <a:close/>
                  <a:moveTo>
                    <a:pt x="665" y="1618"/>
                  </a:moveTo>
                  <a:lnTo>
                    <a:pt x="663" y="1637"/>
                  </a:lnTo>
                  <a:lnTo>
                    <a:pt x="666" y="1653"/>
                  </a:lnTo>
                  <a:lnTo>
                    <a:pt x="675" y="1668"/>
                  </a:lnTo>
                  <a:lnTo>
                    <a:pt x="687" y="1680"/>
                  </a:lnTo>
                  <a:lnTo>
                    <a:pt x="703" y="1692"/>
                  </a:lnTo>
                  <a:lnTo>
                    <a:pt x="722" y="1702"/>
                  </a:lnTo>
                  <a:lnTo>
                    <a:pt x="743" y="1708"/>
                  </a:lnTo>
                  <a:lnTo>
                    <a:pt x="869" y="1742"/>
                  </a:lnTo>
                  <a:lnTo>
                    <a:pt x="892" y="1747"/>
                  </a:lnTo>
                  <a:lnTo>
                    <a:pt x="913" y="1750"/>
                  </a:lnTo>
                  <a:lnTo>
                    <a:pt x="932" y="1749"/>
                  </a:lnTo>
                  <a:lnTo>
                    <a:pt x="950" y="1744"/>
                  </a:lnTo>
                  <a:lnTo>
                    <a:pt x="963" y="1735"/>
                  </a:lnTo>
                  <a:lnTo>
                    <a:pt x="975" y="1723"/>
                  </a:lnTo>
                  <a:lnTo>
                    <a:pt x="982" y="1705"/>
                  </a:lnTo>
                  <a:lnTo>
                    <a:pt x="985" y="1688"/>
                  </a:lnTo>
                  <a:lnTo>
                    <a:pt x="981" y="1670"/>
                  </a:lnTo>
                  <a:lnTo>
                    <a:pt x="973" y="1656"/>
                  </a:lnTo>
                  <a:lnTo>
                    <a:pt x="961" y="1643"/>
                  </a:lnTo>
                  <a:lnTo>
                    <a:pt x="945" y="1632"/>
                  </a:lnTo>
                  <a:lnTo>
                    <a:pt x="926" y="1623"/>
                  </a:lnTo>
                  <a:lnTo>
                    <a:pt x="904" y="1616"/>
                  </a:lnTo>
                  <a:lnTo>
                    <a:pt x="777" y="1581"/>
                  </a:lnTo>
                  <a:lnTo>
                    <a:pt x="756" y="1576"/>
                  </a:lnTo>
                  <a:lnTo>
                    <a:pt x="735" y="1575"/>
                  </a:lnTo>
                  <a:lnTo>
                    <a:pt x="715" y="1576"/>
                  </a:lnTo>
                  <a:lnTo>
                    <a:pt x="698" y="1581"/>
                  </a:lnTo>
                  <a:lnTo>
                    <a:pt x="683" y="1589"/>
                  </a:lnTo>
                  <a:lnTo>
                    <a:pt x="672" y="1602"/>
                  </a:lnTo>
                  <a:lnTo>
                    <a:pt x="665" y="1618"/>
                  </a:lnTo>
                  <a:close/>
                  <a:moveTo>
                    <a:pt x="921" y="683"/>
                  </a:moveTo>
                  <a:lnTo>
                    <a:pt x="920" y="700"/>
                  </a:lnTo>
                  <a:lnTo>
                    <a:pt x="923" y="717"/>
                  </a:lnTo>
                  <a:lnTo>
                    <a:pt x="931" y="731"/>
                  </a:lnTo>
                  <a:lnTo>
                    <a:pt x="944" y="745"/>
                  </a:lnTo>
                  <a:lnTo>
                    <a:pt x="960" y="756"/>
                  </a:lnTo>
                  <a:lnTo>
                    <a:pt x="978" y="765"/>
                  </a:lnTo>
                  <a:lnTo>
                    <a:pt x="999" y="772"/>
                  </a:lnTo>
                  <a:lnTo>
                    <a:pt x="1126" y="807"/>
                  </a:lnTo>
                  <a:lnTo>
                    <a:pt x="1148" y="812"/>
                  </a:lnTo>
                  <a:lnTo>
                    <a:pt x="1169" y="813"/>
                  </a:lnTo>
                  <a:lnTo>
                    <a:pt x="1189" y="812"/>
                  </a:lnTo>
                  <a:lnTo>
                    <a:pt x="1205" y="807"/>
                  </a:lnTo>
                  <a:lnTo>
                    <a:pt x="1220" y="798"/>
                  </a:lnTo>
                  <a:lnTo>
                    <a:pt x="1231" y="786"/>
                  </a:lnTo>
                  <a:lnTo>
                    <a:pt x="1239" y="769"/>
                  </a:lnTo>
                  <a:lnTo>
                    <a:pt x="1241" y="751"/>
                  </a:lnTo>
                  <a:lnTo>
                    <a:pt x="1238" y="735"/>
                  </a:lnTo>
                  <a:lnTo>
                    <a:pt x="1230" y="720"/>
                  </a:lnTo>
                  <a:lnTo>
                    <a:pt x="1218" y="706"/>
                  </a:lnTo>
                  <a:lnTo>
                    <a:pt x="1202" y="696"/>
                  </a:lnTo>
                  <a:lnTo>
                    <a:pt x="1183" y="686"/>
                  </a:lnTo>
                  <a:lnTo>
                    <a:pt x="1162" y="679"/>
                  </a:lnTo>
                  <a:lnTo>
                    <a:pt x="1034" y="644"/>
                  </a:lnTo>
                  <a:lnTo>
                    <a:pt x="1013" y="640"/>
                  </a:lnTo>
                  <a:lnTo>
                    <a:pt x="992" y="638"/>
                  </a:lnTo>
                  <a:lnTo>
                    <a:pt x="972" y="639"/>
                  </a:lnTo>
                  <a:lnTo>
                    <a:pt x="955" y="644"/>
                  </a:lnTo>
                  <a:lnTo>
                    <a:pt x="940" y="653"/>
                  </a:lnTo>
                  <a:lnTo>
                    <a:pt x="929" y="665"/>
                  </a:lnTo>
                  <a:lnTo>
                    <a:pt x="921" y="683"/>
                  </a:lnTo>
                  <a:close/>
                  <a:moveTo>
                    <a:pt x="2665" y="1038"/>
                  </a:moveTo>
                  <a:lnTo>
                    <a:pt x="2667" y="1056"/>
                  </a:lnTo>
                  <a:lnTo>
                    <a:pt x="2675" y="1071"/>
                  </a:lnTo>
                  <a:lnTo>
                    <a:pt x="2686" y="1083"/>
                  </a:lnTo>
                  <a:lnTo>
                    <a:pt x="2702" y="1092"/>
                  </a:lnTo>
                  <a:lnTo>
                    <a:pt x="2721" y="1098"/>
                  </a:lnTo>
                  <a:lnTo>
                    <a:pt x="2740" y="1102"/>
                  </a:lnTo>
                  <a:lnTo>
                    <a:pt x="2763" y="1103"/>
                  </a:lnTo>
                  <a:lnTo>
                    <a:pt x="2894" y="1103"/>
                  </a:lnTo>
                  <a:lnTo>
                    <a:pt x="2918" y="1102"/>
                  </a:lnTo>
                  <a:lnTo>
                    <a:pt x="2938" y="1098"/>
                  </a:lnTo>
                  <a:lnTo>
                    <a:pt x="2956" y="1092"/>
                  </a:lnTo>
                  <a:lnTo>
                    <a:pt x="2971" y="1083"/>
                  </a:lnTo>
                  <a:lnTo>
                    <a:pt x="2983" y="1071"/>
                  </a:lnTo>
                  <a:lnTo>
                    <a:pt x="2991" y="1056"/>
                  </a:lnTo>
                  <a:lnTo>
                    <a:pt x="2993" y="1038"/>
                  </a:lnTo>
                  <a:lnTo>
                    <a:pt x="2991" y="1020"/>
                  </a:lnTo>
                  <a:lnTo>
                    <a:pt x="2983" y="1005"/>
                  </a:lnTo>
                  <a:lnTo>
                    <a:pt x="2971" y="993"/>
                  </a:lnTo>
                  <a:lnTo>
                    <a:pt x="2956" y="983"/>
                  </a:lnTo>
                  <a:lnTo>
                    <a:pt x="2938" y="977"/>
                  </a:lnTo>
                  <a:lnTo>
                    <a:pt x="2918" y="973"/>
                  </a:lnTo>
                  <a:lnTo>
                    <a:pt x="2894" y="972"/>
                  </a:lnTo>
                  <a:lnTo>
                    <a:pt x="2763" y="972"/>
                  </a:lnTo>
                  <a:lnTo>
                    <a:pt x="2740" y="973"/>
                  </a:lnTo>
                  <a:lnTo>
                    <a:pt x="2721" y="977"/>
                  </a:lnTo>
                  <a:lnTo>
                    <a:pt x="2702" y="983"/>
                  </a:lnTo>
                  <a:lnTo>
                    <a:pt x="2686" y="993"/>
                  </a:lnTo>
                  <a:lnTo>
                    <a:pt x="2675" y="1005"/>
                  </a:lnTo>
                  <a:lnTo>
                    <a:pt x="2667" y="1020"/>
                  </a:lnTo>
                  <a:lnTo>
                    <a:pt x="2665" y="1038"/>
                  </a:lnTo>
                  <a:close/>
                  <a:moveTo>
                    <a:pt x="2665" y="1368"/>
                  </a:moveTo>
                  <a:lnTo>
                    <a:pt x="2667" y="1385"/>
                  </a:lnTo>
                  <a:lnTo>
                    <a:pt x="2675" y="1400"/>
                  </a:lnTo>
                  <a:lnTo>
                    <a:pt x="2686" y="1412"/>
                  </a:lnTo>
                  <a:lnTo>
                    <a:pt x="2702" y="1421"/>
                  </a:lnTo>
                  <a:lnTo>
                    <a:pt x="2721" y="1428"/>
                  </a:lnTo>
                  <a:lnTo>
                    <a:pt x="2740" y="1432"/>
                  </a:lnTo>
                  <a:lnTo>
                    <a:pt x="2763" y="1433"/>
                  </a:lnTo>
                  <a:lnTo>
                    <a:pt x="2894" y="1433"/>
                  </a:lnTo>
                  <a:lnTo>
                    <a:pt x="2918" y="1432"/>
                  </a:lnTo>
                  <a:lnTo>
                    <a:pt x="2938" y="1428"/>
                  </a:lnTo>
                  <a:lnTo>
                    <a:pt x="2956" y="1421"/>
                  </a:lnTo>
                  <a:lnTo>
                    <a:pt x="2971" y="1412"/>
                  </a:lnTo>
                  <a:lnTo>
                    <a:pt x="2983" y="1400"/>
                  </a:lnTo>
                  <a:lnTo>
                    <a:pt x="2991" y="1385"/>
                  </a:lnTo>
                  <a:lnTo>
                    <a:pt x="2993" y="1368"/>
                  </a:lnTo>
                  <a:lnTo>
                    <a:pt x="2991" y="1349"/>
                  </a:lnTo>
                  <a:lnTo>
                    <a:pt x="2983" y="1334"/>
                  </a:lnTo>
                  <a:lnTo>
                    <a:pt x="2971" y="1322"/>
                  </a:lnTo>
                  <a:lnTo>
                    <a:pt x="2956" y="1313"/>
                  </a:lnTo>
                  <a:lnTo>
                    <a:pt x="2938" y="1307"/>
                  </a:lnTo>
                  <a:lnTo>
                    <a:pt x="2918" y="1303"/>
                  </a:lnTo>
                  <a:lnTo>
                    <a:pt x="2894" y="1302"/>
                  </a:lnTo>
                  <a:lnTo>
                    <a:pt x="2763" y="1302"/>
                  </a:lnTo>
                  <a:lnTo>
                    <a:pt x="2740" y="1303"/>
                  </a:lnTo>
                  <a:lnTo>
                    <a:pt x="2721" y="1307"/>
                  </a:lnTo>
                  <a:lnTo>
                    <a:pt x="2702" y="1313"/>
                  </a:lnTo>
                  <a:lnTo>
                    <a:pt x="2686" y="1322"/>
                  </a:lnTo>
                  <a:lnTo>
                    <a:pt x="2675" y="1334"/>
                  </a:lnTo>
                  <a:lnTo>
                    <a:pt x="2667" y="1349"/>
                  </a:lnTo>
                  <a:lnTo>
                    <a:pt x="2665" y="1368"/>
                  </a:lnTo>
                  <a:close/>
                  <a:moveTo>
                    <a:pt x="2665" y="1680"/>
                  </a:moveTo>
                  <a:lnTo>
                    <a:pt x="2667" y="1698"/>
                  </a:lnTo>
                  <a:lnTo>
                    <a:pt x="2675" y="1713"/>
                  </a:lnTo>
                  <a:lnTo>
                    <a:pt x="2686" y="1725"/>
                  </a:lnTo>
                  <a:lnTo>
                    <a:pt x="2702" y="1734"/>
                  </a:lnTo>
                  <a:lnTo>
                    <a:pt x="2721" y="1741"/>
                  </a:lnTo>
                  <a:lnTo>
                    <a:pt x="2740" y="1745"/>
                  </a:lnTo>
                  <a:lnTo>
                    <a:pt x="2763" y="1746"/>
                  </a:lnTo>
                  <a:lnTo>
                    <a:pt x="2894" y="1746"/>
                  </a:lnTo>
                  <a:lnTo>
                    <a:pt x="2918" y="1745"/>
                  </a:lnTo>
                  <a:lnTo>
                    <a:pt x="2938" y="1741"/>
                  </a:lnTo>
                  <a:lnTo>
                    <a:pt x="2956" y="1734"/>
                  </a:lnTo>
                  <a:lnTo>
                    <a:pt x="2971" y="1725"/>
                  </a:lnTo>
                  <a:lnTo>
                    <a:pt x="2983" y="1713"/>
                  </a:lnTo>
                  <a:lnTo>
                    <a:pt x="2991" y="1698"/>
                  </a:lnTo>
                  <a:lnTo>
                    <a:pt x="2993" y="1680"/>
                  </a:lnTo>
                  <a:lnTo>
                    <a:pt x="2991" y="1662"/>
                  </a:lnTo>
                  <a:lnTo>
                    <a:pt x="2983" y="1647"/>
                  </a:lnTo>
                  <a:lnTo>
                    <a:pt x="2971" y="1634"/>
                  </a:lnTo>
                  <a:lnTo>
                    <a:pt x="2956" y="1626"/>
                  </a:lnTo>
                  <a:lnTo>
                    <a:pt x="2938" y="1620"/>
                  </a:lnTo>
                  <a:lnTo>
                    <a:pt x="2918" y="1616"/>
                  </a:lnTo>
                  <a:lnTo>
                    <a:pt x="2894" y="1615"/>
                  </a:lnTo>
                  <a:lnTo>
                    <a:pt x="2763" y="1615"/>
                  </a:lnTo>
                  <a:lnTo>
                    <a:pt x="2740" y="1616"/>
                  </a:lnTo>
                  <a:lnTo>
                    <a:pt x="2721" y="1620"/>
                  </a:lnTo>
                  <a:lnTo>
                    <a:pt x="2702" y="1626"/>
                  </a:lnTo>
                  <a:lnTo>
                    <a:pt x="2686" y="1634"/>
                  </a:lnTo>
                  <a:lnTo>
                    <a:pt x="2675" y="1647"/>
                  </a:lnTo>
                  <a:lnTo>
                    <a:pt x="2667" y="1662"/>
                  </a:lnTo>
                  <a:lnTo>
                    <a:pt x="2665" y="1680"/>
                  </a:lnTo>
                  <a:close/>
                  <a:moveTo>
                    <a:pt x="2665" y="709"/>
                  </a:moveTo>
                  <a:lnTo>
                    <a:pt x="2667" y="727"/>
                  </a:lnTo>
                  <a:lnTo>
                    <a:pt x="2675" y="742"/>
                  </a:lnTo>
                  <a:lnTo>
                    <a:pt x="2686" y="755"/>
                  </a:lnTo>
                  <a:lnTo>
                    <a:pt x="2702" y="763"/>
                  </a:lnTo>
                  <a:lnTo>
                    <a:pt x="2721" y="769"/>
                  </a:lnTo>
                  <a:lnTo>
                    <a:pt x="2740" y="773"/>
                  </a:lnTo>
                  <a:lnTo>
                    <a:pt x="2763" y="774"/>
                  </a:lnTo>
                  <a:lnTo>
                    <a:pt x="2894" y="774"/>
                  </a:lnTo>
                  <a:lnTo>
                    <a:pt x="2918" y="773"/>
                  </a:lnTo>
                  <a:lnTo>
                    <a:pt x="2938" y="769"/>
                  </a:lnTo>
                  <a:lnTo>
                    <a:pt x="2956" y="763"/>
                  </a:lnTo>
                  <a:lnTo>
                    <a:pt x="2971" y="755"/>
                  </a:lnTo>
                  <a:lnTo>
                    <a:pt x="2983" y="742"/>
                  </a:lnTo>
                  <a:lnTo>
                    <a:pt x="2991" y="727"/>
                  </a:lnTo>
                  <a:lnTo>
                    <a:pt x="2993" y="709"/>
                  </a:lnTo>
                  <a:lnTo>
                    <a:pt x="2991" y="691"/>
                  </a:lnTo>
                  <a:lnTo>
                    <a:pt x="2983" y="675"/>
                  </a:lnTo>
                  <a:lnTo>
                    <a:pt x="2971" y="664"/>
                  </a:lnTo>
                  <a:lnTo>
                    <a:pt x="2956" y="654"/>
                  </a:lnTo>
                  <a:lnTo>
                    <a:pt x="2938" y="648"/>
                  </a:lnTo>
                  <a:lnTo>
                    <a:pt x="2918" y="644"/>
                  </a:lnTo>
                  <a:lnTo>
                    <a:pt x="2894" y="643"/>
                  </a:lnTo>
                  <a:lnTo>
                    <a:pt x="2763" y="643"/>
                  </a:lnTo>
                  <a:lnTo>
                    <a:pt x="2740" y="644"/>
                  </a:lnTo>
                  <a:lnTo>
                    <a:pt x="2721" y="648"/>
                  </a:lnTo>
                  <a:lnTo>
                    <a:pt x="2702" y="654"/>
                  </a:lnTo>
                  <a:lnTo>
                    <a:pt x="2686" y="664"/>
                  </a:lnTo>
                  <a:lnTo>
                    <a:pt x="2675" y="675"/>
                  </a:lnTo>
                  <a:lnTo>
                    <a:pt x="2667" y="691"/>
                  </a:lnTo>
                  <a:lnTo>
                    <a:pt x="2665" y="709"/>
                  </a:lnTo>
                  <a:close/>
                  <a:moveTo>
                    <a:pt x="3519" y="1038"/>
                  </a:moveTo>
                  <a:lnTo>
                    <a:pt x="3522" y="1056"/>
                  </a:lnTo>
                  <a:lnTo>
                    <a:pt x="3529" y="1071"/>
                  </a:lnTo>
                  <a:lnTo>
                    <a:pt x="3541" y="1083"/>
                  </a:lnTo>
                  <a:lnTo>
                    <a:pt x="3556" y="1092"/>
                  </a:lnTo>
                  <a:lnTo>
                    <a:pt x="3575" y="1098"/>
                  </a:lnTo>
                  <a:lnTo>
                    <a:pt x="3596" y="1102"/>
                  </a:lnTo>
                  <a:lnTo>
                    <a:pt x="3618" y="1103"/>
                  </a:lnTo>
                  <a:lnTo>
                    <a:pt x="3750" y="1103"/>
                  </a:lnTo>
                  <a:lnTo>
                    <a:pt x="3772" y="1102"/>
                  </a:lnTo>
                  <a:lnTo>
                    <a:pt x="3793" y="1098"/>
                  </a:lnTo>
                  <a:lnTo>
                    <a:pt x="3811" y="1092"/>
                  </a:lnTo>
                  <a:lnTo>
                    <a:pt x="3827" y="1083"/>
                  </a:lnTo>
                  <a:lnTo>
                    <a:pt x="3838" y="1071"/>
                  </a:lnTo>
                  <a:lnTo>
                    <a:pt x="3845" y="1056"/>
                  </a:lnTo>
                  <a:lnTo>
                    <a:pt x="3848" y="1038"/>
                  </a:lnTo>
                  <a:lnTo>
                    <a:pt x="3845" y="1020"/>
                  </a:lnTo>
                  <a:lnTo>
                    <a:pt x="3838" y="1005"/>
                  </a:lnTo>
                  <a:lnTo>
                    <a:pt x="3827" y="993"/>
                  </a:lnTo>
                  <a:lnTo>
                    <a:pt x="3811" y="983"/>
                  </a:lnTo>
                  <a:lnTo>
                    <a:pt x="3793" y="977"/>
                  </a:lnTo>
                  <a:lnTo>
                    <a:pt x="3772" y="973"/>
                  </a:lnTo>
                  <a:lnTo>
                    <a:pt x="3750" y="972"/>
                  </a:lnTo>
                  <a:lnTo>
                    <a:pt x="3618" y="972"/>
                  </a:lnTo>
                  <a:lnTo>
                    <a:pt x="3596" y="973"/>
                  </a:lnTo>
                  <a:lnTo>
                    <a:pt x="3575" y="977"/>
                  </a:lnTo>
                  <a:lnTo>
                    <a:pt x="3556" y="983"/>
                  </a:lnTo>
                  <a:lnTo>
                    <a:pt x="3541" y="993"/>
                  </a:lnTo>
                  <a:lnTo>
                    <a:pt x="3529" y="1005"/>
                  </a:lnTo>
                  <a:lnTo>
                    <a:pt x="3522" y="1020"/>
                  </a:lnTo>
                  <a:lnTo>
                    <a:pt x="3519" y="1038"/>
                  </a:lnTo>
                  <a:close/>
                  <a:moveTo>
                    <a:pt x="3519" y="1368"/>
                  </a:moveTo>
                  <a:lnTo>
                    <a:pt x="3522" y="1385"/>
                  </a:lnTo>
                  <a:lnTo>
                    <a:pt x="3529" y="1400"/>
                  </a:lnTo>
                  <a:lnTo>
                    <a:pt x="3541" y="1412"/>
                  </a:lnTo>
                  <a:lnTo>
                    <a:pt x="3556" y="1421"/>
                  </a:lnTo>
                  <a:lnTo>
                    <a:pt x="3575" y="1428"/>
                  </a:lnTo>
                  <a:lnTo>
                    <a:pt x="3596" y="1432"/>
                  </a:lnTo>
                  <a:lnTo>
                    <a:pt x="3618" y="1433"/>
                  </a:lnTo>
                  <a:lnTo>
                    <a:pt x="3750" y="1433"/>
                  </a:lnTo>
                  <a:lnTo>
                    <a:pt x="3772" y="1432"/>
                  </a:lnTo>
                  <a:lnTo>
                    <a:pt x="3793" y="1428"/>
                  </a:lnTo>
                  <a:lnTo>
                    <a:pt x="3811" y="1421"/>
                  </a:lnTo>
                  <a:lnTo>
                    <a:pt x="3827" y="1412"/>
                  </a:lnTo>
                  <a:lnTo>
                    <a:pt x="3838" y="1400"/>
                  </a:lnTo>
                  <a:lnTo>
                    <a:pt x="3845" y="1385"/>
                  </a:lnTo>
                  <a:lnTo>
                    <a:pt x="3848" y="1368"/>
                  </a:lnTo>
                  <a:lnTo>
                    <a:pt x="3845" y="1349"/>
                  </a:lnTo>
                  <a:lnTo>
                    <a:pt x="3838" y="1334"/>
                  </a:lnTo>
                  <a:lnTo>
                    <a:pt x="3827" y="1322"/>
                  </a:lnTo>
                  <a:lnTo>
                    <a:pt x="3811" y="1313"/>
                  </a:lnTo>
                  <a:lnTo>
                    <a:pt x="3793" y="1307"/>
                  </a:lnTo>
                  <a:lnTo>
                    <a:pt x="3772" y="1303"/>
                  </a:lnTo>
                  <a:lnTo>
                    <a:pt x="3750" y="1302"/>
                  </a:lnTo>
                  <a:lnTo>
                    <a:pt x="3618" y="1302"/>
                  </a:lnTo>
                  <a:lnTo>
                    <a:pt x="3596" y="1303"/>
                  </a:lnTo>
                  <a:lnTo>
                    <a:pt x="3575" y="1307"/>
                  </a:lnTo>
                  <a:lnTo>
                    <a:pt x="3556" y="1313"/>
                  </a:lnTo>
                  <a:lnTo>
                    <a:pt x="3541" y="1322"/>
                  </a:lnTo>
                  <a:lnTo>
                    <a:pt x="3529" y="1334"/>
                  </a:lnTo>
                  <a:lnTo>
                    <a:pt x="3522" y="1349"/>
                  </a:lnTo>
                  <a:lnTo>
                    <a:pt x="3519" y="1368"/>
                  </a:lnTo>
                  <a:close/>
                  <a:moveTo>
                    <a:pt x="3519" y="1680"/>
                  </a:moveTo>
                  <a:lnTo>
                    <a:pt x="3522" y="1698"/>
                  </a:lnTo>
                  <a:lnTo>
                    <a:pt x="3529" y="1713"/>
                  </a:lnTo>
                  <a:lnTo>
                    <a:pt x="3541" y="1725"/>
                  </a:lnTo>
                  <a:lnTo>
                    <a:pt x="3556" y="1734"/>
                  </a:lnTo>
                  <a:lnTo>
                    <a:pt x="3575" y="1741"/>
                  </a:lnTo>
                  <a:lnTo>
                    <a:pt x="3596" y="1745"/>
                  </a:lnTo>
                  <a:lnTo>
                    <a:pt x="3618" y="1746"/>
                  </a:lnTo>
                  <a:lnTo>
                    <a:pt x="3750" y="1746"/>
                  </a:lnTo>
                  <a:lnTo>
                    <a:pt x="3772" y="1745"/>
                  </a:lnTo>
                  <a:lnTo>
                    <a:pt x="3793" y="1741"/>
                  </a:lnTo>
                  <a:lnTo>
                    <a:pt x="3811" y="1734"/>
                  </a:lnTo>
                  <a:lnTo>
                    <a:pt x="3827" y="1725"/>
                  </a:lnTo>
                  <a:lnTo>
                    <a:pt x="3838" y="1713"/>
                  </a:lnTo>
                  <a:lnTo>
                    <a:pt x="3845" y="1698"/>
                  </a:lnTo>
                  <a:lnTo>
                    <a:pt x="3848" y="1680"/>
                  </a:lnTo>
                  <a:lnTo>
                    <a:pt x="3845" y="1662"/>
                  </a:lnTo>
                  <a:lnTo>
                    <a:pt x="3838" y="1647"/>
                  </a:lnTo>
                  <a:lnTo>
                    <a:pt x="3827" y="1634"/>
                  </a:lnTo>
                  <a:lnTo>
                    <a:pt x="3811" y="1626"/>
                  </a:lnTo>
                  <a:lnTo>
                    <a:pt x="3793" y="1620"/>
                  </a:lnTo>
                  <a:lnTo>
                    <a:pt x="3772" y="1616"/>
                  </a:lnTo>
                  <a:lnTo>
                    <a:pt x="3750" y="1615"/>
                  </a:lnTo>
                  <a:lnTo>
                    <a:pt x="3618" y="1615"/>
                  </a:lnTo>
                  <a:lnTo>
                    <a:pt x="3596" y="1616"/>
                  </a:lnTo>
                  <a:lnTo>
                    <a:pt x="3575" y="1620"/>
                  </a:lnTo>
                  <a:lnTo>
                    <a:pt x="3556" y="1626"/>
                  </a:lnTo>
                  <a:lnTo>
                    <a:pt x="3541" y="1634"/>
                  </a:lnTo>
                  <a:lnTo>
                    <a:pt x="3529" y="1647"/>
                  </a:lnTo>
                  <a:lnTo>
                    <a:pt x="3522" y="1662"/>
                  </a:lnTo>
                  <a:lnTo>
                    <a:pt x="3519" y="1680"/>
                  </a:lnTo>
                  <a:close/>
                  <a:moveTo>
                    <a:pt x="3519" y="709"/>
                  </a:moveTo>
                  <a:lnTo>
                    <a:pt x="3522" y="727"/>
                  </a:lnTo>
                  <a:lnTo>
                    <a:pt x="3529" y="742"/>
                  </a:lnTo>
                  <a:lnTo>
                    <a:pt x="3541" y="755"/>
                  </a:lnTo>
                  <a:lnTo>
                    <a:pt x="3556" y="763"/>
                  </a:lnTo>
                  <a:lnTo>
                    <a:pt x="3575" y="769"/>
                  </a:lnTo>
                  <a:lnTo>
                    <a:pt x="3596" y="773"/>
                  </a:lnTo>
                  <a:lnTo>
                    <a:pt x="3618" y="774"/>
                  </a:lnTo>
                  <a:lnTo>
                    <a:pt x="3750" y="774"/>
                  </a:lnTo>
                  <a:lnTo>
                    <a:pt x="3772" y="773"/>
                  </a:lnTo>
                  <a:lnTo>
                    <a:pt x="3793" y="769"/>
                  </a:lnTo>
                  <a:lnTo>
                    <a:pt x="3811" y="763"/>
                  </a:lnTo>
                  <a:lnTo>
                    <a:pt x="3827" y="755"/>
                  </a:lnTo>
                  <a:lnTo>
                    <a:pt x="3838" y="742"/>
                  </a:lnTo>
                  <a:lnTo>
                    <a:pt x="3845" y="727"/>
                  </a:lnTo>
                  <a:lnTo>
                    <a:pt x="3848" y="709"/>
                  </a:lnTo>
                  <a:lnTo>
                    <a:pt x="3845" y="691"/>
                  </a:lnTo>
                  <a:lnTo>
                    <a:pt x="3838" y="675"/>
                  </a:lnTo>
                  <a:lnTo>
                    <a:pt x="3827" y="664"/>
                  </a:lnTo>
                  <a:lnTo>
                    <a:pt x="3811" y="654"/>
                  </a:lnTo>
                  <a:lnTo>
                    <a:pt x="3793" y="648"/>
                  </a:lnTo>
                  <a:lnTo>
                    <a:pt x="3772" y="644"/>
                  </a:lnTo>
                  <a:lnTo>
                    <a:pt x="3750" y="643"/>
                  </a:lnTo>
                  <a:lnTo>
                    <a:pt x="3618" y="643"/>
                  </a:lnTo>
                  <a:lnTo>
                    <a:pt x="3596" y="644"/>
                  </a:lnTo>
                  <a:lnTo>
                    <a:pt x="3575" y="648"/>
                  </a:lnTo>
                  <a:lnTo>
                    <a:pt x="3556" y="654"/>
                  </a:lnTo>
                  <a:lnTo>
                    <a:pt x="3541" y="664"/>
                  </a:lnTo>
                  <a:lnTo>
                    <a:pt x="3529" y="675"/>
                  </a:lnTo>
                  <a:lnTo>
                    <a:pt x="3522" y="691"/>
                  </a:lnTo>
                  <a:lnTo>
                    <a:pt x="3519" y="70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3" name="直接连接符 32"/>
            <p:cNvCxnSpPr/>
            <p:nvPr userDrawn="1"/>
          </p:nvCxnSpPr>
          <p:spPr>
            <a:xfrm>
              <a:off x="7679055" y="4278630"/>
              <a:ext cx="0" cy="1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78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3524"/>
            <a:ext cx="214467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+mn-ea"/>
              </a:rPr>
              <a:t>01</a:t>
            </a:r>
            <a:endParaRPr lang="zh-CN" altLang="en-US" sz="9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2204" y="2378460"/>
            <a:ext cx="6267592" cy="2101080"/>
            <a:chOff x="2962204" y="2967335"/>
            <a:chExt cx="6267592" cy="2101080"/>
          </a:xfrm>
        </p:grpSpPr>
        <p:sp>
          <p:nvSpPr>
            <p:cNvPr id="4" name="文本框 3"/>
            <p:cNvSpPr txBox="1"/>
            <p:nvPr/>
          </p:nvSpPr>
          <p:spPr>
            <a:xfrm>
              <a:off x="2962204" y="2967335"/>
              <a:ext cx="6267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+mn-ea"/>
                </a:rPr>
                <a:t>在此输入你的标题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32480" y="3895745"/>
              <a:ext cx="5527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332480" y="3991197"/>
              <a:ext cx="5527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990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3916680" y="1219200"/>
            <a:ext cx="4358640" cy="10668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685014" y="1661160"/>
            <a:ext cx="8821973" cy="1051560"/>
            <a:chOff x="1609807" y="1661160"/>
            <a:chExt cx="8821973" cy="1051560"/>
          </a:xfrm>
        </p:grpSpPr>
        <p:sp>
          <p:nvSpPr>
            <p:cNvPr id="4" name="直角上箭头 3"/>
            <p:cNvSpPr/>
            <p:nvPr/>
          </p:nvSpPr>
          <p:spPr>
            <a:xfrm flipV="1">
              <a:off x="9209341" y="1661160"/>
              <a:ext cx="1222439" cy="1051560"/>
            </a:xfrm>
            <a:prstGeom prst="bentUpArrow">
              <a:avLst>
                <a:gd name="adj1" fmla="val 11286"/>
                <a:gd name="adj2" fmla="val 17857"/>
                <a:gd name="adj3" fmla="val 3357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上箭头 4"/>
            <p:cNvSpPr/>
            <p:nvPr/>
          </p:nvSpPr>
          <p:spPr>
            <a:xfrm flipH="1" flipV="1">
              <a:off x="1609807" y="1661160"/>
              <a:ext cx="1222439" cy="1051560"/>
            </a:xfrm>
            <a:prstGeom prst="bentUpArrow">
              <a:avLst>
                <a:gd name="adj1" fmla="val 11286"/>
                <a:gd name="adj2" fmla="val 17857"/>
                <a:gd name="adj3" fmla="val 33571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557514" y="3051168"/>
            <a:ext cx="2893670" cy="31065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740816" y="3051168"/>
            <a:ext cx="2893670" cy="310656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34046" y="1367879"/>
            <a:ext cx="2573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输入标题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7513" y="3051168"/>
            <a:ext cx="2893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输入标题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7514" y="3911951"/>
            <a:ext cx="28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urna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Pellentesque habitant morbi tristique senectus et netus et malesuada fames ac turpis egestas. Proin pharetra nonummy pede. Mauris et orci.</a:t>
            </a:r>
          </a:p>
          <a:p>
            <a:pPr algn="just"/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0816" y="3051168"/>
            <a:ext cx="2893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输入标题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740817" y="3911951"/>
            <a:ext cx="289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urna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/>
            <a:endParaRPr lang="en-US" altLang="zh-CN" sz="1200" dirty="0">
              <a:solidFill>
                <a:schemeClr val="bg1"/>
              </a:solidFill>
              <a:latin typeface="+mn-ea"/>
            </a:endParaRPr>
          </a:p>
          <a:p>
            <a:pPr algn="just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Pellentesque habitant morbi tristique senectus et netus et malesuada fames ac turpis egestas. Proin pharetra nonummy pede. Mauris et orci.</a:t>
            </a:r>
          </a:p>
          <a:p>
            <a:pPr algn="just"/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40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3900" y="4235020"/>
            <a:ext cx="3820160" cy="1371840"/>
            <a:chOff x="6431280" y="561520"/>
            <a:chExt cx="3820160" cy="1371840"/>
          </a:xfrm>
        </p:grpSpPr>
        <p:sp>
          <p:nvSpPr>
            <p:cNvPr id="5" name="文本框 4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485436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64780" y="4235020"/>
            <a:ext cx="3820160" cy="1371840"/>
            <a:chOff x="6431280" y="561520"/>
            <a:chExt cx="3820160" cy="1371840"/>
          </a:xfrm>
        </p:grpSpPr>
        <p:sp>
          <p:nvSpPr>
            <p:cNvPr id="11" name="文本框 10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64780" y="2526716"/>
            <a:ext cx="3820160" cy="1415772"/>
            <a:chOff x="6431280" y="1102363"/>
            <a:chExt cx="3820160" cy="1415772"/>
          </a:xfrm>
        </p:grpSpPr>
        <p:sp>
          <p:nvSpPr>
            <p:cNvPr id="14" name="文本框 13"/>
            <p:cNvSpPr txBox="1"/>
            <p:nvPr/>
          </p:nvSpPr>
          <p:spPr>
            <a:xfrm>
              <a:off x="6431280" y="193336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69744" y="2526716"/>
            <a:ext cx="3820160" cy="1415772"/>
            <a:chOff x="6431280" y="1102363"/>
            <a:chExt cx="3820160" cy="1415772"/>
          </a:xfrm>
        </p:grpSpPr>
        <p:sp>
          <p:nvSpPr>
            <p:cNvPr id="17" name="文本框 16"/>
            <p:cNvSpPr txBox="1"/>
            <p:nvPr/>
          </p:nvSpPr>
          <p:spPr>
            <a:xfrm>
              <a:off x="6431280" y="193336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485436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69807" y="2647574"/>
            <a:ext cx="2852387" cy="2860396"/>
            <a:chOff x="4669807" y="2482705"/>
            <a:chExt cx="2852387" cy="2860396"/>
          </a:xfrm>
        </p:grpSpPr>
        <p:grpSp>
          <p:nvGrpSpPr>
            <p:cNvPr id="25" name="组合 24"/>
            <p:cNvGrpSpPr/>
            <p:nvPr/>
          </p:nvGrpSpPr>
          <p:grpSpPr>
            <a:xfrm>
              <a:off x="4669807" y="2482705"/>
              <a:ext cx="2852387" cy="1174058"/>
              <a:chOff x="4690448" y="2482705"/>
              <a:chExt cx="2852387" cy="117405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4690448" y="2482705"/>
                <a:ext cx="1174058" cy="1174058"/>
                <a:chOff x="6918959" y="1574800"/>
                <a:chExt cx="1209040" cy="1209040"/>
              </a:xfrm>
            </p:grpSpPr>
            <p:sp>
              <p:nvSpPr>
                <p:cNvPr id="20" name="文本框 19"/>
                <p:cNvSpPr txBox="1"/>
                <p:nvPr/>
              </p:nvSpPr>
              <p:spPr>
                <a:xfrm>
                  <a:off x="6949439" y="1656357"/>
                  <a:ext cx="1148080" cy="1045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solidFill>
                        <a:schemeClr val="bg1"/>
                      </a:solidFill>
                      <a:latin typeface="+mn-ea"/>
                    </a:rPr>
                    <a:t>S</a:t>
                  </a:r>
                  <a:endParaRPr lang="zh-CN" altLang="en-US" sz="60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6918959" y="1574800"/>
                  <a:ext cx="1209040" cy="1209040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6368777" y="2482705"/>
                <a:ext cx="1174058" cy="1174058"/>
                <a:chOff x="6918959" y="1574800"/>
                <a:chExt cx="1209040" cy="1209040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949439" y="1656357"/>
                  <a:ext cx="1148080" cy="1045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solidFill>
                        <a:schemeClr val="bg1"/>
                      </a:solidFill>
                      <a:latin typeface="+mn-ea"/>
                    </a:rPr>
                    <a:t>W</a:t>
                  </a:r>
                  <a:endParaRPr lang="zh-CN" altLang="en-US" sz="60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6918959" y="1574800"/>
                  <a:ext cx="1209040" cy="1209040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26" name="组合 25"/>
            <p:cNvGrpSpPr/>
            <p:nvPr/>
          </p:nvGrpSpPr>
          <p:grpSpPr>
            <a:xfrm>
              <a:off x="4669807" y="4169043"/>
              <a:ext cx="2852387" cy="1174058"/>
              <a:chOff x="4690448" y="2482705"/>
              <a:chExt cx="2852387" cy="1174058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690448" y="2482705"/>
                <a:ext cx="1174058" cy="1174058"/>
                <a:chOff x="6918959" y="1574800"/>
                <a:chExt cx="1209040" cy="1209040"/>
              </a:xfrm>
            </p:grpSpPr>
            <p:sp>
              <p:nvSpPr>
                <p:cNvPr id="31" name="文本框 30"/>
                <p:cNvSpPr txBox="1"/>
                <p:nvPr/>
              </p:nvSpPr>
              <p:spPr>
                <a:xfrm>
                  <a:off x="6949439" y="1656357"/>
                  <a:ext cx="1148080" cy="1045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solidFill>
                        <a:schemeClr val="bg1"/>
                      </a:solidFill>
                      <a:latin typeface="+mn-ea"/>
                    </a:rPr>
                    <a:t>O</a:t>
                  </a:r>
                  <a:endParaRPr lang="zh-CN" altLang="en-US" sz="60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6918959" y="1574800"/>
                  <a:ext cx="1209040" cy="1209040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6368777" y="2482705"/>
                <a:ext cx="1174058" cy="1174058"/>
                <a:chOff x="6918959" y="1574800"/>
                <a:chExt cx="1209040" cy="1209040"/>
              </a:xfrm>
            </p:grpSpPr>
            <p:sp>
              <p:nvSpPr>
                <p:cNvPr id="29" name="文本框 28"/>
                <p:cNvSpPr txBox="1"/>
                <p:nvPr/>
              </p:nvSpPr>
              <p:spPr>
                <a:xfrm>
                  <a:off x="6949439" y="1656357"/>
                  <a:ext cx="1148080" cy="10459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6000" dirty="0">
                      <a:solidFill>
                        <a:schemeClr val="bg1"/>
                      </a:solidFill>
                      <a:latin typeface="+mn-ea"/>
                    </a:rPr>
                    <a:t>T</a:t>
                  </a:r>
                  <a:endParaRPr lang="zh-CN" altLang="en-US" sz="6000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6918959" y="1574800"/>
                  <a:ext cx="1209040" cy="1209040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452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14689" y="1429474"/>
            <a:ext cx="4362622" cy="4346294"/>
            <a:chOff x="3683798" y="1641832"/>
            <a:chExt cx="4842525" cy="4824401"/>
          </a:xfrm>
        </p:grpSpPr>
        <p:grpSp>
          <p:nvGrpSpPr>
            <p:cNvPr id="4" name="组合 3"/>
            <p:cNvGrpSpPr/>
            <p:nvPr/>
          </p:nvGrpSpPr>
          <p:grpSpPr>
            <a:xfrm>
              <a:off x="3683798" y="1641832"/>
              <a:ext cx="4824402" cy="4824401"/>
              <a:chOff x="3683798" y="1641832"/>
              <a:chExt cx="4824402" cy="4824401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4757717" y="2715751"/>
                <a:ext cx="2676565" cy="2676564"/>
              </a:xfrm>
              <a:custGeom>
                <a:avLst/>
                <a:gdLst>
                  <a:gd name="connsiteX0" fmla="*/ 0 w 3005666"/>
                  <a:gd name="connsiteY0" fmla="*/ 1502833 h 3005666"/>
                  <a:gd name="connsiteX1" fmla="*/ 1502833 w 3005666"/>
                  <a:gd name="connsiteY1" fmla="*/ 0 h 3005666"/>
                  <a:gd name="connsiteX2" fmla="*/ 3005666 w 3005666"/>
                  <a:gd name="connsiteY2" fmla="*/ 1502833 h 3005666"/>
                  <a:gd name="connsiteX3" fmla="*/ 1502833 w 3005666"/>
                  <a:gd name="connsiteY3" fmla="*/ 3005666 h 3005666"/>
                  <a:gd name="connsiteX4" fmla="*/ 0 w 3005666"/>
                  <a:gd name="connsiteY4" fmla="*/ 1502833 h 3005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666" h="3005666">
                    <a:moveTo>
                      <a:pt x="0" y="1502833"/>
                    </a:moveTo>
                    <a:cubicBezTo>
                      <a:pt x="0" y="672841"/>
                      <a:pt x="672841" y="0"/>
                      <a:pt x="1502833" y="0"/>
                    </a:cubicBezTo>
                    <a:cubicBezTo>
                      <a:pt x="2332825" y="0"/>
                      <a:pt x="3005666" y="672841"/>
                      <a:pt x="3005666" y="1502833"/>
                    </a:cubicBezTo>
                    <a:cubicBezTo>
                      <a:pt x="3005666" y="2332825"/>
                      <a:pt x="2332825" y="3005666"/>
                      <a:pt x="1502833" y="3005666"/>
                    </a:cubicBezTo>
                    <a:cubicBezTo>
                      <a:pt x="672841" y="3005666"/>
                      <a:pt x="0" y="2332825"/>
                      <a:pt x="0" y="1502833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522720" tIns="522720" rIns="522720" bIns="522720" numCol="1" spcCol="1270" anchor="ctr" anchorCtr="0">
                <a:noAutofit/>
              </a:bodyPr>
              <a:lstStyle/>
              <a:p>
                <a:pPr marL="0" lvl="0" indent="0" algn="ctr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60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5426858" y="1641832"/>
                <a:ext cx="1338282" cy="1338282"/>
              </a:xfrm>
              <a:custGeom>
                <a:avLst/>
                <a:gdLst>
                  <a:gd name="connsiteX0" fmla="*/ 0 w 1502833"/>
                  <a:gd name="connsiteY0" fmla="*/ 751417 h 1502833"/>
                  <a:gd name="connsiteX1" fmla="*/ 751417 w 1502833"/>
                  <a:gd name="connsiteY1" fmla="*/ 0 h 1502833"/>
                  <a:gd name="connsiteX2" fmla="*/ 1502834 w 1502833"/>
                  <a:gd name="connsiteY2" fmla="*/ 751417 h 1502833"/>
                  <a:gd name="connsiteX3" fmla="*/ 751417 w 1502833"/>
                  <a:gd name="connsiteY3" fmla="*/ 1502834 h 1502833"/>
                  <a:gd name="connsiteX4" fmla="*/ 0 w 1502833"/>
                  <a:gd name="connsiteY4" fmla="*/ 751417 h 150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833" h="1502833">
                    <a:moveTo>
                      <a:pt x="0" y="751417"/>
                    </a:moveTo>
                    <a:cubicBezTo>
                      <a:pt x="0" y="336421"/>
                      <a:pt x="336421" y="0"/>
                      <a:pt x="751417" y="0"/>
                    </a:cubicBezTo>
                    <a:cubicBezTo>
                      <a:pt x="1166413" y="0"/>
                      <a:pt x="1502834" y="336421"/>
                      <a:pt x="1502834" y="751417"/>
                    </a:cubicBezTo>
                    <a:cubicBezTo>
                      <a:pt x="1502834" y="1166413"/>
                      <a:pt x="1166413" y="1502834"/>
                      <a:pt x="751417" y="1502834"/>
                    </a:cubicBezTo>
                    <a:cubicBezTo>
                      <a:pt x="336421" y="1502834"/>
                      <a:pt x="0" y="1166413"/>
                      <a:pt x="0" y="751417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61995" tIns="261995" rIns="261995" bIns="261995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2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7169918" y="3384891"/>
                <a:ext cx="1338282" cy="1338282"/>
              </a:xfrm>
              <a:custGeom>
                <a:avLst/>
                <a:gdLst>
                  <a:gd name="connsiteX0" fmla="*/ 0 w 1502833"/>
                  <a:gd name="connsiteY0" fmla="*/ 751417 h 1502833"/>
                  <a:gd name="connsiteX1" fmla="*/ 751417 w 1502833"/>
                  <a:gd name="connsiteY1" fmla="*/ 0 h 1502833"/>
                  <a:gd name="connsiteX2" fmla="*/ 1502834 w 1502833"/>
                  <a:gd name="connsiteY2" fmla="*/ 751417 h 1502833"/>
                  <a:gd name="connsiteX3" fmla="*/ 751417 w 1502833"/>
                  <a:gd name="connsiteY3" fmla="*/ 1502834 h 1502833"/>
                  <a:gd name="connsiteX4" fmla="*/ 0 w 1502833"/>
                  <a:gd name="connsiteY4" fmla="*/ 751417 h 150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833" h="1502833">
                    <a:moveTo>
                      <a:pt x="0" y="751417"/>
                    </a:moveTo>
                    <a:cubicBezTo>
                      <a:pt x="0" y="336421"/>
                      <a:pt x="336421" y="0"/>
                      <a:pt x="751417" y="0"/>
                    </a:cubicBezTo>
                    <a:cubicBezTo>
                      <a:pt x="1166413" y="0"/>
                      <a:pt x="1502834" y="336421"/>
                      <a:pt x="1502834" y="751417"/>
                    </a:cubicBezTo>
                    <a:cubicBezTo>
                      <a:pt x="1502834" y="1166413"/>
                      <a:pt x="1166413" y="1502834"/>
                      <a:pt x="751417" y="1502834"/>
                    </a:cubicBezTo>
                    <a:cubicBezTo>
                      <a:pt x="336421" y="1502834"/>
                      <a:pt x="0" y="1166413"/>
                      <a:pt x="0" y="751417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61995" tIns="261995" rIns="261995" bIns="261995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2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5426858" y="5127951"/>
                <a:ext cx="1338282" cy="1338282"/>
              </a:xfrm>
              <a:custGeom>
                <a:avLst/>
                <a:gdLst>
                  <a:gd name="connsiteX0" fmla="*/ 0 w 1502833"/>
                  <a:gd name="connsiteY0" fmla="*/ 751417 h 1502833"/>
                  <a:gd name="connsiteX1" fmla="*/ 751417 w 1502833"/>
                  <a:gd name="connsiteY1" fmla="*/ 0 h 1502833"/>
                  <a:gd name="connsiteX2" fmla="*/ 1502834 w 1502833"/>
                  <a:gd name="connsiteY2" fmla="*/ 751417 h 1502833"/>
                  <a:gd name="connsiteX3" fmla="*/ 751417 w 1502833"/>
                  <a:gd name="connsiteY3" fmla="*/ 1502834 h 1502833"/>
                  <a:gd name="connsiteX4" fmla="*/ 0 w 1502833"/>
                  <a:gd name="connsiteY4" fmla="*/ 751417 h 150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833" h="1502833">
                    <a:moveTo>
                      <a:pt x="0" y="751417"/>
                    </a:moveTo>
                    <a:cubicBezTo>
                      <a:pt x="0" y="336421"/>
                      <a:pt x="336421" y="0"/>
                      <a:pt x="751417" y="0"/>
                    </a:cubicBezTo>
                    <a:cubicBezTo>
                      <a:pt x="1166413" y="0"/>
                      <a:pt x="1502834" y="336421"/>
                      <a:pt x="1502834" y="751417"/>
                    </a:cubicBezTo>
                    <a:cubicBezTo>
                      <a:pt x="1502834" y="1166413"/>
                      <a:pt x="1166413" y="1502834"/>
                      <a:pt x="751417" y="1502834"/>
                    </a:cubicBezTo>
                    <a:cubicBezTo>
                      <a:pt x="336421" y="1502834"/>
                      <a:pt x="0" y="1166413"/>
                      <a:pt x="0" y="751417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61995" tIns="261995" rIns="261995" bIns="261995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2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3683798" y="3384891"/>
                <a:ext cx="1338282" cy="1338282"/>
              </a:xfrm>
              <a:custGeom>
                <a:avLst/>
                <a:gdLst>
                  <a:gd name="connsiteX0" fmla="*/ 0 w 1502833"/>
                  <a:gd name="connsiteY0" fmla="*/ 751417 h 1502833"/>
                  <a:gd name="connsiteX1" fmla="*/ 751417 w 1502833"/>
                  <a:gd name="connsiteY1" fmla="*/ 0 h 1502833"/>
                  <a:gd name="connsiteX2" fmla="*/ 1502834 w 1502833"/>
                  <a:gd name="connsiteY2" fmla="*/ 751417 h 1502833"/>
                  <a:gd name="connsiteX3" fmla="*/ 751417 w 1502833"/>
                  <a:gd name="connsiteY3" fmla="*/ 1502834 h 1502833"/>
                  <a:gd name="connsiteX4" fmla="*/ 0 w 1502833"/>
                  <a:gd name="connsiteY4" fmla="*/ 751417 h 150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2833" h="1502833">
                    <a:moveTo>
                      <a:pt x="0" y="751417"/>
                    </a:moveTo>
                    <a:cubicBezTo>
                      <a:pt x="0" y="336421"/>
                      <a:pt x="336421" y="0"/>
                      <a:pt x="751417" y="0"/>
                    </a:cubicBezTo>
                    <a:cubicBezTo>
                      <a:pt x="1166413" y="0"/>
                      <a:pt x="1502834" y="336421"/>
                      <a:pt x="1502834" y="751417"/>
                    </a:cubicBezTo>
                    <a:cubicBezTo>
                      <a:pt x="1502834" y="1166413"/>
                      <a:pt x="1166413" y="1502834"/>
                      <a:pt x="751417" y="1502834"/>
                    </a:cubicBezTo>
                    <a:cubicBezTo>
                      <a:pt x="336421" y="1502834"/>
                      <a:pt x="0" y="1166413"/>
                      <a:pt x="0" y="751417"/>
                    </a:cubicBezTo>
                    <a:close/>
                  </a:path>
                </a:pathLst>
              </a:custGeom>
              <a:noFill/>
              <a:ln w="19050"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261995" tIns="261995" rIns="261995" bIns="261995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3200" kern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4352939" y="3730866"/>
              <a:ext cx="35042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输入标题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45100" y="5558292"/>
              <a:ext cx="1101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01921" y="3730866"/>
              <a:ext cx="1101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424525" y="3761643"/>
              <a:ext cx="1101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54161" y="1915806"/>
              <a:ext cx="1101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5594" y="1346382"/>
            <a:ext cx="3820160" cy="1371840"/>
            <a:chOff x="6431280" y="561520"/>
            <a:chExt cx="3820160" cy="1371840"/>
          </a:xfrm>
        </p:grpSpPr>
        <p:sp>
          <p:nvSpPr>
            <p:cNvPr id="16" name="文本框 15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485436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136246" y="1348011"/>
            <a:ext cx="3820160" cy="1371840"/>
            <a:chOff x="6431280" y="561520"/>
            <a:chExt cx="3820160" cy="1371840"/>
          </a:xfrm>
        </p:grpSpPr>
        <p:sp>
          <p:nvSpPr>
            <p:cNvPr id="19" name="文本框 18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5594" y="4010505"/>
            <a:ext cx="3820160" cy="1371840"/>
            <a:chOff x="6431280" y="561520"/>
            <a:chExt cx="3820160" cy="1371840"/>
          </a:xfrm>
        </p:grpSpPr>
        <p:sp>
          <p:nvSpPr>
            <p:cNvPr id="22" name="文本框 21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485436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136246" y="4012134"/>
            <a:ext cx="3820160" cy="1371840"/>
            <a:chOff x="6431280" y="561520"/>
            <a:chExt cx="3820160" cy="1371840"/>
          </a:xfrm>
        </p:grpSpPr>
        <p:sp>
          <p:nvSpPr>
            <p:cNvPr id="25" name="文本框 24"/>
            <p:cNvSpPr txBox="1"/>
            <p:nvPr/>
          </p:nvSpPr>
          <p:spPr>
            <a:xfrm>
              <a:off x="6431280" y="561520"/>
              <a:ext cx="3820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431280" y="1102363"/>
              <a:ext cx="37118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40100" y="5990456"/>
            <a:ext cx="1131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Fusce posuere, magna sed pulvinar ultricies, purus lectus malesuada libero, sit amet commodo magna eros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quis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urna.Nunc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viverra imperdiet enim. Fusce est. Vivamus a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tellus.Pellentesque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 habitant morbi tristique senectus et netus et </a:t>
            </a:r>
            <a:r>
              <a:rPr lang="en-US" altLang="zh-CN" sz="1200" dirty="0" err="1">
                <a:solidFill>
                  <a:schemeClr val="bg1"/>
                </a:solidFill>
                <a:latin typeface="+mn-ea"/>
              </a:rPr>
              <a:t>malesuada</a:t>
            </a:r>
            <a:endParaRPr lang="en-US" altLang="zh-CN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18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73524"/>
            <a:ext cx="2144673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+mn-ea"/>
              </a:rPr>
              <a:t>02</a:t>
            </a:r>
            <a:endParaRPr lang="zh-CN" altLang="en-US" sz="9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62204" y="2378460"/>
            <a:ext cx="6267592" cy="2101080"/>
            <a:chOff x="2962204" y="2967335"/>
            <a:chExt cx="6267592" cy="2101080"/>
          </a:xfrm>
        </p:grpSpPr>
        <p:sp>
          <p:nvSpPr>
            <p:cNvPr id="4" name="文本框 3"/>
            <p:cNvSpPr txBox="1"/>
            <p:nvPr/>
          </p:nvSpPr>
          <p:spPr>
            <a:xfrm>
              <a:off x="2962204" y="2967335"/>
              <a:ext cx="62675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bg1"/>
                  </a:solidFill>
                  <a:latin typeface="+mn-ea"/>
                </a:rPr>
                <a:t>在此输入你的标题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3332480" y="3895745"/>
              <a:ext cx="55270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3332480" y="3991197"/>
              <a:ext cx="55270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6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6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23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84716" y="1435262"/>
            <a:ext cx="2975559" cy="2743198"/>
            <a:chOff x="925976" y="1701480"/>
            <a:chExt cx="2975559" cy="2743198"/>
          </a:xfrm>
        </p:grpSpPr>
        <p:sp>
          <p:nvSpPr>
            <p:cNvPr id="4" name="菱形 3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菱形 2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08221" y="1435262"/>
            <a:ext cx="2975559" cy="2743198"/>
            <a:chOff x="925976" y="1701480"/>
            <a:chExt cx="2975559" cy="2743198"/>
          </a:xfrm>
        </p:grpSpPr>
        <p:sp>
          <p:nvSpPr>
            <p:cNvPr id="7" name="菱形 6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菱形 7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237999" y="1435262"/>
            <a:ext cx="2975559" cy="2743198"/>
            <a:chOff x="925976" y="1701480"/>
            <a:chExt cx="2975559" cy="2743198"/>
          </a:xfrm>
        </p:grpSpPr>
        <p:sp>
          <p:nvSpPr>
            <p:cNvPr id="10" name="菱形 9"/>
            <p:cNvSpPr/>
            <p:nvPr/>
          </p:nvSpPr>
          <p:spPr>
            <a:xfrm>
              <a:off x="925976" y="1701480"/>
              <a:ext cx="2743198" cy="2743198"/>
            </a:xfrm>
            <a:prstGeom prst="diamond">
              <a:avLst/>
            </a:prstGeom>
            <a:noFill/>
            <a:ln>
              <a:solidFill>
                <a:schemeClr val="bg1">
                  <a:alpha val="4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1158337" y="1701480"/>
              <a:ext cx="2743198" cy="2743198"/>
            </a:xfrm>
            <a:prstGeom prst="diamond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56383" y="4661401"/>
            <a:ext cx="3079234" cy="1556506"/>
            <a:chOff x="7063894" y="561520"/>
            <a:chExt cx="3079234" cy="1556506"/>
          </a:xfrm>
        </p:grpSpPr>
        <p:sp>
          <p:nvSpPr>
            <p:cNvPr id="13" name="文本框 12"/>
            <p:cNvSpPr txBox="1"/>
            <p:nvPr/>
          </p:nvSpPr>
          <p:spPr>
            <a:xfrm>
              <a:off x="7117333" y="561520"/>
              <a:ext cx="3025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063894" y="1102363"/>
              <a:ext cx="3079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81041" y="4661401"/>
            <a:ext cx="3079234" cy="1556506"/>
            <a:chOff x="7063894" y="561520"/>
            <a:chExt cx="3079234" cy="1556506"/>
          </a:xfrm>
        </p:grpSpPr>
        <p:sp>
          <p:nvSpPr>
            <p:cNvPr id="16" name="文本框 15"/>
            <p:cNvSpPr txBox="1"/>
            <p:nvPr/>
          </p:nvSpPr>
          <p:spPr>
            <a:xfrm>
              <a:off x="7117333" y="561520"/>
              <a:ext cx="3025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063894" y="1102363"/>
              <a:ext cx="3079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237999" y="4661401"/>
            <a:ext cx="3079234" cy="1556506"/>
            <a:chOff x="7063894" y="561520"/>
            <a:chExt cx="3079234" cy="1556506"/>
          </a:xfrm>
        </p:grpSpPr>
        <p:sp>
          <p:nvSpPr>
            <p:cNvPr id="19" name="文本框 18"/>
            <p:cNvSpPr txBox="1"/>
            <p:nvPr/>
          </p:nvSpPr>
          <p:spPr>
            <a:xfrm>
              <a:off x="7117333" y="561520"/>
              <a:ext cx="30257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标题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63894" y="1102363"/>
              <a:ext cx="30792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Lorem ipsum dolor sit amet, consectetuer adipiscing elit. Maecenas porttitor congue massa. Fusce posuere, magna sed pulvinar ultricies, purus lectus malesuada libero, sit amet commodo magna eros quis </a:t>
              </a:r>
              <a:r>
                <a:rPr lang="en-US" altLang="zh-CN" sz="1200" dirty="0" err="1">
                  <a:solidFill>
                    <a:schemeClr val="bg1"/>
                  </a:solidFill>
                  <a:latin typeface="+mn-ea"/>
                </a:rPr>
                <a:t>urna</a:t>
              </a:r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863525" y="2304978"/>
            <a:ext cx="1114266" cy="1003766"/>
            <a:chOff x="7364895" y="4253948"/>
            <a:chExt cx="805967" cy="726040"/>
          </a:xfrm>
        </p:grpSpPr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7364895" y="4253948"/>
              <a:ext cx="805967" cy="726040"/>
            </a:xfrm>
            <a:custGeom>
              <a:avLst/>
              <a:gdLst>
                <a:gd name="T0" fmla="*/ 3344 w 4094"/>
                <a:gd name="T1" fmla="*/ 3396 h 3408"/>
                <a:gd name="T2" fmla="*/ 4094 w 4094"/>
                <a:gd name="T3" fmla="*/ 149 h 3408"/>
                <a:gd name="T4" fmla="*/ 3301 w 4094"/>
                <a:gd name="T5" fmla="*/ 66 h 3408"/>
                <a:gd name="T6" fmla="*/ 2418 w 4094"/>
                <a:gd name="T7" fmla="*/ 3276 h 3408"/>
                <a:gd name="T8" fmla="*/ 3193 w 4094"/>
                <a:gd name="T9" fmla="*/ 3381 h 3408"/>
                <a:gd name="T10" fmla="*/ 3171 w 4094"/>
                <a:gd name="T11" fmla="*/ 52 h 3408"/>
                <a:gd name="T12" fmla="*/ 2418 w 4094"/>
                <a:gd name="T13" fmla="*/ 3276 h 3408"/>
                <a:gd name="T14" fmla="*/ 1618 w 4094"/>
                <a:gd name="T15" fmla="*/ 3396 h 3408"/>
                <a:gd name="T16" fmla="*/ 2368 w 4094"/>
                <a:gd name="T17" fmla="*/ 149 h 3408"/>
                <a:gd name="T18" fmla="*/ 1575 w 4094"/>
                <a:gd name="T19" fmla="*/ 66 h 3408"/>
                <a:gd name="T20" fmla="*/ 1849 w 4094"/>
                <a:gd name="T21" fmla="*/ 1098 h 3408"/>
                <a:gd name="T22" fmla="*/ 2119 w 4094"/>
                <a:gd name="T23" fmla="*/ 1020 h 3408"/>
                <a:gd name="T24" fmla="*/ 1815 w 4094"/>
                <a:gd name="T25" fmla="*/ 993 h 3408"/>
                <a:gd name="T26" fmla="*/ 1892 w 4094"/>
                <a:gd name="T27" fmla="*/ 1433 h 3408"/>
                <a:gd name="T28" fmla="*/ 2101 w 4094"/>
                <a:gd name="T29" fmla="*/ 1322 h 3408"/>
                <a:gd name="T30" fmla="*/ 1796 w 4094"/>
                <a:gd name="T31" fmla="*/ 1349 h 3408"/>
                <a:gd name="T32" fmla="*/ 2045 w 4094"/>
                <a:gd name="T33" fmla="*/ 1745 h 3408"/>
                <a:gd name="T34" fmla="*/ 2067 w 4094"/>
                <a:gd name="T35" fmla="*/ 1620 h 3408"/>
                <a:gd name="T36" fmla="*/ 1793 w 4094"/>
                <a:gd name="T37" fmla="*/ 709 h 3408"/>
                <a:gd name="T38" fmla="*/ 2084 w 4094"/>
                <a:gd name="T39" fmla="*/ 763 h 3408"/>
                <a:gd name="T40" fmla="*/ 2024 w 4094"/>
                <a:gd name="T41" fmla="*/ 643 h 3408"/>
                <a:gd name="T42" fmla="*/ 671 w 4094"/>
                <a:gd name="T43" fmla="*/ 3275 h 3408"/>
                <a:gd name="T44" fmla="*/ 98 w 4094"/>
                <a:gd name="T45" fmla="*/ 3254 h 3408"/>
                <a:gd name="T46" fmla="*/ 1631 w 4094"/>
                <a:gd name="T47" fmla="*/ 266 h 3408"/>
                <a:gd name="T48" fmla="*/ 866 w 4094"/>
                <a:gd name="T49" fmla="*/ 12 h 3408"/>
                <a:gd name="T50" fmla="*/ 892 w 4094"/>
                <a:gd name="T51" fmla="*/ 1082 h 3408"/>
                <a:gd name="T52" fmla="*/ 1151 w 4094"/>
                <a:gd name="T53" fmla="*/ 1051 h 3408"/>
                <a:gd name="T54" fmla="*/ 853 w 4094"/>
                <a:gd name="T55" fmla="*/ 971 h 3408"/>
                <a:gd name="T56" fmla="*/ 952 w 4094"/>
                <a:gd name="T57" fmla="*/ 1441 h 3408"/>
                <a:gd name="T58" fmla="*/ 1043 w 4094"/>
                <a:gd name="T59" fmla="*/ 1342 h 3408"/>
                <a:gd name="T60" fmla="*/ 748 w 4094"/>
                <a:gd name="T61" fmla="*/ 1317 h 3408"/>
                <a:gd name="T62" fmla="*/ 913 w 4094"/>
                <a:gd name="T63" fmla="*/ 1750 h 3408"/>
                <a:gd name="T64" fmla="*/ 926 w 4094"/>
                <a:gd name="T65" fmla="*/ 1623 h 3408"/>
                <a:gd name="T66" fmla="*/ 920 w 4094"/>
                <a:gd name="T67" fmla="*/ 700 h 3408"/>
                <a:gd name="T68" fmla="*/ 1205 w 4094"/>
                <a:gd name="T69" fmla="*/ 807 h 3408"/>
                <a:gd name="T70" fmla="*/ 1034 w 4094"/>
                <a:gd name="T71" fmla="*/ 644 h 3408"/>
                <a:gd name="T72" fmla="*/ 2686 w 4094"/>
                <a:gd name="T73" fmla="*/ 1083 h 3408"/>
                <a:gd name="T74" fmla="*/ 2991 w 4094"/>
                <a:gd name="T75" fmla="*/ 1056 h 3408"/>
                <a:gd name="T76" fmla="*/ 2721 w 4094"/>
                <a:gd name="T77" fmla="*/ 977 h 3408"/>
                <a:gd name="T78" fmla="*/ 2721 w 4094"/>
                <a:gd name="T79" fmla="*/ 1428 h 3408"/>
                <a:gd name="T80" fmla="*/ 2991 w 4094"/>
                <a:gd name="T81" fmla="*/ 1349 h 3408"/>
                <a:gd name="T82" fmla="*/ 2686 w 4094"/>
                <a:gd name="T83" fmla="*/ 1322 h 3408"/>
                <a:gd name="T84" fmla="*/ 2763 w 4094"/>
                <a:gd name="T85" fmla="*/ 1746 h 3408"/>
                <a:gd name="T86" fmla="*/ 2971 w 4094"/>
                <a:gd name="T87" fmla="*/ 1634 h 3408"/>
                <a:gd name="T88" fmla="*/ 2667 w 4094"/>
                <a:gd name="T89" fmla="*/ 1662 h 3408"/>
                <a:gd name="T90" fmla="*/ 2918 w 4094"/>
                <a:gd name="T91" fmla="*/ 773 h 3408"/>
                <a:gd name="T92" fmla="*/ 2938 w 4094"/>
                <a:gd name="T93" fmla="*/ 648 h 3408"/>
                <a:gd name="T94" fmla="*/ 3519 w 4094"/>
                <a:gd name="T95" fmla="*/ 1038 h 3408"/>
                <a:gd name="T96" fmla="*/ 3811 w 4094"/>
                <a:gd name="T97" fmla="*/ 1092 h 3408"/>
                <a:gd name="T98" fmla="*/ 3750 w 4094"/>
                <a:gd name="T99" fmla="*/ 972 h 3408"/>
                <a:gd name="T100" fmla="*/ 3529 w 4094"/>
                <a:gd name="T101" fmla="*/ 1400 h 3408"/>
                <a:gd name="T102" fmla="*/ 3838 w 4094"/>
                <a:gd name="T103" fmla="*/ 1400 h 3408"/>
                <a:gd name="T104" fmla="*/ 3596 w 4094"/>
                <a:gd name="T105" fmla="*/ 1303 h 3408"/>
                <a:gd name="T106" fmla="*/ 3556 w 4094"/>
                <a:gd name="T107" fmla="*/ 1734 h 3408"/>
                <a:gd name="T108" fmla="*/ 3848 w 4094"/>
                <a:gd name="T109" fmla="*/ 1680 h 3408"/>
                <a:gd name="T110" fmla="*/ 3556 w 4094"/>
                <a:gd name="T111" fmla="*/ 1626 h 3408"/>
                <a:gd name="T112" fmla="*/ 3596 w 4094"/>
                <a:gd name="T113" fmla="*/ 773 h 3408"/>
                <a:gd name="T114" fmla="*/ 3838 w 4094"/>
                <a:gd name="T115" fmla="*/ 675 h 3408"/>
                <a:gd name="T116" fmla="*/ 3529 w 4094"/>
                <a:gd name="T117" fmla="*/ 675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4" h="3408">
                  <a:moveTo>
                    <a:pt x="3404" y="149"/>
                  </a:moveTo>
                  <a:lnTo>
                    <a:pt x="3963" y="149"/>
                  </a:lnTo>
                  <a:lnTo>
                    <a:pt x="3963" y="3276"/>
                  </a:lnTo>
                  <a:lnTo>
                    <a:pt x="3404" y="3276"/>
                  </a:lnTo>
                  <a:lnTo>
                    <a:pt x="3404" y="149"/>
                  </a:lnTo>
                  <a:close/>
                  <a:moveTo>
                    <a:pt x="3272" y="3276"/>
                  </a:moveTo>
                  <a:lnTo>
                    <a:pt x="3276" y="3307"/>
                  </a:lnTo>
                  <a:lnTo>
                    <a:pt x="3286" y="3336"/>
                  </a:lnTo>
                  <a:lnTo>
                    <a:pt x="3301" y="3361"/>
                  </a:lnTo>
                  <a:lnTo>
                    <a:pt x="3321" y="3381"/>
                  </a:lnTo>
                  <a:lnTo>
                    <a:pt x="3344" y="3396"/>
                  </a:lnTo>
                  <a:lnTo>
                    <a:pt x="3373" y="3404"/>
                  </a:lnTo>
                  <a:lnTo>
                    <a:pt x="3404" y="3408"/>
                  </a:lnTo>
                  <a:lnTo>
                    <a:pt x="3963" y="3408"/>
                  </a:lnTo>
                  <a:lnTo>
                    <a:pt x="3995" y="3404"/>
                  </a:lnTo>
                  <a:lnTo>
                    <a:pt x="4023" y="3396"/>
                  </a:lnTo>
                  <a:lnTo>
                    <a:pt x="4047" y="3381"/>
                  </a:lnTo>
                  <a:lnTo>
                    <a:pt x="4067" y="3361"/>
                  </a:lnTo>
                  <a:lnTo>
                    <a:pt x="4082" y="3336"/>
                  </a:lnTo>
                  <a:lnTo>
                    <a:pt x="4092" y="3307"/>
                  </a:lnTo>
                  <a:lnTo>
                    <a:pt x="4094" y="3276"/>
                  </a:lnTo>
                  <a:lnTo>
                    <a:pt x="4094" y="149"/>
                  </a:lnTo>
                  <a:lnTo>
                    <a:pt x="4093" y="120"/>
                  </a:lnTo>
                  <a:lnTo>
                    <a:pt x="4088" y="97"/>
                  </a:lnTo>
                  <a:lnTo>
                    <a:pt x="4080" y="78"/>
                  </a:lnTo>
                  <a:lnTo>
                    <a:pt x="4067" y="66"/>
                  </a:lnTo>
                  <a:lnTo>
                    <a:pt x="4049" y="57"/>
                  </a:lnTo>
                  <a:lnTo>
                    <a:pt x="4025" y="52"/>
                  </a:lnTo>
                  <a:lnTo>
                    <a:pt x="3997" y="51"/>
                  </a:lnTo>
                  <a:lnTo>
                    <a:pt x="3372" y="51"/>
                  </a:lnTo>
                  <a:lnTo>
                    <a:pt x="3342" y="52"/>
                  </a:lnTo>
                  <a:lnTo>
                    <a:pt x="3318" y="57"/>
                  </a:lnTo>
                  <a:lnTo>
                    <a:pt x="3301" y="66"/>
                  </a:lnTo>
                  <a:lnTo>
                    <a:pt x="3287" y="78"/>
                  </a:lnTo>
                  <a:lnTo>
                    <a:pt x="3280" y="97"/>
                  </a:lnTo>
                  <a:lnTo>
                    <a:pt x="3275" y="120"/>
                  </a:lnTo>
                  <a:lnTo>
                    <a:pt x="3272" y="149"/>
                  </a:lnTo>
                  <a:lnTo>
                    <a:pt x="3272" y="3276"/>
                  </a:lnTo>
                  <a:close/>
                  <a:moveTo>
                    <a:pt x="2549" y="149"/>
                  </a:moveTo>
                  <a:lnTo>
                    <a:pt x="3109" y="149"/>
                  </a:lnTo>
                  <a:lnTo>
                    <a:pt x="3109" y="3276"/>
                  </a:lnTo>
                  <a:lnTo>
                    <a:pt x="2549" y="3276"/>
                  </a:lnTo>
                  <a:lnTo>
                    <a:pt x="2549" y="149"/>
                  </a:lnTo>
                  <a:close/>
                  <a:moveTo>
                    <a:pt x="2418" y="3276"/>
                  </a:moveTo>
                  <a:lnTo>
                    <a:pt x="2422" y="3307"/>
                  </a:lnTo>
                  <a:lnTo>
                    <a:pt x="2430" y="3336"/>
                  </a:lnTo>
                  <a:lnTo>
                    <a:pt x="2445" y="3361"/>
                  </a:lnTo>
                  <a:lnTo>
                    <a:pt x="2465" y="3381"/>
                  </a:lnTo>
                  <a:lnTo>
                    <a:pt x="2490" y="3396"/>
                  </a:lnTo>
                  <a:lnTo>
                    <a:pt x="2518" y="3404"/>
                  </a:lnTo>
                  <a:lnTo>
                    <a:pt x="2549" y="3408"/>
                  </a:lnTo>
                  <a:lnTo>
                    <a:pt x="3109" y="3408"/>
                  </a:lnTo>
                  <a:lnTo>
                    <a:pt x="3140" y="3404"/>
                  </a:lnTo>
                  <a:lnTo>
                    <a:pt x="3168" y="3396"/>
                  </a:lnTo>
                  <a:lnTo>
                    <a:pt x="3193" y="3381"/>
                  </a:lnTo>
                  <a:lnTo>
                    <a:pt x="3213" y="3361"/>
                  </a:lnTo>
                  <a:lnTo>
                    <a:pt x="3228" y="3336"/>
                  </a:lnTo>
                  <a:lnTo>
                    <a:pt x="3236" y="3307"/>
                  </a:lnTo>
                  <a:lnTo>
                    <a:pt x="3240" y="3276"/>
                  </a:lnTo>
                  <a:lnTo>
                    <a:pt x="3240" y="149"/>
                  </a:lnTo>
                  <a:lnTo>
                    <a:pt x="3239" y="120"/>
                  </a:lnTo>
                  <a:lnTo>
                    <a:pt x="3234" y="97"/>
                  </a:lnTo>
                  <a:lnTo>
                    <a:pt x="3225" y="78"/>
                  </a:lnTo>
                  <a:lnTo>
                    <a:pt x="3212" y="66"/>
                  </a:lnTo>
                  <a:lnTo>
                    <a:pt x="3194" y="57"/>
                  </a:lnTo>
                  <a:lnTo>
                    <a:pt x="3171" y="52"/>
                  </a:lnTo>
                  <a:lnTo>
                    <a:pt x="3141" y="51"/>
                  </a:lnTo>
                  <a:lnTo>
                    <a:pt x="2517" y="51"/>
                  </a:lnTo>
                  <a:lnTo>
                    <a:pt x="2487" y="52"/>
                  </a:lnTo>
                  <a:lnTo>
                    <a:pt x="2464" y="57"/>
                  </a:lnTo>
                  <a:lnTo>
                    <a:pt x="2447" y="66"/>
                  </a:lnTo>
                  <a:lnTo>
                    <a:pt x="2433" y="78"/>
                  </a:lnTo>
                  <a:lnTo>
                    <a:pt x="2424" y="97"/>
                  </a:lnTo>
                  <a:lnTo>
                    <a:pt x="2419" y="120"/>
                  </a:lnTo>
                  <a:lnTo>
                    <a:pt x="2418" y="149"/>
                  </a:lnTo>
                  <a:lnTo>
                    <a:pt x="2418" y="3276"/>
                  </a:lnTo>
                  <a:lnTo>
                    <a:pt x="2418" y="3276"/>
                  </a:lnTo>
                  <a:close/>
                  <a:moveTo>
                    <a:pt x="1678" y="149"/>
                  </a:moveTo>
                  <a:lnTo>
                    <a:pt x="2237" y="149"/>
                  </a:lnTo>
                  <a:lnTo>
                    <a:pt x="2237" y="3276"/>
                  </a:lnTo>
                  <a:lnTo>
                    <a:pt x="1678" y="3276"/>
                  </a:lnTo>
                  <a:lnTo>
                    <a:pt x="1678" y="149"/>
                  </a:lnTo>
                  <a:close/>
                  <a:moveTo>
                    <a:pt x="1546" y="3276"/>
                  </a:moveTo>
                  <a:lnTo>
                    <a:pt x="1550" y="3307"/>
                  </a:lnTo>
                  <a:lnTo>
                    <a:pt x="1559" y="3336"/>
                  </a:lnTo>
                  <a:lnTo>
                    <a:pt x="1574" y="3361"/>
                  </a:lnTo>
                  <a:lnTo>
                    <a:pt x="1595" y="3381"/>
                  </a:lnTo>
                  <a:lnTo>
                    <a:pt x="1618" y="3396"/>
                  </a:lnTo>
                  <a:lnTo>
                    <a:pt x="1647" y="3404"/>
                  </a:lnTo>
                  <a:lnTo>
                    <a:pt x="1678" y="3408"/>
                  </a:lnTo>
                  <a:lnTo>
                    <a:pt x="2237" y="3408"/>
                  </a:lnTo>
                  <a:lnTo>
                    <a:pt x="2269" y="3404"/>
                  </a:lnTo>
                  <a:lnTo>
                    <a:pt x="2296" y="3396"/>
                  </a:lnTo>
                  <a:lnTo>
                    <a:pt x="2321" y="3381"/>
                  </a:lnTo>
                  <a:lnTo>
                    <a:pt x="2341" y="3361"/>
                  </a:lnTo>
                  <a:lnTo>
                    <a:pt x="2356" y="3336"/>
                  </a:lnTo>
                  <a:lnTo>
                    <a:pt x="2366" y="3307"/>
                  </a:lnTo>
                  <a:lnTo>
                    <a:pt x="2368" y="3276"/>
                  </a:lnTo>
                  <a:lnTo>
                    <a:pt x="2368" y="149"/>
                  </a:lnTo>
                  <a:lnTo>
                    <a:pt x="2367" y="120"/>
                  </a:lnTo>
                  <a:lnTo>
                    <a:pt x="2362" y="97"/>
                  </a:lnTo>
                  <a:lnTo>
                    <a:pt x="2354" y="78"/>
                  </a:lnTo>
                  <a:lnTo>
                    <a:pt x="2341" y="66"/>
                  </a:lnTo>
                  <a:lnTo>
                    <a:pt x="2323" y="57"/>
                  </a:lnTo>
                  <a:lnTo>
                    <a:pt x="2299" y="52"/>
                  </a:lnTo>
                  <a:lnTo>
                    <a:pt x="2270" y="51"/>
                  </a:lnTo>
                  <a:lnTo>
                    <a:pt x="1645" y="51"/>
                  </a:lnTo>
                  <a:lnTo>
                    <a:pt x="1616" y="52"/>
                  </a:lnTo>
                  <a:lnTo>
                    <a:pt x="1592" y="57"/>
                  </a:lnTo>
                  <a:lnTo>
                    <a:pt x="1575" y="66"/>
                  </a:lnTo>
                  <a:lnTo>
                    <a:pt x="1561" y="78"/>
                  </a:lnTo>
                  <a:lnTo>
                    <a:pt x="1552" y="97"/>
                  </a:lnTo>
                  <a:lnTo>
                    <a:pt x="1548" y="120"/>
                  </a:lnTo>
                  <a:lnTo>
                    <a:pt x="1546" y="149"/>
                  </a:lnTo>
                  <a:lnTo>
                    <a:pt x="1546" y="3276"/>
                  </a:lnTo>
                  <a:close/>
                  <a:moveTo>
                    <a:pt x="1793" y="1038"/>
                  </a:moveTo>
                  <a:lnTo>
                    <a:pt x="1796" y="1056"/>
                  </a:lnTo>
                  <a:lnTo>
                    <a:pt x="1803" y="1071"/>
                  </a:lnTo>
                  <a:lnTo>
                    <a:pt x="1815" y="1083"/>
                  </a:lnTo>
                  <a:lnTo>
                    <a:pt x="1830" y="1092"/>
                  </a:lnTo>
                  <a:lnTo>
                    <a:pt x="1849" y="1098"/>
                  </a:lnTo>
                  <a:lnTo>
                    <a:pt x="1870" y="1102"/>
                  </a:lnTo>
                  <a:lnTo>
                    <a:pt x="1892" y="1103"/>
                  </a:lnTo>
                  <a:lnTo>
                    <a:pt x="2024" y="1103"/>
                  </a:lnTo>
                  <a:lnTo>
                    <a:pt x="2045" y="1102"/>
                  </a:lnTo>
                  <a:lnTo>
                    <a:pt x="2067" y="1098"/>
                  </a:lnTo>
                  <a:lnTo>
                    <a:pt x="2084" y="1092"/>
                  </a:lnTo>
                  <a:lnTo>
                    <a:pt x="2101" y="1083"/>
                  </a:lnTo>
                  <a:lnTo>
                    <a:pt x="2112" y="1071"/>
                  </a:lnTo>
                  <a:lnTo>
                    <a:pt x="2119" y="1056"/>
                  </a:lnTo>
                  <a:lnTo>
                    <a:pt x="2122" y="1038"/>
                  </a:lnTo>
                  <a:lnTo>
                    <a:pt x="2119" y="1020"/>
                  </a:lnTo>
                  <a:lnTo>
                    <a:pt x="2112" y="1005"/>
                  </a:lnTo>
                  <a:lnTo>
                    <a:pt x="2101" y="993"/>
                  </a:lnTo>
                  <a:lnTo>
                    <a:pt x="2084" y="983"/>
                  </a:lnTo>
                  <a:lnTo>
                    <a:pt x="2067" y="977"/>
                  </a:lnTo>
                  <a:lnTo>
                    <a:pt x="2045" y="973"/>
                  </a:lnTo>
                  <a:lnTo>
                    <a:pt x="2024" y="972"/>
                  </a:lnTo>
                  <a:lnTo>
                    <a:pt x="1892" y="972"/>
                  </a:lnTo>
                  <a:lnTo>
                    <a:pt x="1870" y="973"/>
                  </a:lnTo>
                  <a:lnTo>
                    <a:pt x="1849" y="977"/>
                  </a:lnTo>
                  <a:lnTo>
                    <a:pt x="1830" y="983"/>
                  </a:lnTo>
                  <a:lnTo>
                    <a:pt x="1815" y="993"/>
                  </a:lnTo>
                  <a:lnTo>
                    <a:pt x="1803" y="1005"/>
                  </a:lnTo>
                  <a:lnTo>
                    <a:pt x="1796" y="1020"/>
                  </a:lnTo>
                  <a:lnTo>
                    <a:pt x="1793" y="1038"/>
                  </a:lnTo>
                  <a:close/>
                  <a:moveTo>
                    <a:pt x="1793" y="1368"/>
                  </a:moveTo>
                  <a:lnTo>
                    <a:pt x="1796" y="1385"/>
                  </a:lnTo>
                  <a:lnTo>
                    <a:pt x="1803" y="1400"/>
                  </a:lnTo>
                  <a:lnTo>
                    <a:pt x="1815" y="1412"/>
                  </a:lnTo>
                  <a:lnTo>
                    <a:pt x="1830" y="1421"/>
                  </a:lnTo>
                  <a:lnTo>
                    <a:pt x="1849" y="1428"/>
                  </a:lnTo>
                  <a:lnTo>
                    <a:pt x="1870" y="1432"/>
                  </a:lnTo>
                  <a:lnTo>
                    <a:pt x="1892" y="1433"/>
                  </a:lnTo>
                  <a:lnTo>
                    <a:pt x="2024" y="1433"/>
                  </a:lnTo>
                  <a:lnTo>
                    <a:pt x="2045" y="1432"/>
                  </a:lnTo>
                  <a:lnTo>
                    <a:pt x="2067" y="1428"/>
                  </a:lnTo>
                  <a:lnTo>
                    <a:pt x="2084" y="1421"/>
                  </a:lnTo>
                  <a:lnTo>
                    <a:pt x="2101" y="1412"/>
                  </a:lnTo>
                  <a:lnTo>
                    <a:pt x="2112" y="1400"/>
                  </a:lnTo>
                  <a:lnTo>
                    <a:pt x="2119" y="1385"/>
                  </a:lnTo>
                  <a:lnTo>
                    <a:pt x="2122" y="1368"/>
                  </a:lnTo>
                  <a:lnTo>
                    <a:pt x="2119" y="1349"/>
                  </a:lnTo>
                  <a:lnTo>
                    <a:pt x="2112" y="1334"/>
                  </a:lnTo>
                  <a:lnTo>
                    <a:pt x="2101" y="1322"/>
                  </a:lnTo>
                  <a:lnTo>
                    <a:pt x="2084" y="1313"/>
                  </a:lnTo>
                  <a:lnTo>
                    <a:pt x="2067" y="1307"/>
                  </a:lnTo>
                  <a:lnTo>
                    <a:pt x="2045" y="1303"/>
                  </a:lnTo>
                  <a:lnTo>
                    <a:pt x="2024" y="1302"/>
                  </a:lnTo>
                  <a:lnTo>
                    <a:pt x="1892" y="1302"/>
                  </a:lnTo>
                  <a:lnTo>
                    <a:pt x="1870" y="1303"/>
                  </a:lnTo>
                  <a:lnTo>
                    <a:pt x="1849" y="1307"/>
                  </a:lnTo>
                  <a:lnTo>
                    <a:pt x="1830" y="1313"/>
                  </a:lnTo>
                  <a:lnTo>
                    <a:pt x="1815" y="1322"/>
                  </a:lnTo>
                  <a:lnTo>
                    <a:pt x="1803" y="1334"/>
                  </a:lnTo>
                  <a:lnTo>
                    <a:pt x="1796" y="1349"/>
                  </a:lnTo>
                  <a:lnTo>
                    <a:pt x="1793" y="1368"/>
                  </a:lnTo>
                  <a:close/>
                  <a:moveTo>
                    <a:pt x="1793" y="1680"/>
                  </a:moveTo>
                  <a:lnTo>
                    <a:pt x="1796" y="1698"/>
                  </a:lnTo>
                  <a:lnTo>
                    <a:pt x="1803" y="1713"/>
                  </a:lnTo>
                  <a:lnTo>
                    <a:pt x="1815" y="1725"/>
                  </a:lnTo>
                  <a:lnTo>
                    <a:pt x="1830" y="1734"/>
                  </a:lnTo>
                  <a:lnTo>
                    <a:pt x="1849" y="1741"/>
                  </a:lnTo>
                  <a:lnTo>
                    <a:pt x="1870" y="1745"/>
                  </a:lnTo>
                  <a:lnTo>
                    <a:pt x="1892" y="1746"/>
                  </a:lnTo>
                  <a:lnTo>
                    <a:pt x="2024" y="1746"/>
                  </a:lnTo>
                  <a:lnTo>
                    <a:pt x="2045" y="1745"/>
                  </a:lnTo>
                  <a:lnTo>
                    <a:pt x="2067" y="1741"/>
                  </a:lnTo>
                  <a:lnTo>
                    <a:pt x="2084" y="1734"/>
                  </a:lnTo>
                  <a:lnTo>
                    <a:pt x="2101" y="1725"/>
                  </a:lnTo>
                  <a:lnTo>
                    <a:pt x="2112" y="1713"/>
                  </a:lnTo>
                  <a:lnTo>
                    <a:pt x="2119" y="1698"/>
                  </a:lnTo>
                  <a:lnTo>
                    <a:pt x="2122" y="1680"/>
                  </a:lnTo>
                  <a:lnTo>
                    <a:pt x="2119" y="1662"/>
                  </a:lnTo>
                  <a:lnTo>
                    <a:pt x="2112" y="1647"/>
                  </a:lnTo>
                  <a:lnTo>
                    <a:pt x="2101" y="1634"/>
                  </a:lnTo>
                  <a:lnTo>
                    <a:pt x="2084" y="1626"/>
                  </a:lnTo>
                  <a:lnTo>
                    <a:pt x="2067" y="1620"/>
                  </a:lnTo>
                  <a:lnTo>
                    <a:pt x="2045" y="1616"/>
                  </a:lnTo>
                  <a:lnTo>
                    <a:pt x="2024" y="1615"/>
                  </a:lnTo>
                  <a:lnTo>
                    <a:pt x="1892" y="1615"/>
                  </a:lnTo>
                  <a:lnTo>
                    <a:pt x="1870" y="1616"/>
                  </a:lnTo>
                  <a:lnTo>
                    <a:pt x="1849" y="1620"/>
                  </a:lnTo>
                  <a:lnTo>
                    <a:pt x="1830" y="1626"/>
                  </a:lnTo>
                  <a:lnTo>
                    <a:pt x="1815" y="1634"/>
                  </a:lnTo>
                  <a:lnTo>
                    <a:pt x="1803" y="1647"/>
                  </a:lnTo>
                  <a:lnTo>
                    <a:pt x="1796" y="1662"/>
                  </a:lnTo>
                  <a:lnTo>
                    <a:pt x="1793" y="1680"/>
                  </a:lnTo>
                  <a:close/>
                  <a:moveTo>
                    <a:pt x="1793" y="709"/>
                  </a:moveTo>
                  <a:lnTo>
                    <a:pt x="1796" y="727"/>
                  </a:lnTo>
                  <a:lnTo>
                    <a:pt x="1803" y="742"/>
                  </a:lnTo>
                  <a:lnTo>
                    <a:pt x="1815" y="755"/>
                  </a:lnTo>
                  <a:lnTo>
                    <a:pt x="1830" y="763"/>
                  </a:lnTo>
                  <a:lnTo>
                    <a:pt x="1849" y="769"/>
                  </a:lnTo>
                  <a:lnTo>
                    <a:pt x="1870" y="773"/>
                  </a:lnTo>
                  <a:lnTo>
                    <a:pt x="1892" y="774"/>
                  </a:lnTo>
                  <a:lnTo>
                    <a:pt x="2024" y="774"/>
                  </a:lnTo>
                  <a:lnTo>
                    <a:pt x="2045" y="773"/>
                  </a:lnTo>
                  <a:lnTo>
                    <a:pt x="2067" y="769"/>
                  </a:lnTo>
                  <a:lnTo>
                    <a:pt x="2084" y="763"/>
                  </a:lnTo>
                  <a:lnTo>
                    <a:pt x="2101" y="755"/>
                  </a:lnTo>
                  <a:lnTo>
                    <a:pt x="2112" y="742"/>
                  </a:lnTo>
                  <a:lnTo>
                    <a:pt x="2119" y="727"/>
                  </a:lnTo>
                  <a:lnTo>
                    <a:pt x="2122" y="709"/>
                  </a:lnTo>
                  <a:lnTo>
                    <a:pt x="2119" y="691"/>
                  </a:lnTo>
                  <a:lnTo>
                    <a:pt x="2112" y="675"/>
                  </a:lnTo>
                  <a:lnTo>
                    <a:pt x="2101" y="664"/>
                  </a:lnTo>
                  <a:lnTo>
                    <a:pt x="2084" y="654"/>
                  </a:lnTo>
                  <a:lnTo>
                    <a:pt x="2067" y="648"/>
                  </a:lnTo>
                  <a:lnTo>
                    <a:pt x="2045" y="644"/>
                  </a:lnTo>
                  <a:lnTo>
                    <a:pt x="2024" y="643"/>
                  </a:lnTo>
                  <a:lnTo>
                    <a:pt x="1892" y="643"/>
                  </a:lnTo>
                  <a:lnTo>
                    <a:pt x="1870" y="644"/>
                  </a:lnTo>
                  <a:lnTo>
                    <a:pt x="1849" y="648"/>
                  </a:lnTo>
                  <a:lnTo>
                    <a:pt x="1830" y="654"/>
                  </a:lnTo>
                  <a:lnTo>
                    <a:pt x="1815" y="664"/>
                  </a:lnTo>
                  <a:lnTo>
                    <a:pt x="1803" y="675"/>
                  </a:lnTo>
                  <a:lnTo>
                    <a:pt x="1796" y="691"/>
                  </a:lnTo>
                  <a:lnTo>
                    <a:pt x="1793" y="709"/>
                  </a:lnTo>
                  <a:close/>
                  <a:moveTo>
                    <a:pt x="959" y="112"/>
                  </a:moveTo>
                  <a:lnTo>
                    <a:pt x="1498" y="259"/>
                  </a:lnTo>
                  <a:lnTo>
                    <a:pt x="671" y="3275"/>
                  </a:lnTo>
                  <a:lnTo>
                    <a:pt x="133" y="3128"/>
                  </a:lnTo>
                  <a:lnTo>
                    <a:pt x="959" y="112"/>
                  </a:lnTo>
                  <a:close/>
                  <a:moveTo>
                    <a:pt x="5" y="3093"/>
                  </a:moveTo>
                  <a:lnTo>
                    <a:pt x="0" y="3120"/>
                  </a:lnTo>
                  <a:lnTo>
                    <a:pt x="1" y="3146"/>
                  </a:lnTo>
                  <a:lnTo>
                    <a:pt x="6" y="3171"/>
                  </a:lnTo>
                  <a:lnTo>
                    <a:pt x="16" y="3195"/>
                  </a:lnTo>
                  <a:lnTo>
                    <a:pt x="30" y="3214"/>
                  </a:lnTo>
                  <a:lnTo>
                    <a:pt x="48" y="3232"/>
                  </a:lnTo>
                  <a:lnTo>
                    <a:pt x="72" y="3245"/>
                  </a:lnTo>
                  <a:lnTo>
                    <a:pt x="98" y="3254"/>
                  </a:lnTo>
                  <a:lnTo>
                    <a:pt x="636" y="3403"/>
                  </a:lnTo>
                  <a:lnTo>
                    <a:pt x="663" y="3408"/>
                  </a:lnTo>
                  <a:lnTo>
                    <a:pt x="691" y="3407"/>
                  </a:lnTo>
                  <a:lnTo>
                    <a:pt x="715" y="3402"/>
                  </a:lnTo>
                  <a:lnTo>
                    <a:pt x="738" y="3392"/>
                  </a:lnTo>
                  <a:lnTo>
                    <a:pt x="758" y="3378"/>
                  </a:lnTo>
                  <a:lnTo>
                    <a:pt x="775" y="3360"/>
                  </a:lnTo>
                  <a:lnTo>
                    <a:pt x="789" y="3336"/>
                  </a:lnTo>
                  <a:lnTo>
                    <a:pt x="799" y="3310"/>
                  </a:lnTo>
                  <a:lnTo>
                    <a:pt x="1624" y="294"/>
                  </a:lnTo>
                  <a:lnTo>
                    <a:pt x="1631" y="266"/>
                  </a:lnTo>
                  <a:lnTo>
                    <a:pt x="1633" y="242"/>
                  </a:lnTo>
                  <a:lnTo>
                    <a:pt x="1629" y="222"/>
                  </a:lnTo>
                  <a:lnTo>
                    <a:pt x="1619" y="206"/>
                  </a:lnTo>
                  <a:lnTo>
                    <a:pt x="1605" y="194"/>
                  </a:lnTo>
                  <a:lnTo>
                    <a:pt x="1583" y="182"/>
                  </a:lnTo>
                  <a:lnTo>
                    <a:pt x="1556" y="174"/>
                  </a:lnTo>
                  <a:lnTo>
                    <a:pt x="954" y="7"/>
                  </a:lnTo>
                  <a:lnTo>
                    <a:pt x="925" y="1"/>
                  </a:lnTo>
                  <a:lnTo>
                    <a:pt x="900" y="0"/>
                  </a:lnTo>
                  <a:lnTo>
                    <a:pt x="882" y="4"/>
                  </a:lnTo>
                  <a:lnTo>
                    <a:pt x="866" y="12"/>
                  </a:lnTo>
                  <a:lnTo>
                    <a:pt x="852" y="27"/>
                  </a:lnTo>
                  <a:lnTo>
                    <a:pt x="841" y="50"/>
                  </a:lnTo>
                  <a:lnTo>
                    <a:pt x="832" y="77"/>
                  </a:lnTo>
                  <a:lnTo>
                    <a:pt x="5" y="3093"/>
                  </a:lnTo>
                  <a:close/>
                  <a:moveTo>
                    <a:pt x="835" y="999"/>
                  </a:moveTo>
                  <a:lnTo>
                    <a:pt x="832" y="1018"/>
                  </a:lnTo>
                  <a:lnTo>
                    <a:pt x="836" y="1034"/>
                  </a:lnTo>
                  <a:lnTo>
                    <a:pt x="844" y="1049"/>
                  </a:lnTo>
                  <a:lnTo>
                    <a:pt x="857" y="1062"/>
                  </a:lnTo>
                  <a:lnTo>
                    <a:pt x="873" y="1072"/>
                  </a:lnTo>
                  <a:lnTo>
                    <a:pt x="892" y="1082"/>
                  </a:lnTo>
                  <a:lnTo>
                    <a:pt x="913" y="1090"/>
                  </a:lnTo>
                  <a:lnTo>
                    <a:pt x="1039" y="1124"/>
                  </a:lnTo>
                  <a:lnTo>
                    <a:pt x="1061" y="1128"/>
                  </a:lnTo>
                  <a:lnTo>
                    <a:pt x="1083" y="1131"/>
                  </a:lnTo>
                  <a:lnTo>
                    <a:pt x="1101" y="1129"/>
                  </a:lnTo>
                  <a:lnTo>
                    <a:pt x="1118" y="1124"/>
                  </a:lnTo>
                  <a:lnTo>
                    <a:pt x="1133" y="1116"/>
                  </a:lnTo>
                  <a:lnTo>
                    <a:pt x="1145" y="1103"/>
                  </a:lnTo>
                  <a:lnTo>
                    <a:pt x="1152" y="1086"/>
                  </a:lnTo>
                  <a:lnTo>
                    <a:pt x="1154" y="1069"/>
                  </a:lnTo>
                  <a:lnTo>
                    <a:pt x="1151" y="1051"/>
                  </a:lnTo>
                  <a:lnTo>
                    <a:pt x="1143" y="1038"/>
                  </a:lnTo>
                  <a:lnTo>
                    <a:pt x="1131" y="1024"/>
                  </a:lnTo>
                  <a:lnTo>
                    <a:pt x="1115" y="1013"/>
                  </a:lnTo>
                  <a:lnTo>
                    <a:pt x="1095" y="1004"/>
                  </a:lnTo>
                  <a:lnTo>
                    <a:pt x="1074" y="997"/>
                  </a:lnTo>
                  <a:lnTo>
                    <a:pt x="947" y="962"/>
                  </a:lnTo>
                  <a:lnTo>
                    <a:pt x="925" y="957"/>
                  </a:lnTo>
                  <a:lnTo>
                    <a:pt x="904" y="956"/>
                  </a:lnTo>
                  <a:lnTo>
                    <a:pt x="885" y="957"/>
                  </a:lnTo>
                  <a:lnTo>
                    <a:pt x="868" y="962"/>
                  </a:lnTo>
                  <a:lnTo>
                    <a:pt x="853" y="971"/>
                  </a:lnTo>
                  <a:lnTo>
                    <a:pt x="842" y="983"/>
                  </a:lnTo>
                  <a:lnTo>
                    <a:pt x="835" y="999"/>
                  </a:lnTo>
                  <a:close/>
                  <a:moveTo>
                    <a:pt x="748" y="1317"/>
                  </a:moveTo>
                  <a:lnTo>
                    <a:pt x="745" y="1335"/>
                  </a:lnTo>
                  <a:lnTo>
                    <a:pt x="749" y="1352"/>
                  </a:lnTo>
                  <a:lnTo>
                    <a:pt x="756" y="1366"/>
                  </a:lnTo>
                  <a:lnTo>
                    <a:pt x="769" y="1379"/>
                  </a:lnTo>
                  <a:lnTo>
                    <a:pt x="785" y="1390"/>
                  </a:lnTo>
                  <a:lnTo>
                    <a:pt x="805" y="1400"/>
                  </a:lnTo>
                  <a:lnTo>
                    <a:pt x="826" y="1406"/>
                  </a:lnTo>
                  <a:lnTo>
                    <a:pt x="952" y="1441"/>
                  </a:lnTo>
                  <a:lnTo>
                    <a:pt x="975" y="1446"/>
                  </a:lnTo>
                  <a:lnTo>
                    <a:pt x="996" y="1448"/>
                  </a:lnTo>
                  <a:lnTo>
                    <a:pt x="1014" y="1447"/>
                  </a:lnTo>
                  <a:lnTo>
                    <a:pt x="1032" y="1442"/>
                  </a:lnTo>
                  <a:lnTo>
                    <a:pt x="1047" y="1433"/>
                  </a:lnTo>
                  <a:lnTo>
                    <a:pt x="1058" y="1421"/>
                  </a:lnTo>
                  <a:lnTo>
                    <a:pt x="1065" y="1404"/>
                  </a:lnTo>
                  <a:lnTo>
                    <a:pt x="1068" y="1386"/>
                  </a:lnTo>
                  <a:lnTo>
                    <a:pt x="1064" y="1369"/>
                  </a:lnTo>
                  <a:lnTo>
                    <a:pt x="1055" y="1354"/>
                  </a:lnTo>
                  <a:lnTo>
                    <a:pt x="1043" y="1342"/>
                  </a:lnTo>
                  <a:lnTo>
                    <a:pt x="1028" y="1330"/>
                  </a:lnTo>
                  <a:lnTo>
                    <a:pt x="1008" y="1322"/>
                  </a:lnTo>
                  <a:lnTo>
                    <a:pt x="987" y="1314"/>
                  </a:lnTo>
                  <a:lnTo>
                    <a:pt x="861" y="1280"/>
                  </a:lnTo>
                  <a:lnTo>
                    <a:pt x="838" y="1275"/>
                  </a:lnTo>
                  <a:lnTo>
                    <a:pt x="817" y="1273"/>
                  </a:lnTo>
                  <a:lnTo>
                    <a:pt x="799" y="1275"/>
                  </a:lnTo>
                  <a:lnTo>
                    <a:pt x="781" y="1280"/>
                  </a:lnTo>
                  <a:lnTo>
                    <a:pt x="766" y="1287"/>
                  </a:lnTo>
                  <a:lnTo>
                    <a:pt x="755" y="1301"/>
                  </a:lnTo>
                  <a:lnTo>
                    <a:pt x="748" y="1317"/>
                  </a:lnTo>
                  <a:close/>
                  <a:moveTo>
                    <a:pt x="665" y="1618"/>
                  </a:moveTo>
                  <a:lnTo>
                    <a:pt x="663" y="1637"/>
                  </a:lnTo>
                  <a:lnTo>
                    <a:pt x="666" y="1653"/>
                  </a:lnTo>
                  <a:lnTo>
                    <a:pt x="675" y="1668"/>
                  </a:lnTo>
                  <a:lnTo>
                    <a:pt x="687" y="1680"/>
                  </a:lnTo>
                  <a:lnTo>
                    <a:pt x="703" y="1692"/>
                  </a:lnTo>
                  <a:lnTo>
                    <a:pt x="722" y="1702"/>
                  </a:lnTo>
                  <a:lnTo>
                    <a:pt x="743" y="1708"/>
                  </a:lnTo>
                  <a:lnTo>
                    <a:pt x="869" y="1742"/>
                  </a:lnTo>
                  <a:lnTo>
                    <a:pt x="892" y="1747"/>
                  </a:lnTo>
                  <a:lnTo>
                    <a:pt x="913" y="1750"/>
                  </a:lnTo>
                  <a:lnTo>
                    <a:pt x="932" y="1749"/>
                  </a:lnTo>
                  <a:lnTo>
                    <a:pt x="950" y="1744"/>
                  </a:lnTo>
                  <a:lnTo>
                    <a:pt x="963" y="1735"/>
                  </a:lnTo>
                  <a:lnTo>
                    <a:pt x="975" y="1723"/>
                  </a:lnTo>
                  <a:lnTo>
                    <a:pt x="982" y="1705"/>
                  </a:lnTo>
                  <a:lnTo>
                    <a:pt x="985" y="1688"/>
                  </a:lnTo>
                  <a:lnTo>
                    <a:pt x="981" y="1670"/>
                  </a:lnTo>
                  <a:lnTo>
                    <a:pt x="973" y="1656"/>
                  </a:lnTo>
                  <a:lnTo>
                    <a:pt x="961" y="1643"/>
                  </a:lnTo>
                  <a:lnTo>
                    <a:pt x="945" y="1632"/>
                  </a:lnTo>
                  <a:lnTo>
                    <a:pt x="926" y="1623"/>
                  </a:lnTo>
                  <a:lnTo>
                    <a:pt x="904" y="1616"/>
                  </a:lnTo>
                  <a:lnTo>
                    <a:pt x="777" y="1581"/>
                  </a:lnTo>
                  <a:lnTo>
                    <a:pt x="756" y="1576"/>
                  </a:lnTo>
                  <a:lnTo>
                    <a:pt x="735" y="1575"/>
                  </a:lnTo>
                  <a:lnTo>
                    <a:pt x="715" y="1576"/>
                  </a:lnTo>
                  <a:lnTo>
                    <a:pt x="698" y="1581"/>
                  </a:lnTo>
                  <a:lnTo>
                    <a:pt x="683" y="1589"/>
                  </a:lnTo>
                  <a:lnTo>
                    <a:pt x="672" y="1602"/>
                  </a:lnTo>
                  <a:lnTo>
                    <a:pt x="665" y="1618"/>
                  </a:lnTo>
                  <a:close/>
                  <a:moveTo>
                    <a:pt x="921" y="683"/>
                  </a:moveTo>
                  <a:lnTo>
                    <a:pt x="920" y="700"/>
                  </a:lnTo>
                  <a:lnTo>
                    <a:pt x="923" y="717"/>
                  </a:lnTo>
                  <a:lnTo>
                    <a:pt x="931" y="731"/>
                  </a:lnTo>
                  <a:lnTo>
                    <a:pt x="944" y="745"/>
                  </a:lnTo>
                  <a:lnTo>
                    <a:pt x="960" y="756"/>
                  </a:lnTo>
                  <a:lnTo>
                    <a:pt x="978" y="765"/>
                  </a:lnTo>
                  <a:lnTo>
                    <a:pt x="999" y="772"/>
                  </a:lnTo>
                  <a:lnTo>
                    <a:pt x="1126" y="807"/>
                  </a:lnTo>
                  <a:lnTo>
                    <a:pt x="1148" y="812"/>
                  </a:lnTo>
                  <a:lnTo>
                    <a:pt x="1169" y="813"/>
                  </a:lnTo>
                  <a:lnTo>
                    <a:pt x="1189" y="812"/>
                  </a:lnTo>
                  <a:lnTo>
                    <a:pt x="1205" y="807"/>
                  </a:lnTo>
                  <a:lnTo>
                    <a:pt x="1220" y="798"/>
                  </a:lnTo>
                  <a:lnTo>
                    <a:pt x="1231" y="786"/>
                  </a:lnTo>
                  <a:lnTo>
                    <a:pt x="1239" y="769"/>
                  </a:lnTo>
                  <a:lnTo>
                    <a:pt x="1241" y="751"/>
                  </a:lnTo>
                  <a:lnTo>
                    <a:pt x="1238" y="735"/>
                  </a:lnTo>
                  <a:lnTo>
                    <a:pt x="1230" y="720"/>
                  </a:lnTo>
                  <a:lnTo>
                    <a:pt x="1218" y="706"/>
                  </a:lnTo>
                  <a:lnTo>
                    <a:pt x="1202" y="696"/>
                  </a:lnTo>
                  <a:lnTo>
                    <a:pt x="1183" y="686"/>
                  </a:lnTo>
                  <a:lnTo>
                    <a:pt x="1162" y="679"/>
                  </a:lnTo>
                  <a:lnTo>
                    <a:pt x="1034" y="644"/>
                  </a:lnTo>
                  <a:lnTo>
                    <a:pt x="1013" y="640"/>
                  </a:lnTo>
                  <a:lnTo>
                    <a:pt x="992" y="638"/>
                  </a:lnTo>
                  <a:lnTo>
                    <a:pt x="972" y="639"/>
                  </a:lnTo>
                  <a:lnTo>
                    <a:pt x="955" y="644"/>
                  </a:lnTo>
                  <a:lnTo>
                    <a:pt x="940" y="653"/>
                  </a:lnTo>
                  <a:lnTo>
                    <a:pt x="929" y="665"/>
                  </a:lnTo>
                  <a:lnTo>
                    <a:pt x="921" y="683"/>
                  </a:lnTo>
                  <a:close/>
                  <a:moveTo>
                    <a:pt x="2665" y="1038"/>
                  </a:moveTo>
                  <a:lnTo>
                    <a:pt x="2667" y="1056"/>
                  </a:lnTo>
                  <a:lnTo>
                    <a:pt x="2675" y="1071"/>
                  </a:lnTo>
                  <a:lnTo>
                    <a:pt x="2686" y="1083"/>
                  </a:lnTo>
                  <a:lnTo>
                    <a:pt x="2702" y="1092"/>
                  </a:lnTo>
                  <a:lnTo>
                    <a:pt x="2721" y="1098"/>
                  </a:lnTo>
                  <a:lnTo>
                    <a:pt x="2740" y="1102"/>
                  </a:lnTo>
                  <a:lnTo>
                    <a:pt x="2763" y="1103"/>
                  </a:lnTo>
                  <a:lnTo>
                    <a:pt x="2894" y="1103"/>
                  </a:lnTo>
                  <a:lnTo>
                    <a:pt x="2918" y="1102"/>
                  </a:lnTo>
                  <a:lnTo>
                    <a:pt x="2938" y="1098"/>
                  </a:lnTo>
                  <a:lnTo>
                    <a:pt x="2956" y="1092"/>
                  </a:lnTo>
                  <a:lnTo>
                    <a:pt x="2971" y="1083"/>
                  </a:lnTo>
                  <a:lnTo>
                    <a:pt x="2983" y="1071"/>
                  </a:lnTo>
                  <a:lnTo>
                    <a:pt x="2991" y="1056"/>
                  </a:lnTo>
                  <a:lnTo>
                    <a:pt x="2993" y="1038"/>
                  </a:lnTo>
                  <a:lnTo>
                    <a:pt x="2991" y="1020"/>
                  </a:lnTo>
                  <a:lnTo>
                    <a:pt x="2983" y="1005"/>
                  </a:lnTo>
                  <a:lnTo>
                    <a:pt x="2971" y="993"/>
                  </a:lnTo>
                  <a:lnTo>
                    <a:pt x="2956" y="983"/>
                  </a:lnTo>
                  <a:lnTo>
                    <a:pt x="2938" y="977"/>
                  </a:lnTo>
                  <a:lnTo>
                    <a:pt x="2918" y="973"/>
                  </a:lnTo>
                  <a:lnTo>
                    <a:pt x="2894" y="972"/>
                  </a:lnTo>
                  <a:lnTo>
                    <a:pt x="2763" y="972"/>
                  </a:lnTo>
                  <a:lnTo>
                    <a:pt x="2740" y="973"/>
                  </a:lnTo>
                  <a:lnTo>
                    <a:pt x="2721" y="977"/>
                  </a:lnTo>
                  <a:lnTo>
                    <a:pt x="2702" y="983"/>
                  </a:lnTo>
                  <a:lnTo>
                    <a:pt x="2686" y="993"/>
                  </a:lnTo>
                  <a:lnTo>
                    <a:pt x="2675" y="1005"/>
                  </a:lnTo>
                  <a:lnTo>
                    <a:pt x="2667" y="1020"/>
                  </a:lnTo>
                  <a:lnTo>
                    <a:pt x="2665" y="1038"/>
                  </a:lnTo>
                  <a:close/>
                  <a:moveTo>
                    <a:pt x="2665" y="1368"/>
                  </a:moveTo>
                  <a:lnTo>
                    <a:pt x="2667" y="1385"/>
                  </a:lnTo>
                  <a:lnTo>
                    <a:pt x="2675" y="1400"/>
                  </a:lnTo>
                  <a:lnTo>
                    <a:pt x="2686" y="1412"/>
                  </a:lnTo>
                  <a:lnTo>
                    <a:pt x="2702" y="1421"/>
                  </a:lnTo>
                  <a:lnTo>
                    <a:pt x="2721" y="1428"/>
                  </a:lnTo>
                  <a:lnTo>
                    <a:pt x="2740" y="1432"/>
                  </a:lnTo>
                  <a:lnTo>
                    <a:pt x="2763" y="1433"/>
                  </a:lnTo>
                  <a:lnTo>
                    <a:pt x="2894" y="1433"/>
                  </a:lnTo>
                  <a:lnTo>
                    <a:pt x="2918" y="1432"/>
                  </a:lnTo>
                  <a:lnTo>
                    <a:pt x="2938" y="1428"/>
                  </a:lnTo>
                  <a:lnTo>
                    <a:pt x="2956" y="1421"/>
                  </a:lnTo>
                  <a:lnTo>
                    <a:pt x="2971" y="1412"/>
                  </a:lnTo>
                  <a:lnTo>
                    <a:pt x="2983" y="1400"/>
                  </a:lnTo>
                  <a:lnTo>
                    <a:pt x="2991" y="1385"/>
                  </a:lnTo>
                  <a:lnTo>
                    <a:pt x="2993" y="1368"/>
                  </a:lnTo>
                  <a:lnTo>
                    <a:pt x="2991" y="1349"/>
                  </a:lnTo>
                  <a:lnTo>
                    <a:pt x="2983" y="1334"/>
                  </a:lnTo>
                  <a:lnTo>
                    <a:pt x="2971" y="1322"/>
                  </a:lnTo>
                  <a:lnTo>
                    <a:pt x="2956" y="1313"/>
                  </a:lnTo>
                  <a:lnTo>
                    <a:pt x="2938" y="1307"/>
                  </a:lnTo>
                  <a:lnTo>
                    <a:pt x="2918" y="1303"/>
                  </a:lnTo>
                  <a:lnTo>
                    <a:pt x="2894" y="1302"/>
                  </a:lnTo>
                  <a:lnTo>
                    <a:pt x="2763" y="1302"/>
                  </a:lnTo>
                  <a:lnTo>
                    <a:pt x="2740" y="1303"/>
                  </a:lnTo>
                  <a:lnTo>
                    <a:pt x="2721" y="1307"/>
                  </a:lnTo>
                  <a:lnTo>
                    <a:pt x="2702" y="1313"/>
                  </a:lnTo>
                  <a:lnTo>
                    <a:pt x="2686" y="1322"/>
                  </a:lnTo>
                  <a:lnTo>
                    <a:pt x="2675" y="1334"/>
                  </a:lnTo>
                  <a:lnTo>
                    <a:pt x="2667" y="1349"/>
                  </a:lnTo>
                  <a:lnTo>
                    <a:pt x="2665" y="1368"/>
                  </a:lnTo>
                  <a:close/>
                  <a:moveTo>
                    <a:pt x="2665" y="1680"/>
                  </a:moveTo>
                  <a:lnTo>
                    <a:pt x="2667" y="1698"/>
                  </a:lnTo>
                  <a:lnTo>
                    <a:pt x="2675" y="1713"/>
                  </a:lnTo>
                  <a:lnTo>
                    <a:pt x="2686" y="1725"/>
                  </a:lnTo>
                  <a:lnTo>
                    <a:pt x="2702" y="1734"/>
                  </a:lnTo>
                  <a:lnTo>
                    <a:pt x="2721" y="1741"/>
                  </a:lnTo>
                  <a:lnTo>
                    <a:pt x="2740" y="1745"/>
                  </a:lnTo>
                  <a:lnTo>
                    <a:pt x="2763" y="1746"/>
                  </a:lnTo>
                  <a:lnTo>
                    <a:pt x="2894" y="1746"/>
                  </a:lnTo>
                  <a:lnTo>
                    <a:pt x="2918" y="1745"/>
                  </a:lnTo>
                  <a:lnTo>
                    <a:pt x="2938" y="1741"/>
                  </a:lnTo>
                  <a:lnTo>
                    <a:pt x="2956" y="1734"/>
                  </a:lnTo>
                  <a:lnTo>
                    <a:pt x="2971" y="1725"/>
                  </a:lnTo>
                  <a:lnTo>
                    <a:pt x="2983" y="1713"/>
                  </a:lnTo>
                  <a:lnTo>
                    <a:pt x="2991" y="1698"/>
                  </a:lnTo>
                  <a:lnTo>
                    <a:pt x="2993" y="1680"/>
                  </a:lnTo>
                  <a:lnTo>
                    <a:pt x="2991" y="1662"/>
                  </a:lnTo>
                  <a:lnTo>
                    <a:pt x="2983" y="1647"/>
                  </a:lnTo>
                  <a:lnTo>
                    <a:pt x="2971" y="1634"/>
                  </a:lnTo>
                  <a:lnTo>
                    <a:pt x="2956" y="1626"/>
                  </a:lnTo>
                  <a:lnTo>
                    <a:pt x="2938" y="1620"/>
                  </a:lnTo>
                  <a:lnTo>
                    <a:pt x="2918" y="1616"/>
                  </a:lnTo>
                  <a:lnTo>
                    <a:pt x="2894" y="1615"/>
                  </a:lnTo>
                  <a:lnTo>
                    <a:pt x="2763" y="1615"/>
                  </a:lnTo>
                  <a:lnTo>
                    <a:pt x="2740" y="1616"/>
                  </a:lnTo>
                  <a:lnTo>
                    <a:pt x="2721" y="1620"/>
                  </a:lnTo>
                  <a:lnTo>
                    <a:pt x="2702" y="1626"/>
                  </a:lnTo>
                  <a:lnTo>
                    <a:pt x="2686" y="1634"/>
                  </a:lnTo>
                  <a:lnTo>
                    <a:pt x="2675" y="1647"/>
                  </a:lnTo>
                  <a:lnTo>
                    <a:pt x="2667" y="1662"/>
                  </a:lnTo>
                  <a:lnTo>
                    <a:pt x="2665" y="1680"/>
                  </a:lnTo>
                  <a:close/>
                  <a:moveTo>
                    <a:pt x="2665" y="709"/>
                  </a:moveTo>
                  <a:lnTo>
                    <a:pt x="2667" y="727"/>
                  </a:lnTo>
                  <a:lnTo>
                    <a:pt x="2675" y="742"/>
                  </a:lnTo>
                  <a:lnTo>
                    <a:pt x="2686" y="755"/>
                  </a:lnTo>
                  <a:lnTo>
                    <a:pt x="2702" y="763"/>
                  </a:lnTo>
                  <a:lnTo>
                    <a:pt x="2721" y="769"/>
                  </a:lnTo>
                  <a:lnTo>
                    <a:pt x="2740" y="773"/>
                  </a:lnTo>
                  <a:lnTo>
                    <a:pt x="2763" y="774"/>
                  </a:lnTo>
                  <a:lnTo>
                    <a:pt x="2894" y="774"/>
                  </a:lnTo>
                  <a:lnTo>
                    <a:pt x="2918" y="773"/>
                  </a:lnTo>
                  <a:lnTo>
                    <a:pt x="2938" y="769"/>
                  </a:lnTo>
                  <a:lnTo>
                    <a:pt x="2956" y="763"/>
                  </a:lnTo>
                  <a:lnTo>
                    <a:pt x="2971" y="755"/>
                  </a:lnTo>
                  <a:lnTo>
                    <a:pt x="2983" y="742"/>
                  </a:lnTo>
                  <a:lnTo>
                    <a:pt x="2991" y="727"/>
                  </a:lnTo>
                  <a:lnTo>
                    <a:pt x="2993" y="709"/>
                  </a:lnTo>
                  <a:lnTo>
                    <a:pt x="2991" y="691"/>
                  </a:lnTo>
                  <a:lnTo>
                    <a:pt x="2983" y="675"/>
                  </a:lnTo>
                  <a:lnTo>
                    <a:pt x="2971" y="664"/>
                  </a:lnTo>
                  <a:lnTo>
                    <a:pt x="2956" y="654"/>
                  </a:lnTo>
                  <a:lnTo>
                    <a:pt x="2938" y="648"/>
                  </a:lnTo>
                  <a:lnTo>
                    <a:pt x="2918" y="644"/>
                  </a:lnTo>
                  <a:lnTo>
                    <a:pt x="2894" y="643"/>
                  </a:lnTo>
                  <a:lnTo>
                    <a:pt x="2763" y="643"/>
                  </a:lnTo>
                  <a:lnTo>
                    <a:pt x="2740" y="644"/>
                  </a:lnTo>
                  <a:lnTo>
                    <a:pt x="2721" y="648"/>
                  </a:lnTo>
                  <a:lnTo>
                    <a:pt x="2702" y="654"/>
                  </a:lnTo>
                  <a:lnTo>
                    <a:pt x="2686" y="664"/>
                  </a:lnTo>
                  <a:lnTo>
                    <a:pt x="2675" y="675"/>
                  </a:lnTo>
                  <a:lnTo>
                    <a:pt x="2667" y="691"/>
                  </a:lnTo>
                  <a:lnTo>
                    <a:pt x="2665" y="709"/>
                  </a:lnTo>
                  <a:close/>
                  <a:moveTo>
                    <a:pt x="3519" y="1038"/>
                  </a:moveTo>
                  <a:lnTo>
                    <a:pt x="3522" y="1056"/>
                  </a:lnTo>
                  <a:lnTo>
                    <a:pt x="3529" y="1071"/>
                  </a:lnTo>
                  <a:lnTo>
                    <a:pt x="3541" y="1083"/>
                  </a:lnTo>
                  <a:lnTo>
                    <a:pt x="3556" y="1092"/>
                  </a:lnTo>
                  <a:lnTo>
                    <a:pt x="3575" y="1098"/>
                  </a:lnTo>
                  <a:lnTo>
                    <a:pt x="3596" y="1102"/>
                  </a:lnTo>
                  <a:lnTo>
                    <a:pt x="3618" y="1103"/>
                  </a:lnTo>
                  <a:lnTo>
                    <a:pt x="3750" y="1103"/>
                  </a:lnTo>
                  <a:lnTo>
                    <a:pt x="3772" y="1102"/>
                  </a:lnTo>
                  <a:lnTo>
                    <a:pt x="3793" y="1098"/>
                  </a:lnTo>
                  <a:lnTo>
                    <a:pt x="3811" y="1092"/>
                  </a:lnTo>
                  <a:lnTo>
                    <a:pt x="3827" y="1083"/>
                  </a:lnTo>
                  <a:lnTo>
                    <a:pt x="3838" y="1071"/>
                  </a:lnTo>
                  <a:lnTo>
                    <a:pt x="3845" y="1056"/>
                  </a:lnTo>
                  <a:lnTo>
                    <a:pt x="3848" y="1038"/>
                  </a:lnTo>
                  <a:lnTo>
                    <a:pt x="3845" y="1020"/>
                  </a:lnTo>
                  <a:lnTo>
                    <a:pt x="3838" y="1005"/>
                  </a:lnTo>
                  <a:lnTo>
                    <a:pt x="3827" y="993"/>
                  </a:lnTo>
                  <a:lnTo>
                    <a:pt x="3811" y="983"/>
                  </a:lnTo>
                  <a:lnTo>
                    <a:pt x="3793" y="977"/>
                  </a:lnTo>
                  <a:lnTo>
                    <a:pt x="3772" y="973"/>
                  </a:lnTo>
                  <a:lnTo>
                    <a:pt x="3750" y="972"/>
                  </a:lnTo>
                  <a:lnTo>
                    <a:pt x="3618" y="972"/>
                  </a:lnTo>
                  <a:lnTo>
                    <a:pt x="3596" y="973"/>
                  </a:lnTo>
                  <a:lnTo>
                    <a:pt x="3575" y="977"/>
                  </a:lnTo>
                  <a:lnTo>
                    <a:pt x="3556" y="983"/>
                  </a:lnTo>
                  <a:lnTo>
                    <a:pt x="3541" y="993"/>
                  </a:lnTo>
                  <a:lnTo>
                    <a:pt x="3529" y="1005"/>
                  </a:lnTo>
                  <a:lnTo>
                    <a:pt x="3522" y="1020"/>
                  </a:lnTo>
                  <a:lnTo>
                    <a:pt x="3519" y="1038"/>
                  </a:lnTo>
                  <a:close/>
                  <a:moveTo>
                    <a:pt x="3519" y="1368"/>
                  </a:moveTo>
                  <a:lnTo>
                    <a:pt x="3522" y="1385"/>
                  </a:lnTo>
                  <a:lnTo>
                    <a:pt x="3529" y="1400"/>
                  </a:lnTo>
                  <a:lnTo>
                    <a:pt x="3541" y="1412"/>
                  </a:lnTo>
                  <a:lnTo>
                    <a:pt x="3556" y="1421"/>
                  </a:lnTo>
                  <a:lnTo>
                    <a:pt x="3575" y="1428"/>
                  </a:lnTo>
                  <a:lnTo>
                    <a:pt x="3596" y="1432"/>
                  </a:lnTo>
                  <a:lnTo>
                    <a:pt x="3618" y="1433"/>
                  </a:lnTo>
                  <a:lnTo>
                    <a:pt x="3750" y="1433"/>
                  </a:lnTo>
                  <a:lnTo>
                    <a:pt x="3772" y="1432"/>
                  </a:lnTo>
                  <a:lnTo>
                    <a:pt x="3793" y="1428"/>
                  </a:lnTo>
                  <a:lnTo>
                    <a:pt x="3811" y="1421"/>
                  </a:lnTo>
                  <a:lnTo>
                    <a:pt x="3827" y="1412"/>
                  </a:lnTo>
                  <a:lnTo>
                    <a:pt x="3838" y="1400"/>
                  </a:lnTo>
                  <a:lnTo>
                    <a:pt x="3845" y="1385"/>
                  </a:lnTo>
                  <a:lnTo>
                    <a:pt x="3848" y="1368"/>
                  </a:lnTo>
                  <a:lnTo>
                    <a:pt x="3845" y="1349"/>
                  </a:lnTo>
                  <a:lnTo>
                    <a:pt x="3838" y="1334"/>
                  </a:lnTo>
                  <a:lnTo>
                    <a:pt x="3827" y="1322"/>
                  </a:lnTo>
                  <a:lnTo>
                    <a:pt x="3811" y="1313"/>
                  </a:lnTo>
                  <a:lnTo>
                    <a:pt x="3793" y="1307"/>
                  </a:lnTo>
                  <a:lnTo>
                    <a:pt x="3772" y="1303"/>
                  </a:lnTo>
                  <a:lnTo>
                    <a:pt x="3750" y="1302"/>
                  </a:lnTo>
                  <a:lnTo>
                    <a:pt x="3618" y="1302"/>
                  </a:lnTo>
                  <a:lnTo>
                    <a:pt x="3596" y="1303"/>
                  </a:lnTo>
                  <a:lnTo>
                    <a:pt x="3575" y="1307"/>
                  </a:lnTo>
                  <a:lnTo>
                    <a:pt x="3556" y="1313"/>
                  </a:lnTo>
                  <a:lnTo>
                    <a:pt x="3541" y="1322"/>
                  </a:lnTo>
                  <a:lnTo>
                    <a:pt x="3529" y="1334"/>
                  </a:lnTo>
                  <a:lnTo>
                    <a:pt x="3522" y="1349"/>
                  </a:lnTo>
                  <a:lnTo>
                    <a:pt x="3519" y="1368"/>
                  </a:lnTo>
                  <a:close/>
                  <a:moveTo>
                    <a:pt x="3519" y="1680"/>
                  </a:moveTo>
                  <a:lnTo>
                    <a:pt x="3522" y="1698"/>
                  </a:lnTo>
                  <a:lnTo>
                    <a:pt x="3529" y="1713"/>
                  </a:lnTo>
                  <a:lnTo>
                    <a:pt x="3541" y="1725"/>
                  </a:lnTo>
                  <a:lnTo>
                    <a:pt x="3556" y="1734"/>
                  </a:lnTo>
                  <a:lnTo>
                    <a:pt x="3575" y="1741"/>
                  </a:lnTo>
                  <a:lnTo>
                    <a:pt x="3596" y="1745"/>
                  </a:lnTo>
                  <a:lnTo>
                    <a:pt x="3618" y="1746"/>
                  </a:lnTo>
                  <a:lnTo>
                    <a:pt x="3750" y="1746"/>
                  </a:lnTo>
                  <a:lnTo>
                    <a:pt x="3772" y="1745"/>
                  </a:lnTo>
                  <a:lnTo>
                    <a:pt x="3793" y="1741"/>
                  </a:lnTo>
                  <a:lnTo>
                    <a:pt x="3811" y="1734"/>
                  </a:lnTo>
                  <a:lnTo>
                    <a:pt x="3827" y="1725"/>
                  </a:lnTo>
                  <a:lnTo>
                    <a:pt x="3838" y="1713"/>
                  </a:lnTo>
                  <a:lnTo>
                    <a:pt x="3845" y="1698"/>
                  </a:lnTo>
                  <a:lnTo>
                    <a:pt x="3848" y="1680"/>
                  </a:lnTo>
                  <a:lnTo>
                    <a:pt x="3845" y="1662"/>
                  </a:lnTo>
                  <a:lnTo>
                    <a:pt x="3838" y="1647"/>
                  </a:lnTo>
                  <a:lnTo>
                    <a:pt x="3827" y="1634"/>
                  </a:lnTo>
                  <a:lnTo>
                    <a:pt x="3811" y="1626"/>
                  </a:lnTo>
                  <a:lnTo>
                    <a:pt x="3793" y="1620"/>
                  </a:lnTo>
                  <a:lnTo>
                    <a:pt x="3772" y="1616"/>
                  </a:lnTo>
                  <a:lnTo>
                    <a:pt x="3750" y="1615"/>
                  </a:lnTo>
                  <a:lnTo>
                    <a:pt x="3618" y="1615"/>
                  </a:lnTo>
                  <a:lnTo>
                    <a:pt x="3596" y="1616"/>
                  </a:lnTo>
                  <a:lnTo>
                    <a:pt x="3575" y="1620"/>
                  </a:lnTo>
                  <a:lnTo>
                    <a:pt x="3556" y="1626"/>
                  </a:lnTo>
                  <a:lnTo>
                    <a:pt x="3541" y="1634"/>
                  </a:lnTo>
                  <a:lnTo>
                    <a:pt x="3529" y="1647"/>
                  </a:lnTo>
                  <a:lnTo>
                    <a:pt x="3522" y="1662"/>
                  </a:lnTo>
                  <a:lnTo>
                    <a:pt x="3519" y="1680"/>
                  </a:lnTo>
                  <a:close/>
                  <a:moveTo>
                    <a:pt x="3519" y="709"/>
                  </a:moveTo>
                  <a:lnTo>
                    <a:pt x="3522" y="727"/>
                  </a:lnTo>
                  <a:lnTo>
                    <a:pt x="3529" y="742"/>
                  </a:lnTo>
                  <a:lnTo>
                    <a:pt x="3541" y="755"/>
                  </a:lnTo>
                  <a:lnTo>
                    <a:pt x="3556" y="763"/>
                  </a:lnTo>
                  <a:lnTo>
                    <a:pt x="3575" y="769"/>
                  </a:lnTo>
                  <a:lnTo>
                    <a:pt x="3596" y="773"/>
                  </a:lnTo>
                  <a:lnTo>
                    <a:pt x="3618" y="774"/>
                  </a:lnTo>
                  <a:lnTo>
                    <a:pt x="3750" y="774"/>
                  </a:lnTo>
                  <a:lnTo>
                    <a:pt x="3772" y="773"/>
                  </a:lnTo>
                  <a:lnTo>
                    <a:pt x="3793" y="769"/>
                  </a:lnTo>
                  <a:lnTo>
                    <a:pt x="3811" y="763"/>
                  </a:lnTo>
                  <a:lnTo>
                    <a:pt x="3827" y="755"/>
                  </a:lnTo>
                  <a:lnTo>
                    <a:pt x="3838" y="742"/>
                  </a:lnTo>
                  <a:lnTo>
                    <a:pt x="3845" y="727"/>
                  </a:lnTo>
                  <a:lnTo>
                    <a:pt x="3848" y="709"/>
                  </a:lnTo>
                  <a:lnTo>
                    <a:pt x="3845" y="691"/>
                  </a:lnTo>
                  <a:lnTo>
                    <a:pt x="3838" y="675"/>
                  </a:lnTo>
                  <a:lnTo>
                    <a:pt x="3827" y="664"/>
                  </a:lnTo>
                  <a:lnTo>
                    <a:pt x="3811" y="654"/>
                  </a:lnTo>
                  <a:lnTo>
                    <a:pt x="3793" y="648"/>
                  </a:lnTo>
                  <a:lnTo>
                    <a:pt x="3772" y="644"/>
                  </a:lnTo>
                  <a:lnTo>
                    <a:pt x="3750" y="643"/>
                  </a:lnTo>
                  <a:lnTo>
                    <a:pt x="3618" y="643"/>
                  </a:lnTo>
                  <a:lnTo>
                    <a:pt x="3596" y="644"/>
                  </a:lnTo>
                  <a:lnTo>
                    <a:pt x="3575" y="648"/>
                  </a:lnTo>
                  <a:lnTo>
                    <a:pt x="3556" y="654"/>
                  </a:lnTo>
                  <a:lnTo>
                    <a:pt x="3541" y="664"/>
                  </a:lnTo>
                  <a:lnTo>
                    <a:pt x="3529" y="675"/>
                  </a:lnTo>
                  <a:lnTo>
                    <a:pt x="3522" y="691"/>
                  </a:lnTo>
                  <a:lnTo>
                    <a:pt x="3519" y="70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23" name="直接连接符 22"/>
            <p:cNvCxnSpPr/>
            <p:nvPr userDrawn="1"/>
          </p:nvCxnSpPr>
          <p:spPr>
            <a:xfrm>
              <a:off x="7679055" y="4278630"/>
              <a:ext cx="0" cy="1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538867" y="2304978"/>
            <a:ext cx="1114266" cy="1003766"/>
            <a:chOff x="7364895" y="4253948"/>
            <a:chExt cx="805967" cy="726040"/>
          </a:xfrm>
        </p:grpSpPr>
        <p:sp>
          <p:nvSpPr>
            <p:cNvPr id="31" name="Freeform 6"/>
            <p:cNvSpPr>
              <a:spLocks noEditPoints="1"/>
            </p:cNvSpPr>
            <p:nvPr userDrawn="1"/>
          </p:nvSpPr>
          <p:spPr bwMode="auto">
            <a:xfrm>
              <a:off x="7364895" y="4253948"/>
              <a:ext cx="805967" cy="726040"/>
            </a:xfrm>
            <a:custGeom>
              <a:avLst/>
              <a:gdLst>
                <a:gd name="T0" fmla="*/ 3344 w 4094"/>
                <a:gd name="T1" fmla="*/ 3396 h 3408"/>
                <a:gd name="T2" fmla="*/ 4094 w 4094"/>
                <a:gd name="T3" fmla="*/ 149 h 3408"/>
                <a:gd name="T4" fmla="*/ 3301 w 4094"/>
                <a:gd name="T5" fmla="*/ 66 h 3408"/>
                <a:gd name="T6" fmla="*/ 2418 w 4094"/>
                <a:gd name="T7" fmla="*/ 3276 h 3408"/>
                <a:gd name="T8" fmla="*/ 3193 w 4094"/>
                <a:gd name="T9" fmla="*/ 3381 h 3408"/>
                <a:gd name="T10" fmla="*/ 3171 w 4094"/>
                <a:gd name="T11" fmla="*/ 52 h 3408"/>
                <a:gd name="T12" fmla="*/ 2418 w 4094"/>
                <a:gd name="T13" fmla="*/ 3276 h 3408"/>
                <a:gd name="T14" fmla="*/ 1618 w 4094"/>
                <a:gd name="T15" fmla="*/ 3396 h 3408"/>
                <a:gd name="T16" fmla="*/ 2368 w 4094"/>
                <a:gd name="T17" fmla="*/ 149 h 3408"/>
                <a:gd name="T18" fmla="*/ 1575 w 4094"/>
                <a:gd name="T19" fmla="*/ 66 h 3408"/>
                <a:gd name="T20" fmla="*/ 1849 w 4094"/>
                <a:gd name="T21" fmla="*/ 1098 h 3408"/>
                <a:gd name="T22" fmla="*/ 2119 w 4094"/>
                <a:gd name="T23" fmla="*/ 1020 h 3408"/>
                <a:gd name="T24" fmla="*/ 1815 w 4094"/>
                <a:gd name="T25" fmla="*/ 993 h 3408"/>
                <a:gd name="T26" fmla="*/ 1892 w 4094"/>
                <a:gd name="T27" fmla="*/ 1433 h 3408"/>
                <a:gd name="T28" fmla="*/ 2101 w 4094"/>
                <a:gd name="T29" fmla="*/ 1322 h 3408"/>
                <a:gd name="T30" fmla="*/ 1796 w 4094"/>
                <a:gd name="T31" fmla="*/ 1349 h 3408"/>
                <a:gd name="T32" fmla="*/ 2045 w 4094"/>
                <a:gd name="T33" fmla="*/ 1745 h 3408"/>
                <a:gd name="T34" fmla="*/ 2067 w 4094"/>
                <a:gd name="T35" fmla="*/ 1620 h 3408"/>
                <a:gd name="T36" fmla="*/ 1793 w 4094"/>
                <a:gd name="T37" fmla="*/ 709 h 3408"/>
                <a:gd name="T38" fmla="*/ 2084 w 4094"/>
                <a:gd name="T39" fmla="*/ 763 h 3408"/>
                <a:gd name="T40" fmla="*/ 2024 w 4094"/>
                <a:gd name="T41" fmla="*/ 643 h 3408"/>
                <a:gd name="T42" fmla="*/ 671 w 4094"/>
                <a:gd name="T43" fmla="*/ 3275 h 3408"/>
                <a:gd name="T44" fmla="*/ 98 w 4094"/>
                <a:gd name="T45" fmla="*/ 3254 h 3408"/>
                <a:gd name="T46" fmla="*/ 1631 w 4094"/>
                <a:gd name="T47" fmla="*/ 266 h 3408"/>
                <a:gd name="T48" fmla="*/ 866 w 4094"/>
                <a:gd name="T49" fmla="*/ 12 h 3408"/>
                <a:gd name="T50" fmla="*/ 892 w 4094"/>
                <a:gd name="T51" fmla="*/ 1082 h 3408"/>
                <a:gd name="T52" fmla="*/ 1151 w 4094"/>
                <a:gd name="T53" fmla="*/ 1051 h 3408"/>
                <a:gd name="T54" fmla="*/ 853 w 4094"/>
                <a:gd name="T55" fmla="*/ 971 h 3408"/>
                <a:gd name="T56" fmla="*/ 952 w 4094"/>
                <a:gd name="T57" fmla="*/ 1441 h 3408"/>
                <a:gd name="T58" fmla="*/ 1043 w 4094"/>
                <a:gd name="T59" fmla="*/ 1342 h 3408"/>
                <a:gd name="T60" fmla="*/ 748 w 4094"/>
                <a:gd name="T61" fmla="*/ 1317 h 3408"/>
                <a:gd name="T62" fmla="*/ 913 w 4094"/>
                <a:gd name="T63" fmla="*/ 1750 h 3408"/>
                <a:gd name="T64" fmla="*/ 926 w 4094"/>
                <a:gd name="T65" fmla="*/ 1623 h 3408"/>
                <a:gd name="T66" fmla="*/ 920 w 4094"/>
                <a:gd name="T67" fmla="*/ 700 h 3408"/>
                <a:gd name="T68" fmla="*/ 1205 w 4094"/>
                <a:gd name="T69" fmla="*/ 807 h 3408"/>
                <a:gd name="T70" fmla="*/ 1034 w 4094"/>
                <a:gd name="T71" fmla="*/ 644 h 3408"/>
                <a:gd name="T72" fmla="*/ 2686 w 4094"/>
                <a:gd name="T73" fmla="*/ 1083 h 3408"/>
                <a:gd name="T74" fmla="*/ 2991 w 4094"/>
                <a:gd name="T75" fmla="*/ 1056 h 3408"/>
                <a:gd name="T76" fmla="*/ 2721 w 4094"/>
                <a:gd name="T77" fmla="*/ 977 h 3408"/>
                <a:gd name="T78" fmla="*/ 2721 w 4094"/>
                <a:gd name="T79" fmla="*/ 1428 h 3408"/>
                <a:gd name="T80" fmla="*/ 2991 w 4094"/>
                <a:gd name="T81" fmla="*/ 1349 h 3408"/>
                <a:gd name="T82" fmla="*/ 2686 w 4094"/>
                <a:gd name="T83" fmla="*/ 1322 h 3408"/>
                <a:gd name="T84" fmla="*/ 2763 w 4094"/>
                <a:gd name="T85" fmla="*/ 1746 h 3408"/>
                <a:gd name="T86" fmla="*/ 2971 w 4094"/>
                <a:gd name="T87" fmla="*/ 1634 h 3408"/>
                <a:gd name="T88" fmla="*/ 2667 w 4094"/>
                <a:gd name="T89" fmla="*/ 1662 h 3408"/>
                <a:gd name="T90" fmla="*/ 2918 w 4094"/>
                <a:gd name="T91" fmla="*/ 773 h 3408"/>
                <a:gd name="T92" fmla="*/ 2938 w 4094"/>
                <a:gd name="T93" fmla="*/ 648 h 3408"/>
                <a:gd name="T94" fmla="*/ 3519 w 4094"/>
                <a:gd name="T95" fmla="*/ 1038 h 3408"/>
                <a:gd name="T96" fmla="*/ 3811 w 4094"/>
                <a:gd name="T97" fmla="*/ 1092 h 3408"/>
                <a:gd name="T98" fmla="*/ 3750 w 4094"/>
                <a:gd name="T99" fmla="*/ 972 h 3408"/>
                <a:gd name="T100" fmla="*/ 3529 w 4094"/>
                <a:gd name="T101" fmla="*/ 1400 h 3408"/>
                <a:gd name="T102" fmla="*/ 3838 w 4094"/>
                <a:gd name="T103" fmla="*/ 1400 h 3408"/>
                <a:gd name="T104" fmla="*/ 3596 w 4094"/>
                <a:gd name="T105" fmla="*/ 1303 h 3408"/>
                <a:gd name="T106" fmla="*/ 3556 w 4094"/>
                <a:gd name="T107" fmla="*/ 1734 h 3408"/>
                <a:gd name="T108" fmla="*/ 3848 w 4094"/>
                <a:gd name="T109" fmla="*/ 1680 h 3408"/>
                <a:gd name="T110" fmla="*/ 3556 w 4094"/>
                <a:gd name="T111" fmla="*/ 1626 h 3408"/>
                <a:gd name="T112" fmla="*/ 3596 w 4094"/>
                <a:gd name="T113" fmla="*/ 773 h 3408"/>
                <a:gd name="T114" fmla="*/ 3838 w 4094"/>
                <a:gd name="T115" fmla="*/ 675 h 3408"/>
                <a:gd name="T116" fmla="*/ 3529 w 4094"/>
                <a:gd name="T117" fmla="*/ 675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4" h="3408">
                  <a:moveTo>
                    <a:pt x="3404" y="149"/>
                  </a:moveTo>
                  <a:lnTo>
                    <a:pt x="3963" y="149"/>
                  </a:lnTo>
                  <a:lnTo>
                    <a:pt x="3963" y="3276"/>
                  </a:lnTo>
                  <a:lnTo>
                    <a:pt x="3404" y="3276"/>
                  </a:lnTo>
                  <a:lnTo>
                    <a:pt x="3404" y="149"/>
                  </a:lnTo>
                  <a:close/>
                  <a:moveTo>
                    <a:pt x="3272" y="3276"/>
                  </a:moveTo>
                  <a:lnTo>
                    <a:pt x="3276" y="3307"/>
                  </a:lnTo>
                  <a:lnTo>
                    <a:pt x="3286" y="3336"/>
                  </a:lnTo>
                  <a:lnTo>
                    <a:pt x="3301" y="3361"/>
                  </a:lnTo>
                  <a:lnTo>
                    <a:pt x="3321" y="3381"/>
                  </a:lnTo>
                  <a:lnTo>
                    <a:pt x="3344" y="3396"/>
                  </a:lnTo>
                  <a:lnTo>
                    <a:pt x="3373" y="3404"/>
                  </a:lnTo>
                  <a:lnTo>
                    <a:pt x="3404" y="3408"/>
                  </a:lnTo>
                  <a:lnTo>
                    <a:pt x="3963" y="3408"/>
                  </a:lnTo>
                  <a:lnTo>
                    <a:pt x="3995" y="3404"/>
                  </a:lnTo>
                  <a:lnTo>
                    <a:pt x="4023" y="3396"/>
                  </a:lnTo>
                  <a:lnTo>
                    <a:pt x="4047" y="3381"/>
                  </a:lnTo>
                  <a:lnTo>
                    <a:pt x="4067" y="3361"/>
                  </a:lnTo>
                  <a:lnTo>
                    <a:pt x="4082" y="3336"/>
                  </a:lnTo>
                  <a:lnTo>
                    <a:pt x="4092" y="3307"/>
                  </a:lnTo>
                  <a:lnTo>
                    <a:pt x="4094" y="3276"/>
                  </a:lnTo>
                  <a:lnTo>
                    <a:pt x="4094" y="149"/>
                  </a:lnTo>
                  <a:lnTo>
                    <a:pt x="4093" y="120"/>
                  </a:lnTo>
                  <a:lnTo>
                    <a:pt x="4088" y="97"/>
                  </a:lnTo>
                  <a:lnTo>
                    <a:pt x="4080" y="78"/>
                  </a:lnTo>
                  <a:lnTo>
                    <a:pt x="4067" y="66"/>
                  </a:lnTo>
                  <a:lnTo>
                    <a:pt x="4049" y="57"/>
                  </a:lnTo>
                  <a:lnTo>
                    <a:pt x="4025" y="52"/>
                  </a:lnTo>
                  <a:lnTo>
                    <a:pt x="3997" y="51"/>
                  </a:lnTo>
                  <a:lnTo>
                    <a:pt x="3372" y="51"/>
                  </a:lnTo>
                  <a:lnTo>
                    <a:pt x="3342" y="52"/>
                  </a:lnTo>
                  <a:lnTo>
                    <a:pt x="3318" y="57"/>
                  </a:lnTo>
                  <a:lnTo>
                    <a:pt x="3301" y="66"/>
                  </a:lnTo>
                  <a:lnTo>
                    <a:pt x="3287" y="78"/>
                  </a:lnTo>
                  <a:lnTo>
                    <a:pt x="3280" y="97"/>
                  </a:lnTo>
                  <a:lnTo>
                    <a:pt x="3275" y="120"/>
                  </a:lnTo>
                  <a:lnTo>
                    <a:pt x="3272" y="149"/>
                  </a:lnTo>
                  <a:lnTo>
                    <a:pt x="3272" y="3276"/>
                  </a:lnTo>
                  <a:close/>
                  <a:moveTo>
                    <a:pt x="2549" y="149"/>
                  </a:moveTo>
                  <a:lnTo>
                    <a:pt x="3109" y="149"/>
                  </a:lnTo>
                  <a:lnTo>
                    <a:pt x="3109" y="3276"/>
                  </a:lnTo>
                  <a:lnTo>
                    <a:pt x="2549" y="3276"/>
                  </a:lnTo>
                  <a:lnTo>
                    <a:pt x="2549" y="149"/>
                  </a:lnTo>
                  <a:close/>
                  <a:moveTo>
                    <a:pt x="2418" y="3276"/>
                  </a:moveTo>
                  <a:lnTo>
                    <a:pt x="2422" y="3307"/>
                  </a:lnTo>
                  <a:lnTo>
                    <a:pt x="2430" y="3336"/>
                  </a:lnTo>
                  <a:lnTo>
                    <a:pt x="2445" y="3361"/>
                  </a:lnTo>
                  <a:lnTo>
                    <a:pt x="2465" y="3381"/>
                  </a:lnTo>
                  <a:lnTo>
                    <a:pt x="2490" y="3396"/>
                  </a:lnTo>
                  <a:lnTo>
                    <a:pt x="2518" y="3404"/>
                  </a:lnTo>
                  <a:lnTo>
                    <a:pt x="2549" y="3408"/>
                  </a:lnTo>
                  <a:lnTo>
                    <a:pt x="3109" y="3408"/>
                  </a:lnTo>
                  <a:lnTo>
                    <a:pt x="3140" y="3404"/>
                  </a:lnTo>
                  <a:lnTo>
                    <a:pt x="3168" y="3396"/>
                  </a:lnTo>
                  <a:lnTo>
                    <a:pt x="3193" y="3381"/>
                  </a:lnTo>
                  <a:lnTo>
                    <a:pt x="3213" y="3361"/>
                  </a:lnTo>
                  <a:lnTo>
                    <a:pt x="3228" y="3336"/>
                  </a:lnTo>
                  <a:lnTo>
                    <a:pt x="3236" y="3307"/>
                  </a:lnTo>
                  <a:lnTo>
                    <a:pt x="3240" y="3276"/>
                  </a:lnTo>
                  <a:lnTo>
                    <a:pt x="3240" y="149"/>
                  </a:lnTo>
                  <a:lnTo>
                    <a:pt x="3239" y="120"/>
                  </a:lnTo>
                  <a:lnTo>
                    <a:pt x="3234" y="97"/>
                  </a:lnTo>
                  <a:lnTo>
                    <a:pt x="3225" y="78"/>
                  </a:lnTo>
                  <a:lnTo>
                    <a:pt x="3212" y="66"/>
                  </a:lnTo>
                  <a:lnTo>
                    <a:pt x="3194" y="57"/>
                  </a:lnTo>
                  <a:lnTo>
                    <a:pt x="3171" y="52"/>
                  </a:lnTo>
                  <a:lnTo>
                    <a:pt x="3141" y="51"/>
                  </a:lnTo>
                  <a:lnTo>
                    <a:pt x="2517" y="51"/>
                  </a:lnTo>
                  <a:lnTo>
                    <a:pt x="2487" y="52"/>
                  </a:lnTo>
                  <a:lnTo>
                    <a:pt x="2464" y="57"/>
                  </a:lnTo>
                  <a:lnTo>
                    <a:pt x="2447" y="66"/>
                  </a:lnTo>
                  <a:lnTo>
                    <a:pt x="2433" y="78"/>
                  </a:lnTo>
                  <a:lnTo>
                    <a:pt x="2424" y="97"/>
                  </a:lnTo>
                  <a:lnTo>
                    <a:pt x="2419" y="120"/>
                  </a:lnTo>
                  <a:lnTo>
                    <a:pt x="2418" y="149"/>
                  </a:lnTo>
                  <a:lnTo>
                    <a:pt x="2418" y="3276"/>
                  </a:lnTo>
                  <a:lnTo>
                    <a:pt x="2418" y="3276"/>
                  </a:lnTo>
                  <a:close/>
                  <a:moveTo>
                    <a:pt x="1678" y="149"/>
                  </a:moveTo>
                  <a:lnTo>
                    <a:pt x="2237" y="149"/>
                  </a:lnTo>
                  <a:lnTo>
                    <a:pt x="2237" y="3276"/>
                  </a:lnTo>
                  <a:lnTo>
                    <a:pt x="1678" y="3276"/>
                  </a:lnTo>
                  <a:lnTo>
                    <a:pt x="1678" y="149"/>
                  </a:lnTo>
                  <a:close/>
                  <a:moveTo>
                    <a:pt x="1546" y="3276"/>
                  </a:moveTo>
                  <a:lnTo>
                    <a:pt x="1550" y="3307"/>
                  </a:lnTo>
                  <a:lnTo>
                    <a:pt x="1559" y="3336"/>
                  </a:lnTo>
                  <a:lnTo>
                    <a:pt x="1574" y="3361"/>
                  </a:lnTo>
                  <a:lnTo>
                    <a:pt x="1595" y="3381"/>
                  </a:lnTo>
                  <a:lnTo>
                    <a:pt x="1618" y="3396"/>
                  </a:lnTo>
                  <a:lnTo>
                    <a:pt x="1647" y="3404"/>
                  </a:lnTo>
                  <a:lnTo>
                    <a:pt x="1678" y="3408"/>
                  </a:lnTo>
                  <a:lnTo>
                    <a:pt x="2237" y="3408"/>
                  </a:lnTo>
                  <a:lnTo>
                    <a:pt x="2269" y="3404"/>
                  </a:lnTo>
                  <a:lnTo>
                    <a:pt x="2296" y="3396"/>
                  </a:lnTo>
                  <a:lnTo>
                    <a:pt x="2321" y="3381"/>
                  </a:lnTo>
                  <a:lnTo>
                    <a:pt x="2341" y="3361"/>
                  </a:lnTo>
                  <a:lnTo>
                    <a:pt x="2356" y="3336"/>
                  </a:lnTo>
                  <a:lnTo>
                    <a:pt x="2366" y="3307"/>
                  </a:lnTo>
                  <a:lnTo>
                    <a:pt x="2368" y="3276"/>
                  </a:lnTo>
                  <a:lnTo>
                    <a:pt x="2368" y="149"/>
                  </a:lnTo>
                  <a:lnTo>
                    <a:pt x="2367" y="120"/>
                  </a:lnTo>
                  <a:lnTo>
                    <a:pt x="2362" y="97"/>
                  </a:lnTo>
                  <a:lnTo>
                    <a:pt x="2354" y="78"/>
                  </a:lnTo>
                  <a:lnTo>
                    <a:pt x="2341" y="66"/>
                  </a:lnTo>
                  <a:lnTo>
                    <a:pt x="2323" y="57"/>
                  </a:lnTo>
                  <a:lnTo>
                    <a:pt x="2299" y="52"/>
                  </a:lnTo>
                  <a:lnTo>
                    <a:pt x="2270" y="51"/>
                  </a:lnTo>
                  <a:lnTo>
                    <a:pt x="1645" y="51"/>
                  </a:lnTo>
                  <a:lnTo>
                    <a:pt x="1616" y="52"/>
                  </a:lnTo>
                  <a:lnTo>
                    <a:pt x="1592" y="57"/>
                  </a:lnTo>
                  <a:lnTo>
                    <a:pt x="1575" y="66"/>
                  </a:lnTo>
                  <a:lnTo>
                    <a:pt x="1561" y="78"/>
                  </a:lnTo>
                  <a:lnTo>
                    <a:pt x="1552" y="97"/>
                  </a:lnTo>
                  <a:lnTo>
                    <a:pt x="1548" y="120"/>
                  </a:lnTo>
                  <a:lnTo>
                    <a:pt x="1546" y="149"/>
                  </a:lnTo>
                  <a:lnTo>
                    <a:pt x="1546" y="3276"/>
                  </a:lnTo>
                  <a:close/>
                  <a:moveTo>
                    <a:pt x="1793" y="1038"/>
                  </a:moveTo>
                  <a:lnTo>
                    <a:pt x="1796" y="1056"/>
                  </a:lnTo>
                  <a:lnTo>
                    <a:pt x="1803" y="1071"/>
                  </a:lnTo>
                  <a:lnTo>
                    <a:pt x="1815" y="1083"/>
                  </a:lnTo>
                  <a:lnTo>
                    <a:pt x="1830" y="1092"/>
                  </a:lnTo>
                  <a:lnTo>
                    <a:pt x="1849" y="1098"/>
                  </a:lnTo>
                  <a:lnTo>
                    <a:pt x="1870" y="1102"/>
                  </a:lnTo>
                  <a:lnTo>
                    <a:pt x="1892" y="1103"/>
                  </a:lnTo>
                  <a:lnTo>
                    <a:pt x="2024" y="1103"/>
                  </a:lnTo>
                  <a:lnTo>
                    <a:pt x="2045" y="1102"/>
                  </a:lnTo>
                  <a:lnTo>
                    <a:pt x="2067" y="1098"/>
                  </a:lnTo>
                  <a:lnTo>
                    <a:pt x="2084" y="1092"/>
                  </a:lnTo>
                  <a:lnTo>
                    <a:pt x="2101" y="1083"/>
                  </a:lnTo>
                  <a:lnTo>
                    <a:pt x="2112" y="1071"/>
                  </a:lnTo>
                  <a:lnTo>
                    <a:pt x="2119" y="1056"/>
                  </a:lnTo>
                  <a:lnTo>
                    <a:pt x="2122" y="1038"/>
                  </a:lnTo>
                  <a:lnTo>
                    <a:pt x="2119" y="1020"/>
                  </a:lnTo>
                  <a:lnTo>
                    <a:pt x="2112" y="1005"/>
                  </a:lnTo>
                  <a:lnTo>
                    <a:pt x="2101" y="993"/>
                  </a:lnTo>
                  <a:lnTo>
                    <a:pt x="2084" y="983"/>
                  </a:lnTo>
                  <a:lnTo>
                    <a:pt x="2067" y="977"/>
                  </a:lnTo>
                  <a:lnTo>
                    <a:pt x="2045" y="973"/>
                  </a:lnTo>
                  <a:lnTo>
                    <a:pt x="2024" y="972"/>
                  </a:lnTo>
                  <a:lnTo>
                    <a:pt x="1892" y="972"/>
                  </a:lnTo>
                  <a:lnTo>
                    <a:pt x="1870" y="973"/>
                  </a:lnTo>
                  <a:lnTo>
                    <a:pt x="1849" y="977"/>
                  </a:lnTo>
                  <a:lnTo>
                    <a:pt x="1830" y="983"/>
                  </a:lnTo>
                  <a:lnTo>
                    <a:pt x="1815" y="993"/>
                  </a:lnTo>
                  <a:lnTo>
                    <a:pt x="1803" y="1005"/>
                  </a:lnTo>
                  <a:lnTo>
                    <a:pt x="1796" y="1020"/>
                  </a:lnTo>
                  <a:lnTo>
                    <a:pt x="1793" y="1038"/>
                  </a:lnTo>
                  <a:close/>
                  <a:moveTo>
                    <a:pt x="1793" y="1368"/>
                  </a:moveTo>
                  <a:lnTo>
                    <a:pt x="1796" y="1385"/>
                  </a:lnTo>
                  <a:lnTo>
                    <a:pt x="1803" y="1400"/>
                  </a:lnTo>
                  <a:lnTo>
                    <a:pt x="1815" y="1412"/>
                  </a:lnTo>
                  <a:lnTo>
                    <a:pt x="1830" y="1421"/>
                  </a:lnTo>
                  <a:lnTo>
                    <a:pt x="1849" y="1428"/>
                  </a:lnTo>
                  <a:lnTo>
                    <a:pt x="1870" y="1432"/>
                  </a:lnTo>
                  <a:lnTo>
                    <a:pt x="1892" y="1433"/>
                  </a:lnTo>
                  <a:lnTo>
                    <a:pt x="2024" y="1433"/>
                  </a:lnTo>
                  <a:lnTo>
                    <a:pt x="2045" y="1432"/>
                  </a:lnTo>
                  <a:lnTo>
                    <a:pt x="2067" y="1428"/>
                  </a:lnTo>
                  <a:lnTo>
                    <a:pt x="2084" y="1421"/>
                  </a:lnTo>
                  <a:lnTo>
                    <a:pt x="2101" y="1412"/>
                  </a:lnTo>
                  <a:lnTo>
                    <a:pt x="2112" y="1400"/>
                  </a:lnTo>
                  <a:lnTo>
                    <a:pt x="2119" y="1385"/>
                  </a:lnTo>
                  <a:lnTo>
                    <a:pt x="2122" y="1368"/>
                  </a:lnTo>
                  <a:lnTo>
                    <a:pt x="2119" y="1349"/>
                  </a:lnTo>
                  <a:lnTo>
                    <a:pt x="2112" y="1334"/>
                  </a:lnTo>
                  <a:lnTo>
                    <a:pt x="2101" y="1322"/>
                  </a:lnTo>
                  <a:lnTo>
                    <a:pt x="2084" y="1313"/>
                  </a:lnTo>
                  <a:lnTo>
                    <a:pt x="2067" y="1307"/>
                  </a:lnTo>
                  <a:lnTo>
                    <a:pt x="2045" y="1303"/>
                  </a:lnTo>
                  <a:lnTo>
                    <a:pt x="2024" y="1302"/>
                  </a:lnTo>
                  <a:lnTo>
                    <a:pt x="1892" y="1302"/>
                  </a:lnTo>
                  <a:lnTo>
                    <a:pt x="1870" y="1303"/>
                  </a:lnTo>
                  <a:lnTo>
                    <a:pt x="1849" y="1307"/>
                  </a:lnTo>
                  <a:lnTo>
                    <a:pt x="1830" y="1313"/>
                  </a:lnTo>
                  <a:lnTo>
                    <a:pt x="1815" y="1322"/>
                  </a:lnTo>
                  <a:lnTo>
                    <a:pt x="1803" y="1334"/>
                  </a:lnTo>
                  <a:lnTo>
                    <a:pt x="1796" y="1349"/>
                  </a:lnTo>
                  <a:lnTo>
                    <a:pt x="1793" y="1368"/>
                  </a:lnTo>
                  <a:close/>
                  <a:moveTo>
                    <a:pt x="1793" y="1680"/>
                  </a:moveTo>
                  <a:lnTo>
                    <a:pt x="1796" y="1698"/>
                  </a:lnTo>
                  <a:lnTo>
                    <a:pt x="1803" y="1713"/>
                  </a:lnTo>
                  <a:lnTo>
                    <a:pt x="1815" y="1725"/>
                  </a:lnTo>
                  <a:lnTo>
                    <a:pt x="1830" y="1734"/>
                  </a:lnTo>
                  <a:lnTo>
                    <a:pt x="1849" y="1741"/>
                  </a:lnTo>
                  <a:lnTo>
                    <a:pt x="1870" y="1745"/>
                  </a:lnTo>
                  <a:lnTo>
                    <a:pt x="1892" y="1746"/>
                  </a:lnTo>
                  <a:lnTo>
                    <a:pt x="2024" y="1746"/>
                  </a:lnTo>
                  <a:lnTo>
                    <a:pt x="2045" y="1745"/>
                  </a:lnTo>
                  <a:lnTo>
                    <a:pt x="2067" y="1741"/>
                  </a:lnTo>
                  <a:lnTo>
                    <a:pt x="2084" y="1734"/>
                  </a:lnTo>
                  <a:lnTo>
                    <a:pt x="2101" y="1725"/>
                  </a:lnTo>
                  <a:lnTo>
                    <a:pt x="2112" y="1713"/>
                  </a:lnTo>
                  <a:lnTo>
                    <a:pt x="2119" y="1698"/>
                  </a:lnTo>
                  <a:lnTo>
                    <a:pt x="2122" y="1680"/>
                  </a:lnTo>
                  <a:lnTo>
                    <a:pt x="2119" y="1662"/>
                  </a:lnTo>
                  <a:lnTo>
                    <a:pt x="2112" y="1647"/>
                  </a:lnTo>
                  <a:lnTo>
                    <a:pt x="2101" y="1634"/>
                  </a:lnTo>
                  <a:lnTo>
                    <a:pt x="2084" y="1626"/>
                  </a:lnTo>
                  <a:lnTo>
                    <a:pt x="2067" y="1620"/>
                  </a:lnTo>
                  <a:lnTo>
                    <a:pt x="2045" y="1616"/>
                  </a:lnTo>
                  <a:lnTo>
                    <a:pt x="2024" y="1615"/>
                  </a:lnTo>
                  <a:lnTo>
                    <a:pt x="1892" y="1615"/>
                  </a:lnTo>
                  <a:lnTo>
                    <a:pt x="1870" y="1616"/>
                  </a:lnTo>
                  <a:lnTo>
                    <a:pt x="1849" y="1620"/>
                  </a:lnTo>
                  <a:lnTo>
                    <a:pt x="1830" y="1626"/>
                  </a:lnTo>
                  <a:lnTo>
                    <a:pt x="1815" y="1634"/>
                  </a:lnTo>
                  <a:lnTo>
                    <a:pt x="1803" y="1647"/>
                  </a:lnTo>
                  <a:lnTo>
                    <a:pt x="1796" y="1662"/>
                  </a:lnTo>
                  <a:lnTo>
                    <a:pt x="1793" y="1680"/>
                  </a:lnTo>
                  <a:close/>
                  <a:moveTo>
                    <a:pt x="1793" y="709"/>
                  </a:moveTo>
                  <a:lnTo>
                    <a:pt x="1796" y="727"/>
                  </a:lnTo>
                  <a:lnTo>
                    <a:pt x="1803" y="742"/>
                  </a:lnTo>
                  <a:lnTo>
                    <a:pt x="1815" y="755"/>
                  </a:lnTo>
                  <a:lnTo>
                    <a:pt x="1830" y="763"/>
                  </a:lnTo>
                  <a:lnTo>
                    <a:pt x="1849" y="769"/>
                  </a:lnTo>
                  <a:lnTo>
                    <a:pt x="1870" y="773"/>
                  </a:lnTo>
                  <a:lnTo>
                    <a:pt x="1892" y="774"/>
                  </a:lnTo>
                  <a:lnTo>
                    <a:pt x="2024" y="774"/>
                  </a:lnTo>
                  <a:lnTo>
                    <a:pt x="2045" y="773"/>
                  </a:lnTo>
                  <a:lnTo>
                    <a:pt x="2067" y="769"/>
                  </a:lnTo>
                  <a:lnTo>
                    <a:pt x="2084" y="763"/>
                  </a:lnTo>
                  <a:lnTo>
                    <a:pt x="2101" y="755"/>
                  </a:lnTo>
                  <a:lnTo>
                    <a:pt x="2112" y="742"/>
                  </a:lnTo>
                  <a:lnTo>
                    <a:pt x="2119" y="727"/>
                  </a:lnTo>
                  <a:lnTo>
                    <a:pt x="2122" y="709"/>
                  </a:lnTo>
                  <a:lnTo>
                    <a:pt x="2119" y="691"/>
                  </a:lnTo>
                  <a:lnTo>
                    <a:pt x="2112" y="675"/>
                  </a:lnTo>
                  <a:lnTo>
                    <a:pt x="2101" y="664"/>
                  </a:lnTo>
                  <a:lnTo>
                    <a:pt x="2084" y="654"/>
                  </a:lnTo>
                  <a:lnTo>
                    <a:pt x="2067" y="648"/>
                  </a:lnTo>
                  <a:lnTo>
                    <a:pt x="2045" y="644"/>
                  </a:lnTo>
                  <a:lnTo>
                    <a:pt x="2024" y="643"/>
                  </a:lnTo>
                  <a:lnTo>
                    <a:pt x="1892" y="643"/>
                  </a:lnTo>
                  <a:lnTo>
                    <a:pt x="1870" y="644"/>
                  </a:lnTo>
                  <a:lnTo>
                    <a:pt x="1849" y="648"/>
                  </a:lnTo>
                  <a:lnTo>
                    <a:pt x="1830" y="654"/>
                  </a:lnTo>
                  <a:lnTo>
                    <a:pt x="1815" y="664"/>
                  </a:lnTo>
                  <a:lnTo>
                    <a:pt x="1803" y="675"/>
                  </a:lnTo>
                  <a:lnTo>
                    <a:pt x="1796" y="691"/>
                  </a:lnTo>
                  <a:lnTo>
                    <a:pt x="1793" y="709"/>
                  </a:lnTo>
                  <a:close/>
                  <a:moveTo>
                    <a:pt x="959" y="112"/>
                  </a:moveTo>
                  <a:lnTo>
                    <a:pt x="1498" y="259"/>
                  </a:lnTo>
                  <a:lnTo>
                    <a:pt x="671" y="3275"/>
                  </a:lnTo>
                  <a:lnTo>
                    <a:pt x="133" y="3128"/>
                  </a:lnTo>
                  <a:lnTo>
                    <a:pt x="959" y="112"/>
                  </a:lnTo>
                  <a:close/>
                  <a:moveTo>
                    <a:pt x="5" y="3093"/>
                  </a:moveTo>
                  <a:lnTo>
                    <a:pt x="0" y="3120"/>
                  </a:lnTo>
                  <a:lnTo>
                    <a:pt x="1" y="3146"/>
                  </a:lnTo>
                  <a:lnTo>
                    <a:pt x="6" y="3171"/>
                  </a:lnTo>
                  <a:lnTo>
                    <a:pt x="16" y="3195"/>
                  </a:lnTo>
                  <a:lnTo>
                    <a:pt x="30" y="3214"/>
                  </a:lnTo>
                  <a:lnTo>
                    <a:pt x="48" y="3232"/>
                  </a:lnTo>
                  <a:lnTo>
                    <a:pt x="72" y="3245"/>
                  </a:lnTo>
                  <a:lnTo>
                    <a:pt x="98" y="3254"/>
                  </a:lnTo>
                  <a:lnTo>
                    <a:pt x="636" y="3403"/>
                  </a:lnTo>
                  <a:lnTo>
                    <a:pt x="663" y="3408"/>
                  </a:lnTo>
                  <a:lnTo>
                    <a:pt x="691" y="3407"/>
                  </a:lnTo>
                  <a:lnTo>
                    <a:pt x="715" y="3402"/>
                  </a:lnTo>
                  <a:lnTo>
                    <a:pt x="738" y="3392"/>
                  </a:lnTo>
                  <a:lnTo>
                    <a:pt x="758" y="3378"/>
                  </a:lnTo>
                  <a:lnTo>
                    <a:pt x="775" y="3360"/>
                  </a:lnTo>
                  <a:lnTo>
                    <a:pt x="789" y="3336"/>
                  </a:lnTo>
                  <a:lnTo>
                    <a:pt x="799" y="3310"/>
                  </a:lnTo>
                  <a:lnTo>
                    <a:pt x="1624" y="294"/>
                  </a:lnTo>
                  <a:lnTo>
                    <a:pt x="1631" y="266"/>
                  </a:lnTo>
                  <a:lnTo>
                    <a:pt x="1633" y="242"/>
                  </a:lnTo>
                  <a:lnTo>
                    <a:pt x="1629" y="222"/>
                  </a:lnTo>
                  <a:lnTo>
                    <a:pt x="1619" y="206"/>
                  </a:lnTo>
                  <a:lnTo>
                    <a:pt x="1605" y="194"/>
                  </a:lnTo>
                  <a:lnTo>
                    <a:pt x="1583" y="182"/>
                  </a:lnTo>
                  <a:lnTo>
                    <a:pt x="1556" y="174"/>
                  </a:lnTo>
                  <a:lnTo>
                    <a:pt x="954" y="7"/>
                  </a:lnTo>
                  <a:lnTo>
                    <a:pt x="925" y="1"/>
                  </a:lnTo>
                  <a:lnTo>
                    <a:pt x="900" y="0"/>
                  </a:lnTo>
                  <a:lnTo>
                    <a:pt x="882" y="4"/>
                  </a:lnTo>
                  <a:lnTo>
                    <a:pt x="866" y="12"/>
                  </a:lnTo>
                  <a:lnTo>
                    <a:pt x="852" y="27"/>
                  </a:lnTo>
                  <a:lnTo>
                    <a:pt x="841" y="50"/>
                  </a:lnTo>
                  <a:lnTo>
                    <a:pt x="832" y="77"/>
                  </a:lnTo>
                  <a:lnTo>
                    <a:pt x="5" y="3093"/>
                  </a:lnTo>
                  <a:close/>
                  <a:moveTo>
                    <a:pt x="835" y="999"/>
                  </a:moveTo>
                  <a:lnTo>
                    <a:pt x="832" y="1018"/>
                  </a:lnTo>
                  <a:lnTo>
                    <a:pt x="836" y="1034"/>
                  </a:lnTo>
                  <a:lnTo>
                    <a:pt x="844" y="1049"/>
                  </a:lnTo>
                  <a:lnTo>
                    <a:pt x="857" y="1062"/>
                  </a:lnTo>
                  <a:lnTo>
                    <a:pt x="873" y="1072"/>
                  </a:lnTo>
                  <a:lnTo>
                    <a:pt x="892" y="1082"/>
                  </a:lnTo>
                  <a:lnTo>
                    <a:pt x="913" y="1090"/>
                  </a:lnTo>
                  <a:lnTo>
                    <a:pt x="1039" y="1124"/>
                  </a:lnTo>
                  <a:lnTo>
                    <a:pt x="1061" y="1128"/>
                  </a:lnTo>
                  <a:lnTo>
                    <a:pt x="1083" y="1131"/>
                  </a:lnTo>
                  <a:lnTo>
                    <a:pt x="1101" y="1129"/>
                  </a:lnTo>
                  <a:lnTo>
                    <a:pt x="1118" y="1124"/>
                  </a:lnTo>
                  <a:lnTo>
                    <a:pt x="1133" y="1116"/>
                  </a:lnTo>
                  <a:lnTo>
                    <a:pt x="1145" y="1103"/>
                  </a:lnTo>
                  <a:lnTo>
                    <a:pt x="1152" y="1086"/>
                  </a:lnTo>
                  <a:lnTo>
                    <a:pt x="1154" y="1069"/>
                  </a:lnTo>
                  <a:lnTo>
                    <a:pt x="1151" y="1051"/>
                  </a:lnTo>
                  <a:lnTo>
                    <a:pt x="1143" y="1038"/>
                  </a:lnTo>
                  <a:lnTo>
                    <a:pt x="1131" y="1024"/>
                  </a:lnTo>
                  <a:lnTo>
                    <a:pt x="1115" y="1013"/>
                  </a:lnTo>
                  <a:lnTo>
                    <a:pt x="1095" y="1004"/>
                  </a:lnTo>
                  <a:lnTo>
                    <a:pt x="1074" y="997"/>
                  </a:lnTo>
                  <a:lnTo>
                    <a:pt x="947" y="962"/>
                  </a:lnTo>
                  <a:lnTo>
                    <a:pt x="925" y="957"/>
                  </a:lnTo>
                  <a:lnTo>
                    <a:pt x="904" y="956"/>
                  </a:lnTo>
                  <a:lnTo>
                    <a:pt x="885" y="957"/>
                  </a:lnTo>
                  <a:lnTo>
                    <a:pt x="868" y="962"/>
                  </a:lnTo>
                  <a:lnTo>
                    <a:pt x="853" y="971"/>
                  </a:lnTo>
                  <a:lnTo>
                    <a:pt x="842" y="983"/>
                  </a:lnTo>
                  <a:lnTo>
                    <a:pt x="835" y="999"/>
                  </a:lnTo>
                  <a:close/>
                  <a:moveTo>
                    <a:pt x="748" y="1317"/>
                  </a:moveTo>
                  <a:lnTo>
                    <a:pt x="745" y="1335"/>
                  </a:lnTo>
                  <a:lnTo>
                    <a:pt x="749" y="1352"/>
                  </a:lnTo>
                  <a:lnTo>
                    <a:pt x="756" y="1366"/>
                  </a:lnTo>
                  <a:lnTo>
                    <a:pt x="769" y="1379"/>
                  </a:lnTo>
                  <a:lnTo>
                    <a:pt x="785" y="1390"/>
                  </a:lnTo>
                  <a:lnTo>
                    <a:pt x="805" y="1400"/>
                  </a:lnTo>
                  <a:lnTo>
                    <a:pt x="826" y="1406"/>
                  </a:lnTo>
                  <a:lnTo>
                    <a:pt x="952" y="1441"/>
                  </a:lnTo>
                  <a:lnTo>
                    <a:pt x="975" y="1446"/>
                  </a:lnTo>
                  <a:lnTo>
                    <a:pt x="996" y="1448"/>
                  </a:lnTo>
                  <a:lnTo>
                    <a:pt x="1014" y="1447"/>
                  </a:lnTo>
                  <a:lnTo>
                    <a:pt x="1032" y="1442"/>
                  </a:lnTo>
                  <a:lnTo>
                    <a:pt x="1047" y="1433"/>
                  </a:lnTo>
                  <a:lnTo>
                    <a:pt x="1058" y="1421"/>
                  </a:lnTo>
                  <a:lnTo>
                    <a:pt x="1065" y="1404"/>
                  </a:lnTo>
                  <a:lnTo>
                    <a:pt x="1068" y="1386"/>
                  </a:lnTo>
                  <a:lnTo>
                    <a:pt x="1064" y="1369"/>
                  </a:lnTo>
                  <a:lnTo>
                    <a:pt x="1055" y="1354"/>
                  </a:lnTo>
                  <a:lnTo>
                    <a:pt x="1043" y="1342"/>
                  </a:lnTo>
                  <a:lnTo>
                    <a:pt x="1028" y="1330"/>
                  </a:lnTo>
                  <a:lnTo>
                    <a:pt x="1008" y="1322"/>
                  </a:lnTo>
                  <a:lnTo>
                    <a:pt x="987" y="1314"/>
                  </a:lnTo>
                  <a:lnTo>
                    <a:pt x="861" y="1280"/>
                  </a:lnTo>
                  <a:lnTo>
                    <a:pt x="838" y="1275"/>
                  </a:lnTo>
                  <a:lnTo>
                    <a:pt x="817" y="1273"/>
                  </a:lnTo>
                  <a:lnTo>
                    <a:pt x="799" y="1275"/>
                  </a:lnTo>
                  <a:lnTo>
                    <a:pt x="781" y="1280"/>
                  </a:lnTo>
                  <a:lnTo>
                    <a:pt x="766" y="1287"/>
                  </a:lnTo>
                  <a:lnTo>
                    <a:pt x="755" y="1301"/>
                  </a:lnTo>
                  <a:lnTo>
                    <a:pt x="748" y="1317"/>
                  </a:lnTo>
                  <a:close/>
                  <a:moveTo>
                    <a:pt x="665" y="1618"/>
                  </a:moveTo>
                  <a:lnTo>
                    <a:pt x="663" y="1637"/>
                  </a:lnTo>
                  <a:lnTo>
                    <a:pt x="666" y="1653"/>
                  </a:lnTo>
                  <a:lnTo>
                    <a:pt x="675" y="1668"/>
                  </a:lnTo>
                  <a:lnTo>
                    <a:pt x="687" y="1680"/>
                  </a:lnTo>
                  <a:lnTo>
                    <a:pt x="703" y="1692"/>
                  </a:lnTo>
                  <a:lnTo>
                    <a:pt x="722" y="1702"/>
                  </a:lnTo>
                  <a:lnTo>
                    <a:pt x="743" y="1708"/>
                  </a:lnTo>
                  <a:lnTo>
                    <a:pt x="869" y="1742"/>
                  </a:lnTo>
                  <a:lnTo>
                    <a:pt x="892" y="1747"/>
                  </a:lnTo>
                  <a:lnTo>
                    <a:pt x="913" y="1750"/>
                  </a:lnTo>
                  <a:lnTo>
                    <a:pt x="932" y="1749"/>
                  </a:lnTo>
                  <a:lnTo>
                    <a:pt x="950" y="1744"/>
                  </a:lnTo>
                  <a:lnTo>
                    <a:pt x="963" y="1735"/>
                  </a:lnTo>
                  <a:lnTo>
                    <a:pt x="975" y="1723"/>
                  </a:lnTo>
                  <a:lnTo>
                    <a:pt x="982" y="1705"/>
                  </a:lnTo>
                  <a:lnTo>
                    <a:pt x="985" y="1688"/>
                  </a:lnTo>
                  <a:lnTo>
                    <a:pt x="981" y="1670"/>
                  </a:lnTo>
                  <a:lnTo>
                    <a:pt x="973" y="1656"/>
                  </a:lnTo>
                  <a:lnTo>
                    <a:pt x="961" y="1643"/>
                  </a:lnTo>
                  <a:lnTo>
                    <a:pt x="945" y="1632"/>
                  </a:lnTo>
                  <a:lnTo>
                    <a:pt x="926" y="1623"/>
                  </a:lnTo>
                  <a:lnTo>
                    <a:pt x="904" y="1616"/>
                  </a:lnTo>
                  <a:lnTo>
                    <a:pt x="777" y="1581"/>
                  </a:lnTo>
                  <a:lnTo>
                    <a:pt x="756" y="1576"/>
                  </a:lnTo>
                  <a:lnTo>
                    <a:pt x="735" y="1575"/>
                  </a:lnTo>
                  <a:lnTo>
                    <a:pt x="715" y="1576"/>
                  </a:lnTo>
                  <a:lnTo>
                    <a:pt x="698" y="1581"/>
                  </a:lnTo>
                  <a:lnTo>
                    <a:pt x="683" y="1589"/>
                  </a:lnTo>
                  <a:lnTo>
                    <a:pt x="672" y="1602"/>
                  </a:lnTo>
                  <a:lnTo>
                    <a:pt x="665" y="1618"/>
                  </a:lnTo>
                  <a:close/>
                  <a:moveTo>
                    <a:pt x="921" y="683"/>
                  </a:moveTo>
                  <a:lnTo>
                    <a:pt x="920" y="700"/>
                  </a:lnTo>
                  <a:lnTo>
                    <a:pt x="923" y="717"/>
                  </a:lnTo>
                  <a:lnTo>
                    <a:pt x="931" y="731"/>
                  </a:lnTo>
                  <a:lnTo>
                    <a:pt x="944" y="745"/>
                  </a:lnTo>
                  <a:lnTo>
                    <a:pt x="960" y="756"/>
                  </a:lnTo>
                  <a:lnTo>
                    <a:pt x="978" y="765"/>
                  </a:lnTo>
                  <a:lnTo>
                    <a:pt x="999" y="772"/>
                  </a:lnTo>
                  <a:lnTo>
                    <a:pt x="1126" y="807"/>
                  </a:lnTo>
                  <a:lnTo>
                    <a:pt x="1148" y="812"/>
                  </a:lnTo>
                  <a:lnTo>
                    <a:pt x="1169" y="813"/>
                  </a:lnTo>
                  <a:lnTo>
                    <a:pt x="1189" y="812"/>
                  </a:lnTo>
                  <a:lnTo>
                    <a:pt x="1205" y="807"/>
                  </a:lnTo>
                  <a:lnTo>
                    <a:pt x="1220" y="798"/>
                  </a:lnTo>
                  <a:lnTo>
                    <a:pt x="1231" y="786"/>
                  </a:lnTo>
                  <a:lnTo>
                    <a:pt x="1239" y="769"/>
                  </a:lnTo>
                  <a:lnTo>
                    <a:pt x="1241" y="751"/>
                  </a:lnTo>
                  <a:lnTo>
                    <a:pt x="1238" y="735"/>
                  </a:lnTo>
                  <a:lnTo>
                    <a:pt x="1230" y="720"/>
                  </a:lnTo>
                  <a:lnTo>
                    <a:pt x="1218" y="706"/>
                  </a:lnTo>
                  <a:lnTo>
                    <a:pt x="1202" y="696"/>
                  </a:lnTo>
                  <a:lnTo>
                    <a:pt x="1183" y="686"/>
                  </a:lnTo>
                  <a:lnTo>
                    <a:pt x="1162" y="679"/>
                  </a:lnTo>
                  <a:lnTo>
                    <a:pt x="1034" y="644"/>
                  </a:lnTo>
                  <a:lnTo>
                    <a:pt x="1013" y="640"/>
                  </a:lnTo>
                  <a:lnTo>
                    <a:pt x="992" y="638"/>
                  </a:lnTo>
                  <a:lnTo>
                    <a:pt x="972" y="639"/>
                  </a:lnTo>
                  <a:lnTo>
                    <a:pt x="955" y="644"/>
                  </a:lnTo>
                  <a:lnTo>
                    <a:pt x="940" y="653"/>
                  </a:lnTo>
                  <a:lnTo>
                    <a:pt x="929" y="665"/>
                  </a:lnTo>
                  <a:lnTo>
                    <a:pt x="921" y="683"/>
                  </a:lnTo>
                  <a:close/>
                  <a:moveTo>
                    <a:pt x="2665" y="1038"/>
                  </a:moveTo>
                  <a:lnTo>
                    <a:pt x="2667" y="1056"/>
                  </a:lnTo>
                  <a:lnTo>
                    <a:pt x="2675" y="1071"/>
                  </a:lnTo>
                  <a:lnTo>
                    <a:pt x="2686" y="1083"/>
                  </a:lnTo>
                  <a:lnTo>
                    <a:pt x="2702" y="1092"/>
                  </a:lnTo>
                  <a:lnTo>
                    <a:pt x="2721" y="1098"/>
                  </a:lnTo>
                  <a:lnTo>
                    <a:pt x="2740" y="1102"/>
                  </a:lnTo>
                  <a:lnTo>
                    <a:pt x="2763" y="1103"/>
                  </a:lnTo>
                  <a:lnTo>
                    <a:pt x="2894" y="1103"/>
                  </a:lnTo>
                  <a:lnTo>
                    <a:pt x="2918" y="1102"/>
                  </a:lnTo>
                  <a:lnTo>
                    <a:pt x="2938" y="1098"/>
                  </a:lnTo>
                  <a:lnTo>
                    <a:pt x="2956" y="1092"/>
                  </a:lnTo>
                  <a:lnTo>
                    <a:pt x="2971" y="1083"/>
                  </a:lnTo>
                  <a:lnTo>
                    <a:pt x="2983" y="1071"/>
                  </a:lnTo>
                  <a:lnTo>
                    <a:pt x="2991" y="1056"/>
                  </a:lnTo>
                  <a:lnTo>
                    <a:pt x="2993" y="1038"/>
                  </a:lnTo>
                  <a:lnTo>
                    <a:pt x="2991" y="1020"/>
                  </a:lnTo>
                  <a:lnTo>
                    <a:pt x="2983" y="1005"/>
                  </a:lnTo>
                  <a:lnTo>
                    <a:pt x="2971" y="993"/>
                  </a:lnTo>
                  <a:lnTo>
                    <a:pt x="2956" y="983"/>
                  </a:lnTo>
                  <a:lnTo>
                    <a:pt x="2938" y="977"/>
                  </a:lnTo>
                  <a:lnTo>
                    <a:pt x="2918" y="973"/>
                  </a:lnTo>
                  <a:lnTo>
                    <a:pt x="2894" y="972"/>
                  </a:lnTo>
                  <a:lnTo>
                    <a:pt x="2763" y="972"/>
                  </a:lnTo>
                  <a:lnTo>
                    <a:pt x="2740" y="973"/>
                  </a:lnTo>
                  <a:lnTo>
                    <a:pt x="2721" y="977"/>
                  </a:lnTo>
                  <a:lnTo>
                    <a:pt x="2702" y="983"/>
                  </a:lnTo>
                  <a:lnTo>
                    <a:pt x="2686" y="993"/>
                  </a:lnTo>
                  <a:lnTo>
                    <a:pt x="2675" y="1005"/>
                  </a:lnTo>
                  <a:lnTo>
                    <a:pt x="2667" y="1020"/>
                  </a:lnTo>
                  <a:lnTo>
                    <a:pt x="2665" y="1038"/>
                  </a:lnTo>
                  <a:close/>
                  <a:moveTo>
                    <a:pt x="2665" y="1368"/>
                  </a:moveTo>
                  <a:lnTo>
                    <a:pt x="2667" y="1385"/>
                  </a:lnTo>
                  <a:lnTo>
                    <a:pt x="2675" y="1400"/>
                  </a:lnTo>
                  <a:lnTo>
                    <a:pt x="2686" y="1412"/>
                  </a:lnTo>
                  <a:lnTo>
                    <a:pt x="2702" y="1421"/>
                  </a:lnTo>
                  <a:lnTo>
                    <a:pt x="2721" y="1428"/>
                  </a:lnTo>
                  <a:lnTo>
                    <a:pt x="2740" y="1432"/>
                  </a:lnTo>
                  <a:lnTo>
                    <a:pt x="2763" y="1433"/>
                  </a:lnTo>
                  <a:lnTo>
                    <a:pt x="2894" y="1433"/>
                  </a:lnTo>
                  <a:lnTo>
                    <a:pt x="2918" y="1432"/>
                  </a:lnTo>
                  <a:lnTo>
                    <a:pt x="2938" y="1428"/>
                  </a:lnTo>
                  <a:lnTo>
                    <a:pt x="2956" y="1421"/>
                  </a:lnTo>
                  <a:lnTo>
                    <a:pt x="2971" y="1412"/>
                  </a:lnTo>
                  <a:lnTo>
                    <a:pt x="2983" y="1400"/>
                  </a:lnTo>
                  <a:lnTo>
                    <a:pt x="2991" y="1385"/>
                  </a:lnTo>
                  <a:lnTo>
                    <a:pt x="2993" y="1368"/>
                  </a:lnTo>
                  <a:lnTo>
                    <a:pt x="2991" y="1349"/>
                  </a:lnTo>
                  <a:lnTo>
                    <a:pt x="2983" y="1334"/>
                  </a:lnTo>
                  <a:lnTo>
                    <a:pt x="2971" y="1322"/>
                  </a:lnTo>
                  <a:lnTo>
                    <a:pt x="2956" y="1313"/>
                  </a:lnTo>
                  <a:lnTo>
                    <a:pt x="2938" y="1307"/>
                  </a:lnTo>
                  <a:lnTo>
                    <a:pt x="2918" y="1303"/>
                  </a:lnTo>
                  <a:lnTo>
                    <a:pt x="2894" y="1302"/>
                  </a:lnTo>
                  <a:lnTo>
                    <a:pt x="2763" y="1302"/>
                  </a:lnTo>
                  <a:lnTo>
                    <a:pt x="2740" y="1303"/>
                  </a:lnTo>
                  <a:lnTo>
                    <a:pt x="2721" y="1307"/>
                  </a:lnTo>
                  <a:lnTo>
                    <a:pt x="2702" y="1313"/>
                  </a:lnTo>
                  <a:lnTo>
                    <a:pt x="2686" y="1322"/>
                  </a:lnTo>
                  <a:lnTo>
                    <a:pt x="2675" y="1334"/>
                  </a:lnTo>
                  <a:lnTo>
                    <a:pt x="2667" y="1349"/>
                  </a:lnTo>
                  <a:lnTo>
                    <a:pt x="2665" y="1368"/>
                  </a:lnTo>
                  <a:close/>
                  <a:moveTo>
                    <a:pt x="2665" y="1680"/>
                  </a:moveTo>
                  <a:lnTo>
                    <a:pt x="2667" y="1698"/>
                  </a:lnTo>
                  <a:lnTo>
                    <a:pt x="2675" y="1713"/>
                  </a:lnTo>
                  <a:lnTo>
                    <a:pt x="2686" y="1725"/>
                  </a:lnTo>
                  <a:lnTo>
                    <a:pt x="2702" y="1734"/>
                  </a:lnTo>
                  <a:lnTo>
                    <a:pt x="2721" y="1741"/>
                  </a:lnTo>
                  <a:lnTo>
                    <a:pt x="2740" y="1745"/>
                  </a:lnTo>
                  <a:lnTo>
                    <a:pt x="2763" y="1746"/>
                  </a:lnTo>
                  <a:lnTo>
                    <a:pt x="2894" y="1746"/>
                  </a:lnTo>
                  <a:lnTo>
                    <a:pt x="2918" y="1745"/>
                  </a:lnTo>
                  <a:lnTo>
                    <a:pt x="2938" y="1741"/>
                  </a:lnTo>
                  <a:lnTo>
                    <a:pt x="2956" y="1734"/>
                  </a:lnTo>
                  <a:lnTo>
                    <a:pt x="2971" y="1725"/>
                  </a:lnTo>
                  <a:lnTo>
                    <a:pt x="2983" y="1713"/>
                  </a:lnTo>
                  <a:lnTo>
                    <a:pt x="2991" y="1698"/>
                  </a:lnTo>
                  <a:lnTo>
                    <a:pt x="2993" y="1680"/>
                  </a:lnTo>
                  <a:lnTo>
                    <a:pt x="2991" y="1662"/>
                  </a:lnTo>
                  <a:lnTo>
                    <a:pt x="2983" y="1647"/>
                  </a:lnTo>
                  <a:lnTo>
                    <a:pt x="2971" y="1634"/>
                  </a:lnTo>
                  <a:lnTo>
                    <a:pt x="2956" y="1626"/>
                  </a:lnTo>
                  <a:lnTo>
                    <a:pt x="2938" y="1620"/>
                  </a:lnTo>
                  <a:lnTo>
                    <a:pt x="2918" y="1616"/>
                  </a:lnTo>
                  <a:lnTo>
                    <a:pt x="2894" y="1615"/>
                  </a:lnTo>
                  <a:lnTo>
                    <a:pt x="2763" y="1615"/>
                  </a:lnTo>
                  <a:lnTo>
                    <a:pt x="2740" y="1616"/>
                  </a:lnTo>
                  <a:lnTo>
                    <a:pt x="2721" y="1620"/>
                  </a:lnTo>
                  <a:lnTo>
                    <a:pt x="2702" y="1626"/>
                  </a:lnTo>
                  <a:lnTo>
                    <a:pt x="2686" y="1634"/>
                  </a:lnTo>
                  <a:lnTo>
                    <a:pt x="2675" y="1647"/>
                  </a:lnTo>
                  <a:lnTo>
                    <a:pt x="2667" y="1662"/>
                  </a:lnTo>
                  <a:lnTo>
                    <a:pt x="2665" y="1680"/>
                  </a:lnTo>
                  <a:close/>
                  <a:moveTo>
                    <a:pt x="2665" y="709"/>
                  </a:moveTo>
                  <a:lnTo>
                    <a:pt x="2667" y="727"/>
                  </a:lnTo>
                  <a:lnTo>
                    <a:pt x="2675" y="742"/>
                  </a:lnTo>
                  <a:lnTo>
                    <a:pt x="2686" y="755"/>
                  </a:lnTo>
                  <a:lnTo>
                    <a:pt x="2702" y="763"/>
                  </a:lnTo>
                  <a:lnTo>
                    <a:pt x="2721" y="769"/>
                  </a:lnTo>
                  <a:lnTo>
                    <a:pt x="2740" y="773"/>
                  </a:lnTo>
                  <a:lnTo>
                    <a:pt x="2763" y="774"/>
                  </a:lnTo>
                  <a:lnTo>
                    <a:pt x="2894" y="774"/>
                  </a:lnTo>
                  <a:lnTo>
                    <a:pt x="2918" y="773"/>
                  </a:lnTo>
                  <a:lnTo>
                    <a:pt x="2938" y="769"/>
                  </a:lnTo>
                  <a:lnTo>
                    <a:pt x="2956" y="763"/>
                  </a:lnTo>
                  <a:lnTo>
                    <a:pt x="2971" y="755"/>
                  </a:lnTo>
                  <a:lnTo>
                    <a:pt x="2983" y="742"/>
                  </a:lnTo>
                  <a:lnTo>
                    <a:pt x="2991" y="727"/>
                  </a:lnTo>
                  <a:lnTo>
                    <a:pt x="2993" y="709"/>
                  </a:lnTo>
                  <a:lnTo>
                    <a:pt x="2991" y="691"/>
                  </a:lnTo>
                  <a:lnTo>
                    <a:pt x="2983" y="675"/>
                  </a:lnTo>
                  <a:lnTo>
                    <a:pt x="2971" y="664"/>
                  </a:lnTo>
                  <a:lnTo>
                    <a:pt x="2956" y="654"/>
                  </a:lnTo>
                  <a:lnTo>
                    <a:pt x="2938" y="648"/>
                  </a:lnTo>
                  <a:lnTo>
                    <a:pt x="2918" y="644"/>
                  </a:lnTo>
                  <a:lnTo>
                    <a:pt x="2894" y="643"/>
                  </a:lnTo>
                  <a:lnTo>
                    <a:pt x="2763" y="643"/>
                  </a:lnTo>
                  <a:lnTo>
                    <a:pt x="2740" y="644"/>
                  </a:lnTo>
                  <a:lnTo>
                    <a:pt x="2721" y="648"/>
                  </a:lnTo>
                  <a:lnTo>
                    <a:pt x="2702" y="654"/>
                  </a:lnTo>
                  <a:lnTo>
                    <a:pt x="2686" y="664"/>
                  </a:lnTo>
                  <a:lnTo>
                    <a:pt x="2675" y="675"/>
                  </a:lnTo>
                  <a:lnTo>
                    <a:pt x="2667" y="691"/>
                  </a:lnTo>
                  <a:lnTo>
                    <a:pt x="2665" y="709"/>
                  </a:lnTo>
                  <a:close/>
                  <a:moveTo>
                    <a:pt x="3519" y="1038"/>
                  </a:moveTo>
                  <a:lnTo>
                    <a:pt x="3522" y="1056"/>
                  </a:lnTo>
                  <a:lnTo>
                    <a:pt x="3529" y="1071"/>
                  </a:lnTo>
                  <a:lnTo>
                    <a:pt x="3541" y="1083"/>
                  </a:lnTo>
                  <a:lnTo>
                    <a:pt x="3556" y="1092"/>
                  </a:lnTo>
                  <a:lnTo>
                    <a:pt x="3575" y="1098"/>
                  </a:lnTo>
                  <a:lnTo>
                    <a:pt x="3596" y="1102"/>
                  </a:lnTo>
                  <a:lnTo>
                    <a:pt x="3618" y="1103"/>
                  </a:lnTo>
                  <a:lnTo>
                    <a:pt x="3750" y="1103"/>
                  </a:lnTo>
                  <a:lnTo>
                    <a:pt x="3772" y="1102"/>
                  </a:lnTo>
                  <a:lnTo>
                    <a:pt x="3793" y="1098"/>
                  </a:lnTo>
                  <a:lnTo>
                    <a:pt x="3811" y="1092"/>
                  </a:lnTo>
                  <a:lnTo>
                    <a:pt x="3827" y="1083"/>
                  </a:lnTo>
                  <a:lnTo>
                    <a:pt x="3838" y="1071"/>
                  </a:lnTo>
                  <a:lnTo>
                    <a:pt x="3845" y="1056"/>
                  </a:lnTo>
                  <a:lnTo>
                    <a:pt x="3848" y="1038"/>
                  </a:lnTo>
                  <a:lnTo>
                    <a:pt x="3845" y="1020"/>
                  </a:lnTo>
                  <a:lnTo>
                    <a:pt x="3838" y="1005"/>
                  </a:lnTo>
                  <a:lnTo>
                    <a:pt x="3827" y="993"/>
                  </a:lnTo>
                  <a:lnTo>
                    <a:pt x="3811" y="983"/>
                  </a:lnTo>
                  <a:lnTo>
                    <a:pt x="3793" y="977"/>
                  </a:lnTo>
                  <a:lnTo>
                    <a:pt x="3772" y="973"/>
                  </a:lnTo>
                  <a:lnTo>
                    <a:pt x="3750" y="972"/>
                  </a:lnTo>
                  <a:lnTo>
                    <a:pt x="3618" y="972"/>
                  </a:lnTo>
                  <a:lnTo>
                    <a:pt x="3596" y="973"/>
                  </a:lnTo>
                  <a:lnTo>
                    <a:pt x="3575" y="977"/>
                  </a:lnTo>
                  <a:lnTo>
                    <a:pt x="3556" y="983"/>
                  </a:lnTo>
                  <a:lnTo>
                    <a:pt x="3541" y="993"/>
                  </a:lnTo>
                  <a:lnTo>
                    <a:pt x="3529" y="1005"/>
                  </a:lnTo>
                  <a:lnTo>
                    <a:pt x="3522" y="1020"/>
                  </a:lnTo>
                  <a:lnTo>
                    <a:pt x="3519" y="1038"/>
                  </a:lnTo>
                  <a:close/>
                  <a:moveTo>
                    <a:pt x="3519" y="1368"/>
                  </a:moveTo>
                  <a:lnTo>
                    <a:pt x="3522" y="1385"/>
                  </a:lnTo>
                  <a:lnTo>
                    <a:pt x="3529" y="1400"/>
                  </a:lnTo>
                  <a:lnTo>
                    <a:pt x="3541" y="1412"/>
                  </a:lnTo>
                  <a:lnTo>
                    <a:pt x="3556" y="1421"/>
                  </a:lnTo>
                  <a:lnTo>
                    <a:pt x="3575" y="1428"/>
                  </a:lnTo>
                  <a:lnTo>
                    <a:pt x="3596" y="1432"/>
                  </a:lnTo>
                  <a:lnTo>
                    <a:pt x="3618" y="1433"/>
                  </a:lnTo>
                  <a:lnTo>
                    <a:pt x="3750" y="1433"/>
                  </a:lnTo>
                  <a:lnTo>
                    <a:pt x="3772" y="1432"/>
                  </a:lnTo>
                  <a:lnTo>
                    <a:pt x="3793" y="1428"/>
                  </a:lnTo>
                  <a:lnTo>
                    <a:pt x="3811" y="1421"/>
                  </a:lnTo>
                  <a:lnTo>
                    <a:pt x="3827" y="1412"/>
                  </a:lnTo>
                  <a:lnTo>
                    <a:pt x="3838" y="1400"/>
                  </a:lnTo>
                  <a:lnTo>
                    <a:pt x="3845" y="1385"/>
                  </a:lnTo>
                  <a:lnTo>
                    <a:pt x="3848" y="1368"/>
                  </a:lnTo>
                  <a:lnTo>
                    <a:pt x="3845" y="1349"/>
                  </a:lnTo>
                  <a:lnTo>
                    <a:pt x="3838" y="1334"/>
                  </a:lnTo>
                  <a:lnTo>
                    <a:pt x="3827" y="1322"/>
                  </a:lnTo>
                  <a:lnTo>
                    <a:pt x="3811" y="1313"/>
                  </a:lnTo>
                  <a:lnTo>
                    <a:pt x="3793" y="1307"/>
                  </a:lnTo>
                  <a:lnTo>
                    <a:pt x="3772" y="1303"/>
                  </a:lnTo>
                  <a:lnTo>
                    <a:pt x="3750" y="1302"/>
                  </a:lnTo>
                  <a:lnTo>
                    <a:pt x="3618" y="1302"/>
                  </a:lnTo>
                  <a:lnTo>
                    <a:pt x="3596" y="1303"/>
                  </a:lnTo>
                  <a:lnTo>
                    <a:pt x="3575" y="1307"/>
                  </a:lnTo>
                  <a:lnTo>
                    <a:pt x="3556" y="1313"/>
                  </a:lnTo>
                  <a:lnTo>
                    <a:pt x="3541" y="1322"/>
                  </a:lnTo>
                  <a:lnTo>
                    <a:pt x="3529" y="1334"/>
                  </a:lnTo>
                  <a:lnTo>
                    <a:pt x="3522" y="1349"/>
                  </a:lnTo>
                  <a:lnTo>
                    <a:pt x="3519" y="1368"/>
                  </a:lnTo>
                  <a:close/>
                  <a:moveTo>
                    <a:pt x="3519" y="1680"/>
                  </a:moveTo>
                  <a:lnTo>
                    <a:pt x="3522" y="1698"/>
                  </a:lnTo>
                  <a:lnTo>
                    <a:pt x="3529" y="1713"/>
                  </a:lnTo>
                  <a:lnTo>
                    <a:pt x="3541" y="1725"/>
                  </a:lnTo>
                  <a:lnTo>
                    <a:pt x="3556" y="1734"/>
                  </a:lnTo>
                  <a:lnTo>
                    <a:pt x="3575" y="1741"/>
                  </a:lnTo>
                  <a:lnTo>
                    <a:pt x="3596" y="1745"/>
                  </a:lnTo>
                  <a:lnTo>
                    <a:pt x="3618" y="1746"/>
                  </a:lnTo>
                  <a:lnTo>
                    <a:pt x="3750" y="1746"/>
                  </a:lnTo>
                  <a:lnTo>
                    <a:pt x="3772" y="1745"/>
                  </a:lnTo>
                  <a:lnTo>
                    <a:pt x="3793" y="1741"/>
                  </a:lnTo>
                  <a:lnTo>
                    <a:pt x="3811" y="1734"/>
                  </a:lnTo>
                  <a:lnTo>
                    <a:pt x="3827" y="1725"/>
                  </a:lnTo>
                  <a:lnTo>
                    <a:pt x="3838" y="1713"/>
                  </a:lnTo>
                  <a:lnTo>
                    <a:pt x="3845" y="1698"/>
                  </a:lnTo>
                  <a:lnTo>
                    <a:pt x="3848" y="1680"/>
                  </a:lnTo>
                  <a:lnTo>
                    <a:pt x="3845" y="1662"/>
                  </a:lnTo>
                  <a:lnTo>
                    <a:pt x="3838" y="1647"/>
                  </a:lnTo>
                  <a:lnTo>
                    <a:pt x="3827" y="1634"/>
                  </a:lnTo>
                  <a:lnTo>
                    <a:pt x="3811" y="1626"/>
                  </a:lnTo>
                  <a:lnTo>
                    <a:pt x="3793" y="1620"/>
                  </a:lnTo>
                  <a:lnTo>
                    <a:pt x="3772" y="1616"/>
                  </a:lnTo>
                  <a:lnTo>
                    <a:pt x="3750" y="1615"/>
                  </a:lnTo>
                  <a:lnTo>
                    <a:pt x="3618" y="1615"/>
                  </a:lnTo>
                  <a:lnTo>
                    <a:pt x="3596" y="1616"/>
                  </a:lnTo>
                  <a:lnTo>
                    <a:pt x="3575" y="1620"/>
                  </a:lnTo>
                  <a:lnTo>
                    <a:pt x="3556" y="1626"/>
                  </a:lnTo>
                  <a:lnTo>
                    <a:pt x="3541" y="1634"/>
                  </a:lnTo>
                  <a:lnTo>
                    <a:pt x="3529" y="1647"/>
                  </a:lnTo>
                  <a:lnTo>
                    <a:pt x="3522" y="1662"/>
                  </a:lnTo>
                  <a:lnTo>
                    <a:pt x="3519" y="1680"/>
                  </a:lnTo>
                  <a:close/>
                  <a:moveTo>
                    <a:pt x="3519" y="709"/>
                  </a:moveTo>
                  <a:lnTo>
                    <a:pt x="3522" y="727"/>
                  </a:lnTo>
                  <a:lnTo>
                    <a:pt x="3529" y="742"/>
                  </a:lnTo>
                  <a:lnTo>
                    <a:pt x="3541" y="755"/>
                  </a:lnTo>
                  <a:lnTo>
                    <a:pt x="3556" y="763"/>
                  </a:lnTo>
                  <a:lnTo>
                    <a:pt x="3575" y="769"/>
                  </a:lnTo>
                  <a:lnTo>
                    <a:pt x="3596" y="773"/>
                  </a:lnTo>
                  <a:lnTo>
                    <a:pt x="3618" y="774"/>
                  </a:lnTo>
                  <a:lnTo>
                    <a:pt x="3750" y="774"/>
                  </a:lnTo>
                  <a:lnTo>
                    <a:pt x="3772" y="773"/>
                  </a:lnTo>
                  <a:lnTo>
                    <a:pt x="3793" y="769"/>
                  </a:lnTo>
                  <a:lnTo>
                    <a:pt x="3811" y="763"/>
                  </a:lnTo>
                  <a:lnTo>
                    <a:pt x="3827" y="755"/>
                  </a:lnTo>
                  <a:lnTo>
                    <a:pt x="3838" y="742"/>
                  </a:lnTo>
                  <a:lnTo>
                    <a:pt x="3845" y="727"/>
                  </a:lnTo>
                  <a:lnTo>
                    <a:pt x="3848" y="709"/>
                  </a:lnTo>
                  <a:lnTo>
                    <a:pt x="3845" y="691"/>
                  </a:lnTo>
                  <a:lnTo>
                    <a:pt x="3838" y="675"/>
                  </a:lnTo>
                  <a:lnTo>
                    <a:pt x="3827" y="664"/>
                  </a:lnTo>
                  <a:lnTo>
                    <a:pt x="3811" y="654"/>
                  </a:lnTo>
                  <a:lnTo>
                    <a:pt x="3793" y="648"/>
                  </a:lnTo>
                  <a:lnTo>
                    <a:pt x="3772" y="644"/>
                  </a:lnTo>
                  <a:lnTo>
                    <a:pt x="3750" y="643"/>
                  </a:lnTo>
                  <a:lnTo>
                    <a:pt x="3618" y="643"/>
                  </a:lnTo>
                  <a:lnTo>
                    <a:pt x="3596" y="644"/>
                  </a:lnTo>
                  <a:lnTo>
                    <a:pt x="3575" y="648"/>
                  </a:lnTo>
                  <a:lnTo>
                    <a:pt x="3556" y="654"/>
                  </a:lnTo>
                  <a:lnTo>
                    <a:pt x="3541" y="664"/>
                  </a:lnTo>
                  <a:lnTo>
                    <a:pt x="3529" y="675"/>
                  </a:lnTo>
                  <a:lnTo>
                    <a:pt x="3522" y="691"/>
                  </a:lnTo>
                  <a:lnTo>
                    <a:pt x="3519" y="70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2" name="直接连接符 31"/>
            <p:cNvCxnSpPr/>
            <p:nvPr userDrawn="1"/>
          </p:nvCxnSpPr>
          <p:spPr>
            <a:xfrm>
              <a:off x="7679055" y="4278630"/>
              <a:ext cx="0" cy="1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9220483" y="2304978"/>
            <a:ext cx="1114266" cy="1003766"/>
            <a:chOff x="7364895" y="4253948"/>
            <a:chExt cx="805967" cy="726040"/>
          </a:xfrm>
        </p:grpSpPr>
        <p:sp>
          <p:nvSpPr>
            <p:cNvPr id="34" name="Freeform 6"/>
            <p:cNvSpPr>
              <a:spLocks noEditPoints="1"/>
            </p:cNvSpPr>
            <p:nvPr userDrawn="1"/>
          </p:nvSpPr>
          <p:spPr bwMode="auto">
            <a:xfrm>
              <a:off x="7364895" y="4253948"/>
              <a:ext cx="805967" cy="726040"/>
            </a:xfrm>
            <a:custGeom>
              <a:avLst/>
              <a:gdLst>
                <a:gd name="T0" fmla="*/ 3344 w 4094"/>
                <a:gd name="T1" fmla="*/ 3396 h 3408"/>
                <a:gd name="T2" fmla="*/ 4094 w 4094"/>
                <a:gd name="T3" fmla="*/ 149 h 3408"/>
                <a:gd name="T4" fmla="*/ 3301 w 4094"/>
                <a:gd name="T5" fmla="*/ 66 h 3408"/>
                <a:gd name="T6" fmla="*/ 2418 w 4094"/>
                <a:gd name="T7" fmla="*/ 3276 h 3408"/>
                <a:gd name="T8" fmla="*/ 3193 w 4094"/>
                <a:gd name="T9" fmla="*/ 3381 h 3408"/>
                <a:gd name="T10" fmla="*/ 3171 w 4094"/>
                <a:gd name="T11" fmla="*/ 52 h 3408"/>
                <a:gd name="T12" fmla="*/ 2418 w 4094"/>
                <a:gd name="T13" fmla="*/ 3276 h 3408"/>
                <a:gd name="T14" fmla="*/ 1618 w 4094"/>
                <a:gd name="T15" fmla="*/ 3396 h 3408"/>
                <a:gd name="T16" fmla="*/ 2368 w 4094"/>
                <a:gd name="T17" fmla="*/ 149 h 3408"/>
                <a:gd name="T18" fmla="*/ 1575 w 4094"/>
                <a:gd name="T19" fmla="*/ 66 h 3408"/>
                <a:gd name="T20" fmla="*/ 1849 w 4094"/>
                <a:gd name="T21" fmla="*/ 1098 h 3408"/>
                <a:gd name="T22" fmla="*/ 2119 w 4094"/>
                <a:gd name="T23" fmla="*/ 1020 h 3408"/>
                <a:gd name="T24" fmla="*/ 1815 w 4094"/>
                <a:gd name="T25" fmla="*/ 993 h 3408"/>
                <a:gd name="T26" fmla="*/ 1892 w 4094"/>
                <a:gd name="T27" fmla="*/ 1433 h 3408"/>
                <a:gd name="T28" fmla="*/ 2101 w 4094"/>
                <a:gd name="T29" fmla="*/ 1322 h 3408"/>
                <a:gd name="T30" fmla="*/ 1796 w 4094"/>
                <a:gd name="T31" fmla="*/ 1349 h 3408"/>
                <a:gd name="T32" fmla="*/ 2045 w 4094"/>
                <a:gd name="T33" fmla="*/ 1745 h 3408"/>
                <a:gd name="T34" fmla="*/ 2067 w 4094"/>
                <a:gd name="T35" fmla="*/ 1620 h 3408"/>
                <a:gd name="T36" fmla="*/ 1793 w 4094"/>
                <a:gd name="T37" fmla="*/ 709 h 3408"/>
                <a:gd name="T38" fmla="*/ 2084 w 4094"/>
                <a:gd name="T39" fmla="*/ 763 h 3408"/>
                <a:gd name="T40" fmla="*/ 2024 w 4094"/>
                <a:gd name="T41" fmla="*/ 643 h 3408"/>
                <a:gd name="T42" fmla="*/ 671 w 4094"/>
                <a:gd name="T43" fmla="*/ 3275 h 3408"/>
                <a:gd name="T44" fmla="*/ 98 w 4094"/>
                <a:gd name="T45" fmla="*/ 3254 h 3408"/>
                <a:gd name="T46" fmla="*/ 1631 w 4094"/>
                <a:gd name="T47" fmla="*/ 266 h 3408"/>
                <a:gd name="T48" fmla="*/ 866 w 4094"/>
                <a:gd name="T49" fmla="*/ 12 h 3408"/>
                <a:gd name="T50" fmla="*/ 892 w 4094"/>
                <a:gd name="T51" fmla="*/ 1082 h 3408"/>
                <a:gd name="T52" fmla="*/ 1151 w 4094"/>
                <a:gd name="T53" fmla="*/ 1051 h 3408"/>
                <a:gd name="T54" fmla="*/ 853 w 4094"/>
                <a:gd name="T55" fmla="*/ 971 h 3408"/>
                <a:gd name="T56" fmla="*/ 952 w 4094"/>
                <a:gd name="T57" fmla="*/ 1441 h 3408"/>
                <a:gd name="T58" fmla="*/ 1043 w 4094"/>
                <a:gd name="T59" fmla="*/ 1342 h 3408"/>
                <a:gd name="T60" fmla="*/ 748 w 4094"/>
                <a:gd name="T61" fmla="*/ 1317 h 3408"/>
                <a:gd name="T62" fmla="*/ 913 w 4094"/>
                <a:gd name="T63" fmla="*/ 1750 h 3408"/>
                <a:gd name="T64" fmla="*/ 926 w 4094"/>
                <a:gd name="T65" fmla="*/ 1623 h 3408"/>
                <a:gd name="T66" fmla="*/ 920 w 4094"/>
                <a:gd name="T67" fmla="*/ 700 h 3408"/>
                <a:gd name="T68" fmla="*/ 1205 w 4094"/>
                <a:gd name="T69" fmla="*/ 807 h 3408"/>
                <a:gd name="T70" fmla="*/ 1034 w 4094"/>
                <a:gd name="T71" fmla="*/ 644 h 3408"/>
                <a:gd name="T72" fmla="*/ 2686 w 4094"/>
                <a:gd name="T73" fmla="*/ 1083 h 3408"/>
                <a:gd name="T74" fmla="*/ 2991 w 4094"/>
                <a:gd name="T75" fmla="*/ 1056 h 3408"/>
                <a:gd name="T76" fmla="*/ 2721 w 4094"/>
                <a:gd name="T77" fmla="*/ 977 h 3408"/>
                <a:gd name="T78" fmla="*/ 2721 w 4094"/>
                <a:gd name="T79" fmla="*/ 1428 h 3408"/>
                <a:gd name="T80" fmla="*/ 2991 w 4094"/>
                <a:gd name="T81" fmla="*/ 1349 h 3408"/>
                <a:gd name="T82" fmla="*/ 2686 w 4094"/>
                <a:gd name="T83" fmla="*/ 1322 h 3408"/>
                <a:gd name="T84" fmla="*/ 2763 w 4094"/>
                <a:gd name="T85" fmla="*/ 1746 h 3408"/>
                <a:gd name="T86" fmla="*/ 2971 w 4094"/>
                <a:gd name="T87" fmla="*/ 1634 h 3408"/>
                <a:gd name="T88" fmla="*/ 2667 w 4094"/>
                <a:gd name="T89" fmla="*/ 1662 h 3408"/>
                <a:gd name="T90" fmla="*/ 2918 w 4094"/>
                <a:gd name="T91" fmla="*/ 773 h 3408"/>
                <a:gd name="T92" fmla="*/ 2938 w 4094"/>
                <a:gd name="T93" fmla="*/ 648 h 3408"/>
                <a:gd name="T94" fmla="*/ 3519 w 4094"/>
                <a:gd name="T95" fmla="*/ 1038 h 3408"/>
                <a:gd name="T96" fmla="*/ 3811 w 4094"/>
                <a:gd name="T97" fmla="*/ 1092 h 3408"/>
                <a:gd name="T98" fmla="*/ 3750 w 4094"/>
                <a:gd name="T99" fmla="*/ 972 h 3408"/>
                <a:gd name="T100" fmla="*/ 3529 w 4094"/>
                <a:gd name="T101" fmla="*/ 1400 h 3408"/>
                <a:gd name="T102" fmla="*/ 3838 w 4094"/>
                <a:gd name="T103" fmla="*/ 1400 h 3408"/>
                <a:gd name="T104" fmla="*/ 3596 w 4094"/>
                <a:gd name="T105" fmla="*/ 1303 h 3408"/>
                <a:gd name="T106" fmla="*/ 3556 w 4094"/>
                <a:gd name="T107" fmla="*/ 1734 h 3408"/>
                <a:gd name="T108" fmla="*/ 3848 w 4094"/>
                <a:gd name="T109" fmla="*/ 1680 h 3408"/>
                <a:gd name="T110" fmla="*/ 3556 w 4094"/>
                <a:gd name="T111" fmla="*/ 1626 h 3408"/>
                <a:gd name="T112" fmla="*/ 3596 w 4094"/>
                <a:gd name="T113" fmla="*/ 773 h 3408"/>
                <a:gd name="T114" fmla="*/ 3838 w 4094"/>
                <a:gd name="T115" fmla="*/ 675 h 3408"/>
                <a:gd name="T116" fmla="*/ 3529 w 4094"/>
                <a:gd name="T117" fmla="*/ 675 h 3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94" h="3408">
                  <a:moveTo>
                    <a:pt x="3404" y="149"/>
                  </a:moveTo>
                  <a:lnTo>
                    <a:pt x="3963" y="149"/>
                  </a:lnTo>
                  <a:lnTo>
                    <a:pt x="3963" y="3276"/>
                  </a:lnTo>
                  <a:lnTo>
                    <a:pt x="3404" y="3276"/>
                  </a:lnTo>
                  <a:lnTo>
                    <a:pt x="3404" y="149"/>
                  </a:lnTo>
                  <a:close/>
                  <a:moveTo>
                    <a:pt x="3272" y="3276"/>
                  </a:moveTo>
                  <a:lnTo>
                    <a:pt x="3276" y="3307"/>
                  </a:lnTo>
                  <a:lnTo>
                    <a:pt x="3286" y="3336"/>
                  </a:lnTo>
                  <a:lnTo>
                    <a:pt x="3301" y="3361"/>
                  </a:lnTo>
                  <a:lnTo>
                    <a:pt x="3321" y="3381"/>
                  </a:lnTo>
                  <a:lnTo>
                    <a:pt x="3344" y="3396"/>
                  </a:lnTo>
                  <a:lnTo>
                    <a:pt x="3373" y="3404"/>
                  </a:lnTo>
                  <a:lnTo>
                    <a:pt x="3404" y="3408"/>
                  </a:lnTo>
                  <a:lnTo>
                    <a:pt x="3963" y="3408"/>
                  </a:lnTo>
                  <a:lnTo>
                    <a:pt x="3995" y="3404"/>
                  </a:lnTo>
                  <a:lnTo>
                    <a:pt x="4023" y="3396"/>
                  </a:lnTo>
                  <a:lnTo>
                    <a:pt x="4047" y="3381"/>
                  </a:lnTo>
                  <a:lnTo>
                    <a:pt x="4067" y="3361"/>
                  </a:lnTo>
                  <a:lnTo>
                    <a:pt x="4082" y="3336"/>
                  </a:lnTo>
                  <a:lnTo>
                    <a:pt x="4092" y="3307"/>
                  </a:lnTo>
                  <a:lnTo>
                    <a:pt x="4094" y="3276"/>
                  </a:lnTo>
                  <a:lnTo>
                    <a:pt x="4094" y="149"/>
                  </a:lnTo>
                  <a:lnTo>
                    <a:pt x="4093" y="120"/>
                  </a:lnTo>
                  <a:lnTo>
                    <a:pt x="4088" y="97"/>
                  </a:lnTo>
                  <a:lnTo>
                    <a:pt x="4080" y="78"/>
                  </a:lnTo>
                  <a:lnTo>
                    <a:pt x="4067" y="66"/>
                  </a:lnTo>
                  <a:lnTo>
                    <a:pt x="4049" y="57"/>
                  </a:lnTo>
                  <a:lnTo>
                    <a:pt x="4025" y="52"/>
                  </a:lnTo>
                  <a:lnTo>
                    <a:pt x="3997" y="51"/>
                  </a:lnTo>
                  <a:lnTo>
                    <a:pt x="3372" y="51"/>
                  </a:lnTo>
                  <a:lnTo>
                    <a:pt x="3342" y="52"/>
                  </a:lnTo>
                  <a:lnTo>
                    <a:pt x="3318" y="57"/>
                  </a:lnTo>
                  <a:lnTo>
                    <a:pt x="3301" y="66"/>
                  </a:lnTo>
                  <a:lnTo>
                    <a:pt x="3287" y="78"/>
                  </a:lnTo>
                  <a:lnTo>
                    <a:pt x="3280" y="97"/>
                  </a:lnTo>
                  <a:lnTo>
                    <a:pt x="3275" y="120"/>
                  </a:lnTo>
                  <a:lnTo>
                    <a:pt x="3272" y="149"/>
                  </a:lnTo>
                  <a:lnTo>
                    <a:pt x="3272" y="3276"/>
                  </a:lnTo>
                  <a:close/>
                  <a:moveTo>
                    <a:pt x="2549" y="149"/>
                  </a:moveTo>
                  <a:lnTo>
                    <a:pt x="3109" y="149"/>
                  </a:lnTo>
                  <a:lnTo>
                    <a:pt x="3109" y="3276"/>
                  </a:lnTo>
                  <a:lnTo>
                    <a:pt x="2549" y="3276"/>
                  </a:lnTo>
                  <a:lnTo>
                    <a:pt x="2549" y="149"/>
                  </a:lnTo>
                  <a:close/>
                  <a:moveTo>
                    <a:pt x="2418" y="3276"/>
                  </a:moveTo>
                  <a:lnTo>
                    <a:pt x="2422" y="3307"/>
                  </a:lnTo>
                  <a:lnTo>
                    <a:pt x="2430" y="3336"/>
                  </a:lnTo>
                  <a:lnTo>
                    <a:pt x="2445" y="3361"/>
                  </a:lnTo>
                  <a:lnTo>
                    <a:pt x="2465" y="3381"/>
                  </a:lnTo>
                  <a:lnTo>
                    <a:pt x="2490" y="3396"/>
                  </a:lnTo>
                  <a:lnTo>
                    <a:pt x="2518" y="3404"/>
                  </a:lnTo>
                  <a:lnTo>
                    <a:pt x="2549" y="3408"/>
                  </a:lnTo>
                  <a:lnTo>
                    <a:pt x="3109" y="3408"/>
                  </a:lnTo>
                  <a:lnTo>
                    <a:pt x="3140" y="3404"/>
                  </a:lnTo>
                  <a:lnTo>
                    <a:pt x="3168" y="3396"/>
                  </a:lnTo>
                  <a:lnTo>
                    <a:pt x="3193" y="3381"/>
                  </a:lnTo>
                  <a:lnTo>
                    <a:pt x="3213" y="3361"/>
                  </a:lnTo>
                  <a:lnTo>
                    <a:pt x="3228" y="3336"/>
                  </a:lnTo>
                  <a:lnTo>
                    <a:pt x="3236" y="3307"/>
                  </a:lnTo>
                  <a:lnTo>
                    <a:pt x="3240" y="3276"/>
                  </a:lnTo>
                  <a:lnTo>
                    <a:pt x="3240" y="149"/>
                  </a:lnTo>
                  <a:lnTo>
                    <a:pt x="3239" y="120"/>
                  </a:lnTo>
                  <a:lnTo>
                    <a:pt x="3234" y="97"/>
                  </a:lnTo>
                  <a:lnTo>
                    <a:pt x="3225" y="78"/>
                  </a:lnTo>
                  <a:lnTo>
                    <a:pt x="3212" y="66"/>
                  </a:lnTo>
                  <a:lnTo>
                    <a:pt x="3194" y="57"/>
                  </a:lnTo>
                  <a:lnTo>
                    <a:pt x="3171" y="52"/>
                  </a:lnTo>
                  <a:lnTo>
                    <a:pt x="3141" y="51"/>
                  </a:lnTo>
                  <a:lnTo>
                    <a:pt x="2517" y="51"/>
                  </a:lnTo>
                  <a:lnTo>
                    <a:pt x="2487" y="52"/>
                  </a:lnTo>
                  <a:lnTo>
                    <a:pt x="2464" y="57"/>
                  </a:lnTo>
                  <a:lnTo>
                    <a:pt x="2447" y="66"/>
                  </a:lnTo>
                  <a:lnTo>
                    <a:pt x="2433" y="78"/>
                  </a:lnTo>
                  <a:lnTo>
                    <a:pt x="2424" y="97"/>
                  </a:lnTo>
                  <a:lnTo>
                    <a:pt x="2419" y="120"/>
                  </a:lnTo>
                  <a:lnTo>
                    <a:pt x="2418" y="149"/>
                  </a:lnTo>
                  <a:lnTo>
                    <a:pt x="2418" y="3276"/>
                  </a:lnTo>
                  <a:lnTo>
                    <a:pt x="2418" y="3276"/>
                  </a:lnTo>
                  <a:close/>
                  <a:moveTo>
                    <a:pt x="1678" y="149"/>
                  </a:moveTo>
                  <a:lnTo>
                    <a:pt x="2237" y="149"/>
                  </a:lnTo>
                  <a:lnTo>
                    <a:pt x="2237" y="3276"/>
                  </a:lnTo>
                  <a:lnTo>
                    <a:pt x="1678" y="3276"/>
                  </a:lnTo>
                  <a:lnTo>
                    <a:pt x="1678" y="149"/>
                  </a:lnTo>
                  <a:close/>
                  <a:moveTo>
                    <a:pt x="1546" y="3276"/>
                  </a:moveTo>
                  <a:lnTo>
                    <a:pt x="1550" y="3307"/>
                  </a:lnTo>
                  <a:lnTo>
                    <a:pt x="1559" y="3336"/>
                  </a:lnTo>
                  <a:lnTo>
                    <a:pt x="1574" y="3361"/>
                  </a:lnTo>
                  <a:lnTo>
                    <a:pt x="1595" y="3381"/>
                  </a:lnTo>
                  <a:lnTo>
                    <a:pt x="1618" y="3396"/>
                  </a:lnTo>
                  <a:lnTo>
                    <a:pt x="1647" y="3404"/>
                  </a:lnTo>
                  <a:lnTo>
                    <a:pt x="1678" y="3408"/>
                  </a:lnTo>
                  <a:lnTo>
                    <a:pt x="2237" y="3408"/>
                  </a:lnTo>
                  <a:lnTo>
                    <a:pt x="2269" y="3404"/>
                  </a:lnTo>
                  <a:lnTo>
                    <a:pt x="2296" y="3396"/>
                  </a:lnTo>
                  <a:lnTo>
                    <a:pt x="2321" y="3381"/>
                  </a:lnTo>
                  <a:lnTo>
                    <a:pt x="2341" y="3361"/>
                  </a:lnTo>
                  <a:lnTo>
                    <a:pt x="2356" y="3336"/>
                  </a:lnTo>
                  <a:lnTo>
                    <a:pt x="2366" y="3307"/>
                  </a:lnTo>
                  <a:lnTo>
                    <a:pt x="2368" y="3276"/>
                  </a:lnTo>
                  <a:lnTo>
                    <a:pt x="2368" y="149"/>
                  </a:lnTo>
                  <a:lnTo>
                    <a:pt x="2367" y="120"/>
                  </a:lnTo>
                  <a:lnTo>
                    <a:pt x="2362" y="97"/>
                  </a:lnTo>
                  <a:lnTo>
                    <a:pt x="2354" y="78"/>
                  </a:lnTo>
                  <a:lnTo>
                    <a:pt x="2341" y="66"/>
                  </a:lnTo>
                  <a:lnTo>
                    <a:pt x="2323" y="57"/>
                  </a:lnTo>
                  <a:lnTo>
                    <a:pt x="2299" y="52"/>
                  </a:lnTo>
                  <a:lnTo>
                    <a:pt x="2270" y="51"/>
                  </a:lnTo>
                  <a:lnTo>
                    <a:pt x="1645" y="51"/>
                  </a:lnTo>
                  <a:lnTo>
                    <a:pt x="1616" y="52"/>
                  </a:lnTo>
                  <a:lnTo>
                    <a:pt x="1592" y="57"/>
                  </a:lnTo>
                  <a:lnTo>
                    <a:pt x="1575" y="66"/>
                  </a:lnTo>
                  <a:lnTo>
                    <a:pt x="1561" y="78"/>
                  </a:lnTo>
                  <a:lnTo>
                    <a:pt x="1552" y="97"/>
                  </a:lnTo>
                  <a:lnTo>
                    <a:pt x="1548" y="120"/>
                  </a:lnTo>
                  <a:lnTo>
                    <a:pt x="1546" y="149"/>
                  </a:lnTo>
                  <a:lnTo>
                    <a:pt x="1546" y="3276"/>
                  </a:lnTo>
                  <a:close/>
                  <a:moveTo>
                    <a:pt x="1793" y="1038"/>
                  </a:moveTo>
                  <a:lnTo>
                    <a:pt x="1796" y="1056"/>
                  </a:lnTo>
                  <a:lnTo>
                    <a:pt x="1803" y="1071"/>
                  </a:lnTo>
                  <a:lnTo>
                    <a:pt x="1815" y="1083"/>
                  </a:lnTo>
                  <a:lnTo>
                    <a:pt x="1830" y="1092"/>
                  </a:lnTo>
                  <a:lnTo>
                    <a:pt x="1849" y="1098"/>
                  </a:lnTo>
                  <a:lnTo>
                    <a:pt x="1870" y="1102"/>
                  </a:lnTo>
                  <a:lnTo>
                    <a:pt x="1892" y="1103"/>
                  </a:lnTo>
                  <a:lnTo>
                    <a:pt x="2024" y="1103"/>
                  </a:lnTo>
                  <a:lnTo>
                    <a:pt x="2045" y="1102"/>
                  </a:lnTo>
                  <a:lnTo>
                    <a:pt x="2067" y="1098"/>
                  </a:lnTo>
                  <a:lnTo>
                    <a:pt x="2084" y="1092"/>
                  </a:lnTo>
                  <a:lnTo>
                    <a:pt x="2101" y="1083"/>
                  </a:lnTo>
                  <a:lnTo>
                    <a:pt x="2112" y="1071"/>
                  </a:lnTo>
                  <a:lnTo>
                    <a:pt x="2119" y="1056"/>
                  </a:lnTo>
                  <a:lnTo>
                    <a:pt x="2122" y="1038"/>
                  </a:lnTo>
                  <a:lnTo>
                    <a:pt x="2119" y="1020"/>
                  </a:lnTo>
                  <a:lnTo>
                    <a:pt x="2112" y="1005"/>
                  </a:lnTo>
                  <a:lnTo>
                    <a:pt x="2101" y="993"/>
                  </a:lnTo>
                  <a:lnTo>
                    <a:pt x="2084" y="983"/>
                  </a:lnTo>
                  <a:lnTo>
                    <a:pt x="2067" y="977"/>
                  </a:lnTo>
                  <a:lnTo>
                    <a:pt x="2045" y="973"/>
                  </a:lnTo>
                  <a:lnTo>
                    <a:pt x="2024" y="972"/>
                  </a:lnTo>
                  <a:lnTo>
                    <a:pt x="1892" y="972"/>
                  </a:lnTo>
                  <a:lnTo>
                    <a:pt x="1870" y="973"/>
                  </a:lnTo>
                  <a:lnTo>
                    <a:pt x="1849" y="977"/>
                  </a:lnTo>
                  <a:lnTo>
                    <a:pt x="1830" y="983"/>
                  </a:lnTo>
                  <a:lnTo>
                    <a:pt x="1815" y="993"/>
                  </a:lnTo>
                  <a:lnTo>
                    <a:pt x="1803" y="1005"/>
                  </a:lnTo>
                  <a:lnTo>
                    <a:pt x="1796" y="1020"/>
                  </a:lnTo>
                  <a:lnTo>
                    <a:pt x="1793" y="1038"/>
                  </a:lnTo>
                  <a:close/>
                  <a:moveTo>
                    <a:pt x="1793" y="1368"/>
                  </a:moveTo>
                  <a:lnTo>
                    <a:pt x="1796" y="1385"/>
                  </a:lnTo>
                  <a:lnTo>
                    <a:pt x="1803" y="1400"/>
                  </a:lnTo>
                  <a:lnTo>
                    <a:pt x="1815" y="1412"/>
                  </a:lnTo>
                  <a:lnTo>
                    <a:pt x="1830" y="1421"/>
                  </a:lnTo>
                  <a:lnTo>
                    <a:pt x="1849" y="1428"/>
                  </a:lnTo>
                  <a:lnTo>
                    <a:pt x="1870" y="1432"/>
                  </a:lnTo>
                  <a:lnTo>
                    <a:pt x="1892" y="1433"/>
                  </a:lnTo>
                  <a:lnTo>
                    <a:pt x="2024" y="1433"/>
                  </a:lnTo>
                  <a:lnTo>
                    <a:pt x="2045" y="1432"/>
                  </a:lnTo>
                  <a:lnTo>
                    <a:pt x="2067" y="1428"/>
                  </a:lnTo>
                  <a:lnTo>
                    <a:pt x="2084" y="1421"/>
                  </a:lnTo>
                  <a:lnTo>
                    <a:pt x="2101" y="1412"/>
                  </a:lnTo>
                  <a:lnTo>
                    <a:pt x="2112" y="1400"/>
                  </a:lnTo>
                  <a:lnTo>
                    <a:pt x="2119" y="1385"/>
                  </a:lnTo>
                  <a:lnTo>
                    <a:pt x="2122" y="1368"/>
                  </a:lnTo>
                  <a:lnTo>
                    <a:pt x="2119" y="1349"/>
                  </a:lnTo>
                  <a:lnTo>
                    <a:pt x="2112" y="1334"/>
                  </a:lnTo>
                  <a:lnTo>
                    <a:pt x="2101" y="1322"/>
                  </a:lnTo>
                  <a:lnTo>
                    <a:pt x="2084" y="1313"/>
                  </a:lnTo>
                  <a:lnTo>
                    <a:pt x="2067" y="1307"/>
                  </a:lnTo>
                  <a:lnTo>
                    <a:pt x="2045" y="1303"/>
                  </a:lnTo>
                  <a:lnTo>
                    <a:pt x="2024" y="1302"/>
                  </a:lnTo>
                  <a:lnTo>
                    <a:pt x="1892" y="1302"/>
                  </a:lnTo>
                  <a:lnTo>
                    <a:pt x="1870" y="1303"/>
                  </a:lnTo>
                  <a:lnTo>
                    <a:pt x="1849" y="1307"/>
                  </a:lnTo>
                  <a:lnTo>
                    <a:pt x="1830" y="1313"/>
                  </a:lnTo>
                  <a:lnTo>
                    <a:pt x="1815" y="1322"/>
                  </a:lnTo>
                  <a:lnTo>
                    <a:pt x="1803" y="1334"/>
                  </a:lnTo>
                  <a:lnTo>
                    <a:pt x="1796" y="1349"/>
                  </a:lnTo>
                  <a:lnTo>
                    <a:pt x="1793" y="1368"/>
                  </a:lnTo>
                  <a:close/>
                  <a:moveTo>
                    <a:pt x="1793" y="1680"/>
                  </a:moveTo>
                  <a:lnTo>
                    <a:pt x="1796" y="1698"/>
                  </a:lnTo>
                  <a:lnTo>
                    <a:pt x="1803" y="1713"/>
                  </a:lnTo>
                  <a:lnTo>
                    <a:pt x="1815" y="1725"/>
                  </a:lnTo>
                  <a:lnTo>
                    <a:pt x="1830" y="1734"/>
                  </a:lnTo>
                  <a:lnTo>
                    <a:pt x="1849" y="1741"/>
                  </a:lnTo>
                  <a:lnTo>
                    <a:pt x="1870" y="1745"/>
                  </a:lnTo>
                  <a:lnTo>
                    <a:pt x="1892" y="1746"/>
                  </a:lnTo>
                  <a:lnTo>
                    <a:pt x="2024" y="1746"/>
                  </a:lnTo>
                  <a:lnTo>
                    <a:pt x="2045" y="1745"/>
                  </a:lnTo>
                  <a:lnTo>
                    <a:pt x="2067" y="1741"/>
                  </a:lnTo>
                  <a:lnTo>
                    <a:pt x="2084" y="1734"/>
                  </a:lnTo>
                  <a:lnTo>
                    <a:pt x="2101" y="1725"/>
                  </a:lnTo>
                  <a:lnTo>
                    <a:pt x="2112" y="1713"/>
                  </a:lnTo>
                  <a:lnTo>
                    <a:pt x="2119" y="1698"/>
                  </a:lnTo>
                  <a:lnTo>
                    <a:pt x="2122" y="1680"/>
                  </a:lnTo>
                  <a:lnTo>
                    <a:pt x="2119" y="1662"/>
                  </a:lnTo>
                  <a:lnTo>
                    <a:pt x="2112" y="1647"/>
                  </a:lnTo>
                  <a:lnTo>
                    <a:pt x="2101" y="1634"/>
                  </a:lnTo>
                  <a:lnTo>
                    <a:pt x="2084" y="1626"/>
                  </a:lnTo>
                  <a:lnTo>
                    <a:pt x="2067" y="1620"/>
                  </a:lnTo>
                  <a:lnTo>
                    <a:pt x="2045" y="1616"/>
                  </a:lnTo>
                  <a:lnTo>
                    <a:pt x="2024" y="1615"/>
                  </a:lnTo>
                  <a:lnTo>
                    <a:pt x="1892" y="1615"/>
                  </a:lnTo>
                  <a:lnTo>
                    <a:pt x="1870" y="1616"/>
                  </a:lnTo>
                  <a:lnTo>
                    <a:pt x="1849" y="1620"/>
                  </a:lnTo>
                  <a:lnTo>
                    <a:pt x="1830" y="1626"/>
                  </a:lnTo>
                  <a:lnTo>
                    <a:pt x="1815" y="1634"/>
                  </a:lnTo>
                  <a:lnTo>
                    <a:pt x="1803" y="1647"/>
                  </a:lnTo>
                  <a:lnTo>
                    <a:pt x="1796" y="1662"/>
                  </a:lnTo>
                  <a:lnTo>
                    <a:pt x="1793" y="1680"/>
                  </a:lnTo>
                  <a:close/>
                  <a:moveTo>
                    <a:pt x="1793" y="709"/>
                  </a:moveTo>
                  <a:lnTo>
                    <a:pt x="1796" y="727"/>
                  </a:lnTo>
                  <a:lnTo>
                    <a:pt x="1803" y="742"/>
                  </a:lnTo>
                  <a:lnTo>
                    <a:pt x="1815" y="755"/>
                  </a:lnTo>
                  <a:lnTo>
                    <a:pt x="1830" y="763"/>
                  </a:lnTo>
                  <a:lnTo>
                    <a:pt x="1849" y="769"/>
                  </a:lnTo>
                  <a:lnTo>
                    <a:pt x="1870" y="773"/>
                  </a:lnTo>
                  <a:lnTo>
                    <a:pt x="1892" y="774"/>
                  </a:lnTo>
                  <a:lnTo>
                    <a:pt x="2024" y="774"/>
                  </a:lnTo>
                  <a:lnTo>
                    <a:pt x="2045" y="773"/>
                  </a:lnTo>
                  <a:lnTo>
                    <a:pt x="2067" y="769"/>
                  </a:lnTo>
                  <a:lnTo>
                    <a:pt x="2084" y="763"/>
                  </a:lnTo>
                  <a:lnTo>
                    <a:pt x="2101" y="755"/>
                  </a:lnTo>
                  <a:lnTo>
                    <a:pt x="2112" y="742"/>
                  </a:lnTo>
                  <a:lnTo>
                    <a:pt x="2119" y="727"/>
                  </a:lnTo>
                  <a:lnTo>
                    <a:pt x="2122" y="709"/>
                  </a:lnTo>
                  <a:lnTo>
                    <a:pt x="2119" y="691"/>
                  </a:lnTo>
                  <a:lnTo>
                    <a:pt x="2112" y="675"/>
                  </a:lnTo>
                  <a:lnTo>
                    <a:pt x="2101" y="664"/>
                  </a:lnTo>
                  <a:lnTo>
                    <a:pt x="2084" y="654"/>
                  </a:lnTo>
                  <a:lnTo>
                    <a:pt x="2067" y="648"/>
                  </a:lnTo>
                  <a:lnTo>
                    <a:pt x="2045" y="644"/>
                  </a:lnTo>
                  <a:lnTo>
                    <a:pt x="2024" y="643"/>
                  </a:lnTo>
                  <a:lnTo>
                    <a:pt x="1892" y="643"/>
                  </a:lnTo>
                  <a:lnTo>
                    <a:pt x="1870" y="644"/>
                  </a:lnTo>
                  <a:lnTo>
                    <a:pt x="1849" y="648"/>
                  </a:lnTo>
                  <a:lnTo>
                    <a:pt x="1830" y="654"/>
                  </a:lnTo>
                  <a:lnTo>
                    <a:pt x="1815" y="664"/>
                  </a:lnTo>
                  <a:lnTo>
                    <a:pt x="1803" y="675"/>
                  </a:lnTo>
                  <a:lnTo>
                    <a:pt x="1796" y="691"/>
                  </a:lnTo>
                  <a:lnTo>
                    <a:pt x="1793" y="709"/>
                  </a:lnTo>
                  <a:close/>
                  <a:moveTo>
                    <a:pt x="959" y="112"/>
                  </a:moveTo>
                  <a:lnTo>
                    <a:pt x="1498" y="259"/>
                  </a:lnTo>
                  <a:lnTo>
                    <a:pt x="671" y="3275"/>
                  </a:lnTo>
                  <a:lnTo>
                    <a:pt x="133" y="3128"/>
                  </a:lnTo>
                  <a:lnTo>
                    <a:pt x="959" y="112"/>
                  </a:lnTo>
                  <a:close/>
                  <a:moveTo>
                    <a:pt x="5" y="3093"/>
                  </a:moveTo>
                  <a:lnTo>
                    <a:pt x="0" y="3120"/>
                  </a:lnTo>
                  <a:lnTo>
                    <a:pt x="1" y="3146"/>
                  </a:lnTo>
                  <a:lnTo>
                    <a:pt x="6" y="3171"/>
                  </a:lnTo>
                  <a:lnTo>
                    <a:pt x="16" y="3195"/>
                  </a:lnTo>
                  <a:lnTo>
                    <a:pt x="30" y="3214"/>
                  </a:lnTo>
                  <a:lnTo>
                    <a:pt x="48" y="3232"/>
                  </a:lnTo>
                  <a:lnTo>
                    <a:pt x="72" y="3245"/>
                  </a:lnTo>
                  <a:lnTo>
                    <a:pt x="98" y="3254"/>
                  </a:lnTo>
                  <a:lnTo>
                    <a:pt x="636" y="3403"/>
                  </a:lnTo>
                  <a:lnTo>
                    <a:pt x="663" y="3408"/>
                  </a:lnTo>
                  <a:lnTo>
                    <a:pt x="691" y="3407"/>
                  </a:lnTo>
                  <a:lnTo>
                    <a:pt x="715" y="3402"/>
                  </a:lnTo>
                  <a:lnTo>
                    <a:pt x="738" y="3392"/>
                  </a:lnTo>
                  <a:lnTo>
                    <a:pt x="758" y="3378"/>
                  </a:lnTo>
                  <a:lnTo>
                    <a:pt x="775" y="3360"/>
                  </a:lnTo>
                  <a:lnTo>
                    <a:pt x="789" y="3336"/>
                  </a:lnTo>
                  <a:lnTo>
                    <a:pt x="799" y="3310"/>
                  </a:lnTo>
                  <a:lnTo>
                    <a:pt x="1624" y="294"/>
                  </a:lnTo>
                  <a:lnTo>
                    <a:pt x="1631" y="266"/>
                  </a:lnTo>
                  <a:lnTo>
                    <a:pt x="1633" y="242"/>
                  </a:lnTo>
                  <a:lnTo>
                    <a:pt x="1629" y="222"/>
                  </a:lnTo>
                  <a:lnTo>
                    <a:pt x="1619" y="206"/>
                  </a:lnTo>
                  <a:lnTo>
                    <a:pt x="1605" y="194"/>
                  </a:lnTo>
                  <a:lnTo>
                    <a:pt x="1583" y="182"/>
                  </a:lnTo>
                  <a:lnTo>
                    <a:pt x="1556" y="174"/>
                  </a:lnTo>
                  <a:lnTo>
                    <a:pt x="954" y="7"/>
                  </a:lnTo>
                  <a:lnTo>
                    <a:pt x="925" y="1"/>
                  </a:lnTo>
                  <a:lnTo>
                    <a:pt x="900" y="0"/>
                  </a:lnTo>
                  <a:lnTo>
                    <a:pt x="882" y="4"/>
                  </a:lnTo>
                  <a:lnTo>
                    <a:pt x="866" y="12"/>
                  </a:lnTo>
                  <a:lnTo>
                    <a:pt x="852" y="27"/>
                  </a:lnTo>
                  <a:lnTo>
                    <a:pt x="841" y="50"/>
                  </a:lnTo>
                  <a:lnTo>
                    <a:pt x="832" y="77"/>
                  </a:lnTo>
                  <a:lnTo>
                    <a:pt x="5" y="3093"/>
                  </a:lnTo>
                  <a:close/>
                  <a:moveTo>
                    <a:pt x="835" y="999"/>
                  </a:moveTo>
                  <a:lnTo>
                    <a:pt x="832" y="1018"/>
                  </a:lnTo>
                  <a:lnTo>
                    <a:pt x="836" y="1034"/>
                  </a:lnTo>
                  <a:lnTo>
                    <a:pt x="844" y="1049"/>
                  </a:lnTo>
                  <a:lnTo>
                    <a:pt x="857" y="1062"/>
                  </a:lnTo>
                  <a:lnTo>
                    <a:pt x="873" y="1072"/>
                  </a:lnTo>
                  <a:lnTo>
                    <a:pt x="892" y="1082"/>
                  </a:lnTo>
                  <a:lnTo>
                    <a:pt x="913" y="1090"/>
                  </a:lnTo>
                  <a:lnTo>
                    <a:pt x="1039" y="1124"/>
                  </a:lnTo>
                  <a:lnTo>
                    <a:pt x="1061" y="1128"/>
                  </a:lnTo>
                  <a:lnTo>
                    <a:pt x="1083" y="1131"/>
                  </a:lnTo>
                  <a:lnTo>
                    <a:pt x="1101" y="1129"/>
                  </a:lnTo>
                  <a:lnTo>
                    <a:pt x="1118" y="1124"/>
                  </a:lnTo>
                  <a:lnTo>
                    <a:pt x="1133" y="1116"/>
                  </a:lnTo>
                  <a:lnTo>
                    <a:pt x="1145" y="1103"/>
                  </a:lnTo>
                  <a:lnTo>
                    <a:pt x="1152" y="1086"/>
                  </a:lnTo>
                  <a:lnTo>
                    <a:pt x="1154" y="1069"/>
                  </a:lnTo>
                  <a:lnTo>
                    <a:pt x="1151" y="1051"/>
                  </a:lnTo>
                  <a:lnTo>
                    <a:pt x="1143" y="1038"/>
                  </a:lnTo>
                  <a:lnTo>
                    <a:pt x="1131" y="1024"/>
                  </a:lnTo>
                  <a:lnTo>
                    <a:pt x="1115" y="1013"/>
                  </a:lnTo>
                  <a:lnTo>
                    <a:pt x="1095" y="1004"/>
                  </a:lnTo>
                  <a:lnTo>
                    <a:pt x="1074" y="997"/>
                  </a:lnTo>
                  <a:lnTo>
                    <a:pt x="947" y="962"/>
                  </a:lnTo>
                  <a:lnTo>
                    <a:pt x="925" y="957"/>
                  </a:lnTo>
                  <a:lnTo>
                    <a:pt x="904" y="956"/>
                  </a:lnTo>
                  <a:lnTo>
                    <a:pt x="885" y="957"/>
                  </a:lnTo>
                  <a:lnTo>
                    <a:pt x="868" y="962"/>
                  </a:lnTo>
                  <a:lnTo>
                    <a:pt x="853" y="971"/>
                  </a:lnTo>
                  <a:lnTo>
                    <a:pt x="842" y="983"/>
                  </a:lnTo>
                  <a:lnTo>
                    <a:pt x="835" y="999"/>
                  </a:lnTo>
                  <a:close/>
                  <a:moveTo>
                    <a:pt x="748" y="1317"/>
                  </a:moveTo>
                  <a:lnTo>
                    <a:pt x="745" y="1335"/>
                  </a:lnTo>
                  <a:lnTo>
                    <a:pt x="749" y="1352"/>
                  </a:lnTo>
                  <a:lnTo>
                    <a:pt x="756" y="1366"/>
                  </a:lnTo>
                  <a:lnTo>
                    <a:pt x="769" y="1379"/>
                  </a:lnTo>
                  <a:lnTo>
                    <a:pt x="785" y="1390"/>
                  </a:lnTo>
                  <a:lnTo>
                    <a:pt x="805" y="1400"/>
                  </a:lnTo>
                  <a:lnTo>
                    <a:pt x="826" y="1406"/>
                  </a:lnTo>
                  <a:lnTo>
                    <a:pt x="952" y="1441"/>
                  </a:lnTo>
                  <a:lnTo>
                    <a:pt x="975" y="1446"/>
                  </a:lnTo>
                  <a:lnTo>
                    <a:pt x="996" y="1448"/>
                  </a:lnTo>
                  <a:lnTo>
                    <a:pt x="1014" y="1447"/>
                  </a:lnTo>
                  <a:lnTo>
                    <a:pt x="1032" y="1442"/>
                  </a:lnTo>
                  <a:lnTo>
                    <a:pt x="1047" y="1433"/>
                  </a:lnTo>
                  <a:lnTo>
                    <a:pt x="1058" y="1421"/>
                  </a:lnTo>
                  <a:lnTo>
                    <a:pt x="1065" y="1404"/>
                  </a:lnTo>
                  <a:lnTo>
                    <a:pt x="1068" y="1386"/>
                  </a:lnTo>
                  <a:lnTo>
                    <a:pt x="1064" y="1369"/>
                  </a:lnTo>
                  <a:lnTo>
                    <a:pt x="1055" y="1354"/>
                  </a:lnTo>
                  <a:lnTo>
                    <a:pt x="1043" y="1342"/>
                  </a:lnTo>
                  <a:lnTo>
                    <a:pt x="1028" y="1330"/>
                  </a:lnTo>
                  <a:lnTo>
                    <a:pt x="1008" y="1322"/>
                  </a:lnTo>
                  <a:lnTo>
                    <a:pt x="987" y="1314"/>
                  </a:lnTo>
                  <a:lnTo>
                    <a:pt x="861" y="1280"/>
                  </a:lnTo>
                  <a:lnTo>
                    <a:pt x="838" y="1275"/>
                  </a:lnTo>
                  <a:lnTo>
                    <a:pt x="817" y="1273"/>
                  </a:lnTo>
                  <a:lnTo>
                    <a:pt x="799" y="1275"/>
                  </a:lnTo>
                  <a:lnTo>
                    <a:pt x="781" y="1280"/>
                  </a:lnTo>
                  <a:lnTo>
                    <a:pt x="766" y="1287"/>
                  </a:lnTo>
                  <a:lnTo>
                    <a:pt x="755" y="1301"/>
                  </a:lnTo>
                  <a:lnTo>
                    <a:pt x="748" y="1317"/>
                  </a:lnTo>
                  <a:close/>
                  <a:moveTo>
                    <a:pt x="665" y="1618"/>
                  </a:moveTo>
                  <a:lnTo>
                    <a:pt x="663" y="1637"/>
                  </a:lnTo>
                  <a:lnTo>
                    <a:pt x="666" y="1653"/>
                  </a:lnTo>
                  <a:lnTo>
                    <a:pt x="675" y="1668"/>
                  </a:lnTo>
                  <a:lnTo>
                    <a:pt x="687" y="1680"/>
                  </a:lnTo>
                  <a:lnTo>
                    <a:pt x="703" y="1692"/>
                  </a:lnTo>
                  <a:lnTo>
                    <a:pt x="722" y="1702"/>
                  </a:lnTo>
                  <a:lnTo>
                    <a:pt x="743" y="1708"/>
                  </a:lnTo>
                  <a:lnTo>
                    <a:pt x="869" y="1742"/>
                  </a:lnTo>
                  <a:lnTo>
                    <a:pt x="892" y="1747"/>
                  </a:lnTo>
                  <a:lnTo>
                    <a:pt x="913" y="1750"/>
                  </a:lnTo>
                  <a:lnTo>
                    <a:pt x="932" y="1749"/>
                  </a:lnTo>
                  <a:lnTo>
                    <a:pt x="950" y="1744"/>
                  </a:lnTo>
                  <a:lnTo>
                    <a:pt x="963" y="1735"/>
                  </a:lnTo>
                  <a:lnTo>
                    <a:pt x="975" y="1723"/>
                  </a:lnTo>
                  <a:lnTo>
                    <a:pt x="982" y="1705"/>
                  </a:lnTo>
                  <a:lnTo>
                    <a:pt x="985" y="1688"/>
                  </a:lnTo>
                  <a:lnTo>
                    <a:pt x="981" y="1670"/>
                  </a:lnTo>
                  <a:lnTo>
                    <a:pt x="973" y="1656"/>
                  </a:lnTo>
                  <a:lnTo>
                    <a:pt x="961" y="1643"/>
                  </a:lnTo>
                  <a:lnTo>
                    <a:pt x="945" y="1632"/>
                  </a:lnTo>
                  <a:lnTo>
                    <a:pt x="926" y="1623"/>
                  </a:lnTo>
                  <a:lnTo>
                    <a:pt x="904" y="1616"/>
                  </a:lnTo>
                  <a:lnTo>
                    <a:pt x="777" y="1581"/>
                  </a:lnTo>
                  <a:lnTo>
                    <a:pt x="756" y="1576"/>
                  </a:lnTo>
                  <a:lnTo>
                    <a:pt x="735" y="1575"/>
                  </a:lnTo>
                  <a:lnTo>
                    <a:pt x="715" y="1576"/>
                  </a:lnTo>
                  <a:lnTo>
                    <a:pt x="698" y="1581"/>
                  </a:lnTo>
                  <a:lnTo>
                    <a:pt x="683" y="1589"/>
                  </a:lnTo>
                  <a:lnTo>
                    <a:pt x="672" y="1602"/>
                  </a:lnTo>
                  <a:lnTo>
                    <a:pt x="665" y="1618"/>
                  </a:lnTo>
                  <a:close/>
                  <a:moveTo>
                    <a:pt x="921" y="683"/>
                  </a:moveTo>
                  <a:lnTo>
                    <a:pt x="920" y="700"/>
                  </a:lnTo>
                  <a:lnTo>
                    <a:pt x="923" y="717"/>
                  </a:lnTo>
                  <a:lnTo>
                    <a:pt x="931" y="731"/>
                  </a:lnTo>
                  <a:lnTo>
                    <a:pt x="944" y="745"/>
                  </a:lnTo>
                  <a:lnTo>
                    <a:pt x="960" y="756"/>
                  </a:lnTo>
                  <a:lnTo>
                    <a:pt x="978" y="765"/>
                  </a:lnTo>
                  <a:lnTo>
                    <a:pt x="999" y="772"/>
                  </a:lnTo>
                  <a:lnTo>
                    <a:pt x="1126" y="807"/>
                  </a:lnTo>
                  <a:lnTo>
                    <a:pt x="1148" y="812"/>
                  </a:lnTo>
                  <a:lnTo>
                    <a:pt x="1169" y="813"/>
                  </a:lnTo>
                  <a:lnTo>
                    <a:pt x="1189" y="812"/>
                  </a:lnTo>
                  <a:lnTo>
                    <a:pt x="1205" y="807"/>
                  </a:lnTo>
                  <a:lnTo>
                    <a:pt x="1220" y="798"/>
                  </a:lnTo>
                  <a:lnTo>
                    <a:pt x="1231" y="786"/>
                  </a:lnTo>
                  <a:lnTo>
                    <a:pt x="1239" y="769"/>
                  </a:lnTo>
                  <a:lnTo>
                    <a:pt x="1241" y="751"/>
                  </a:lnTo>
                  <a:lnTo>
                    <a:pt x="1238" y="735"/>
                  </a:lnTo>
                  <a:lnTo>
                    <a:pt x="1230" y="720"/>
                  </a:lnTo>
                  <a:lnTo>
                    <a:pt x="1218" y="706"/>
                  </a:lnTo>
                  <a:lnTo>
                    <a:pt x="1202" y="696"/>
                  </a:lnTo>
                  <a:lnTo>
                    <a:pt x="1183" y="686"/>
                  </a:lnTo>
                  <a:lnTo>
                    <a:pt x="1162" y="679"/>
                  </a:lnTo>
                  <a:lnTo>
                    <a:pt x="1034" y="644"/>
                  </a:lnTo>
                  <a:lnTo>
                    <a:pt x="1013" y="640"/>
                  </a:lnTo>
                  <a:lnTo>
                    <a:pt x="992" y="638"/>
                  </a:lnTo>
                  <a:lnTo>
                    <a:pt x="972" y="639"/>
                  </a:lnTo>
                  <a:lnTo>
                    <a:pt x="955" y="644"/>
                  </a:lnTo>
                  <a:lnTo>
                    <a:pt x="940" y="653"/>
                  </a:lnTo>
                  <a:lnTo>
                    <a:pt x="929" y="665"/>
                  </a:lnTo>
                  <a:lnTo>
                    <a:pt x="921" y="683"/>
                  </a:lnTo>
                  <a:close/>
                  <a:moveTo>
                    <a:pt x="2665" y="1038"/>
                  </a:moveTo>
                  <a:lnTo>
                    <a:pt x="2667" y="1056"/>
                  </a:lnTo>
                  <a:lnTo>
                    <a:pt x="2675" y="1071"/>
                  </a:lnTo>
                  <a:lnTo>
                    <a:pt x="2686" y="1083"/>
                  </a:lnTo>
                  <a:lnTo>
                    <a:pt x="2702" y="1092"/>
                  </a:lnTo>
                  <a:lnTo>
                    <a:pt x="2721" y="1098"/>
                  </a:lnTo>
                  <a:lnTo>
                    <a:pt x="2740" y="1102"/>
                  </a:lnTo>
                  <a:lnTo>
                    <a:pt x="2763" y="1103"/>
                  </a:lnTo>
                  <a:lnTo>
                    <a:pt x="2894" y="1103"/>
                  </a:lnTo>
                  <a:lnTo>
                    <a:pt x="2918" y="1102"/>
                  </a:lnTo>
                  <a:lnTo>
                    <a:pt x="2938" y="1098"/>
                  </a:lnTo>
                  <a:lnTo>
                    <a:pt x="2956" y="1092"/>
                  </a:lnTo>
                  <a:lnTo>
                    <a:pt x="2971" y="1083"/>
                  </a:lnTo>
                  <a:lnTo>
                    <a:pt x="2983" y="1071"/>
                  </a:lnTo>
                  <a:lnTo>
                    <a:pt x="2991" y="1056"/>
                  </a:lnTo>
                  <a:lnTo>
                    <a:pt x="2993" y="1038"/>
                  </a:lnTo>
                  <a:lnTo>
                    <a:pt x="2991" y="1020"/>
                  </a:lnTo>
                  <a:lnTo>
                    <a:pt x="2983" y="1005"/>
                  </a:lnTo>
                  <a:lnTo>
                    <a:pt x="2971" y="993"/>
                  </a:lnTo>
                  <a:lnTo>
                    <a:pt x="2956" y="983"/>
                  </a:lnTo>
                  <a:lnTo>
                    <a:pt x="2938" y="977"/>
                  </a:lnTo>
                  <a:lnTo>
                    <a:pt x="2918" y="973"/>
                  </a:lnTo>
                  <a:lnTo>
                    <a:pt x="2894" y="972"/>
                  </a:lnTo>
                  <a:lnTo>
                    <a:pt x="2763" y="972"/>
                  </a:lnTo>
                  <a:lnTo>
                    <a:pt x="2740" y="973"/>
                  </a:lnTo>
                  <a:lnTo>
                    <a:pt x="2721" y="977"/>
                  </a:lnTo>
                  <a:lnTo>
                    <a:pt x="2702" y="983"/>
                  </a:lnTo>
                  <a:lnTo>
                    <a:pt x="2686" y="993"/>
                  </a:lnTo>
                  <a:lnTo>
                    <a:pt x="2675" y="1005"/>
                  </a:lnTo>
                  <a:lnTo>
                    <a:pt x="2667" y="1020"/>
                  </a:lnTo>
                  <a:lnTo>
                    <a:pt x="2665" y="1038"/>
                  </a:lnTo>
                  <a:close/>
                  <a:moveTo>
                    <a:pt x="2665" y="1368"/>
                  </a:moveTo>
                  <a:lnTo>
                    <a:pt x="2667" y="1385"/>
                  </a:lnTo>
                  <a:lnTo>
                    <a:pt x="2675" y="1400"/>
                  </a:lnTo>
                  <a:lnTo>
                    <a:pt x="2686" y="1412"/>
                  </a:lnTo>
                  <a:lnTo>
                    <a:pt x="2702" y="1421"/>
                  </a:lnTo>
                  <a:lnTo>
                    <a:pt x="2721" y="1428"/>
                  </a:lnTo>
                  <a:lnTo>
                    <a:pt x="2740" y="1432"/>
                  </a:lnTo>
                  <a:lnTo>
                    <a:pt x="2763" y="1433"/>
                  </a:lnTo>
                  <a:lnTo>
                    <a:pt x="2894" y="1433"/>
                  </a:lnTo>
                  <a:lnTo>
                    <a:pt x="2918" y="1432"/>
                  </a:lnTo>
                  <a:lnTo>
                    <a:pt x="2938" y="1428"/>
                  </a:lnTo>
                  <a:lnTo>
                    <a:pt x="2956" y="1421"/>
                  </a:lnTo>
                  <a:lnTo>
                    <a:pt x="2971" y="1412"/>
                  </a:lnTo>
                  <a:lnTo>
                    <a:pt x="2983" y="1400"/>
                  </a:lnTo>
                  <a:lnTo>
                    <a:pt x="2991" y="1385"/>
                  </a:lnTo>
                  <a:lnTo>
                    <a:pt x="2993" y="1368"/>
                  </a:lnTo>
                  <a:lnTo>
                    <a:pt x="2991" y="1349"/>
                  </a:lnTo>
                  <a:lnTo>
                    <a:pt x="2983" y="1334"/>
                  </a:lnTo>
                  <a:lnTo>
                    <a:pt x="2971" y="1322"/>
                  </a:lnTo>
                  <a:lnTo>
                    <a:pt x="2956" y="1313"/>
                  </a:lnTo>
                  <a:lnTo>
                    <a:pt x="2938" y="1307"/>
                  </a:lnTo>
                  <a:lnTo>
                    <a:pt x="2918" y="1303"/>
                  </a:lnTo>
                  <a:lnTo>
                    <a:pt x="2894" y="1302"/>
                  </a:lnTo>
                  <a:lnTo>
                    <a:pt x="2763" y="1302"/>
                  </a:lnTo>
                  <a:lnTo>
                    <a:pt x="2740" y="1303"/>
                  </a:lnTo>
                  <a:lnTo>
                    <a:pt x="2721" y="1307"/>
                  </a:lnTo>
                  <a:lnTo>
                    <a:pt x="2702" y="1313"/>
                  </a:lnTo>
                  <a:lnTo>
                    <a:pt x="2686" y="1322"/>
                  </a:lnTo>
                  <a:lnTo>
                    <a:pt x="2675" y="1334"/>
                  </a:lnTo>
                  <a:lnTo>
                    <a:pt x="2667" y="1349"/>
                  </a:lnTo>
                  <a:lnTo>
                    <a:pt x="2665" y="1368"/>
                  </a:lnTo>
                  <a:close/>
                  <a:moveTo>
                    <a:pt x="2665" y="1680"/>
                  </a:moveTo>
                  <a:lnTo>
                    <a:pt x="2667" y="1698"/>
                  </a:lnTo>
                  <a:lnTo>
                    <a:pt x="2675" y="1713"/>
                  </a:lnTo>
                  <a:lnTo>
                    <a:pt x="2686" y="1725"/>
                  </a:lnTo>
                  <a:lnTo>
                    <a:pt x="2702" y="1734"/>
                  </a:lnTo>
                  <a:lnTo>
                    <a:pt x="2721" y="1741"/>
                  </a:lnTo>
                  <a:lnTo>
                    <a:pt x="2740" y="1745"/>
                  </a:lnTo>
                  <a:lnTo>
                    <a:pt x="2763" y="1746"/>
                  </a:lnTo>
                  <a:lnTo>
                    <a:pt x="2894" y="1746"/>
                  </a:lnTo>
                  <a:lnTo>
                    <a:pt x="2918" y="1745"/>
                  </a:lnTo>
                  <a:lnTo>
                    <a:pt x="2938" y="1741"/>
                  </a:lnTo>
                  <a:lnTo>
                    <a:pt x="2956" y="1734"/>
                  </a:lnTo>
                  <a:lnTo>
                    <a:pt x="2971" y="1725"/>
                  </a:lnTo>
                  <a:lnTo>
                    <a:pt x="2983" y="1713"/>
                  </a:lnTo>
                  <a:lnTo>
                    <a:pt x="2991" y="1698"/>
                  </a:lnTo>
                  <a:lnTo>
                    <a:pt x="2993" y="1680"/>
                  </a:lnTo>
                  <a:lnTo>
                    <a:pt x="2991" y="1662"/>
                  </a:lnTo>
                  <a:lnTo>
                    <a:pt x="2983" y="1647"/>
                  </a:lnTo>
                  <a:lnTo>
                    <a:pt x="2971" y="1634"/>
                  </a:lnTo>
                  <a:lnTo>
                    <a:pt x="2956" y="1626"/>
                  </a:lnTo>
                  <a:lnTo>
                    <a:pt x="2938" y="1620"/>
                  </a:lnTo>
                  <a:lnTo>
                    <a:pt x="2918" y="1616"/>
                  </a:lnTo>
                  <a:lnTo>
                    <a:pt x="2894" y="1615"/>
                  </a:lnTo>
                  <a:lnTo>
                    <a:pt x="2763" y="1615"/>
                  </a:lnTo>
                  <a:lnTo>
                    <a:pt x="2740" y="1616"/>
                  </a:lnTo>
                  <a:lnTo>
                    <a:pt x="2721" y="1620"/>
                  </a:lnTo>
                  <a:lnTo>
                    <a:pt x="2702" y="1626"/>
                  </a:lnTo>
                  <a:lnTo>
                    <a:pt x="2686" y="1634"/>
                  </a:lnTo>
                  <a:lnTo>
                    <a:pt x="2675" y="1647"/>
                  </a:lnTo>
                  <a:lnTo>
                    <a:pt x="2667" y="1662"/>
                  </a:lnTo>
                  <a:lnTo>
                    <a:pt x="2665" y="1680"/>
                  </a:lnTo>
                  <a:close/>
                  <a:moveTo>
                    <a:pt x="2665" y="709"/>
                  </a:moveTo>
                  <a:lnTo>
                    <a:pt x="2667" y="727"/>
                  </a:lnTo>
                  <a:lnTo>
                    <a:pt x="2675" y="742"/>
                  </a:lnTo>
                  <a:lnTo>
                    <a:pt x="2686" y="755"/>
                  </a:lnTo>
                  <a:lnTo>
                    <a:pt x="2702" y="763"/>
                  </a:lnTo>
                  <a:lnTo>
                    <a:pt x="2721" y="769"/>
                  </a:lnTo>
                  <a:lnTo>
                    <a:pt x="2740" y="773"/>
                  </a:lnTo>
                  <a:lnTo>
                    <a:pt x="2763" y="774"/>
                  </a:lnTo>
                  <a:lnTo>
                    <a:pt x="2894" y="774"/>
                  </a:lnTo>
                  <a:lnTo>
                    <a:pt x="2918" y="773"/>
                  </a:lnTo>
                  <a:lnTo>
                    <a:pt x="2938" y="769"/>
                  </a:lnTo>
                  <a:lnTo>
                    <a:pt x="2956" y="763"/>
                  </a:lnTo>
                  <a:lnTo>
                    <a:pt x="2971" y="755"/>
                  </a:lnTo>
                  <a:lnTo>
                    <a:pt x="2983" y="742"/>
                  </a:lnTo>
                  <a:lnTo>
                    <a:pt x="2991" y="727"/>
                  </a:lnTo>
                  <a:lnTo>
                    <a:pt x="2993" y="709"/>
                  </a:lnTo>
                  <a:lnTo>
                    <a:pt x="2991" y="691"/>
                  </a:lnTo>
                  <a:lnTo>
                    <a:pt x="2983" y="675"/>
                  </a:lnTo>
                  <a:lnTo>
                    <a:pt x="2971" y="664"/>
                  </a:lnTo>
                  <a:lnTo>
                    <a:pt x="2956" y="654"/>
                  </a:lnTo>
                  <a:lnTo>
                    <a:pt x="2938" y="648"/>
                  </a:lnTo>
                  <a:lnTo>
                    <a:pt x="2918" y="644"/>
                  </a:lnTo>
                  <a:lnTo>
                    <a:pt x="2894" y="643"/>
                  </a:lnTo>
                  <a:lnTo>
                    <a:pt x="2763" y="643"/>
                  </a:lnTo>
                  <a:lnTo>
                    <a:pt x="2740" y="644"/>
                  </a:lnTo>
                  <a:lnTo>
                    <a:pt x="2721" y="648"/>
                  </a:lnTo>
                  <a:lnTo>
                    <a:pt x="2702" y="654"/>
                  </a:lnTo>
                  <a:lnTo>
                    <a:pt x="2686" y="664"/>
                  </a:lnTo>
                  <a:lnTo>
                    <a:pt x="2675" y="675"/>
                  </a:lnTo>
                  <a:lnTo>
                    <a:pt x="2667" y="691"/>
                  </a:lnTo>
                  <a:lnTo>
                    <a:pt x="2665" y="709"/>
                  </a:lnTo>
                  <a:close/>
                  <a:moveTo>
                    <a:pt x="3519" y="1038"/>
                  </a:moveTo>
                  <a:lnTo>
                    <a:pt x="3522" y="1056"/>
                  </a:lnTo>
                  <a:lnTo>
                    <a:pt x="3529" y="1071"/>
                  </a:lnTo>
                  <a:lnTo>
                    <a:pt x="3541" y="1083"/>
                  </a:lnTo>
                  <a:lnTo>
                    <a:pt x="3556" y="1092"/>
                  </a:lnTo>
                  <a:lnTo>
                    <a:pt x="3575" y="1098"/>
                  </a:lnTo>
                  <a:lnTo>
                    <a:pt x="3596" y="1102"/>
                  </a:lnTo>
                  <a:lnTo>
                    <a:pt x="3618" y="1103"/>
                  </a:lnTo>
                  <a:lnTo>
                    <a:pt x="3750" y="1103"/>
                  </a:lnTo>
                  <a:lnTo>
                    <a:pt x="3772" y="1102"/>
                  </a:lnTo>
                  <a:lnTo>
                    <a:pt x="3793" y="1098"/>
                  </a:lnTo>
                  <a:lnTo>
                    <a:pt x="3811" y="1092"/>
                  </a:lnTo>
                  <a:lnTo>
                    <a:pt x="3827" y="1083"/>
                  </a:lnTo>
                  <a:lnTo>
                    <a:pt x="3838" y="1071"/>
                  </a:lnTo>
                  <a:lnTo>
                    <a:pt x="3845" y="1056"/>
                  </a:lnTo>
                  <a:lnTo>
                    <a:pt x="3848" y="1038"/>
                  </a:lnTo>
                  <a:lnTo>
                    <a:pt x="3845" y="1020"/>
                  </a:lnTo>
                  <a:lnTo>
                    <a:pt x="3838" y="1005"/>
                  </a:lnTo>
                  <a:lnTo>
                    <a:pt x="3827" y="993"/>
                  </a:lnTo>
                  <a:lnTo>
                    <a:pt x="3811" y="983"/>
                  </a:lnTo>
                  <a:lnTo>
                    <a:pt x="3793" y="977"/>
                  </a:lnTo>
                  <a:lnTo>
                    <a:pt x="3772" y="973"/>
                  </a:lnTo>
                  <a:lnTo>
                    <a:pt x="3750" y="972"/>
                  </a:lnTo>
                  <a:lnTo>
                    <a:pt x="3618" y="972"/>
                  </a:lnTo>
                  <a:lnTo>
                    <a:pt x="3596" y="973"/>
                  </a:lnTo>
                  <a:lnTo>
                    <a:pt x="3575" y="977"/>
                  </a:lnTo>
                  <a:lnTo>
                    <a:pt x="3556" y="983"/>
                  </a:lnTo>
                  <a:lnTo>
                    <a:pt x="3541" y="993"/>
                  </a:lnTo>
                  <a:lnTo>
                    <a:pt x="3529" y="1005"/>
                  </a:lnTo>
                  <a:lnTo>
                    <a:pt x="3522" y="1020"/>
                  </a:lnTo>
                  <a:lnTo>
                    <a:pt x="3519" y="1038"/>
                  </a:lnTo>
                  <a:close/>
                  <a:moveTo>
                    <a:pt x="3519" y="1368"/>
                  </a:moveTo>
                  <a:lnTo>
                    <a:pt x="3522" y="1385"/>
                  </a:lnTo>
                  <a:lnTo>
                    <a:pt x="3529" y="1400"/>
                  </a:lnTo>
                  <a:lnTo>
                    <a:pt x="3541" y="1412"/>
                  </a:lnTo>
                  <a:lnTo>
                    <a:pt x="3556" y="1421"/>
                  </a:lnTo>
                  <a:lnTo>
                    <a:pt x="3575" y="1428"/>
                  </a:lnTo>
                  <a:lnTo>
                    <a:pt x="3596" y="1432"/>
                  </a:lnTo>
                  <a:lnTo>
                    <a:pt x="3618" y="1433"/>
                  </a:lnTo>
                  <a:lnTo>
                    <a:pt x="3750" y="1433"/>
                  </a:lnTo>
                  <a:lnTo>
                    <a:pt x="3772" y="1432"/>
                  </a:lnTo>
                  <a:lnTo>
                    <a:pt x="3793" y="1428"/>
                  </a:lnTo>
                  <a:lnTo>
                    <a:pt x="3811" y="1421"/>
                  </a:lnTo>
                  <a:lnTo>
                    <a:pt x="3827" y="1412"/>
                  </a:lnTo>
                  <a:lnTo>
                    <a:pt x="3838" y="1400"/>
                  </a:lnTo>
                  <a:lnTo>
                    <a:pt x="3845" y="1385"/>
                  </a:lnTo>
                  <a:lnTo>
                    <a:pt x="3848" y="1368"/>
                  </a:lnTo>
                  <a:lnTo>
                    <a:pt x="3845" y="1349"/>
                  </a:lnTo>
                  <a:lnTo>
                    <a:pt x="3838" y="1334"/>
                  </a:lnTo>
                  <a:lnTo>
                    <a:pt x="3827" y="1322"/>
                  </a:lnTo>
                  <a:lnTo>
                    <a:pt x="3811" y="1313"/>
                  </a:lnTo>
                  <a:lnTo>
                    <a:pt x="3793" y="1307"/>
                  </a:lnTo>
                  <a:lnTo>
                    <a:pt x="3772" y="1303"/>
                  </a:lnTo>
                  <a:lnTo>
                    <a:pt x="3750" y="1302"/>
                  </a:lnTo>
                  <a:lnTo>
                    <a:pt x="3618" y="1302"/>
                  </a:lnTo>
                  <a:lnTo>
                    <a:pt x="3596" y="1303"/>
                  </a:lnTo>
                  <a:lnTo>
                    <a:pt x="3575" y="1307"/>
                  </a:lnTo>
                  <a:lnTo>
                    <a:pt x="3556" y="1313"/>
                  </a:lnTo>
                  <a:lnTo>
                    <a:pt x="3541" y="1322"/>
                  </a:lnTo>
                  <a:lnTo>
                    <a:pt x="3529" y="1334"/>
                  </a:lnTo>
                  <a:lnTo>
                    <a:pt x="3522" y="1349"/>
                  </a:lnTo>
                  <a:lnTo>
                    <a:pt x="3519" y="1368"/>
                  </a:lnTo>
                  <a:close/>
                  <a:moveTo>
                    <a:pt x="3519" y="1680"/>
                  </a:moveTo>
                  <a:lnTo>
                    <a:pt x="3522" y="1698"/>
                  </a:lnTo>
                  <a:lnTo>
                    <a:pt x="3529" y="1713"/>
                  </a:lnTo>
                  <a:lnTo>
                    <a:pt x="3541" y="1725"/>
                  </a:lnTo>
                  <a:lnTo>
                    <a:pt x="3556" y="1734"/>
                  </a:lnTo>
                  <a:lnTo>
                    <a:pt x="3575" y="1741"/>
                  </a:lnTo>
                  <a:lnTo>
                    <a:pt x="3596" y="1745"/>
                  </a:lnTo>
                  <a:lnTo>
                    <a:pt x="3618" y="1746"/>
                  </a:lnTo>
                  <a:lnTo>
                    <a:pt x="3750" y="1746"/>
                  </a:lnTo>
                  <a:lnTo>
                    <a:pt x="3772" y="1745"/>
                  </a:lnTo>
                  <a:lnTo>
                    <a:pt x="3793" y="1741"/>
                  </a:lnTo>
                  <a:lnTo>
                    <a:pt x="3811" y="1734"/>
                  </a:lnTo>
                  <a:lnTo>
                    <a:pt x="3827" y="1725"/>
                  </a:lnTo>
                  <a:lnTo>
                    <a:pt x="3838" y="1713"/>
                  </a:lnTo>
                  <a:lnTo>
                    <a:pt x="3845" y="1698"/>
                  </a:lnTo>
                  <a:lnTo>
                    <a:pt x="3848" y="1680"/>
                  </a:lnTo>
                  <a:lnTo>
                    <a:pt x="3845" y="1662"/>
                  </a:lnTo>
                  <a:lnTo>
                    <a:pt x="3838" y="1647"/>
                  </a:lnTo>
                  <a:lnTo>
                    <a:pt x="3827" y="1634"/>
                  </a:lnTo>
                  <a:lnTo>
                    <a:pt x="3811" y="1626"/>
                  </a:lnTo>
                  <a:lnTo>
                    <a:pt x="3793" y="1620"/>
                  </a:lnTo>
                  <a:lnTo>
                    <a:pt x="3772" y="1616"/>
                  </a:lnTo>
                  <a:lnTo>
                    <a:pt x="3750" y="1615"/>
                  </a:lnTo>
                  <a:lnTo>
                    <a:pt x="3618" y="1615"/>
                  </a:lnTo>
                  <a:lnTo>
                    <a:pt x="3596" y="1616"/>
                  </a:lnTo>
                  <a:lnTo>
                    <a:pt x="3575" y="1620"/>
                  </a:lnTo>
                  <a:lnTo>
                    <a:pt x="3556" y="1626"/>
                  </a:lnTo>
                  <a:lnTo>
                    <a:pt x="3541" y="1634"/>
                  </a:lnTo>
                  <a:lnTo>
                    <a:pt x="3529" y="1647"/>
                  </a:lnTo>
                  <a:lnTo>
                    <a:pt x="3522" y="1662"/>
                  </a:lnTo>
                  <a:lnTo>
                    <a:pt x="3519" y="1680"/>
                  </a:lnTo>
                  <a:close/>
                  <a:moveTo>
                    <a:pt x="3519" y="709"/>
                  </a:moveTo>
                  <a:lnTo>
                    <a:pt x="3522" y="727"/>
                  </a:lnTo>
                  <a:lnTo>
                    <a:pt x="3529" y="742"/>
                  </a:lnTo>
                  <a:lnTo>
                    <a:pt x="3541" y="755"/>
                  </a:lnTo>
                  <a:lnTo>
                    <a:pt x="3556" y="763"/>
                  </a:lnTo>
                  <a:lnTo>
                    <a:pt x="3575" y="769"/>
                  </a:lnTo>
                  <a:lnTo>
                    <a:pt x="3596" y="773"/>
                  </a:lnTo>
                  <a:lnTo>
                    <a:pt x="3618" y="774"/>
                  </a:lnTo>
                  <a:lnTo>
                    <a:pt x="3750" y="774"/>
                  </a:lnTo>
                  <a:lnTo>
                    <a:pt x="3772" y="773"/>
                  </a:lnTo>
                  <a:lnTo>
                    <a:pt x="3793" y="769"/>
                  </a:lnTo>
                  <a:lnTo>
                    <a:pt x="3811" y="763"/>
                  </a:lnTo>
                  <a:lnTo>
                    <a:pt x="3827" y="755"/>
                  </a:lnTo>
                  <a:lnTo>
                    <a:pt x="3838" y="742"/>
                  </a:lnTo>
                  <a:lnTo>
                    <a:pt x="3845" y="727"/>
                  </a:lnTo>
                  <a:lnTo>
                    <a:pt x="3848" y="709"/>
                  </a:lnTo>
                  <a:lnTo>
                    <a:pt x="3845" y="691"/>
                  </a:lnTo>
                  <a:lnTo>
                    <a:pt x="3838" y="675"/>
                  </a:lnTo>
                  <a:lnTo>
                    <a:pt x="3827" y="664"/>
                  </a:lnTo>
                  <a:lnTo>
                    <a:pt x="3811" y="654"/>
                  </a:lnTo>
                  <a:lnTo>
                    <a:pt x="3793" y="648"/>
                  </a:lnTo>
                  <a:lnTo>
                    <a:pt x="3772" y="644"/>
                  </a:lnTo>
                  <a:lnTo>
                    <a:pt x="3750" y="643"/>
                  </a:lnTo>
                  <a:lnTo>
                    <a:pt x="3618" y="643"/>
                  </a:lnTo>
                  <a:lnTo>
                    <a:pt x="3596" y="644"/>
                  </a:lnTo>
                  <a:lnTo>
                    <a:pt x="3575" y="648"/>
                  </a:lnTo>
                  <a:lnTo>
                    <a:pt x="3556" y="654"/>
                  </a:lnTo>
                  <a:lnTo>
                    <a:pt x="3541" y="664"/>
                  </a:lnTo>
                  <a:lnTo>
                    <a:pt x="3529" y="675"/>
                  </a:lnTo>
                  <a:lnTo>
                    <a:pt x="3522" y="691"/>
                  </a:lnTo>
                  <a:lnTo>
                    <a:pt x="3519" y="709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35" name="直接连接符 34"/>
            <p:cNvCxnSpPr/>
            <p:nvPr userDrawn="1"/>
          </p:nvCxnSpPr>
          <p:spPr>
            <a:xfrm>
              <a:off x="7679055" y="4278630"/>
              <a:ext cx="0" cy="12763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7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0220" y="182880"/>
            <a:ext cx="8671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在此输入你的标题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77102" y="3658004"/>
            <a:ext cx="9914079" cy="291779"/>
            <a:chOff x="450108" y="3515764"/>
            <a:chExt cx="9914079" cy="291779"/>
          </a:xfrm>
        </p:grpSpPr>
        <p:sp>
          <p:nvSpPr>
            <p:cNvPr id="6" name="任意多边形 5"/>
            <p:cNvSpPr/>
            <p:nvPr/>
          </p:nvSpPr>
          <p:spPr>
            <a:xfrm>
              <a:off x="1100188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896" tIns="16002" rIns="161891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756692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413195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3069699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3726203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382707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5039211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695715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352219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7008723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7665227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8321731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8978235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896" tIns="16002" rIns="161891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634739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3896" tIns="16002" rIns="161891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200" kern="1200"/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450108" y="3515764"/>
              <a:ext cx="729448" cy="291779"/>
            </a:xfrm>
            <a:custGeom>
              <a:avLst/>
              <a:gdLst>
                <a:gd name="connsiteX0" fmla="*/ 0 w 729448"/>
                <a:gd name="connsiteY0" fmla="*/ 0 h 291779"/>
                <a:gd name="connsiteX1" fmla="*/ 583559 w 729448"/>
                <a:gd name="connsiteY1" fmla="*/ 0 h 291779"/>
                <a:gd name="connsiteX2" fmla="*/ 729448 w 729448"/>
                <a:gd name="connsiteY2" fmla="*/ 145890 h 291779"/>
                <a:gd name="connsiteX3" fmla="*/ 583559 w 729448"/>
                <a:gd name="connsiteY3" fmla="*/ 291779 h 291779"/>
                <a:gd name="connsiteX4" fmla="*/ 0 w 729448"/>
                <a:gd name="connsiteY4" fmla="*/ 291779 h 291779"/>
                <a:gd name="connsiteX5" fmla="*/ 145890 w 729448"/>
                <a:gd name="connsiteY5" fmla="*/ 145890 h 291779"/>
                <a:gd name="connsiteX6" fmla="*/ 0 w 729448"/>
                <a:gd name="connsiteY6" fmla="*/ 0 h 2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9448" h="291779">
                  <a:moveTo>
                    <a:pt x="0" y="0"/>
                  </a:moveTo>
                  <a:lnTo>
                    <a:pt x="583559" y="0"/>
                  </a:lnTo>
                  <a:lnTo>
                    <a:pt x="729448" y="145890"/>
                  </a:lnTo>
                  <a:lnTo>
                    <a:pt x="583559" y="291779"/>
                  </a:lnTo>
                  <a:lnTo>
                    <a:pt x="0" y="291779"/>
                  </a:lnTo>
                  <a:lnTo>
                    <a:pt x="145890" y="14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5898" tIns="20003" rIns="165892" bIns="20003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500" kern="1200"/>
            </a:p>
          </p:txBody>
        </p:sp>
      </p:grpSp>
      <p:sp>
        <p:nvSpPr>
          <p:cNvPr id="22" name="矩形标注 21"/>
          <p:cNvSpPr/>
          <p:nvPr/>
        </p:nvSpPr>
        <p:spPr>
          <a:xfrm>
            <a:off x="1172089" y="2550160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17046" y="2628612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00819" y="1679937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26" name="矩形标注 25"/>
          <p:cNvSpPr/>
          <p:nvPr/>
        </p:nvSpPr>
        <p:spPr>
          <a:xfrm flipH="1" flipV="1">
            <a:off x="3346212" y="4353124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89984" y="4431576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338612" y="5173256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29" name="矩形标注 28"/>
          <p:cNvSpPr/>
          <p:nvPr/>
        </p:nvSpPr>
        <p:spPr>
          <a:xfrm>
            <a:off x="3873880" y="2550160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818837" y="2628612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802610" y="1679937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32" name="矩形标注 31"/>
          <p:cNvSpPr/>
          <p:nvPr/>
        </p:nvSpPr>
        <p:spPr>
          <a:xfrm flipH="1" flipV="1">
            <a:off x="5892624" y="4353124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836396" y="4431576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85024" y="5173256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6504401" y="2550160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449358" y="2628612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433131" y="1679937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38" name="矩形标注 37"/>
          <p:cNvSpPr/>
          <p:nvPr/>
        </p:nvSpPr>
        <p:spPr>
          <a:xfrm flipH="1" flipV="1">
            <a:off x="8568176" y="4353124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511948" y="4431576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560576" y="5173256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41" name="矩形标注 40"/>
          <p:cNvSpPr/>
          <p:nvPr/>
        </p:nvSpPr>
        <p:spPr>
          <a:xfrm>
            <a:off x="9121839" y="2550160"/>
            <a:ext cx="1106985" cy="741680"/>
          </a:xfrm>
          <a:prstGeom prst="wedgeRectCallout">
            <a:avLst>
              <a:gd name="adj1" fmla="val 34725"/>
              <a:gd name="adj2" fmla="val 85833"/>
            </a:avLst>
          </a:prstGeom>
          <a:solidFill>
            <a:schemeClr val="bg1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066796" y="2628612"/>
            <a:ext cx="1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标题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9050569" y="1679937"/>
            <a:ext cx="2033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Lorem ipsum dolor sit amet, consectetuer adipiscing elit. Maecenas porttitor congue massa. </a:t>
            </a:r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409848" y="3708872"/>
            <a:ext cx="190130" cy="190042"/>
          </a:xfrm>
          <a:custGeom>
            <a:avLst/>
            <a:gdLst>
              <a:gd name="T0" fmla="*/ 2720 w 4318"/>
              <a:gd name="T1" fmla="*/ 682 h 4316"/>
              <a:gd name="T2" fmla="*/ 3175 w 4318"/>
              <a:gd name="T3" fmla="*/ 776 h 4316"/>
              <a:gd name="T4" fmla="*/ 3506 w 4318"/>
              <a:gd name="T5" fmla="*/ 1357 h 4316"/>
              <a:gd name="T6" fmla="*/ 3669 w 4318"/>
              <a:gd name="T7" fmla="*/ 1767 h 4316"/>
              <a:gd name="T8" fmla="*/ 3656 w 4318"/>
              <a:gd name="T9" fmla="*/ 2543 h 4316"/>
              <a:gd name="T10" fmla="*/ 3417 w 4318"/>
              <a:gd name="T11" fmla="*/ 3049 h 4316"/>
              <a:gd name="T12" fmla="*/ 3046 w 4318"/>
              <a:gd name="T13" fmla="*/ 3411 h 4316"/>
              <a:gd name="T14" fmla="*/ 2547 w 4318"/>
              <a:gd name="T15" fmla="*/ 3633 h 4316"/>
              <a:gd name="T16" fmla="*/ 1771 w 4318"/>
              <a:gd name="T17" fmla="*/ 3633 h 4316"/>
              <a:gd name="T18" fmla="*/ 1272 w 4318"/>
              <a:gd name="T19" fmla="*/ 3411 h 4316"/>
              <a:gd name="T20" fmla="*/ 901 w 4318"/>
              <a:gd name="T21" fmla="*/ 3049 h 4316"/>
              <a:gd name="T22" fmla="*/ 662 w 4318"/>
              <a:gd name="T23" fmla="*/ 2543 h 4316"/>
              <a:gd name="T24" fmla="*/ 649 w 4318"/>
              <a:gd name="T25" fmla="*/ 1767 h 4316"/>
              <a:gd name="T26" fmla="*/ 810 w 4318"/>
              <a:gd name="T27" fmla="*/ 1357 h 4316"/>
              <a:gd name="T28" fmla="*/ 1143 w 4318"/>
              <a:gd name="T29" fmla="*/ 776 h 4316"/>
              <a:gd name="T30" fmla="*/ 1598 w 4318"/>
              <a:gd name="T31" fmla="*/ 682 h 4316"/>
              <a:gd name="T32" fmla="*/ 2418 w 4318"/>
              <a:gd name="T33" fmla="*/ 173 h 4316"/>
              <a:gd name="T34" fmla="*/ 2461 w 4318"/>
              <a:gd name="T35" fmla="*/ 2873 h 4316"/>
              <a:gd name="T36" fmla="*/ 2758 w 4318"/>
              <a:gd name="T37" fmla="*/ 2652 h 4316"/>
              <a:gd name="T38" fmla="*/ 2921 w 4318"/>
              <a:gd name="T39" fmla="*/ 2314 h 4316"/>
              <a:gd name="T40" fmla="*/ 2901 w 4318"/>
              <a:gd name="T41" fmla="*/ 1927 h 4316"/>
              <a:gd name="T42" fmla="*/ 2708 w 4318"/>
              <a:gd name="T43" fmla="*/ 1609 h 4316"/>
              <a:gd name="T44" fmla="*/ 2390 w 4318"/>
              <a:gd name="T45" fmla="*/ 1416 h 4316"/>
              <a:gd name="T46" fmla="*/ 2002 w 4318"/>
              <a:gd name="T47" fmla="*/ 1397 h 4316"/>
              <a:gd name="T48" fmla="*/ 1665 w 4318"/>
              <a:gd name="T49" fmla="*/ 1559 h 4316"/>
              <a:gd name="T50" fmla="*/ 1443 w 4318"/>
              <a:gd name="T51" fmla="*/ 1856 h 4316"/>
              <a:gd name="T52" fmla="*/ 1386 w 4318"/>
              <a:gd name="T53" fmla="*/ 2237 h 4316"/>
              <a:gd name="T54" fmla="*/ 1514 w 4318"/>
              <a:gd name="T55" fmla="*/ 2592 h 4316"/>
              <a:gd name="T56" fmla="*/ 1789 w 4318"/>
              <a:gd name="T57" fmla="*/ 2841 h 4316"/>
              <a:gd name="T58" fmla="*/ 2158 w 4318"/>
              <a:gd name="T59" fmla="*/ 2935 h 4316"/>
              <a:gd name="T60" fmla="*/ 1534 w 4318"/>
              <a:gd name="T61" fmla="*/ 522 h 4316"/>
              <a:gd name="T62" fmla="*/ 327 w 4318"/>
              <a:gd name="T63" fmla="*/ 937 h 4316"/>
              <a:gd name="T64" fmla="*/ 507 w 4318"/>
              <a:gd name="T65" fmla="*/ 1631 h 4316"/>
              <a:gd name="T66" fmla="*/ 524 w 4318"/>
              <a:gd name="T67" fmla="*/ 2681 h 4316"/>
              <a:gd name="T68" fmla="*/ 327 w 4318"/>
              <a:gd name="T69" fmla="*/ 3379 h 4316"/>
              <a:gd name="T70" fmla="*/ 1549 w 4318"/>
              <a:gd name="T71" fmla="*/ 3744 h 4316"/>
              <a:gd name="T72" fmla="*/ 2591 w 4318"/>
              <a:gd name="T73" fmla="*/ 3799 h 4316"/>
              <a:gd name="T74" fmla="*/ 3018 w 4318"/>
              <a:gd name="T75" fmla="*/ 3626 h 4316"/>
              <a:gd name="T76" fmla="*/ 3724 w 4318"/>
              <a:gd name="T77" fmla="*/ 2858 h 4316"/>
              <a:gd name="T78" fmla="*/ 4318 w 4318"/>
              <a:gd name="T79" fmla="*/ 1727 h 4316"/>
              <a:gd name="T80" fmla="*/ 3703 w 4318"/>
              <a:gd name="T81" fmla="*/ 1357 h 4316"/>
              <a:gd name="T82" fmla="*/ 2967 w 4318"/>
              <a:gd name="T83" fmla="*/ 605 h 4316"/>
              <a:gd name="T84" fmla="*/ 2591 w 4318"/>
              <a:gd name="T85" fmla="*/ 0 h 4316"/>
              <a:gd name="T86" fmla="*/ 1892 w 4318"/>
              <a:gd name="T87" fmla="*/ 2701 h 4316"/>
              <a:gd name="T88" fmla="*/ 1649 w 4318"/>
              <a:gd name="T89" fmla="*/ 2482 h 4316"/>
              <a:gd name="T90" fmla="*/ 1554 w 4318"/>
              <a:gd name="T91" fmla="*/ 2159 h 4316"/>
              <a:gd name="T92" fmla="*/ 1649 w 4318"/>
              <a:gd name="T93" fmla="*/ 1834 h 4316"/>
              <a:gd name="T94" fmla="*/ 1892 w 4318"/>
              <a:gd name="T95" fmla="*/ 1615 h 4316"/>
              <a:gd name="T96" fmla="*/ 2229 w 4318"/>
              <a:gd name="T97" fmla="*/ 1558 h 4316"/>
              <a:gd name="T98" fmla="*/ 2537 w 4318"/>
              <a:gd name="T99" fmla="*/ 1686 h 4316"/>
              <a:gd name="T100" fmla="*/ 2728 w 4318"/>
              <a:gd name="T101" fmla="*/ 1954 h 4316"/>
              <a:gd name="T102" fmla="*/ 2748 w 4318"/>
              <a:gd name="T103" fmla="*/ 2296 h 4316"/>
              <a:gd name="T104" fmla="*/ 2587 w 4318"/>
              <a:gd name="T105" fmla="*/ 2585 h 4316"/>
              <a:gd name="T106" fmla="*/ 2297 w 4318"/>
              <a:gd name="T107" fmla="*/ 2746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318" h="4316">
                <a:moveTo>
                  <a:pt x="2418" y="173"/>
                </a:moveTo>
                <a:lnTo>
                  <a:pt x="2418" y="593"/>
                </a:lnTo>
                <a:lnTo>
                  <a:pt x="2547" y="627"/>
                </a:lnTo>
                <a:lnTo>
                  <a:pt x="2635" y="652"/>
                </a:lnTo>
                <a:lnTo>
                  <a:pt x="2720" y="682"/>
                </a:lnTo>
                <a:lnTo>
                  <a:pt x="2803" y="717"/>
                </a:lnTo>
                <a:lnTo>
                  <a:pt x="2884" y="758"/>
                </a:lnTo>
                <a:lnTo>
                  <a:pt x="2963" y="802"/>
                </a:lnTo>
                <a:lnTo>
                  <a:pt x="3079" y="872"/>
                </a:lnTo>
                <a:lnTo>
                  <a:pt x="3175" y="776"/>
                </a:lnTo>
                <a:lnTo>
                  <a:pt x="3380" y="571"/>
                </a:lnTo>
                <a:lnTo>
                  <a:pt x="3747" y="937"/>
                </a:lnTo>
                <a:lnTo>
                  <a:pt x="3534" y="1149"/>
                </a:lnTo>
                <a:lnTo>
                  <a:pt x="3441" y="1244"/>
                </a:lnTo>
                <a:lnTo>
                  <a:pt x="3506" y="1357"/>
                </a:lnTo>
                <a:lnTo>
                  <a:pt x="3548" y="1435"/>
                </a:lnTo>
                <a:lnTo>
                  <a:pt x="3585" y="1515"/>
                </a:lnTo>
                <a:lnTo>
                  <a:pt x="3618" y="1597"/>
                </a:lnTo>
                <a:lnTo>
                  <a:pt x="3646" y="1681"/>
                </a:lnTo>
                <a:lnTo>
                  <a:pt x="3669" y="1767"/>
                </a:lnTo>
                <a:lnTo>
                  <a:pt x="3701" y="1899"/>
                </a:lnTo>
                <a:lnTo>
                  <a:pt x="4145" y="1899"/>
                </a:lnTo>
                <a:lnTo>
                  <a:pt x="4145" y="2417"/>
                </a:lnTo>
                <a:lnTo>
                  <a:pt x="3691" y="2417"/>
                </a:lnTo>
                <a:lnTo>
                  <a:pt x="3656" y="2543"/>
                </a:lnTo>
                <a:lnTo>
                  <a:pt x="3624" y="2646"/>
                </a:lnTo>
                <a:lnTo>
                  <a:pt x="3585" y="2744"/>
                </a:lnTo>
                <a:lnTo>
                  <a:pt x="3539" y="2841"/>
                </a:lnTo>
                <a:lnTo>
                  <a:pt x="3488" y="2934"/>
                </a:lnTo>
                <a:lnTo>
                  <a:pt x="3417" y="3049"/>
                </a:lnTo>
                <a:lnTo>
                  <a:pt x="3513" y="3144"/>
                </a:lnTo>
                <a:lnTo>
                  <a:pt x="3747" y="3379"/>
                </a:lnTo>
                <a:lnTo>
                  <a:pt x="3380" y="3745"/>
                </a:lnTo>
                <a:lnTo>
                  <a:pt x="3139" y="3504"/>
                </a:lnTo>
                <a:lnTo>
                  <a:pt x="3046" y="3411"/>
                </a:lnTo>
                <a:lnTo>
                  <a:pt x="2931" y="3477"/>
                </a:lnTo>
                <a:lnTo>
                  <a:pt x="2841" y="3525"/>
                </a:lnTo>
                <a:lnTo>
                  <a:pt x="2745" y="3567"/>
                </a:lnTo>
                <a:lnTo>
                  <a:pt x="2648" y="3603"/>
                </a:lnTo>
                <a:lnTo>
                  <a:pt x="2547" y="3633"/>
                </a:lnTo>
                <a:lnTo>
                  <a:pt x="2418" y="3665"/>
                </a:lnTo>
                <a:lnTo>
                  <a:pt x="2418" y="4143"/>
                </a:lnTo>
                <a:lnTo>
                  <a:pt x="1900" y="4143"/>
                </a:lnTo>
                <a:lnTo>
                  <a:pt x="1900" y="3665"/>
                </a:lnTo>
                <a:lnTo>
                  <a:pt x="1771" y="3633"/>
                </a:lnTo>
                <a:lnTo>
                  <a:pt x="1670" y="3603"/>
                </a:lnTo>
                <a:lnTo>
                  <a:pt x="1572" y="3567"/>
                </a:lnTo>
                <a:lnTo>
                  <a:pt x="1477" y="3525"/>
                </a:lnTo>
                <a:lnTo>
                  <a:pt x="1387" y="3477"/>
                </a:lnTo>
                <a:lnTo>
                  <a:pt x="1272" y="3411"/>
                </a:lnTo>
                <a:lnTo>
                  <a:pt x="1179" y="3504"/>
                </a:lnTo>
                <a:lnTo>
                  <a:pt x="938" y="3745"/>
                </a:lnTo>
                <a:lnTo>
                  <a:pt x="571" y="3379"/>
                </a:lnTo>
                <a:lnTo>
                  <a:pt x="805" y="3144"/>
                </a:lnTo>
                <a:lnTo>
                  <a:pt x="901" y="3049"/>
                </a:lnTo>
                <a:lnTo>
                  <a:pt x="830" y="2934"/>
                </a:lnTo>
                <a:lnTo>
                  <a:pt x="778" y="2841"/>
                </a:lnTo>
                <a:lnTo>
                  <a:pt x="733" y="2744"/>
                </a:lnTo>
                <a:lnTo>
                  <a:pt x="694" y="2646"/>
                </a:lnTo>
                <a:lnTo>
                  <a:pt x="662" y="2543"/>
                </a:lnTo>
                <a:lnTo>
                  <a:pt x="627" y="2417"/>
                </a:lnTo>
                <a:lnTo>
                  <a:pt x="173" y="2417"/>
                </a:lnTo>
                <a:lnTo>
                  <a:pt x="173" y="1899"/>
                </a:lnTo>
                <a:lnTo>
                  <a:pt x="617" y="1899"/>
                </a:lnTo>
                <a:lnTo>
                  <a:pt x="649" y="1767"/>
                </a:lnTo>
                <a:lnTo>
                  <a:pt x="672" y="1681"/>
                </a:lnTo>
                <a:lnTo>
                  <a:pt x="700" y="1597"/>
                </a:lnTo>
                <a:lnTo>
                  <a:pt x="732" y="1515"/>
                </a:lnTo>
                <a:lnTo>
                  <a:pt x="770" y="1435"/>
                </a:lnTo>
                <a:lnTo>
                  <a:pt x="810" y="1357"/>
                </a:lnTo>
                <a:lnTo>
                  <a:pt x="877" y="1244"/>
                </a:lnTo>
                <a:lnTo>
                  <a:pt x="783" y="1149"/>
                </a:lnTo>
                <a:lnTo>
                  <a:pt x="571" y="937"/>
                </a:lnTo>
                <a:lnTo>
                  <a:pt x="938" y="571"/>
                </a:lnTo>
                <a:lnTo>
                  <a:pt x="1143" y="776"/>
                </a:lnTo>
                <a:lnTo>
                  <a:pt x="1239" y="872"/>
                </a:lnTo>
                <a:lnTo>
                  <a:pt x="1354" y="802"/>
                </a:lnTo>
                <a:lnTo>
                  <a:pt x="1434" y="758"/>
                </a:lnTo>
                <a:lnTo>
                  <a:pt x="1514" y="717"/>
                </a:lnTo>
                <a:lnTo>
                  <a:pt x="1598" y="682"/>
                </a:lnTo>
                <a:lnTo>
                  <a:pt x="1683" y="652"/>
                </a:lnTo>
                <a:lnTo>
                  <a:pt x="1771" y="627"/>
                </a:lnTo>
                <a:lnTo>
                  <a:pt x="1900" y="593"/>
                </a:lnTo>
                <a:lnTo>
                  <a:pt x="1900" y="173"/>
                </a:lnTo>
                <a:lnTo>
                  <a:pt x="2418" y="173"/>
                </a:lnTo>
                <a:close/>
                <a:moveTo>
                  <a:pt x="2158" y="2935"/>
                </a:moveTo>
                <a:lnTo>
                  <a:pt x="2238" y="2931"/>
                </a:lnTo>
                <a:lnTo>
                  <a:pt x="2316" y="2919"/>
                </a:lnTo>
                <a:lnTo>
                  <a:pt x="2390" y="2900"/>
                </a:lnTo>
                <a:lnTo>
                  <a:pt x="2461" y="2873"/>
                </a:lnTo>
                <a:lnTo>
                  <a:pt x="2529" y="2841"/>
                </a:lnTo>
                <a:lnTo>
                  <a:pt x="2593" y="2803"/>
                </a:lnTo>
                <a:lnTo>
                  <a:pt x="2653" y="2757"/>
                </a:lnTo>
                <a:lnTo>
                  <a:pt x="2708" y="2707"/>
                </a:lnTo>
                <a:lnTo>
                  <a:pt x="2758" y="2652"/>
                </a:lnTo>
                <a:lnTo>
                  <a:pt x="2803" y="2592"/>
                </a:lnTo>
                <a:lnTo>
                  <a:pt x="2842" y="2528"/>
                </a:lnTo>
                <a:lnTo>
                  <a:pt x="2875" y="2460"/>
                </a:lnTo>
                <a:lnTo>
                  <a:pt x="2901" y="2389"/>
                </a:lnTo>
                <a:lnTo>
                  <a:pt x="2921" y="2314"/>
                </a:lnTo>
                <a:lnTo>
                  <a:pt x="2932" y="2237"/>
                </a:lnTo>
                <a:lnTo>
                  <a:pt x="2936" y="2159"/>
                </a:lnTo>
                <a:lnTo>
                  <a:pt x="2932" y="2079"/>
                </a:lnTo>
                <a:lnTo>
                  <a:pt x="2921" y="2002"/>
                </a:lnTo>
                <a:lnTo>
                  <a:pt x="2901" y="1927"/>
                </a:lnTo>
                <a:lnTo>
                  <a:pt x="2875" y="1856"/>
                </a:lnTo>
                <a:lnTo>
                  <a:pt x="2842" y="1788"/>
                </a:lnTo>
                <a:lnTo>
                  <a:pt x="2803" y="1724"/>
                </a:lnTo>
                <a:lnTo>
                  <a:pt x="2758" y="1664"/>
                </a:lnTo>
                <a:lnTo>
                  <a:pt x="2708" y="1609"/>
                </a:lnTo>
                <a:lnTo>
                  <a:pt x="2653" y="1559"/>
                </a:lnTo>
                <a:lnTo>
                  <a:pt x="2593" y="1515"/>
                </a:lnTo>
                <a:lnTo>
                  <a:pt x="2529" y="1475"/>
                </a:lnTo>
                <a:lnTo>
                  <a:pt x="2461" y="1443"/>
                </a:lnTo>
                <a:lnTo>
                  <a:pt x="2390" y="1416"/>
                </a:lnTo>
                <a:lnTo>
                  <a:pt x="2316" y="1397"/>
                </a:lnTo>
                <a:lnTo>
                  <a:pt x="2238" y="1385"/>
                </a:lnTo>
                <a:lnTo>
                  <a:pt x="2158" y="1381"/>
                </a:lnTo>
                <a:lnTo>
                  <a:pt x="2080" y="1385"/>
                </a:lnTo>
                <a:lnTo>
                  <a:pt x="2002" y="1397"/>
                </a:lnTo>
                <a:lnTo>
                  <a:pt x="1928" y="1416"/>
                </a:lnTo>
                <a:lnTo>
                  <a:pt x="1857" y="1443"/>
                </a:lnTo>
                <a:lnTo>
                  <a:pt x="1789" y="1475"/>
                </a:lnTo>
                <a:lnTo>
                  <a:pt x="1725" y="1515"/>
                </a:lnTo>
                <a:lnTo>
                  <a:pt x="1665" y="1559"/>
                </a:lnTo>
                <a:lnTo>
                  <a:pt x="1610" y="1609"/>
                </a:lnTo>
                <a:lnTo>
                  <a:pt x="1560" y="1664"/>
                </a:lnTo>
                <a:lnTo>
                  <a:pt x="1514" y="1724"/>
                </a:lnTo>
                <a:lnTo>
                  <a:pt x="1476" y="1788"/>
                </a:lnTo>
                <a:lnTo>
                  <a:pt x="1443" y="1856"/>
                </a:lnTo>
                <a:lnTo>
                  <a:pt x="1417" y="1927"/>
                </a:lnTo>
                <a:lnTo>
                  <a:pt x="1397" y="2002"/>
                </a:lnTo>
                <a:lnTo>
                  <a:pt x="1386" y="2079"/>
                </a:lnTo>
                <a:lnTo>
                  <a:pt x="1382" y="2159"/>
                </a:lnTo>
                <a:lnTo>
                  <a:pt x="1386" y="2237"/>
                </a:lnTo>
                <a:lnTo>
                  <a:pt x="1397" y="2314"/>
                </a:lnTo>
                <a:lnTo>
                  <a:pt x="1417" y="2389"/>
                </a:lnTo>
                <a:lnTo>
                  <a:pt x="1443" y="2460"/>
                </a:lnTo>
                <a:lnTo>
                  <a:pt x="1476" y="2528"/>
                </a:lnTo>
                <a:lnTo>
                  <a:pt x="1514" y="2592"/>
                </a:lnTo>
                <a:lnTo>
                  <a:pt x="1560" y="2652"/>
                </a:lnTo>
                <a:lnTo>
                  <a:pt x="1610" y="2707"/>
                </a:lnTo>
                <a:lnTo>
                  <a:pt x="1665" y="2757"/>
                </a:lnTo>
                <a:lnTo>
                  <a:pt x="1725" y="2803"/>
                </a:lnTo>
                <a:lnTo>
                  <a:pt x="1789" y="2841"/>
                </a:lnTo>
                <a:lnTo>
                  <a:pt x="1857" y="2873"/>
                </a:lnTo>
                <a:lnTo>
                  <a:pt x="1928" y="2900"/>
                </a:lnTo>
                <a:lnTo>
                  <a:pt x="2002" y="2919"/>
                </a:lnTo>
                <a:lnTo>
                  <a:pt x="2080" y="2931"/>
                </a:lnTo>
                <a:lnTo>
                  <a:pt x="2158" y="2935"/>
                </a:lnTo>
                <a:close/>
                <a:moveTo>
                  <a:pt x="2591" y="0"/>
                </a:moveTo>
                <a:lnTo>
                  <a:pt x="1727" y="0"/>
                </a:lnTo>
                <a:lnTo>
                  <a:pt x="1727" y="459"/>
                </a:lnTo>
                <a:lnTo>
                  <a:pt x="1629" y="488"/>
                </a:lnTo>
                <a:lnTo>
                  <a:pt x="1534" y="522"/>
                </a:lnTo>
                <a:lnTo>
                  <a:pt x="1442" y="562"/>
                </a:lnTo>
                <a:lnTo>
                  <a:pt x="1351" y="605"/>
                </a:lnTo>
                <a:lnTo>
                  <a:pt x="1265" y="654"/>
                </a:lnTo>
                <a:lnTo>
                  <a:pt x="938" y="327"/>
                </a:lnTo>
                <a:lnTo>
                  <a:pt x="327" y="937"/>
                </a:lnTo>
                <a:lnTo>
                  <a:pt x="661" y="1272"/>
                </a:lnTo>
                <a:lnTo>
                  <a:pt x="615" y="1357"/>
                </a:lnTo>
                <a:lnTo>
                  <a:pt x="573" y="1446"/>
                </a:lnTo>
                <a:lnTo>
                  <a:pt x="538" y="1537"/>
                </a:lnTo>
                <a:lnTo>
                  <a:pt x="507" y="1631"/>
                </a:lnTo>
                <a:lnTo>
                  <a:pt x="480" y="1727"/>
                </a:lnTo>
                <a:lnTo>
                  <a:pt x="0" y="1727"/>
                </a:lnTo>
                <a:lnTo>
                  <a:pt x="0" y="2589"/>
                </a:lnTo>
                <a:lnTo>
                  <a:pt x="495" y="2589"/>
                </a:lnTo>
                <a:lnTo>
                  <a:pt x="524" y="2681"/>
                </a:lnTo>
                <a:lnTo>
                  <a:pt x="556" y="2770"/>
                </a:lnTo>
                <a:lnTo>
                  <a:pt x="594" y="2858"/>
                </a:lnTo>
                <a:lnTo>
                  <a:pt x="636" y="2941"/>
                </a:lnTo>
                <a:lnTo>
                  <a:pt x="683" y="3023"/>
                </a:lnTo>
                <a:lnTo>
                  <a:pt x="327" y="3379"/>
                </a:lnTo>
                <a:lnTo>
                  <a:pt x="938" y="3989"/>
                </a:lnTo>
                <a:lnTo>
                  <a:pt x="1300" y="3626"/>
                </a:lnTo>
                <a:lnTo>
                  <a:pt x="1382" y="3669"/>
                </a:lnTo>
                <a:lnTo>
                  <a:pt x="1464" y="3709"/>
                </a:lnTo>
                <a:lnTo>
                  <a:pt x="1549" y="3744"/>
                </a:lnTo>
                <a:lnTo>
                  <a:pt x="1637" y="3774"/>
                </a:lnTo>
                <a:lnTo>
                  <a:pt x="1727" y="3799"/>
                </a:lnTo>
                <a:lnTo>
                  <a:pt x="1727" y="4316"/>
                </a:lnTo>
                <a:lnTo>
                  <a:pt x="2591" y="4316"/>
                </a:lnTo>
                <a:lnTo>
                  <a:pt x="2591" y="3799"/>
                </a:lnTo>
                <a:lnTo>
                  <a:pt x="2681" y="3774"/>
                </a:lnTo>
                <a:lnTo>
                  <a:pt x="2769" y="3744"/>
                </a:lnTo>
                <a:lnTo>
                  <a:pt x="2854" y="3709"/>
                </a:lnTo>
                <a:lnTo>
                  <a:pt x="2936" y="3669"/>
                </a:lnTo>
                <a:lnTo>
                  <a:pt x="3018" y="3626"/>
                </a:lnTo>
                <a:lnTo>
                  <a:pt x="3380" y="3989"/>
                </a:lnTo>
                <a:lnTo>
                  <a:pt x="3991" y="3379"/>
                </a:lnTo>
                <a:lnTo>
                  <a:pt x="3635" y="3023"/>
                </a:lnTo>
                <a:lnTo>
                  <a:pt x="3682" y="2941"/>
                </a:lnTo>
                <a:lnTo>
                  <a:pt x="3724" y="2858"/>
                </a:lnTo>
                <a:lnTo>
                  <a:pt x="3762" y="2770"/>
                </a:lnTo>
                <a:lnTo>
                  <a:pt x="3794" y="2681"/>
                </a:lnTo>
                <a:lnTo>
                  <a:pt x="3822" y="2589"/>
                </a:lnTo>
                <a:lnTo>
                  <a:pt x="4318" y="2589"/>
                </a:lnTo>
                <a:lnTo>
                  <a:pt x="4318" y="1727"/>
                </a:lnTo>
                <a:lnTo>
                  <a:pt x="3838" y="1727"/>
                </a:lnTo>
                <a:lnTo>
                  <a:pt x="3811" y="1631"/>
                </a:lnTo>
                <a:lnTo>
                  <a:pt x="3780" y="1537"/>
                </a:lnTo>
                <a:lnTo>
                  <a:pt x="3743" y="1446"/>
                </a:lnTo>
                <a:lnTo>
                  <a:pt x="3703" y="1357"/>
                </a:lnTo>
                <a:lnTo>
                  <a:pt x="3657" y="1272"/>
                </a:lnTo>
                <a:lnTo>
                  <a:pt x="3991" y="937"/>
                </a:lnTo>
                <a:lnTo>
                  <a:pt x="3380" y="327"/>
                </a:lnTo>
                <a:lnTo>
                  <a:pt x="3053" y="654"/>
                </a:lnTo>
                <a:lnTo>
                  <a:pt x="2967" y="605"/>
                </a:lnTo>
                <a:lnTo>
                  <a:pt x="2876" y="562"/>
                </a:lnTo>
                <a:lnTo>
                  <a:pt x="2783" y="522"/>
                </a:lnTo>
                <a:lnTo>
                  <a:pt x="2689" y="488"/>
                </a:lnTo>
                <a:lnTo>
                  <a:pt x="2591" y="459"/>
                </a:lnTo>
                <a:lnTo>
                  <a:pt x="2591" y="0"/>
                </a:lnTo>
                <a:close/>
                <a:moveTo>
                  <a:pt x="2158" y="2762"/>
                </a:moveTo>
                <a:lnTo>
                  <a:pt x="2089" y="2758"/>
                </a:lnTo>
                <a:lnTo>
                  <a:pt x="2021" y="2746"/>
                </a:lnTo>
                <a:lnTo>
                  <a:pt x="1955" y="2727"/>
                </a:lnTo>
                <a:lnTo>
                  <a:pt x="1892" y="2701"/>
                </a:lnTo>
                <a:lnTo>
                  <a:pt x="1835" y="2668"/>
                </a:lnTo>
                <a:lnTo>
                  <a:pt x="1781" y="2630"/>
                </a:lnTo>
                <a:lnTo>
                  <a:pt x="1731" y="2585"/>
                </a:lnTo>
                <a:lnTo>
                  <a:pt x="1687" y="2536"/>
                </a:lnTo>
                <a:lnTo>
                  <a:pt x="1649" y="2482"/>
                </a:lnTo>
                <a:lnTo>
                  <a:pt x="1616" y="2424"/>
                </a:lnTo>
                <a:lnTo>
                  <a:pt x="1590" y="2362"/>
                </a:lnTo>
                <a:lnTo>
                  <a:pt x="1570" y="2296"/>
                </a:lnTo>
                <a:lnTo>
                  <a:pt x="1558" y="2228"/>
                </a:lnTo>
                <a:lnTo>
                  <a:pt x="1554" y="2159"/>
                </a:lnTo>
                <a:lnTo>
                  <a:pt x="1558" y="2088"/>
                </a:lnTo>
                <a:lnTo>
                  <a:pt x="1570" y="2020"/>
                </a:lnTo>
                <a:lnTo>
                  <a:pt x="1590" y="1954"/>
                </a:lnTo>
                <a:lnTo>
                  <a:pt x="1616" y="1893"/>
                </a:lnTo>
                <a:lnTo>
                  <a:pt x="1649" y="1834"/>
                </a:lnTo>
                <a:lnTo>
                  <a:pt x="1687" y="1780"/>
                </a:lnTo>
                <a:lnTo>
                  <a:pt x="1731" y="1731"/>
                </a:lnTo>
                <a:lnTo>
                  <a:pt x="1781" y="1686"/>
                </a:lnTo>
                <a:lnTo>
                  <a:pt x="1835" y="1648"/>
                </a:lnTo>
                <a:lnTo>
                  <a:pt x="1892" y="1615"/>
                </a:lnTo>
                <a:lnTo>
                  <a:pt x="1955" y="1589"/>
                </a:lnTo>
                <a:lnTo>
                  <a:pt x="2021" y="1570"/>
                </a:lnTo>
                <a:lnTo>
                  <a:pt x="2089" y="1558"/>
                </a:lnTo>
                <a:lnTo>
                  <a:pt x="2158" y="1554"/>
                </a:lnTo>
                <a:lnTo>
                  <a:pt x="2229" y="1558"/>
                </a:lnTo>
                <a:lnTo>
                  <a:pt x="2297" y="1570"/>
                </a:lnTo>
                <a:lnTo>
                  <a:pt x="2363" y="1589"/>
                </a:lnTo>
                <a:lnTo>
                  <a:pt x="2424" y="1615"/>
                </a:lnTo>
                <a:lnTo>
                  <a:pt x="2483" y="1648"/>
                </a:lnTo>
                <a:lnTo>
                  <a:pt x="2537" y="1686"/>
                </a:lnTo>
                <a:lnTo>
                  <a:pt x="2587" y="1731"/>
                </a:lnTo>
                <a:lnTo>
                  <a:pt x="2631" y="1780"/>
                </a:lnTo>
                <a:lnTo>
                  <a:pt x="2669" y="1834"/>
                </a:lnTo>
                <a:lnTo>
                  <a:pt x="2702" y="1893"/>
                </a:lnTo>
                <a:lnTo>
                  <a:pt x="2728" y="1954"/>
                </a:lnTo>
                <a:lnTo>
                  <a:pt x="2748" y="2020"/>
                </a:lnTo>
                <a:lnTo>
                  <a:pt x="2760" y="2088"/>
                </a:lnTo>
                <a:lnTo>
                  <a:pt x="2764" y="2159"/>
                </a:lnTo>
                <a:lnTo>
                  <a:pt x="2760" y="2228"/>
                </a:lnTo>
                <a:lnTo>
                  <a:pt x="2748" y="2296"/>
                </a:lnTo>
                <a:lnTo>
                  <a:pt x="2728" y="2362"/>
                </a:lnTo>
                <a:lnTo>
                  <a:pt x="2702" y="2424"/>
                </a:lnTo>
                <a:lnTo>
                  <a:pt x="2669" y="2482"/>
                </a:lnTo>
                <a:lnTo>
                  <a:pt x="2631" y="2536"/>
                </a:lnTo>
                <a:lnTo>
                  <a:pt x="2587" y="2585"/>
                </a:lnTo>
                <a:lnTo>
                  <a:pt x="2537" y="2630"/>
                </a:lnTo>
                <a:lnTo>
                  <a:pt x="2483" y="2668"/>
                </a:lnTo>
                <a:lnTo>
                  <a:pt x="2424" y="2701"/>
                </a:lnTo>
                <a:lnTo>
                  <a:pt x="2363" y="2727"/>
                </a:lnTo>
                <a:lnTo>
                  <a:pt x="2297" y="2746"/>
                </a:lnTo>
                <a:lnTo>
                  <a:pt x="2229" y="2758"/>
                </a:lnTo>
                <a:lnTo>
                  <a:pt x="2158" y="276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22"/>
          <p:cNvSpPr>
            <a:spLocks noEditPoints="1"/>
          </p:cNvSpPr>
          <p:nvPr/>
        </p:nvSpPr>
        <p:spPr bwMode="auto">
          <a:xfrm>
            <a:off x="7352726" y="3722577"/>
            <a:ext cx="182422" cy="159578"/>
          </a:xfrm>
          <a:custGeom>
            <a:avLst/>
            <a:gdLst>
              <a:gd name="T0" fmla="*/ 3659 w 4935"/>
              <a:gd name="T1" fmla="*/ 223 h 4317"/>
              <a:gd name="T2" fmla="*/ 3554 w 4935"/>
              <a:gd name="T3" fmla="*/ 61 h 4317"/>
              <a:gd name="T4" fmla="*/ 3392 w 4935"/>
              <a:gd name="T5" fmla="*/ 0 h 4317"/>
              <a:gd name="T6" fmla="*/ 1405 w 4935"/>
              <a:gd name="T7" fmla="*/ 45 h 4317"/>
              <a:gd name="T8" fmla="*/ 1293 w 4935"/>
              <a:gd name="T9" fmla="*/ 193 h 4317"/>
              <a:gd name="T10" fmla="*/ 617 w 4935"/>
              <a:gd name="T11" fmla="*/ 617 h 4317"/>
              <a:gd name="T12" fmla="*/ 286 w 4935"/>
              <a:gd name="T13" fmla="*/ 713 h 4317"/>
              <a:gd name="T14" fmla="*/ 63 w 4935"/>
              <a:gd name="T15" fmla="*/ 963 h 4317"/>
              <a:gd name="T16" fmla="*/ 0 w 4935"/>
              <a:gd name="T17" fmla="*/ 3701 h 4317"/>
              <a:gd name="T18" fmla="*/ 96 w 4935"/>
              <a:gd name="T19" fmla="*/ 4031 h 4317"/>
              <a:gd name="T20" fmla="*/ 345 w 4935"/>
              <a:gd name="T21" fmla="*/ 4254 h 4317"/>
              <a:gd name="T22" fmla="*/ 4318 w 4935"/>
              <a:gd name="T23" fmla="*/ 4317 h 4317"/>
              <a:gd name="T24" fmla="*/ 4650 w 4935"/>
              <a:gd name="T25" fmla="*/ 4221 h 4317"/>
              <a:gd name="T26" fmla="*/ 4873 w 4935"/>
              <a:gd name="T27" fmla="*/ 3972 h 4317"/>
              <a:gd name="T28" fmla="*/ 4935 w 4935"/>
              <a:gd name="T29" fmla="*/ 1233 h 4317"/>
              <a:gd name="T30" fmla="*/ 4840 w 4935"/>
              <a:gd name="T31" fmla="*/ 903 h 4317"/>
              <a:gd name="T32" fmla="*/ 4590 w 4935"/>
              <a:gd name="T33" fmla="*/ 680 h 4317"/>
              <a:gd name="T34" fmla="*/ 4627 w 4935"/>
              <a:gd name="T35" fmla="*/ 3701 h 4317"/>
              <a:gd name="T36" fmla="*/ 4536 w 4935"/>
              <a:gd name="T37" fmla="*/ 3919 h 4317"/>
              <a:gd name="T38" fmla="*/ 4318 w 4935"/>
              <a:gd name="T39" fmla="*/ 4009 h 4317"/>
              <a:gd name="T40" fmla="*/ 435 w 4935"/>
              <a:gd name="T41" fmla="*/ 3949 h 4317"/>
              <a:gd name="T42" fmla="*/ 312 w 4935"/>
              <a:gd name="T43" fmla="*/ 3750 h 4317"/>
              <a:gd name="T44" fmla="*/ 342 w 4935"/>
              <a:gd name="T45" fmla="*/ 1091 h 4317"/>
              <a:gd name="T46" fmla="*/ 519 w 4935"/>
              <a:gd name="T47" fmla="*/ 942 h 4317"/>
              <a:gd name="T48" fmla="*/ 1414 w 4935"/>
              <a:gd name="T49" fmla="*/ 573 h 4317"/>
              <a:gd name="T50" fmla="*/ 1519 w 4935"/>
              <a:gd name="T51" fmla="*/ 396 h 4317"/>
              <a:gd name="T52" fmla="*/ 1657 w 4935"/>
              <a:gd name="T53" fmla="*/ 311 h 4317"/>
              <a:gd name="T54" fmla="*/ 3343 w 4935"/>
              <a:gd name="T55" fmla="*/ 332 h 4317"/>
              <a:gd name="T56" fmla="*/ 3457 w 4935"/>
              <a:gd name="T57" fmla="*/ 457 h 4317"/>
              <a:gd name="T58" fmla="*/ 3702 w 4935"/>
              <a:gd name="T59" fmla="*/ 925 h 4317"/>
              <a:gd name="T60" fmla="*/ 4500 w 4935"/>
              <a:gd name="T61" fmla="*/ 985 h 4317"/>
              <a:gd name="T62" fmla="*/ 4623 w 4935"/>
              <a:gd name="T63" fmla="*/ 1184 h 4317"/>
              <a:gd name="T64" fmla="*/ 2361 w 4935"/>
              <a:gd name="T65" fmla="*/ 1238 h 4317"/>
              <a:gd name="T66" fmla="*/ 1873 w 4935"/>
              <a:gd name="T67" fmla="*/ 1386 h 4317"/>
              <a:gd name="T68" fmla="*/ 1497 w 4935"/>
              <a:gd name="T69" fmla="*/ 1707 h 4317"/>
              <a:gd name="T70" fmla="*/ 1274 w 4935"/>
              <a:gd name="T71" fmla="*/ 2156 h 4317"/>
              <a:gd name="T72" fmla="*/ 1251 w 4935"/>
              <a:gd name="T73" fmla="*/ 2677 h 4317"/>
              <a:gd name="T74" fmla="*/ 1438 w 4935"/>
              <a:gd name="T75" fmla="*/ 3147 h 4317"/>
              <a:gd name="T76" fmla="*/ 1788 w 4935"/>
              <a:gd name="T77" fmla="*/ 3496 h 4317"/>
              <a:gd name="T78" fmla="*/ 2258 w 4935"/>
              <a:gd name="T79" fmla="*/ 3683 h 4317"/>
              <a:gd name="T80" fmla="*/ 2779 w 4935"/>
              <a:gd name="T81" fmla="*/ 3661 h 4317"/>
              <a:gd name="T82" fmla="*/ 3228 w 4935"/>
              <a:gd name="T83" fmla="*/ 3438 h 4317"/>
              <a:gd name="T84" fmla="*/ 3549 w 4935"/>
              <a:gd name="T85" fmla="*/ 3061 h 4317"/>
              <a:gd name="T86" fmla="*/ 3698 w 4935"/>
              <a:gd name="T87" fmla="*/ 2574 h 4317"/>
              <a:gd name="T88" fmla="*/ 3632 w 4935"/>
              <a:gd name="T89" fmla="*/ 2058 h 4317"/>
              <a:gd name="T90" fmla="*/ 3375 w 4935"/>
              <a:gd name="T91" fmla="*/ 1631 h 4317"/>
              <a:gd name="T92" fmla="*/ 2971 w 4935"/>
              <a:gd name="T93" fmla="*/ 1341 h 4317"/>
              <a:gd name="T94" fmla="*/ 2467 w 4935"/>
              <a:gd name="T95" fmla="*/ 1233 h 4317"/>
              <a:gd name="T96" fmla="*/ 2128 w 4935"/>
              <a:gd name="T97" fmla="*/ 3327 h 4317"/>
              <a:gd name="T98" fmla="*/ 1785 w 4935"/>
              <a:gd name="T99" fmla="*/ 3091 h 4317"/>
              <a:gd name="T100" fmla="*/ 1579 w 4935"/>
              <a:gd name="T101" fmla="*/ 2727 h 4317"/>
              <a:gd name="T102" fmla="*/ 1559 w 4935"/>
              <a:gd name="T103" fmla="*/ 2292 h 4317"/>
              <a:gd name="T104" fmla="*/ 1731 w 4935"/>
              <a:gd name="T105" fmla="*/ 1907 h 4317"/>
              <a:gd name="T106" fmla="*/ 2050 w 4935"/>
              <a:gd name="T107" fmla="*/ 1641 h 4317"/>
              <a:gd name="T108" fmla="*/ 2467 w 4935"/>
              <a:gd name="T109" fmla="*/ 1543 h 4317"/>
              <a:gd name="T110" fmla="*/ 2886 w 4935"/>
              <a:gd name="T111" fmla="*/ 1641 h 4317"/>
              <a:gd name="T112" fmla="*/ 3204 w 4935"/>
              <a:gd name="T113" fmla="*/ 1907 h 4317"/>
              <a:gd name="T114" fmla="*/ 3376 w 4935"/>
              <a:gd name="T115" fmla="*/ 2292 h 4317"/>
              <a:gd name="T116" fmla="*/ 3357 w 4935"/>
              <a:gd name="T117" fmla="*/ 2727 h 4317"/>
              <a:gd name="T118" fmla="*/ 3150 w 4935"/>
              <a:gd name="T119" fmla="*/ 3091 h 4317"/>
              <a:gd name="T120" fmla="*/ 2808 w 4935"/>
              <a:gd name="T121" fmla="*/ 3327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935" h="4317">
                <a:moveTo>
                  <a:pt x="4318" y="617"/>
                </a:moveTo>
                <a:lnTo>
                  <a:pt x="3856" y="617"/>
                </a:lnTo>
                <a:lnTo>
                  <a:pt x="3702" y="308"/>
                </a:lnTo>
                <a:lnTo>
                  <a:pt x="3680" y="265"/>
                </a:lnTo>
                <a:lnTo>
                  <a:pt x="3659" y="223"/>
                </a:lnTo>
                <a:lnTo>
                  <a:pt x="3639" y="185"/>
                </a:lnTo>
                <a:lnTo>
                  <a:pt x="3620" y="149"/>
                </a:lnTo>
                <a:lnTo>
                  <a:pt x="3599" y="117"/>
                </a:lnTo>
                <a:lnTo>
                  <a:pt x="3578" y="87"/>
                </a:lnTo>
                <a:lnTo>
                  <a:pt x="3554" y="61"/>
                </a:lnTo>
                <a:lnTo>
                  <a:pt x="3529" y="40"/>
                </a:lnTo>
                <a:lnTo>
                  <a:pt x="3500" y="22"/>
                </a:lnTo>
                <a:lnTo>
                  <a:pt x="3469" y="10"/>
                </a:lnTo>
                <a:lnTo>
                  <a:pt x="3433" y="3"/>
                </a:lnTo>
                <a:lnTo>
                  <a:pt x="3392" y="0"/>
                </a:lnTo>
                <a:lnTo>
                  <a:pt x="1543" y="0"/>
                </a:lnTo>
                <a:lnTo>
                  <a:pt x="1503" y="3"/>
                </a:lnTo>
                <a:lnTo>
                  <a:pt x="1465" y="12"/>
                </a:lnTo>
                <a:lnTo>
                  <a:pt x="1434" y="25"/>
                </a:lnTo>
                <a:lnTo>
                  <a:pt x="1405" y="45"/>
                </a:lnTo>
                <a:lnTo>
                  <a:pt x="1379" y="67"/>
                </a:lnTo>
                <a:lnTo>
                  <a:pt x="1355" y="94"/>
                </a:lnTo>
                <a:lnTo>
                  <a:pt x="1332" y="124"/>
                </a:lnTo>
                <a:lnTo>
                  <a:pt x="1313" y="157"/>
                </a:lnTo>
                <a:lnTo>
                  <a:pt x="1293" y="193"/>
                </a:lnTo>
                <a:lnTo>
                  <a:pt x="1274" y="230"/>
                </a:lnTo>
                <a:lnTo>
                  <a:pt x="1254" y="269"/>
                </a:lnTo>
                <a:lnTo>
                  <a:pt x="1234" y="308"/>
                </a:lnTo>
                <a:lnTo>
                  <a:pt x="1079" y="617"/>
                </a:lnTo>
                <a:lnTo>
                  <a:pt x="617" y="617"/>
                </a:lnTo>
                <a:lnTo>
                  <a:pt x="546" y="620"/>
                </a:lnTo>
                <a:lnTo>
                  <a:pt x="475" y="634"/>
                </a:lnTo>
                <a:lnTo>
                  <a:pt x="408" y="653"/>
                </a:lnTo>
                <a:lnTo>
                  <a:pt x="345" y="680"/>
                </a:lnTo>
                <a:lnTo>
                  <a:pt x="286" y="713"/>
                </a:lnTo>
                <a:lnTo>
                  <a:pt x="232" y="752"/>
                </a:lnTo>
                <a:lnTo>
                  <a:pt x="181" y="798"/>
                </a:lnTo>
                <a:lnTo>
                  <a:pt x="136" y="848"/>
                </a:lnTo>
                <a:lnTo>
                  <a:pt x="96" y="903"/>
                </a:lnTo>
                <a:lnTo>
                  <a:pt x="63" y="963"/>
                </a:lnTo>
                <a:lnTo>
                  <a:pt x="36" y="1025"/>
                </a:lnTo>
                <a:lnTo>
                  <a:pt x="16" y="1093"/>
                </a:lnTo>
                <a:lnTo>
                  <a:pt x="4" y="1161"/>
                </a:lnTo>
                <a:lnTo>
                  <a:pt x="0" y="1233"/>
                </a:lnTo>
                <a:lnTo>
                  <a:pt x="0" y="3701"/>
                </a:lnTo>
                <a:lnTo>
                  <a:pt x="4" y="3773"/>
                </a:lnTo>
                <a:lnTo>
                  <a:pt x="16" y="3842"/>
                </a:lnTo>
                <a:lnTo>
                  <a:pt x="36" y="3909"/>
                </a:lnTo>
                <a:lnTo>
                  <a:pt x="63" y="3972"/>
                </a:lnTo>
                <a:lnTo>
                  <a:pt x="96" y="4031"/>
                </a:lnTo>
                <a:lnTo>
                  <a:pt x="136" y="4087"/>
                </a:lnTo>
                <a:lnTo>
                  <a:pt x="181" y="4138"/>
                </a:lnTo>
                <a:lnTo>
                  <a:pt x="232" y="4182"/>
                </a:lnTo>
                <a:lnTo>
                  <a:pt x="286" y="4221"/>
                </a:lnTo>
                <a:lnTo>
                  <a:pt x="345" y="4254"/>
                </a:lnTo>
                <a:lnTo>
                  <a:pt x="408" y="4281"/>
                </a:lnTo>
                <a:lnTo>
                  <a:pt x="475" y="4302"/>
                </a:lnTo>
                <a:lnTo>
                  <a:pt x="546" y="4314"/>
                </a:lnTo>
                <a:lnTo>
                  <a:pt x="617" y="4317"/>
                </a:lnTo>
                <a:lnTo>
                  <a:pt x="4318" y="4317"/>
                </a:lnTo>
                <a:lnTo>
                  <a:pt x="4390" y="4314"/>
                </a:lnTo>
                <a:lnTo>
                  <a:pt x="4460" y="4302"/>
                </a:lnTo>
                <a:lnTo>
                  <a:pt x="4527" y="4281"/>
                </a:lnTo>
                <a:lnTo>
                  <a:pt x="4590" y="4254"/>
                </a:lnTo>
                <a:lnTo>
                  <a:pt x="4650" y="4221"/>
                </a:lnTo>
                <a:lnTo>
                  <a:pt x="4704" y="4182"/>
                </a:lnTo>
                <a:lnTo>
                  <a:pt x="4755" y="4138"/>
                </a:lnTo>
                <a:lnTo>
                  <a:pt x="4799" y="4087"/>
                </a:lnTo>
                <a:lnTo>
                  <a:pt x="4840" y="4031"/>
                </a:lnTo>
                <a:lnTo>
                  <a:pt x="4873" y="3972"/>
                </a:lnTo>
                <a:lnTo>
                  <a:pt x="4900" y="3909"/>
                </a:lnTo>
                <a:lnTo>
                  <a:pt x="4919" y="3842"/>
                </a:lnTo>
                <a:lnTo>
                  <a:pt x="4931" y="3773"/>
                </a:lnTo>
                <a:lnTo>
                  <a:pt x="4935" y="3701"/>
                </a:lnTo>
                <a:lnTo>
                  <a:pt x="4935" y="1233"/>
                </a:lnTo>
                <a:lnTo>
                  <a:pt x="4931" y="1161"/>
                </a:lnTo>
                <a:lnTo>
                  <a:pt x="4919" y="1093"/>
                </a:lnTo>
                <a:lnTo>
                  <a:pt x="4900" y="1025"/>
                </a:lnTo>
                <a:lnTo>
                  <a:pt x="4873" y="963"/>
                </a:lnTo>
                <a:lnTo>
                  <a:pt x="4840" y="903"/>
                </a:lnTo>
                <a:lnTo>
                  <a:pt x="4799" y="848"/>
                </a:lnTo>
                <a:lnTo>
                  <a:pt x="4755" y="798"/>
                </a:lnTo>
                <a:lnTo>
                  <a:pt x="4704" y="752"/>
                </a:lnTo>
                <a:lnTo>
                  <a:pt x="4650" y="713"/>
                </a:lnTo>
                <a:lnTo>
                  <a:pt x="4590" y="680"/>
                </a:lnTo>
                <a:lnTo>
                  <a:pt x="4527" y="653"/>
                </a:lnTo>
                <a:lnTo>
                  <a:pt x="4460" y="634"/>
                </a:lnTo>
                <a:lnTo>
                  <a:pt x="4390" y="620"/>
                </a:lnTo>
                <a:lnTo>
                  <a:pt x="4318" y="617"/>
                </a:lnTo>
                <a:close/>
                <a:moveTo>
                  <a:pt x="4627" y="3701"/>
                </a:moveTo>
                <a:lnTo>
                  <a:pt x="4623" y="3750"/>
                </a:lnTo>
                <a:lnTo>
                  <a:pt x="4611" y="3798"/>
                </a:lnTo>
                <a:lnTo>
                  <a:pt x="4593" y="3843"/>
                </a:lnTo>
                <a:lnTo>
                  <a:pt x="4568" y="3884"/>
                </a:lnTo>
                <a:lnTo>
                  <a:pt x="4536" y="3919"/>
                </a:lnTo>
                <a:lnTo>
                  <a:pt x="4500" y="3949"/>
                </a:lnTo>
                <a:lnTo>
                  <a:pt x="4460" y="3975"/>
                </a:lnTo>
                <a:lnTo>
                  <a:pt x="4417" y="3994"/>
                </a:lnTo>
                <a:lnTo>
                  <a:pt x="4369" y="4005"/>
                </a:lnTo>
                <a:lnTo>
                  <a:pt x="4318" y="4009"/>
                </a:lnTo>
                <a:lnTo>
                  <a:pt x="617" y="4009"/>
                </a:lnTo>
                <a:lnTo>
                  <a:pt x="567" y="4005"/>
                </a:lnTo>
                <a:lnTo>
                  <a:pt x="519" y="3994"/>
                </a:lnTo>
                <a:lnTo>
                  <a:pt x="475" y="3975"/>
                </a:lnTo>
                <a:lnTo>
                  <a:pt x="435" y="3949"/>
                </a:lnTo>
                <a:lnTo>
                  <a:pt x="399" y="3919"/>
                </a:lnTo>
                <a:lnTo>
                  <a:pt x="368" y="3884"/>
                </a:lnTo>
                <a:lnTo>
                  <a:pt x="342" y="3843"/>
                </a:lnTo>
                <a:lnTo>
                  <a:pt x="324" y="3798"/>
                </a:lnTo>
                <a:lnTo>
                  <a:pt x="312" y="3750"/>
                </a:lnTo>
                <a:lnTo>
                  <a:pt x="308" y="3701"/>
                </a:lnTo>
                <a:lnTo>
                  <a:pt x="308" y="1233"/>
                </a:lnTo>
                <a:lnTo>
                  <a:pt x="312" y="1184"/>
                </a:lnTo>
                <a:lnTo>
                  <a:pt x="324" y="1136"/>
                </a:lnTo>
                <a:lnTo>
                  <a:pt x="342" y="1091"/>
                </a:lnTo>
                <a:lnTo>
                  <a:pt x="368" y="1051"/>
                </a:lnTo>
                <a:lnTo>
                  <a:pt x="399" y="1015"/>
                </a:lnTo>
                <a:lnTo>
                  <a:pt x="435" y="985"/>
                </a:lnTo>
                <a:lnTo>
                  <a:pt x="475" y="960"/>
                </a:lnTo>
                <a:lnTo>
                  <a:pt x="519" y="942"/>
                </a:lnTo>
                <a:lnTo>
                  <a:pt x="567" y="930"/>
                </a:lnTo>
                <a:lnTo>
                  <a:pt x="617" y="925"/>
                </a:lnTo>
                <a:lnTo>
                  <a:pt x="1234" y="925"/>
                </a:lnTo>
                <a:lnTo>
                  <a:pt x="1388" y="617"/>
                </a:lnTo>
                <a:lnTo>
                  <a:pt x="1414" y="573"/>
                </a:lnTo>
                <a:lnTo>
                  <a:pt x="1437" y="532"/>
                </a:lnTo>
                <a:lnTo>
                  <a:pt x="1458" y="493"/>
                </a:lnTo>
                <a:lnTo>
                  <a:pt x="1479" y="457"/>
                </a:lnTo>
                <a:lnTo>
                  <a:pt x="1498" y="425"/>
                </a:lnTo>
                <a:lnTo>
                  <a:pt x="1519" y="396"/>
                </a:lnTo>
                <a:lnTo>
                  <a:pt x="1542" y="371"/>
                </a:lnTo>
                <a:lnTo>
                  <a:pt x="1565" y="348"/>
                </a:lnTo>
                <a:lnTo>
                  <a:pt x="1592" y="332"/>
                </a:lnTo>
                <a:lnTo>
                  <a:pt x="1622" y="318"/>
                </a:lnTo>
                <a:lnTo>
                  <a:pt x="1657" y="311"/>
                </a:lnTo>
                <a:lnTo>
                  <a:pt x="1697" y="308"/>
                </a:lnTo>
                <a:lnTo>
                  <a:pt x="3238" y="308"/>
                </a:lnTo>
                <a:lnTo>
                  <a:pt x="3279" y="311"/>
                </a:lnTo>
                <a:lnTo>
                  <a:pt x="3313" y="318"/>
                </a:lnTo>
                <a:lnTo>
                  <a:pt x="3343" y="332"/>
                </a:lnTo>
                <a:lnTo>
                  <a:pt x="3370" y="348"/>
                </a:lnTo>
                <a:lnTo>
                  <a:pt x="3394" y="371"/>
                </a:lnTo>
                <a:lnTo>
                  <a:pt x="3416" y="396"/>
                </a:lnTo>
                <a:lnTo>
                  <a:pt x="3437" y="425"/>
                </a:lnTo>
                <a:lnTo>
                  <a:pt x="3457" y="457"/>
                </a:lnTo>
                <a:lnTo>
                  <a:pt x="3478" y="493"/>
                </a:lnTo>
                <a:lnTo>
                  <a:pt x="3499" y="532"/>
                </a:lnTo>
                <a:lnTo>
                  <a:pt x="3521" y="573"/>
                </a:lnTo>
                <a:lnTo>
                  <a:pt x="3548" y="617"/>
                </a:lnTo>
                <a:lnTo>
                  <a:pt x="3702" y="925"/>
                </a:lnTo>
                <a:lnTo>
                  <a:pt x="4318" y="925"/>
                </a:lnTo>
                <a:lnTo>
                  <a:pt x="4369" y="930"/>
                </a:lnTo>
                <a:lnTo>
                  <a:pt x="4417" y="942"/>
                </a:lnTo>
                <a:lnTo>
                  <a:pt x="4460" y="960"/>
                </a:lnTo>
                <a:lnTo>
                  <a:pt x="4500" y="985"/>
                </a:lnTo>
                <a:lnTo>
                  <a:pt x="4536" y="1015"/>
                </a:lnTo>
                <a:lnTo>
                  <a:pt x="4568" y="1051"/>
                </a:lnTo>
                <a:lnTo>
                  <a:pt x="4593" y="1091"/>
                </a:lnTo>
                <a:lnTo>
                  <a:pt x="4611" y="1136"/>
                </a:lnTo>
                <a:lnTo>
                  <a:pt x="4623" y="1184"/>
                </a:lnTo>
                <a:lnTo>
                  <a:pt x="4627" y="1233"/>
                </a:lnTo>
                <a:lnTo>
                  <a:pt x="4627" y="3701"/>
                </a:lnTo>
                <a:lnTo>
                  <a:pt x="4627" y="3701"/>
                </a:lnTo>
                <a:close/>
                <a:moveTo>
                  <a:pt x="2467" y="1233"/>
                </a:moveTo>
                <a:lnTo>
                  <a:pt x="2361" y="1238"/>
                </a:lnTo>
                <a:lnTo>
                  <a:pt x="2258" y="1251"/>
                </a:lnTo>
                <a:lnTo>
                  <a:pt x="2156" y="1274"/>
                </a:lnTo>
                <a:lnTo>
                  <a:pt x="2059" y="1303"/>
                </a:lnTo>
                <a:lnTo>
                  <a:pt x="1965" y="1341"/>
                </a:lnTo>
                <a:lnTo>
                  <a:pt x="1873" y="1386"/>
                </a:lnTo>
                <a:lnTo>
                  <a:pt x="1788" y="1438"/>
                </a:lnTo>
                <a:lnTo>
                  <a:pt x="1707" y="1496"/>
                </a:lnTo>
                <a:lnTo>
                  <a:pt x="1631" y="1561"/>
                </a:lnTo>
                <a:lnTo>
                  <a:pt x="1561" y="1631"/>
                </a:lnTo>
                <a:lnTo>
                  <a:pt x="1497" y="1707"/>
                </a:lnTo>
                <a:lnTo>
                  <a:pt x="1438" y="1788"/>
                </a:lnTo>
                <a:lnTo>
                  <a:pt x="1386" y="1874"/>
                </a:lnTo>
                <a:lnTo>
                  <a:pt x="1341" y="1964"/>
                </a:lnTo>
                <a:lnTo>
                  <a:pt x="1304" y="2058"/>
                </a:lnTo>
                <a:lnTo>
                  <a:pt x="1274" y="2156"/>
                </a:lnTo>
                <a:lnTo>
                  <a:pt x="1251" y="2257"/>
                </a:lnTo>
                <a:lnTo>
                  <a:pt x="1238" y="2360"/>
                </a:lnTo>
                <a:lnTo>
                  <a:pt x="1234" y="2468"/>
                </a:lnTo>
                <a:lnTo>
                  <a:pt x="1238" y="2574"/>
                </a:lnTo>
                <a:lnTo>
                  <a:pt x="1251" y="2677"/>
                </a:lnTo>
                <a:lnTo>
                  <a:pt x="1274" y="2779"/>
                </a:lnTo>
                <a:lnTo>
                  <a:pt x="1304" y="2876"/>
                </a:lnTo>
                <a:lnTo>
                  <a:pt x="1341" y="2970"/>
                </a:lnTo>
                <a:lnTo>
                  <a:pt x="1386" y="3061"/>
                </a:lnTo>
                <a:lnTo>
                  <a:pt x="1438" y="3147"/>
                </a:lnTo>
                <a:lnTo>
                  <a:pt x="1497" y="3227"/>
                </a:lnTo>
                <a:lnTo>
                  <a:pt x="1561" y="3304"/>
                </a:lnTo>
                <a:lnTo>
                  <a:pt x="1631" y="3374"/>
                </a:lnTo>
                <a:lnTo>
                  <a:pt x="1707" y="3438"/>
                </a:lnTo>
                <a:lnTo>
                  <a:pt x="1788" y="3496"/>
                </a:lnTo>
                <a:lnTo>
                  <a:pt x="1873" y="3549"/>
                </a:lnTo>
                <a:lnTo>
                  <a:pt x="1965" y="3594"/>
                </a:lnTo>
                <a:lnTo>
                  <a:pt x="2059" y="3631"/>
                </a:lnTo>
                <a:lnTo>
                  <a:pt x="2156" y="3661"/>
                </a:lnTo>
                <a:lnTo>
                  <a:pt x="2258" y="3683"/>
                </a:lnTo>
                <a:lnTo>
                  <a:pt x="2361" y="3697"/>
                </a:lnTo>
                <a:lnTo>
                  <a:pt x="2467" y="3701"/>
                </a:lnTo>
                <a:lnTo>
                  <a:pt x="2575" y="3697"/>
                </a:lnTo>
                <a:lnTo>
                  <a:pt x="2678" y="3683"/>
                </a:lnTo>
                <a:lnTo>
                  <a:pt x="2779" y="3661"/>
                </a:lnTo>
                <a:lnTo>
                  <a:pt x="2877" y="3631"/>
                </a:lnTo>
                <a:lnTo>
                  <a:pt x="2971" y="3594"/>
                </a:lnTo>
                <a:lnTo>
                  <a:pt x="3062" y="3549"/>
                </a:lnTo>
                <a:lnTo>
                  <a:pt x="3147" y="3496"/>
                </a:lnTo>
                <a:lnTo>
                  <a:pt x="3228" y="3438"/>
                </a:lnTo>
                <a:lnTo>
                  <a:pt x="3304" y="3374"/>
                </a:lnTo>
                <a:lnTo>
                  <a:pt x="3375" y="3304"/>
                </a:lnTo>
                <a:lnTo>
                  <a:pt x="3439" y="3227"/>
                </a:lnTo>
                <a:lnTo>
                  <a:pt x="3497" y="3147"/>
                </a:lnTo>
                <a:lnTo>
                  <a:pt x="3549" y="3061"/>
                </a:lnTo>
                <a:lnTo>
                  <a:pt x="3594" y="2970"/>
                </a:lnTo>
                <a:lnTo>
                  <a:pt x="3632" y="2876"/>
                </a:lnTo>
                <a:lnTo>
                  <a:pt x="3662" y="2779"/>
                </a:lnTo>
                <a:lnTo>
                  <a:pt x="3684" y="2677"/>
                </a:lnTo>
                <a:lnTo>
                  <a:pt x="3698" y="2574"/>
                </a:lnTo>
                <a:lnTo>
                  <a:pt x="3702" y="2468"/>
                </a:lnTo>
                <a:lnTo>
                  <a:pt x="3698" y="2360"/>
                </a:lnTo>
                <a:lnTo>
                  <a:pt x="3684" y="2257"/>
                </a:lnTo>
                <a:lnTo>
                  <a:pt x="3662" y="2156"/>
                </a:lnTo>
                <a:lnTo>
                  <a:pt x="3632" y="2058"/>
                </a:lnTo>
                <a:lnTo>
                  <a:pt x="3594" y="1964"/>
                </a:lnTo>
                <a:lnTo>
                  <a:pt x="3549" y="1874"/>
                </a:lnTo>
                <a:lnTo>
                  <a:pt x="3497" y="1788"/>
                </a:lnTo>
                <a:lnTo>
                  <a:pt x="3439" y="1707"/>
                </a:lnTo>
                <a:lnTo>
                  <a:pt x="3375" y="1631"/>
                </a:lnTo>
                <a:lnTo>
                  <a:pt x="3304" y="1561"/>
                </a:lnTo>
                <a:lnTo>
                  <a:pt x="3228" y="1496"/>
                </a:lnTo>
                <a:lnTo>
                  <a:pt x="3147" y="1438"/>
                </a:lnTo>
                <a:lnTo>
                  <a:pt x="3062" y="1386"/>
                </a:lnTo>
                <a:lnTo>
                  <a:pt x="2971" y="1341"/>
                </a:lnTo>
                <a:lnTo>
                  <a:pt x="2877" y="1303"/>
                </a:lnTo>
                <a:lnTo>
                  <a:pt x="2779" y="1274"/>
                </a:lnTo>
                <a:lnTo>
                  <a:pt x="2678" y="1251"/>
                </a:lnTo>
                <a:lnTo>
                  <a:pt x="2575" y="1238"/>
                </a:lnTo>
                <a:lnTo>
                  <a:pt x="2467" y="1233"/>
                </a:lnTo>
                <a:close/>
                <a:moveTo>
                  <a:pt x="2467" y="3392"/>
                </a:moveTo>
                <a:lnTo>
                  <a:pt x="2379" y="3389"/>
                </a:lnTo>
                <a:lnTo>
                  <a:pt x="2292" y="3375"/>
                </a:lnTo>
                <a:lnTo>
                  <a:pt x="2208" y="3356"/>
                </a:lnTo>
                <a:lnTo>
                  <a:pt x="2128" y="3327"/>
                </a:lnTo>
                <a:lnTo>
                  <a:pt x="2050" y="3293"/>
                </a:lnTo>
                <a:lnTo>
                  <a:pt x="1977" y="3251"/>
                </a:lnTo>
                <a:lnTo>
                  <a:pt x="1908" y="3203"/>
                </a:lnTo>
                <a:lnTo>
                  <a:pt x="1844" y="3151"/>
                </a:lnTo>
                <a:lnTo>
                  <a:pt x="1785" y="3091"/>
                </a:lnTo>
                <a:lnTo>
                  <a:pt x="1731" y="3027"/>
                </a:lnTo>
                <a:lnTo>
                  <a:pt x="1684" y="2958"/>
                </a:lnTo>
                <a:lnTo>
                  <a:pt x="1642" y="2885"/>
                </a:lnTo>
                <a:lnTo>
                  <a:pt x="1607" y="2807"/>
                </a:lnTo>
                <a:lnTo>
                  <a:pt x="1579" y="2727"/>
                </a:lnTo>
                <a:lnTo>
                  <a:pt x="1559" y="2643"/>
                </a:lnTo>
                <a:lnTo>
                  <a:pt x="1546" y="2556"/>
                </a:lnTo>
                <a:lnTo>
                  <a:pt x="1543" y="2468"/>
                </a:lnTo>
                <a:lnTo>
                  <a:pt x="1546" y="2378"/>
                </a:lnTo>
                <a:lnTo>
                  <a:pt x="1559" y="2292"/>
                </a:lnTo>
                <a:lnTo>
                  <a:pt x="1579" y="2208"/>
                </a:lnTo>
                <a:lnTo>
                  <a:pt x="1607" y="2127"/>
                </a:lnTo>
                <a:lnTo>
                  <a:pt x="1642" y="2049"/>
                </a:lnTo>
                <a:lnTo>
                  <a:pt x="1684" y="1976"/>
                </a:lnTo>
                <a:lnTo>
                  <a:pt x="1731" y="1907"/>
                </a:lnTo>
                <a:lnTo>
                  <a:pt x="1785" y="1843"/>
                </a:lnTo>
                <a:lnTo>
                  <a:pt x="1844" y="1785"/>
                </a:lnTo>
                <a:lnTo>
                  <a:pt x="1908" y="1731"/>
                </a:lnTo>
                <a:lnTo>
                  <a:pt x="1977" y="1683"/>
                </a:lnTo>
                <a:lnTo>
                  <a:pt x="2050" y="1641"/>
                </a:lnTo>
                <a:lnTo>
                  <a:pt x="2128" y="1607"/>
                </a:lnTo>
                <a:lnTo>
                  <a:pt x="2208" y="1579"/>
                </a:lnTo>
                <a:lnTo>
                  <a:pt x="2292" y="1559"/>
                </a:lnTo>
                <a:lnTo>
                  <a:pt x="2379" y="1546"/>
                </a:lnTo>
                <a:lnTo>
                  <a:pt x="2467" y="1543"/>
                </a:lnTo>
                <a:lnTo>
                  <a:pt x="2557" y="1546"/>
                </a:lnTo>
                <a:lnTo>
                  <a:pt x="2643" y="1559"/>
                </a:lnTo>
                <a:lnTo>
                  <a:pt x="2727" y="1579"/>
                </a:lnTo>
                <a:lnTo>
                  <a:pt x="2808" y="1607"/>
                </a:lnTo>
                <a:lnTo>
                  <a:pt x="2886" y="1641"/>
                </a:lnTo>
                <a:lnTo>
                  <a:pt x="2959" y="1683"/>
                </a:lnTo>
                <a:lnTo>
                  <a:pt x="3028" y="1731"/>
                </a:lnTo>
                <a:lnTo>
                  <a:pt x="3092" y="1785"/>
                </a:lnTo>
                <a:lnTo>
                  <a:pt x="3150" y="1843"/>
                </a:lnTo>
                <a:lnTo>
                  <a:pt x="3204" y="1907"/>
                </a:lnTo>
                <a:lnTo>
                  <a:pt x="3252" y="1976"/>
                </a:lnTo>
                <a:lnTo>
                  <a:pt x="3294" y="2049"/>
                </a:lnTo>
                <a:lnTo>
                  <a:pt x="3328" y="2127"/>
                </a:lnTo>
                <a:lnTo>
                  <a:pt x="3357" y="2208"/>
                </a:lnTo>
                <a:lnTo>
                  <a:pt x="3376" y="2292"/>
                </a:lnTo>
                <a:lnTo>
                  <a:pt x="3390" y="2378"/>
                </a:lnTo>
                <a:lnTo>
                  <a:pt x="3392" y="2468"/>
                </a:lnTo>
                <a:lnTo>
                  <a:pt x="3390" y="2556"/>
                </a:lnTo>
                <a:lnTo>
                  <a:pt x="3376" y="2643"/>
                </a:lnTo>
                <a:lnTo>
                  <a:pt x="3357" y="2727"/>
                </a:lnTo>
                <a:lnTo>
                  <a:pt x="3328" y="2807"/>
                </a:lnTo>
                <a:lnTo>
                  <a:pt x="3294" y="2885"/>
                </a:lnTo>
                <a:lnTo>
                  <a:pt x="3252" y="2958"/>
                </a:lnTo>
                <a:lnTo>
                  <a:pt x="3204" y="3027"/>
                </a:lnTo>
                <a:lnTo>
                  <a:pt x="3150" y="3091"/>
                </a:lnTo>
                <a:lnTo>
                  <a:pt x="3092" y="3151"/>
                </a:lnTo>
                <a:lnTo>
                  <a:pt x="3028" y="3203"/>
                </a:lnTo>
                <a:lnTo>
                  <a:pt x="2959" y="3251"/>
                </a:lnTo>
                <a:lnTo>
                  <a:pt x="2886" y="3293"/>
                </a:lnTo>
                <a:lnTo>
                  <a:pt x="2808" y="3327"/>
                </a:lnTo>
                <a:lnTo>
                  <a:pt x="2727" y="3356"/>
                </a:lnTo>
                <a:lnTo>
                  <a:pt x="2643" y="3375"/>
                </a:lnTo>
                <a:lnTo>
                  <a:pt x="2557" y="3389"/>
                </a:lnTo>
                <a:lnTo>
                  <a:pt x="2467" y="339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37"/>
          <p:cNvSpPr>
            <a:spLocks noEditPoints="1"/>
          </p:cNvSpPr>
          <p:nvPr/>
        </p:nvSpPr>
        <p:spPr bwMode="auto">
          <a:xfrm>
            <a:off x="4764323" y="3713119"/>
            <a:ext cx="107196" cy="178494"/>
          </a:xfrm>
          <a:custGeom>
            <a:avLst/>
            <a:gdLst>
              <a:gd name="T0" fmla="*/ 897 w 2592"/>
              <a:gd name="T1" fmla="*/ 2435 h 4316"/>
              <a:gd name="T2" fmla="*/ 1078 w 2592"/>
              <a:gd name="T3" fmla="*/ 2639 h 4316"/>
              <a:gd name="T4" fmla="*/ 1355 w 2592"/>
              <a:gd name="T5" fmla="*/ 2694 h 4316"/>
              <a:gd name="T6" fmla="*/ 1601 w 2592"/>
              <a:gd name="T7" fmla="*/ 2571 h 4316"/>
              <a:gd name="T8" fmla="*/ 1724 w 2592"/>
              <a:gd name="T9" fmla="*/ 2325 h 4316"/>
              <a:gd name="T10" fmla="*/ 1694 w 2592"/>
              <a:gd name="T11" fmla="*/ 588 h 4316"/>
              <a:gd name="T12" fmla="*/ 1513 w 2592"/>
              <a:gd name="T13" fmla="*/ 382 h 4316"/>
              <a:gd name="T14" fmla="*/ 1237 w 2592"/>
              <a:gd name="T15" fmla="*/ 327 h 4316"/>
              <a:gd name="T16" fmla="*/ 990 w 2592"/>
              <a:gd name="T17" fmla="*/ 450 h 4316"/>
              <a:gd name="T18" fmla="*/ 867 w 2592"/>
              <a:gd name="T19" fmla="*/ 696 h 4316"/>
              <a:gd name="T20" fmla="*/ 2534 w 2592"/>
              <a:gd name="T21" fmla="*/ 2650 h 4316"/>
              <a:gd name="T22" fmla="*/ 2302 w 2592"/>
              <a:gd name="T23" fmla="*/ 3082 h 4316"/>
              <a:gd name="T24" fmla="*/ 1931 w 2592"/>
              <a:gd name="T25" fmla="*/ 3394 h 4316"/>
              <a:gd name="T26" fmla="*/ 1458 w 2592"/>
              <a:gd name="T27" fmla="*/ 3550 h 4316"/>
              <a:gd name="T28" fmla="*/ 2088 w 2592"/>
              <a:gd name="T29" fmla="*/ 4020 h 4316"/>
              <a:gd name="T30" fmla="*/ 2159 w 2592"/>
              <a:gd name="T31" fmla="*/ 4154 h 4316"/>
              <a:gd name="T32" fmla="*/ 2088 w 2592"/>
              <a:gd name="T33" fmla="*/ 4289 h 4316"/>
              <a:gd name="T34" fmla="*/ 562 w 2592"/>
              <a:gd name="T35" fmla="*/ 4313 h 4316"/>
              <a:gd name="T36" fmla="*/ 444 w 2592"/>
              <a:gd name="T37" fmla="*/ 4218 h 4316"/>
              <a:gd name="T38" fmla="*/ 460 w 2592"/>
              <a:gd name="T39" fmla="*/ 4063 h 4316"/>
              <a:gd name="T40" fmla="*/ 595 w 2592"/>
              <a:gd name="T41" fmla="*/ 3993 h 4316"/>
              <a:gd name="T42" fmla="*/ 840 w 2592"/>
              <a:gd name="T43" fmla="*/ 3478 h 4316"/>
              <a:gd name="T44" fmla="*/ 423 w 2592"/>
              <a:gd name="T45" fmla="*/ 3223 h 4316"/>
              <a:gd name="T46" fmla="*/ 131 w 2592"/>
              <a:gd name="T47" fmla="*/ 2834 h 4316"/>
              <a:gd name="T48" fmla="*/ 2 w 2592"/>
              <a:gd name="T49" fmla="*/ 2350 h 4316"/>
              <a:gd name="T50" fmla="*/ 27 w 2592"/>
              <a:gd name="T51" fmla="*/ 1690 h 4316"/>
              <a:gd name="T52" fmla="*/ 162 w 2592"/>
              <a:gd name="T53" fmla="*/ 1619 h 4316"/>
              <a:gd name="T54" fmla="*/ 296 w 2592"/>
              <a:gd name="T55" fmla="*/ 1690 h 4316"/>
              <a:gd name="T56" fmla="*/ 327 w 2592"/>
              <a:gd name="T57" fmla="*/ 2354 h 4316"/>
              <a:gd name="T58" fmla="*/ 457 w 2592"/>
              <a:gd name="T59" fmla="*/ 2756 h 4316"/>
              <a:gd name="T60" fmla="*/ 735 w 2592"/>
              <a:gd name="T61" fmla="*/ 3059 h 4316"/>
              <a:gd name="T62" fmla="*/ 1121 w 2592"/>
              <a:gd name="T63" fmla="*/ 3222 h 4316"/>
              <a:gd name="T64" fmla="*/ 1554 w 2592"/>
              <a:gd name="T65" fmla="*/ 3202 h 4316"/>
              <a:gd name="T66" fmla="*/ 1922 w 2592"/>
              <a:gd name="T67" fmla="*/ 3008 h 4316"/>
              <a:gd name="T68" fmla="*/ 2174 w 2592"/>
              <a:gd name="T69" fmla="*/ 2682 h 4316"/>
              <a:gd name="T70" fmla="*/ 2268 w 2592"/>
              <a:gd name="T71" fmla="*/ 2265 h 4316"/>
              <a:gd name="T72" fmla="*/ 2315 w 2592"/>
              <a:gd name="T73" fmla="*/ 1666 h 4316"/>
              <a:gd name="T74" fmla="*/ 2462 w 2592"/>
              <a:gd name="T75" fmla="*/ 1622 h 4316"/>
              <a:gd name="T76" fmla="*/ 2579 w 2592"/>
              <a:gd name="T77" fmla="*/ 1717 h 4316"/>
              <a:gd name="T78" fmla="*/ 540 w 2592"/>
              <a:gd name="T79" fmla="*/ 755 h 4316"/>
              <a:gd name="T80" fmla="*/ 631 w 2592"/>
              <a:gd name="T81" fmla="*/ 395 h 4316"/>
              <a:gd name="T82" fmla="*/ 874 w 2592"/>
              <a:gd name="T83" fmla="*/ 130 h 4316"/>
              <a:gd name="T84" fmla="*/ 1218 w 2592"/>
              <a:gd name="T85" fmla="*/ 4 h 4316"/>
              <a:gd name="T86" fmla="*/ 1590 w 2592"/>
              <a:gd name="T87" fmla="*/ 60 h 4316"/>
              <a:gd name="T88" fmla="*/ 1879 w 2592"/>
              <a:gd name="T89" fmla="*/ 275 h 4316"/>
              <a:gd name="T90" fmla="*/ 2036 w 2592"/>
              <a:gd name="T91" fmla="*/ 602 h 4316"/>
              <a:gd name="T92" fmla="*/ 2036 w 2592"/>
              <a:gd name="T93" fmla="*/ 2419 h 4316"/>
              <a:gd name="T94" fmla="*/ 1879 w 2592"/>
              <a:gd name="T95" fmla="*/ 2746 h 4316"/>
              <a:gd name="T96" fmla="*/ 1589 w 2592"/>
              <a:gd name="T97" fmla="*/ 2962 h 4316"/>
              <a:gd name="T98" fmla="*/ 1218 w 2592"/>
              <a:gd name="T99" fmla="*/ 3017 h 4316"/>
              <a:gd name="T100" fmla="*/ 872 w 2592"/>
              <a:gd name="T101" fmla="*/ 2893 h 4316"/>
              <a:gd name="T102" fmla="*/ 631 w 2592"/>
              <a:gd name="T103" fmla="*/ 2626 h 4316"/>
              <a:gd name="T104" fmla="*/ 540 w 2592"/>
              <a:gd name="T105" fmla="*/ 2267 h 4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592" h="4316">
                <a:moveTo>
                  <a:pt x="863" y="755"/>
                </a:moveTo>
                <a:lnTo>
                  <a:pt x="863" y="2267"/>
                </a:lnTo>
                <a:lnTo>
                  <a:pt x="867" y="2325"/>
                </a:lnTo>
                <a:lnTo>
                  <a:pt x="879" y="2381"/>
                </a:lnTo>
                <a:lnTo>
                  <a:pt x="897" y="2435"/>
                </a:lnTo>
                <a:lnTo>
                  <a:pt x="922" y="2485"/>
                </a:lnTo>
                <a:lnTo>
                  <a:pt x="954" y="2530"/>
                </a:lnTo>
                <a:lnTo>
                  <a:pt x="990" y="2571"/>
                </a:lnTo>
                <a:lnTo>
                  <a:pt x="1032" y="2608"/>
                </a:lnTo>
                <a:lnTo>
                  <a:pt x="1078" y="2639"/>
                </a:lnTo>
                <a:lnTo>
                  <a:pt x="1128" y="2664"/>
                </a:lnTo>
                <a:lnTo>
                  <a:pt x="1180" y="2682"/>
                </a:lnTo>
                <a:lnTo>
                  <a:pt x="1237" y="2694"/>
                </a:lnTo>
                <a:lnTo>
                  <a:pt x="1296" y="2698"/>
                </a:lnTo>
                <a:lnTo>
                  <a:pt x="1355" y="2694"/>
                </a:lnTo>
                <a:lnTo>
                  <a:pt x="1411" y="2682"/>
                </a:lnTo>
                <a:lnTo>
                  <a:pt x="1463" y="2664"/>
                </a:lnTo>
                <a:lnTo>
                  <a:pt x="1513" y="2639"/>
                </a:lnTo>
                <a:lnTo>
                  <a:pt x="1559" y="2608"/>
                </a:lnTo>
                <a:lnTo>
                  <a:pt x="1601" y="2571"/>
                </a:lnTo>
                <a:lnTo>
                  <a:pt x="1638" y="2530"/>
                </a:lnTo>
                <a:lnTo>
                  <a:pt x="1669" y="2485"/>
                </a:lnTo>
                <a:lnTo>
                  <a:pt x="1694" y="2435"/>
                </a:lnTo>
                <a:lnTo>
                  <a:pt x="1712" y="2381"/>
                </a:lnTo>
                <a:lnTo>
                  <a:pt x="1724" y="2325"/>
                </a:lnTo>
                <a:lnTo>
                  <a:pt x="1728" y="2267"/>
                </a:lnTo>
                <a:lnTo>
                  <a:pt x="1728" y="755"/>
                </a:lnTo>
                <a:lnTo>
                  <a:pt x="1724" y="696"/>
                </a:lnTo>
                <a:lnTo>
                  <a:pt x="1712" y="640"/>
                </a:lnTo>
                <a:lnTo>
                  <a:pt x="1694" y="588"/>
                </a:lnTo>
                <a:lnTo>
                  <a:pt x="1669" y="538"/>
                </a:lnTo>
                <a:lnTo>
                  <a:pt x="1638" y="491"/>
                </a:lnTo>
                <a:lnTo>
                  <a:pt x="1601" y="450"/>
                </a:lnTo>
                <a:lnTo>
                  <a:pt x="1560" y="414"/>
                </a:lnTo>
                <a:lnTo>
                  <a:pt x="1513" y="382"/>
                </a:lnTo>
                <a:lnTo>
                  <a:pt x="1463" y="357"/>
                </a:lnTo>
                <a:lnTo>
                  <a:pt x="1411" y="339"/>
                </a:lnTo>
                <a:lnTo>
                  <a:pt x="1355" y="327"/>
                </a:lnTo>
                <a:lnTo>
                  <a:pt x="1296" y="323"/>
                </a:lnTo>
                <a:lnTo>
                  <a:pt x="1237" y="327"/>
                </a:lnTo>
                <a:lnTo>
                  <a:pt x="1182" y="339"/>
                </a:lnTo>
                <a:lnTo>
                  <a:pt x="1128" y="357"/>
                </a:lnTo>
                <a:lnTo>
                  <a:pt x="1078" y="382"/>
                </a:lnTo>
                <a:lnTo>
                  <a:pt x="1032" y="414"/>
                </a:lnTo>
                <a:lnTo>
                  <a:pt x="990" y="450"/>
                </a:lnTo>
                <a:lnTo>
                  <a:pt x="954" y="492"/>
                </a:lnTo>
                <a:lnTo>
                  <a:pt x="922" y="538"/>
                </a:lnTo>
                <a:lnTo>
                  <a:pt x="897" y="588"/>
                </a:lnTo>
                <a:lnTo>
                  <a:pt x="879" y="640"/>
                </a:lnTo>
                <a:lnTo>
                  <a:pt x="867" y="696"/>
                </a:lnTo>
                <a:lnTo>
                  <a:pt x="863" y="755"/>
                </a:lnTo>
                <a:close/>
                <a:moveTo>
                  <a:pt x="2589" y="2348"/>
                </a:moveTo>
                <a:lnTo>
                  <a:pt x="2579" y="2452"/>
                </a:lnTo>
                <a:lnTo>
                  <a:pt x="2560" y="2551"/>
                </a:lnTo>
                <a:lnTo>
                  <a:pt x="2534" y="2650"/>
                </a:lnTo>
                <a:lnTo>
                  <a:pt x="2501" y="2742"/>
                </a:lnTo>
                <a:lnTo>
                  <a:pt x="2461" y="2834"/>
                </a:lnTo>
                <a:lnTo>
                  <a:pt x="2415" y="2921"/>
                </a:lnTo>
                <a:lnTo>
                  <a:pt x="2361" y="3003"/>
                </a:lnTo>
                <a:lnTo>
                  <a:pt x="2302" y="3082"/>
                </a:lnTo>
                <a:lnTo>
                  <a:pt x="2238" y="3155"/>
                </a:lnTo>
                <a:lnTo>
                  <a:pt x="2168" y="3223"/>
                </a:lnTo>
                <a:lnTo>
                  <a:pt x="2094" y="3286"/>
                </a:lnTo>
                <a:lnTo>
                  <a:pt x="2014" y="3343"/>
                </a:lnTo>
                <a:lnTo>
                  <a:pt x="1931" y="3394"/>
                </a:lnTo>
                <a:lnTo>
                  <a:pt x="1843" y="3440"/>
                </a:lnTo>
                <a:lnTo>
                  <a:pt x="1752" y="3478"/>
                </a:lnTo>
                <a:lnTo>
                  <a:pt x="1656" y="3510"/>
                </a:lnTo>
                <a:lnTo>
                  <a:pt x="1559" y="3534"/>
                </a:lnTo>
                <a:lnTo>
                  <a:pt x="1458" y="3550"/>
                </a:lnTo>
                <a:lnTo>
                  <a:pt x="1458" y="3993"/>
                </a:lnTo>
                <a:lnTo>
                  <a:pt x="1997" y="3993"/>
                </a:lnTo>
                <a:lnTo>
                  <a:pt x="2029" y="3995"/>
                </a:lnTo>
                <a:lnTo>
                  <a:pt x="2061" y="4004"/>
                </a:lnTo>
                <a:lnTo>
                  <a:pt x="2088" y="4020"/>
                </a:lnTo>
                <a:lnTo>
                  <a:pt x="2112" y="4040"/>
                </a:lnTo>
                <a:lnTo>
                  <a:pt x="2132" y="4063"/>
                </a:lnTo>
                <a:lnTo>
                  <a:pt x="2147" y="4091"/>
                </a:lnTo>
                <a:lnTo>
                  <a:pt x="2157" y="4121"/>
                </a:lnTo>
                <a:lnTo>
                  <a:pt x="2159" y="4154"/>
                </a:lnTo>
                <a:lnTo>
                  <a:pt x="2157" y="4186"/>
                </a:lnTo>
                <a:lnTo>
                  <a:pt x="2147" y="4217"/>
                </a:lnTo>
                <a:lnTo>
                  <a:pt x="2132" y="4244"/>
                </a:lnTo>
                <a:lnTo>
                  <a:pt x="2112" y="4269"/>
                </a:lnTo>
                <a:lnTo>
                  <a:pt x="2088" y="4289"/>
                </a:lnTo>
                <a:lnTo>
                  <a:pt x="2061" y="4303"/>
                </a:lnTo>
                <a:lnTo>
                  <a:pt x="2031" y="4312"/>
                </a:lnTo>
                <a:lnTo>
                  <a:pt x="1997" y="4316"/>
                </a:lnTo>
                <a:lnTo>
                  <a:pt x="595" y="4316"/>
                </a:lnTo>
                <a:lnTo>
                  <a:pt x="562" y="4313"/>
                </a:lnTo>
                <a:lnTo>
                  <a:pt x="530" y="4303"/>
                </a:lnTo>
                <a:lnTo>
                  <a:pt x="503" y="4289"/>
                </a:lnTo>
                <a:lnTo>
                  <a:pt x="479" y="4269"/>
                </a:lnTo>
                <a:lnTo>
                  <a:pt x="460" y="4245"/>
                </a:lnTo>
                <a:lnTo>
                  <a:pt x="444" y="4218"/>
                </a:lnTo>
                <a:lnTo>
                  <a:pt x="435" y="4186"/>
                </a:lnTo>
                <a:lnTo>
                  <a:pt x="432" y="4154"/>
                </a:lnTo>
                <a:lnTo>
                  <a:pt x="435" y="4121"/>
                </a:lnTo>
                <a:lnTo>
                  <a:pt x="444" y="4091"/>
                </a:lnTo>
                <a:lnTo>
                  <a:pt x="460" y="4063"/>
                </a:lnTo>
                <a:lnTo>
                  <a:pt x="479" y="4040"/>
                </a:lnTo>
                <a:lnTo>
                  <a:pt x="503" y="4020"/>
                </a:lnTo>
                <a:lnTo>
                  <a:pt x="530" y="4004"/>
                </a:lnTo>
                <a:lnTo>
                  <a:pt x="562" y="3995"/>
                </a:lnTo>
                <a:lnTo>
                  <a:pt x="595" y="3993"/>
                </a:lnTo>
                <a:lnTo>
                  <a:pt x="1133" y="3993"/>
                </a:lnTo>
                <a:lnTo>
                  <a:pt x="1133" y="3550"/>
                </a:lnTo>
                <a:lnTo>
                  <a:pt x="1034" y="3534"/>
                </a:lnTo>
                <a:lnTo>
                  <a:pt x="935" y="3510"/>
                </a:lnTo>
                <a:lnTo>
                  <a:pt x="840" y="3478"/>
                </a:lnTo>
                <a:lnTo>
                  <a:pt x="749" y="3440"/>
                </a:lnTo>
                <a:lnTo>
                  <a:pt x="661" y="3394"/>
                </a:lnTo>
                <a:lnTo>
                  <a:pt x="578" y="3343"/>
                </a:lnTo>
                <a:lnTo>
                  <a:pt x="498" y="3286"/>
                </a:lnTo>
                <a:lnTo>
                  <a:pt x="423" y="3223"/>
                </a:lnTo>
                <a:lnTo>
                  <a:pt x="353" y="3155"/>
                </a:lnTo>
                <a:lnTo>
                  <a:pt x="289" y="3082"/>
                </a:lnTo>
                <a:lnTo>
                  <a:pt x="230" y="3003"/>
                </a:lnTo>
                <a:lnTo>
                  <a:pt x="178" y="2921"/>
                </a:lnTo>
                <a:lnTo>
                  <a:pt x="131" y="2834"/>
                </a:lnTo>
                <a:lnTo>
                  <a:pt x="90" y="2742"/>
                </a:lnTo>
                <a:lnTo>
                  <a:pt x="57" y="2650"/>
                </a:lnTo>
                <a:lnTo>
                  <a:pt x="31" y="2551"/>
                </a:lnTo>
                <a:lnTo>
                  <a:pt x="13" y="2452"/>
                </a:lnTo>
                <a:lnTo>
                  <a:pt x="2" y="2350"/>
                </a:lnTo>
                <a:lnTo>
                  <a:pt x="0" y="2320"/>
                </a:lnTo>
                <a:lnTo>
                  <a:pt x="0" y="1782"/>
                </a:lnTo>
                <a:lnTo>
                  <a:pt x="4" y="1749"/>
                </a:lnTo>
                <a:lnTo>
                  <a:pt x="13" y="1717"/>
                </a:lnTo>
                <a:lnTo>
                  <a:pt x="27" y="1690"/>
                </a:lnTo>
                <a:lnTo>
                  <a:pt x="47" y="1666"/>
                </a:lnTo>
                <a:lnTo>
                  <a:pt x="70" y="1647"/>
                </a:lnTo>
                <a:lnTo>
                  <a:pt x="98" y="1631"/>
                </a:lnTo>
                <a:lnTo>
                  <a:pt x="129" y="1622"/>
                </a:lnTo>
                <a:lnTo>
                  <a:pt x="162" y="1619"/>
                </a:lnTo>
                <a:lnTo>
                  <a:pt x="195" y="1622"/>
                </a:lnTo>
                <a:lnTo>
                  <a:pt x="225" y="1631"/>
                </a:lnTo>
                <a:lnTo>
                  <a:pt x="253" y="1647"/>
                </a:lnTo>
                <a:lnTo>
                  <a:pt x="276" y="1666"/>
                </a:lnTo>
                <a:lnTo>
                  <a:pt x="296" y="1690"/>
                </a:lnTo>
                <a:lnTo>
                  <a:pt x="312" y="1717"/>
                </a:lnTo>
                <a:lnTo>
                  <a:pt x="321" y="1748"/>
                </a:lnTo>
                <a:lnTo>
                  <a:pt x="323" y="1782"/>
                </a:lnTo>
                <a:lnTo>
                  <a:pt x="323" y="2265"/>
                </a:lnTo>
                <a:lnTo>
                  <a:pt x="327" y="2354"/>
                </a:lnTo>
                <a:lnTo>
                  <a:pt x="339" y="2440"/>
                </a:lnTo>
                <a:lnTo>
                  <a:pt x="359" y="2524"/>
                </a:lnTo>
                <a:lnTo>
                  <a:pt x="385" y="2605"/>
                </a:lnTo>
                <a:lnTo>
                  <a:pt x="418" y="2682"/>
                </a:lnTo>
                <a:lnTo>
                  <a:pt x="457" y="2756"/>
                </a:lnTo>
                <a:lnTo>
                  <a:pt x="502" y="2826"/>
                </a:lnTo>
                <a:lnTo>
                  <a:pt x="553" y="2892"/>
                </a:lnTo>
                <a:lnTo>
                  <a:pt x="609" y="2952"/>
                </a:lnTo>
                <a:lnTo>
                  <a:pt x="669" y="3008"/>
                </a:lnTo>
                <a:lnTo>
                  <a:pt x="735" y="3059"/>
                </a:lnTo>
                <a:lnTo>
                  <a:pt x="806" y="3104"/>
                </a:lnTo>
                <a:lnTo>
                  <a:pt x="879" y="3143"/>
                </a:lnTo>
                <a:lnTo>
                  <a:pt x="956" y="3176"/>
                </a:lnTo>
                <a:lnTo>
                  <a:pt x="1038" y="3202"/>
                </a:lnTo>
                <a:lnTo>
                  <a:pt x="1121" y="3222"/>
                </a:lnTo>
                <a:lnTo>
                  <a:pt x="1208" y="3233"/>
                </a:lnTo>
                <a:lnTo>
                  <a:pt x="1296" y="3237"/>
                </a:lnTo>
                <a:lnTo>
                  <a:pt x="1385" y="3233"/>
                </a:lnTo>
                <a:lnTo>
                  <a:pt x="1470" y="3222"/>
                </a:lnTo>
                <a:lnTo>
                  <a:pt x="1554" y="3202"/>
                </a:lnTo>
                <a:lnTo>
                  <a:pt x="1635" y="3176"/>
                </a:lnTo>
                <a:lnTo>
                  <a:pt x="1712" y="3143"/>
                </a:lnTo>
                <a:lnTo>
                  <a:pt x="1786" y="3104"/>
                </a:lnTo>
                <a:lnTo>
                  <a:pt x="1856" y="3059"/>
                </a:lnTo>
                <a:lnTo>
                  <a:pt x="1922" y="3008"/>
                </a:lnTo>
                <a:lnTo>
                  <a:pt x="1984" y="2952"/>
                </a:lnTo>
                <a:lnTo>
                  <a:pt x="2039" y="2892"/>
                </a:lnTo>
                <a:lnTo>
                  <a:pt x="2090" y="2826"/>
                </a:lnTo>
                <a:lnTo>
                  <a:pt x="2136" y="2756"/>
                </a:lnTo>
                <a:lnTo>
                  <a:pt x="2174" y="2682"/>
                </a:lnTo>
                <a:lnTo>
                  <a:pt x="2206" y="2605"/>
                </a:lnTo>
                <a:lnTo>
                  <a:pt x="2233" y="2524"/>
                </a:lnTo>
                <a:lnTo>
                  <a:pt x="2252" y="2440"/>
                </a:lnTo>
                <a:lnTo>
                  <a:pt x="2264" y="2354"/>
                </a:lnTo>
                <a:lnTo>
                  <a:pt x="2268" y="2265"/>
                </a:lnTo>
                <a:lnTo>
                  <a:pt x="2268" y="1782"/>
                </a:lnTo>
                <a:lnTo>
                  <a:pt x="2271" y="1749"/>
                </a:lnTo>
                <a:lnTo>
                  <a:pt x="2280" y="1717"/>
                </a:lnTo>
                <a:lnTo>
                  <a:pt x="2295" y="1690"/>
                </a:lnTo>
                <a:lnTo>
                  <a:pt x="2315" y="1666"/>
                </a:lnTo>
                <a:lnTo>
                  <a:pt x="2339" y="1647"/>
                </a:lnTo>
                <a:lnTo>
                  <a:pt x="2366" y="1631"/>
                </a:lnTo>
                <a:lnTo>
                  <a:pt x="2396" y="1622"/>
                </a:lnTo>
                <a:lnTo>
                  <a:pt x="2429" y="1619"/>
                </a:lnTo>
                <a:lnTo>
                  <a:pt x="2462" y="1622"/>
                </a:lnTo>
                <a:lnTo>
                  <a:pt x="2493" y="1631"/>
                </a:lnTo>
                <a:lnTo>
                  <a:pt x="2521" y="1647"/>
                </a:lnTo>
                <a:lnTo>
                  <a:pt x="2544" y="1666"/>
                </a:lnTo>
                <a:lnTo>
                  <a:pt x="2564" y="1690"/>
                </a:lnTo>
                <a:lnTo>
                  <a:pt x="2579" y="1717"/>
                </a:lnTo>
                <a:lnTo>
                  <a:pt x="2589" y="1748"/>
                </a:lnTo>
                <a:lnTo>
                  <a:pt x="2592" y="1782"/>
                </a:lnTo>
                <a:lnTo>
                  <a:pt x="2592" y="2320"/>
                </a:lnTo>
                <a:lnTo>
                  <a:pt x="2589" y="2348"/>
                </a:lnTo>
                <a:close/>
                <a:moveTo>
                  <a:pt x="540" y="755"/>
                </a:moveTo>
                <a:lnTo>
                  <a:pt x="543" y="678"/>
                </a:lnTo>
                <a:lnTo>
                  <a:pt x="555" y="602"/>
                </a:lnTo>
                <a:lnTo>
                  <a:pt x="574" y="530"/>
                </a:lnTo>
                <a:lnTo>
                  <a:pt x="600" y="461"/>
                </a:lnTo>
                <a:lnTo>
                  <a:pt x="631" y="395"/>
                </a:lnTo>
                <a:lnTo>
                  <a:pt x="669" y="332"/>
                </a:lnTo>
                <a:lnTo>
                  <a:pt x="713" y="275"/>
                </a:lnTo>
                <a:lnTo>
                  <a:pt x="761" y="221"/>
                </a:lnTo>
                <a:lnTo>
                  <a:pt x="815" y="173"/>
                </a:lnTo>
                <a:lnTo>
                  <a:pt x="874" y="130"/>
                </a:lnTo>
                <a:lnTo>
                  <a:pt x="935" y="92"/>
                </a:lnTo>
                <a:lnTo>
                  <a:pt x="1002" y="60"/>
                </a:lnTo>
                <a:lnTo>
                  <a:pt x="1072" y="34"/>
                </a:lnTo>
                <a:lnTo>
                  <a:pt x="1144" y="16"/>
                </a:lnTo>
                <a:lnTo>
                  <a:pt x="1218" y="4"/>
                </a:lnTo>
                <a:lnTo>
                  <a:pt x="1296" y="0"/>
                </a:lnTo>
                <a:lnTo>
                  <a:pt x="1373" y="4"/>
                </a:lnTo>
                <a:lnTo>
                  <a:pt x="1448" y="16"/>
                </a:lnTo>
                <a:lnTo>
                  <a:pt x="1521" y="34"/>
                </a:lnTo>
                <a:lnTo>
                  <a:pt x="1590" y="60"/>
                </a:lnTo>
                <a:lnTo>
                  <a:pt x="1656" y="92"/>
                </a:lnTo>
                <a:lnTo>
                  <a:pt x="1719" y="130"/>
                </a:lnTo>
                <a:lnTo>
                  <a:pt x="1777" y="173"/>
                </a:lnTo>
                <a:lnTo>
                  <a:pt x="1830" y="221"/>
                </a:lnTo>
                <a:lnTo>
                  <a:pt x="1879" y="275"/>
                </a:lnTo>
                <a:lnTo>
                  <a:pt x="1922" y="332"/>
                </a:lnTo>
                <a:lnTo>
                  <a:pt x="1960" y="395"/>
                </a:lnTo>
                <a:lnTo>
                  <a:pt x="1993" y="461"/>
                </a:lnTo>
                <a:lnTo>
                  <a:pt x="2018" y="530"/>
                </a:lnTo>
                <a:lnTo>
                  <a:pt x="2036" y="602"/>
                </a:lnTo>
                <a:lnTo>
                  <a:pt x="2048" y="678"/>
                </a:lnTo>
                <a:lnTo>
                  <a:pt x="2052" y="755"/>
                </a:lnTo>
                <a:lnTo>
                  <a:pt x="2052" y="2267"/>
                </a:lnTo>
                <a:lnTo>
                  <a:pt x="2048" y="2345"/>
                </a:lnTo>
                <a:lnTo>
                  <a:pt x="2036" y="2419"/>
                </a:lnTo>
                <a:lnTo>
                  <a:pt x="2018" y="2491"/>
                </a:lnTo>
                <a:lnTo>
                  <a:pt x="1993" y="2561"/>
                </a:lnTo>
                <a:lnTo>
                  <a:pt x="1960" y="2626"/>
                </a:lnTo>
                <a:lnTo>
                  <a:pt x="1922" y="2689"/>
                </a:lnTo>
                <a:lnTo>
                  <a:pt x="1879" y="2746"/>
                </a:lnTo>
                <a:lnTo>
                  <a:pt x="1830" y="2800"/>
                </a:lnTo>
                <a:lnTo>
                  <a:pt x="1777" y="2849"/>
                </a:lnTo>
                <a:lnTo>
                  <a:pt x="1718" y="2893"/>
                </a:lnTo>
                <a:lnTo>
                  <a:pt x="1656" y="2930"/>
                </a:lnTo>
                <a:lnTo>
                  <a:pt x="1589" y="2962"/>
                </a:lnTo>
                <a:lnTo>
                  <a:pt x="1520" y="2987"/>
                </a:lnTo>
                <a:lnTo>
                  <a:pt x="1448" y="3006"/>
                </a:lnTo>
                <a:lnTo>
                  <a:pt x="1373" y="3017"/>
                </a:lnTo>
                <a:lnTo>
                  <a:pt x="1296" y="3021"/>
                </a:lnTo>
                <a:lnTo>
                  <a:pt x="1218" y="3017"/>
                </a:lnTo>
                <a:lnTo>
                  <a:pt x="1144" y="3006"/>
                </a:lnTo>
                <a:lnTo>
                  <a:pt x="1070" y="2987"/>
                </a:lnTo>
                <a:lnTo>
                  <a:pt x="1001" y="2962"/>
                </a:lnTo>
                <a:lnTo>
                  <a:pt x="935" y="2930"/>
                </a:lnTo>
                <a:lnTo>
                  <a:pt x="872" y="2893"/>
                </a:lnTo>
                <a:lnTo>
                  <a:pt x="815" y="2849"/>
                </a:lnTo>
                <a:lnTo>
                  <a:pt x="761" y="2800"/>
                </a:lnTo>
                <a:lnTo>
                  <a:pt x="713" y="2746"/>
                </a:lnTo>
                <a:lnTo>
                  <a:pt x="669" y="2689"/>
                </a:lnTo>
                <a:lnTo>
                  <a:pt x="631" y="2626"/>
                </a:lnTo>
                <a:lnTo>
                  <a:pt x="599" y="2561"/>
                </a:lnTo>
                <a:lnTo>
                  <a:pt x="574" y="2491"/>
                </a:lnTo>
                <a:lnTo>
                  <a:pt x="555" y="2419"/>
                </a:lnTo>
                <a:lnTo>
                  <a:pt x="543" y="2345"/>
                </a:lnTo>
                <a:lnTo>
                  <a:pt x="540" y="2267"/>
                </a:lnTo>
                <a:lnTo>
                  <a:pt x="540" y="75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42"/>
          <p:cNvSpPr>
            <a:spLocks noEditPoints="1"/>
          </p:cNvSpPr>
          <p:nvPr/>
        </p:nvSpPr>
        <p:spPr bwMode="auto">
          <a:xfrm flipV="1">
            <a:off x="6051092" y="3716326"/>
            <a:ext cx="159674" cy="182588"/>
          </a:xfrm>
          <a:custGeom>
            <a:avLst/>
            <a:gdLst>
              <a:gd name="T0" fmla="*/ 2774 w 3777"/>
              <a:gd name="T1" fmla="*/ 3076 h 4319"/>
              <a:gd name="T2" fmla="*/ 1332 w 3777"/>
              <a:gd name="T3" fmla="*/ 2264 h 4319"/>
              <a:gd name="T4" fmla="*/ 1296 w 3777"/>
              <a:gd name="T5" fmla="*/ 1902 h 4319"/>
              <a:gd name="T6" fmla="*/ 2906 w 3777"/>
              <a:gd name="T7" fmla="*/ 1301 h 4319"/>
              <a:gd name="T8" fmla="*/ 3317 w 3777"/>
              <a:gd name="T9" fmla="*/ 1295 h 4319"/>
              <a:gd name="T10" fmla="*/ 3647 w 3777"/>
              <a:gd name="T11" fmla="*/ 1057 h 4319"/>
              <a:gd name="T12" fmla="*/ 3777 w 3777"/>
              <a:gd name="T13" fmla="*/ 666 h 4319"/>
              <a:gd name="T14" fmla="*/ 3647 w 3777"/>
              <a:gd name="T15" fmla="*/ 273 h 4319"/>
              <a:gd name="T16" fmla="*/ 3317 w 3777"/>
              <a:gd name="T17" fmla="*/ 34 h 4319"/>
              <a:gd name="T18" fmla="*/ 2893 w 3777"/>
              <a:gd name="T19" fmla="*/ 34 h 4319"/>
              <a:gd name="T20" fmla="*/ 2563 w 3777"/>
              <a:gd name="T21" fmla="*/ 273 h 4319"/>
              <a:gd name="T22" fmla="*/ 2433 w 3777"/>
              <a:gd name="T23" fmla="*/ 666 h 4319"/>
              <a:gd name="T24" fmla="*/ 1100 w 3777"/>
              <a:gd name="T25" fmla="*/ 1632 h 4319"/>
              <a:gd name="T26" fmla="*/ 740 w 3777"/>
              <a:gd name="T27" fmla="*/ 1481 h 4319"/>
              <a:gd name="T28" fmla="*/ 333 w 3777"/>
              <a:gd name="T29" fmla="*/ 1569 h 4319"/>
              <a:gd name="T30" fmla="*/ 60 w 3777"/>
              <a:gd name="T31" fmla="*/ 1869 h 4319"/>
              <a:gd name="T32" fmla="*/ 16 w 3777"/>
              <a:gd name="T33" fmla="*/ 2285 h 4319"/>
              <a:gd name="T34" fmla="*/ 221 w 3777"/>
              <a:gd name="T35" fmla="*/ 2636 h 4319"/>
              <a:gd name="T36" fmla="*/ 598 w 3777"/>
              <a:gd name="T37" fmla="*/ 2804 h 4319"/>
              <a:gd name="T38" fmla="*/ 997 w 3777"/>
              <a:gd name="T39" fmla="*/ 2724 h 4319"/>
              <a:gd name="T40" fmla="*/ 2444 w 3777"/>
              <a:gd name="T41" fmla="*/ 3539 h 4319"/>
              <a:gd name="T42" fmla="*/ 2493 w 3777"/>
              <a:gd name="T43" fmla="*/ 3929 h 4319"/>
              <a:gd name="T44" fmla="*/ 2766 w 3777"/>
              <a:gd name="T45" fmla="*/ 4229 h 4319"/>
              <a:gd name="T46" fmla="*/ 3178 w 3777"/>
              <a:gd name="T47" fmla="*/ 4315 h 4319"/>
              <a:gd name="T48" fmla="*/ 3554 w 3777"/>
              <a:gd name="T49" fmla="*/ 4147 h 4319"/>
              <a:gd name="T50" fmla="*/ 3761 w 3777"/>
              <a:gd name="T51" fmla="*/ 3797 h 4319"/>
              <a:gd name="T52" fmla="*/ 3716 w 3777"/>
              <a:gd name="T53" fmla="*/ 3380 h 4319"/>
              <a:gd name="T54" fmla="*/ 3443 w 3777"/>
              <a:gd name="T55" fmla="*/ 3080 h 4319"/>
              <a:gd name="T56" fmla="*/ 3105 w 3777"/>
              <a:gd name="T57" fmla="*/ 2990 h 4319"/>
              <a:gd name="T58" fmla="*/ 3348 w 3777"/>
              <a:gd name="T59" fmla="*/ 353 h 4319"/>
              <a:gd name="T60" fmla="*/ 3500 w 3777"/>
              <a:gd name="T61" fmla="*/ 612 h 4319"/>
              <a:gd name="T62" fmla="*/ 3420 w 3777"/>
              <a:gd name="T63" fmla="*/ 906 h 4319"/>
              <a:gd name="T64" fmla="*/ 3159 w 3777"/>
              <a:gd name="T65" fmla="*/ 1057 h 4319"/>
              <a:gd name="T66" fmla="*/ 2861 w 3777"/>
              <a:gd name="T67" fmla="*/ 977 h 4319"/>
              <a:gd name="T68" fmla="*/ 2709 w 3777"/>
              <a:gd name="T69" fmla="*/ 719 h 4319"/>
              <a:gd name="T70" fmla="*/ 2789 w 3777"/>
              <a:gd name="T71" fmla="*/ 425 h 4319"/>
              <a:gd name="T72" fmla="*/ 3050 w 3777"/>
              <a:gd name="T73" fmla="*/ 274 h 4319"/>
              <a:gd name="T74" fmla="*/ 470 w 3777"/>
              <a:gd name="T75" fmla="*/ 2484 h 4319"/>
              <a:gd name="T76" fmla="*/ 287 w 3777"/>
              <a:gd name="T77" fmla="*/ 2247 h 4319"/>
              <a:gd name="T78" fmla="*/ 327 w 3777"/>
              <a:gd name="T79" fmla="*/ 1944 h 4319"/>
              <a:gd name="T80" fmla="*/ 566 w 3777"/>
              <a:gd name="T81" fmla="*/ 1762 h 4319"/>
              <a:gd name="T82" fmla="*/ 868 w 3777"/>
              <a:gd name="T83" fmla="*/ 1800 h 4319"/>
              <a:gd name="T84" fmla="*/ 1020 w 3777"/>
              <a:gd name="T85" fmla="*/ 1953 h 4319"/>
              <a:gd name="T86" fmla="*/ 1055 w 3777"/>
              <a:gd name="T87" fmla="*/ 2247 h 4319"/>
              <a:gd name="T88" fmla="*/ 965 w 3777"/>
              <a:gd name="T89" fmla="*/ 2408 h 4319"/>
              <a:gd name="T90" fmla="*/ 672 w 3777"/>
              <a:gd name="T91" fmla="*/ 2538 h 4319"/>
              <a:gd name="T92" fmla="*/ 2861 w 3777"/>
              <a:gd name="T93" fmla="*/ 3967 h 4319"/>
              <a:gd name="T94" fmla="*/ 2709 w 3777"/>
              <a:gd name="T95" fmla="*/ 3707 h 4319"/>
              <a:gd name="T96" fmla="*/ 2759 w 3777"/>
              <a:gd name="T97" fmla="*/ 3460 h 4319"/>
              <a:gd name="T98" fmla="*/ 2941 w 3777"/>
              <a:gd name="T99" fmla="*/ 3294 h 4319"/>
              <a:gd name="T100" fmla="*/ 3259 w 3777"/>
              <a:gd name="T101" fmla="*/ 3290 h 4319"/>
              <a:gd name="T102" fmla="*/ 3472 w 3777"/>
              <a:gd name="T103" fmla="*/ 3501 h 4319"/>
              <a:gd name="T104" fmla="*/ 3472 w 3777"/>
              <a:gd name="T105" fmla="*/ 3808 h 4319"/>
              <a:gd name="T106" fmla="*/ 3259 w 3777"/>
              <a:gd name="T107" fmla="*/ 4018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777" h="4319">
                <a:moveTo>
                  <a:pt x="3105" y="2990"/>
                </a:moveTo>
                <a:lnTo>
                  <a:pt x="3033" y="2992"/>
                </a:lnTo>
                <a:lnTo>
                  <a:pt x="2965" y="3004"/>
                </a:lnTo>
                <a:lnTo>
                  <a:pt x="2898" y="3021"/>
                </a:lnTo>
                <a:lnTo>
                  <a:pt x="2834" y="3046"/>
                </a:lnTo>
                <a:lnTo>
                  <a:pt x="2774" y="3076"/>
                </a:lnTo>
                <a:lnTo>
                  <a:pt x="2717" y="3112"/>
                </a:lnTo>
                <a:lnTo>
                  <a:pt x="2664" y="3154"/>
                </a:lnTo>
                <a:lnTo>
                  <a:pt x="2615" y="3199"/>
                </a:lnTo>
                <a:lnTo>
                  <a:pt x="1299" y="2377"/>
                </a:lnTo>
                <a:lnTo>
                  <a:pt x="1317" y="2322"/>
                </a:lnTo>
                <a:lnTo>
                  <a:pt x="1332" y="2264"/>
                </a:lnTo>
                <a:lnTo>
                  <a:pt x="1340" y="2204"/>
                </a:lnTo>
                <a:lnTo>
                  <a:pt x="1342" y="2143"/>
                </a:lnTo>
                <a:lnTo>
                  <a:pt x="1340" y="2080"/>
                </a:lnTo>
                <a:lnTo>
                  <a:pt x="1330" y="2018"/>
                </a:lnTo>
                <a:lnTo>
                  <a:pt x="1316" y="1959"/>
                </a:lnTo>
                <a:lnTo>
                  <a:pt x="1296" y="1902"/>
                </a:lnTo>
                <a:lnTo>
                  <a:pt x="2631" y="1136"/>
                </a:lnTo>
                <a:lnTo>
                  <a:pt x="2678" y="1179"/>
                </a:lnTo>
                <a:lnTo>
                  <a:pt x="2730" y="1217"/>
                </a:lnTo>
                <a:lnTo>
                  <a:pt x="2785" y="1250"/>
                </a:lnTo>
                <a:lnTo>
                  <a:pt x="2844" y="1278"/>
                </a:lnTo>
                <a:lnTo>
                  <a:pt x="2906" y="1301"/>
                </a:lnTo>
                <a:lnTo>
                  <a:pt x="2970" y="1316"/>
                </a:lnTo>
                <a:lnTo>
                  <a:pt x="3035" y="1327"/>
                </a:lnTo>
                <a:lnTo>
                  <a:pt x="3105" y="1329"/>
                </a:lnTo>
                <a:lnTo>
                  <a:pt x="3178" y="1326"/>
                </a:lnTo>
                <a:lnTo>
                  <a:pt x="3249" y="1315"/>
                </a:lnTo>
                <a:lnTo>
                  <a:pt x="3317" y="1295"/>
                </a:lnTo>
                <a:lnTo>
                  <a:pt x="3381" y="1271"/>
                </a:lnTo>
                <a:lnTo>
                  <a:pt x="3443" y="1239"/>
                </a:lnTo>
                <a:lnTo>
                  <a:pt x="3500" y="1201"/>
                </a:lnTo>
                <a:lnTo>
                  <a:pt x="3554" y="1158"/>
                </a:lnTo>
                <a:lnTo>
                  <a:pt x="3602" y="1111"/>
                </a:lnTo>
                <a:lnTo>
                  <a:pt x="3647" y="1057"/>
                </a:lnTo>
                <a:lnTo>
                  <a:pt x="3684" y="1001"/>
                </a:lnTo>
                <a:lnTo>
                  <a:pt x="3716" y="939"/>
                </a:lnTo>
                <a:lnTo>
                  <a:pt x="3741" y="875"/>
                </a:lnTo>
                <a:lnTo>
                  <a:pt x="3761" y="807"/>
                </a:lnTo>
                <a:lnTo>
                  <a:pt x="3773" y="738"/>
                </a:lnTo>
                <a:lnTo>
                  <a:pt x="3777" y="666"/>
                </a:lnTo>
                <a:lnTo>
                  <a:pt x="3773" y="592"/>
                </a:lnTo>
                <a:lnTo>
                  <a:pt x="3761" y="523"/>
                </a:lnTo>
                <a:lnTo>
                  <a:pt x="3741" y="455"/>
                </a:lnTo>
                <a:lnTo>
                  <a:pt x="3716" y="391"/>
                </a:lnTo>
                <a:lnTo>
                  <a:pt x="3684" y="330"/>
                </a:lnTo>
                <a:lnTo>
                  <a:pt x="3647" y="273"/>
                </a:lnTo>
                <a:lnTo>
                  <a:pt x="3602" y="220"/>
                </a:lnTo>
                <a:lnTo>
                  <a:pt x="3554" y="172"/>
                </a:lnTo>
                <a:lnTo>
                  <a:pt x="3500" y="129"/>
                </a:lnTo>
                <a:lnTo>
                  <a:pt x="3443" y="91"/>
                </a:lnTo>
                <a:lnTo>
                  <a:pt x="3381" y="59"/>
                </a:lnTo>
                <a:lnTo>
                  <a:pt x="3317" y="34"/>
                </a:lnTo>
                <a:lnTo>
                  <a:pt x="3249" y="16"/>
                </a:lnTo>
                <a:lnTo>
                  <a:pt x="3178" y="4"/>
                </a:lnTo>
                <a:lnTo>
                  <a:pt x="3105" y="0"/>
                </a:lnTo>
                <a:lnTo>
                  <a:pt x="3032" y="4"/>
                </a:lnTo>
                <a:lnTo>
                  <a:pt x="2961" y="16"/>
                </a:lnTo>
                <a:lnTo>
                  <a:pt x="2893" y="34"/>
                </a:lnTo>
                <a:lnTo>
                  <a:pt x="2827" y="59"/>
                </a:lnTo>
                <a:lnTo>
                  <a:pt x="2766" y="91"/>
                </a:lnTo>
                <a:lnTo>
                  <a:pt x="2708" y="129"/>
                </a:lnTo>
                <a:lnTo>
                  <a:pt x="2654" y="172"/>
                </a:lnTo>
                <a:lnTo>
                  <a:pt x="2606" y="220"/>
                </a:lnTo>
                <a:lnTo>
                  <a:pt x="2563" y="273"/>
                </a:lnTo>
                <a:lnTo>
                  <a:pt x="2525" y="330"/>
                </a:lnTo>
                <a:lnTo>
                  <a:pt x="2493" y="391"/>
                </a:lnTo>
                <a:lnTo>
                  <a:pt x="2467" y="455"/>
                </a:lnTo>
                <a:lnTo>
                  <a:pt x="2449" y="523"/>
                </a:lnTo>
                <a:lnTo>
                  <a:pt x="2437" y="592"/>
                </a:lnTo>
                <a:lnTo>
                  <a:pt x="2433" y="666"/>
                </a:lnTo>
                <a:lnTo>
                  <a:pt x="2436" y="730"/>
                </a:lnTo>
                <a:lnTo>
                  <a:pt x="2445" y="791"/>
                </a:lnTo>
                <a:lnTo>
                  <a:pt x="2461" y="851"/>
                </a:lnTo>
                <a:lnTo>
                  <a:pt x="2480" y="909"/>
                </a:lnTo>
                <a:lnTo>
                  <a:pt x="1147" y="1675"/>
                </a:lnTo>
                <a:lnTo>
                  <a:pt x="1100" y="1632"/>
                </a:lnTo>
                <a:lnTo>
                  <a:pt x="1048" y="1593"/>
                </a:lnTo>
                <a:lnTo>
                  <a:pt x="993" y="1559"/>
                </a:lnTo>
                <a:lnTo>
                  <a:pt x="934" y="1531"/>
                </a:lnTo>
                <a:lnTo>
                  <a:pt x="872" y="1509"/>
                </a:lnTo>
                <a:lnTo>
                  <a:pt x="807" y="1492"/>
                </a:lnTo>
                <a:lnTo>
                  <a:pt x="740" y="1481"/>
                </a:lnTo>
                <a:lnTo>
                  <a:pt x="672" y="1479"/>
                </a:lnTo>
                <a:lnTo>
                  <a:pt x="598" y="1481"/>
                </a:lnTo>
                <a:lnTo>
                  <a:pt x="528" y="1493"/>
                </a:lnTo>
                <a:lnTo>
                  <a:pt x="460" y="1511"/>
                </a:lnTo>
                <a:lnTo>
                  <a:pt x="394" y="1538"/>
                </a:lnTo>
                <a:lnTo>
                  <a:pt x="333" y="1569"/>
                </a:lnTo>
                <a:lnTo>
                  <a:pt x="275" y="1607"/>
                </a:lnTo>
                <a:lnTo>
                  <a:pt x="221" y="1649"/>
                </a:lnTo>
                <a:lnTo>
                  <a:pt x="173" y="1697"/>
                </a:lnTo>
                <a:lnTo>
                  <a:pt x="130" y="1751"/>
                </a:lnTo>
                <a:lnTo>
                  <a:pt x="92" y="1807"/>
                </a:lnTo>
                <a:lnTo>
                  <a:pt x="60" y="1869"/>
                </a:lnTo>
                <a:lnTo>
                  <a:pt x="34" y="1933"/>
                </a:lnTo>
                <a:lnTo>
                  <a:pt x="16" y="2000"/>
                </a:lnTo>
                <a:lnTo>
                  <a:pt x="4" y="2071"/>
                </a:lnTo>
                <a:lnTo>
                  <a:pt x="0" y="2143"/>
                </a:lnTo>
                <a:lnTo>
                  <a:pt x="4" y="2215"/>
                </a:lnTo>
                <a:lnTo>
                  <a:pt x="16" y="2285"/>
                </a:lnTo>
                <a:lnTo>
                  <a:pt x="34" y="2353"/>
                </a:lnTo>
                <a:lnTo>
                  <a:pt x="60" y="2418"/>
                </a:lnTo>
                <a:lnTo>
                  <a:pt x="92" y="2478"/>
                </a:lnTo>
                <a:lnTo>
                  <a:pt x="130" y="2535"/>
                </a:lnTo>
                <a:lnTo>
                  <a:pt x="173" y="2588"/>
                </a:lnTo>
                <a:lnTo>
                  <a:pt x="221" y="2636"/>
                </a:lnTo>
                <a:lnTo>
                  <a:pt x="275" y="2680"/>
                </a:lnTo>
                <a:lnTo>
                  <a:pt x="333" y="2717"/>
                </a:lnTo>
                <a:lnTo>
                  <a:pt x="394" y="2749"/>
                </a:lnTo>
                <a:lnTo>
                  <a:pt x="460" y="2774"/>
                </a:lnTo>
                <a:lnTo>
                  <a:pt x="528" y="2792"/>
                </a:lnTo>
                <a:lnTo>
                  <a:pt x="598" y="2804"/>
                </a:lnTo>
                <a:lnTo>
                  <a:pt x="672" y="2808"/>
                </a:lnTo>
                <a:lnTo>
                  <a:pt x="741" y="2804"/>
                </a:lnTo>
                <a:lnTo>
                  <a:pt x="809" y="2793"/>
                </a:lnTo>
                <a:lnTo>
                  <a:pt x="875" y="2776"/>
                </a:lnTo>
                <a:lnTo>
                  <a:pt x="938" y="2753"/>
                </a:lnTo>
                <a:lnTo>
                  <a:pt x="997" y="2724"/>
                </a:lnTo>
                <a:lnTo>
                  <a:pt x="1053" y="2690"/>
                </a:lnTo>
                <a:lnTo>
                  <a:pt x="1105" y="2649"/>
                </a:lnTo>
                <a:lnTo>
                  <a:pt x="1154" y="2605"/>
                </a:lnTo>
                <a:lnTo>
                  <a:pt x="2472" y="3429"/>
                </a:lnTo>
                <a:lnTo>
                  <a:pt x="2455" y="3482"/>
                </a:lnTo>
                <a:lnTo>
                  <a:pt x="2444" y="3539"/>
                </a:lnTo>
                <a:lnTo>
                  <a:pt x="2436" y="3596"/>
                </a:lnTo>
                <a:lnTo>
                  <a:pt x="2433" y="3654"/>
                </a:lnTo>
                <a:lnTo>
                  <a:pt x="2437" y="3727"/>
                </a:lnTo>
                <a:lnTo>
                  <a:pt x="2449" y="3797"/>
                </a:lnTo>
                <a:lnTo>
                  <a:pt x="2467" y="3865"/>
                </a:lnTo>
                <a:lnTo>
                  <a:pt x="2493" y="3929"/>
                </a:lnTo>
                <a:lnTo>
                  <a:pt x="2525" y="3989"/>
                </a:lnTo>
                <a:lnTo>
                  <a:pt x="2563" y="4047"/>
                </a:lnTo>
                <a:lnTo>
                  <a:pt x="2606" y="4099"/>
                </a:lnTo>
                <a:lnTo>
                  <a:pt x="2654" y="4147"/>
                </a:lnTo>
                <a:lnTo>
                  <a:pt x="2708" y="4191"/>
                </a:lnTo>
                <a:lnTo>
                  <a:pt x="2766" y="4229"/>
                </a:lnTo>
                <a:lnTo>
                  <a:pt x="2827" y="4260"/>
                </a:lnTo>
                <a:lnTo>
                  <a:pt x="2893" y="4285"/>
                </a:lnTo>
                <a:lnTo>
                  <a:pt x="2961" y="4303"/>
                </a:lnTo>
                <a:lnTo>
                  <a:pt x="3032" y="4315"/>
                </a:lnTo>
                <a:lnTo>
                  <a:pt x="3105" y="4319"/>
                </a:lnTo>
                <a:lnTo>
                  <a:pt x="3178" y="4315"/>
                </a:lnTo>
                <a:lnTo>
                  <a:pt x="3249" y="4303"/>
                </a:lnTo>
                <a:lnTo>
                  <a:pt x="3317" y="4285"/>
                </a:lnTo>
                <a:lnTo>
                  <a:pt x="3381" y="4260"/>
                </a:lnTo>
                <a:lnTo>
                  <a:pt x="3443" y="4229"/>
                </a:lnTo>
                <a:lnTo>
                  <a:pt x="3500" y="4191"/>
                </a:lnTo>
                <a:lnTo>
                  <a:pt x="3554" y="4147"/>
                </a:lnTo>
                <a:lnTo>
                  <a:pt x="3602" y="4099"/>
                </a:lnTo>
                <a:lnTo>
                  <a:pt x="3647" y="4047"/>
                </a:lnTo>
                <a:lnTo>
                  <a:pt x="3684" y="3989"/>
                </a:lnTo>
                <a:lnTo>
                  <a:pt x="3716" y="3929"/>
                </a:lnTo>
                <a:lnTo>
                  <a:pt x="3741" y="3865"/>
                </a:lnTo>
                <a:lnTo>
                  <a:pt x="3761" y="3797"/>
                </a:lnTo>
                <a:lnTo>
                  <a:pt x="3773" y="3727"/>
                </a:lnTo>
                <a:lnTo>
                  <a:pt x="3777" y="3654"/>
                </a:lnTo>
                <a:lnTo>
                  <a:pt x="3773" y="3582"/>
                </a:lnTo>
                <a:lnTo>
                  <a:pt x="3761" y="3511"/>
                </a:lnTo>
                <a:lnTo>
                  <a:pt x="3741" y="3444"/>
                </a:lnTo>
                <a:lnTo>
                  <a:pt x="3716" y="3380"/>
                </a:lnTo>
                <a:lnTo>
                  <a:pt x="3684" y="3319"/>
                </a:lnTo>
                <a:lnTo>
                  <a:pt x="3647" y="3262"/>
                </a:lnTo>
                <a:lnTo>
                  <a:pt x="3602" y="3209"/>
                </a:lnTo>
                <a:lnTo>
                  <a:pt x="3554" y="3161"/>
                </a:lnTo>
                <a:lnTo>
                  <a:pt x="3500" y="3118"/>
                </a:lnTo>
                <a:lnTo>
                  <a:pt x="3443" y="3080"/>
                </a:lnTo>
                <a:lnTo>
                  <a:pt x="3381" y="3049"/>
                </a:lnTo>
                <a:lnTo>
                  <a:pt x="3317" y="3024"/>
                </a:lnTo>
                <a:lnTo>
                  <a:pt x="3249" y="3004"/>
                </a:lnTo>
                <a:lnTo>
                  <a:pt x="3178" y="2994"/>
                </a:lnTo>
                <a:lnTo>
                  <a:pt x="3105" y="2990"/>
                </a:lnTo>
                <a:lnTo>
                  <a:pt x="3105" y="2990"/>
                </a:lnTo>
                <a:close/>
                <a:moveTo>
                  <a:pt x="3105" y="270"/>
                </a:moveTo>
                <a:lnTo>
                  <a:pt x="3159" y="274"/>
                </a:lnTo>
                <a:lnTo>
                  <a:pt x="3211" y="284"/>
                </a:lnTo>
                <a:lnTo>
                  <a:pt x="3259" y="301"/>
                </a:lnTo>
                <a:lnTo>
                  <a:pt x="3305" y="324"/>
                </a:lnTo>
                <a:lnTo>
                  <a:pt x="3348" y="353"/>
                </a:lnTo>
                <a:lnTo>
                  <a:pt x="3386" y="387"/>
                </a:lnTo>
                <a:lnTo>
                  <a:pt x="3420" y="425"/>
                </a:lnTo>
                <a:lnTo>
                  <a:pt x="3449" y="466"/>
                </a:lnTo>
                <a:lnTo>
                  <a:pt x="3472" y="511"/>
                </a:lnTo>
                <a:lnTo>
                  <a:pt x="3489" y="561"/>
                </a:lnTo>
                <a:lnTo>
                  <a:pt x="3500" y="612"/>
                </a:lnTo>
                <a:lnTo>
                  <a:pt x="3503" y="666"/>
                </a:lnTo>
                <a:lnTo>
                  <a:pt x="3500" y="719"/>
                </a:lnTo>
                <a:lnTo>
                  <a:pt x="3489" y="770"/>
                </a:lnTo>
                <a:lnTo>
                  <a:pt x="3472" y="819"/>
                </a:lnTo>
                <a:lnTo>
                  <a:pt x="3449" y="865"/>
                </a:lnTo>
                <a:lnTo>
                  <a:pt x="3420" y="906"/>
                </a:lnTo>
                <a:lnTo>
                  <a:pt x="3386" y="944"/>
                </a:lnTo>
                <a:lnTo>
                  <a:pt x="3348" y="977"/>
                </a:lnTo>
                <a:lnTo>
                  <a:pt x="3305" y="1006"/>
                </a:lnTo>
                <a:lnTo>
                  <a:pt x="3259" y="1030"/>
                </a:lnTo>
                <a:lnTo>
                  <a:pt x="3211" y="1047"/>
                </a:lnTo>
                <a:lnTo>
                  <a:pt x="3159" y="1057"/>
                </a:lnTo>
                <a:lnTo>
                  <a:pt x="3105" y="1060"/>
                </a:lnTo>
                <a:lnTo>
                  <a:pt x="3050" y="1057"/>
                </a:lnTo>
                <a:lnTo>
                  <a:pt x="2999" y="1047"/>
                </a:lnTo>
                <a:lnTo>
                  <a:pt x="2949" y="1030"/>
                </a:lnTo>
                <a:lnTo>
                  <a:pt x="2903" y="1006"/>
                </a:lnTo>
                <a:lnTo>
                  <a:pt x="2861" y="977"/>
                </a:lnTo>
                <a:lnTo>
                  <a:pt x="2822" y="944"/>
                </a:lnTo>
                <a:lnTo>
                  <a:pt x="2789" y="906"/>
                </a:lnTo>
                <a:lnTo>
                  <a:pt x="2760" y="865"/>
                </a:lnTo>
                <a:lnTo>
                  <a:pt x="2737" y="819"/>
                </a:lnTo>
                <a:lnTo>
                  <a:pt x="2720" y="770"/>
                </a:lnTo>
                <a:lnTo>
                  <a:pt x="2709" y="719"/>
                </a:lnTo>
                <a:lnTo>
                  <a:pt x="2705" y="666"/>
                </a:lnTo>
                <a:lnTo>
                  <a:pt x="2709" y="612"/>
                </a:lnTo>
                <a:lnTo>
                  <a:pt x="2720" y="561"/>
                </a:lnTo>
                <a:lnTo>
                  <a:pt x="2737" y="511"/>
                </a:lnTo>
                <a:lnTo>
                  <a:pt x="2760" y="466"/>
                </a:lnTo>
                <a:lnTo>
                  <a:pt x="2789" y="425"/>
                </a:lnTo>
                <a:lnTo>
                  <a:pt x="2822" y="387"/>
                </a:lnTo>
                <a:lnTo>
                  <a:pt x="2861" y="353"/>
                </a:lnTo>
                <a:lnTo>
                  <a:pt x="2903" y="324"/>
                </a:lnTo>
                <a:lnTo>
                  <a:pt x="2949" y="301"/>
                </a:lnTo>
                <a:lnTo>
                  <a:pt x="2999" y="284"/>
                </a:lnTo>
                <a:lnTo>
                  <a:pt x="3050" y="274"/>
                </a:lnTo>
                <a:lnTo>
                  <a:pt x="3105" y="270"/>
                </a:lnTo>
                <a:close/>
                <a:moveTo>
                  <a:pt x="672" y="2538"/>
                </a:moveTo>
                <a:lnTo>
                  <a:pt x="617" y="2534"/>
                </a:lnTo>
                <a:lnTo>
                  <a:pt x="566" y="2524"/>
                </a:lnTo>
                <a:lnTo>
                  <a:pt x="516" y="2507"/>
                </a:lnTo>
                <a:lnTo>
                  <a:pt x="470" y="2484"/>
                </a:lnTo>
                <a:lnTo>
                  <a:pt x="428" y="2456"/>
                </a:lnTo>
                <a:lnTo>
                  <a:pt x="389" y="2422"/>
                </a:lnTo>
                <a:lnTo>
                  <a:pt x="356" y="2384"/>
                </a:lnTo>
                <a:lnTo>
                  <a:pt x="327" y="2342"/>
                </a:lnTo>
                <a:lnTo>
                  <a:pt x="304" y="2297"/>
                </a:lnTo>
                <a:lnTo>
                  <a:pt x="287" y="2247"/>
                </a:lnTo>
                <a:lnTo>
                  <a:pt x="276" y="2196"/>
                </a:lnTo>
                <a:lnTo>
                  <a:pt x="272" y="2143"/>
                </a:lnTo>
                <a:lnTo>
                  <a:pt x="276" y="2089"/>
                </a:lnTo>
                <a:lnTo>
                  <a:pt x="287" y="2038"/>
                </a:lnTo>
                <a:lnTo>
                  <a:pt x="304" y="1989"/>
                </a:lnTo>
                <a:lnTo>
                  <a:pt x="327" y="1944"/>
                </a:lnTo>
                <a:lnTo>
                  <a:pt x="356" y="1902"/>
                </a:lnTo>
                <a:lnTo>
                  <a:pt x="389" y="1864"/>
                </a:lnTo>
                <a:lnTo>
                  <a:pt x="428" y="1831"/>
                </a:lnTo>
                <a:lnTo>
                  <a:pt x="470" y="1802"/>
                </a:lnTo>
                <a:lnTo>
                  <a:pt x="516" y="1779"/>
                </a:lnTo>
                <a:lnTo>
                  <a:pt x="566" y="1762"/>
                </a:lnTo>
                <a:lnTo>
                  <a:pt x="617" y="1751"/>
                </a:lnTo>
                <a:lnTo>
                  <a:pt x="672" y="1748"/>
                </a:lnTo>
                <a:lnTo>
                  <a:pt x="724" y="1751"/>
                </a:lnTo>
                <a:lnTo>
                  <a:pt x="775" y="1762"/>
                </a:lnTo>
                <a:lnTo>
                  <a:pt x="824" y="1779"/>
                </a:lnTo>
                <a:lnTo>
                  <a:pt x="868" y="1800"/>
                </a:lnTo>
                <a:lnTo>
                  <a:pt x="911" y="1827"/>
                </a:lnTo>
                <a:lnTo>
                  <a:pt x="949" y="1860"/>
                </a:lnTo>
                <a:lnTo>
                  <a:pt x="982" y="1896"/>
                </a:lnTo>
                <a:lnTo>
                  <a:pt x="993" y="1920"/>
                </a:lnTo>
                <a:lnTo>
                  <a:pt x="1006" y="1937"/>
                </a:lnTo>
                <a:lnTo>
                  <a:pt x="1020" y="1953"/>
                </a:lnTo>
                <a:lnTo>
                  <a:pt x="1041" y="1996"/>
                </a:lnTo>
                <a:lnTo>
                  <a:pt x="1057" y="2043"/>
                </a:lnTo>
                <a:lnTo>
                  <a:pt x="1067" y="2092"/>
                </a:lnTo>
                <a:lnTo>
                  <a:pt x="1070" y="2143"/>
                </a:lnTo>
                <a:lnTo>
                  <a:pt x="1066" y="2196"/>
                </a:lnTo>
                <a:lnTo>
                  <a:pt x="1055" y="2247"/>
                </a:lnTo>
                <a:lnTo>
                  <a:pt x="1038" y="2296"/>
                </a:lnTo>
                <a:lnTo>
                  <a:pt x="1016" y="2342"/>
                </a:lnTo>
                <a:lnTo>
                  <a:pt x="1011" y="2348"/>
                </a:lnTo>
                <a:lnTo>
                  <a:pt x="1007" y="2355"/>
                </a:lnTo>
                <a:lnTo>
                  <a:pt x="999" y="2367"/>
                </a:lnTo>
                <a:lnTo>
                  <a:pt x="965" y="2408"/>
                </a:lnTo>
                <a:lnTo>
                  <a:pt x="927" y="2446"/>
                </a:lnTo>
                <a:lnTo>
                  <a:pt x="883" y="2478"/>
                </a:lnTo>
                <a:lnTo>
                  <a:pt x="834" y="2503"/>
                </a:lnTo>
                <a:lnTo>
                  <a:pt x="783" y="2522"/>
                </a:lnTo>
                <a:lnTo>
                  <a:pt x="728" y="2534"/>
                </a:lnTo>
                <a:lnTo>
                  <a:pt x="672" y="2538"/>
                </a:lnTo>
                <a:close/>
                <a:moveTo>
                  <a:pt x="3105" y="4049"/>
                </a:moveTo>
                <a:lnTo>
                  <a:pt x="3050" y="4045"/>
                </a:lnTo>
                <a:lnTo>
                  <a:pt x="2999" y="4035"/>
                </a:lnTo>
                <a:lnTo>
                  <a:pt x="2949" y="4018"/>
                </a:lnTo>
                <a:lnTo>
                  <a:pt x="2903" y="3996"/>
                </a:lnTo>
                <a:lnTo>
                  <a:pt x="2861" y="3967"/>
                </a:lnTo>
                <a:lnTo>
                  <a:pt x="2822" y="3933"/>
                </a:lnTo>
                <a:lnTo>
                  <a:pt x="2789" y="3895"/>
                </a:lnTo>
                <a:lnTo>
                  <a:pt x="2760" y="3853"/>
                </a:lnTo>
                <a:lnTo>
                  <a:pt x="2737" y="3808"/>
                </a:lnTo>
                <a:lnTo>
                  <a:pt x="2720" y="3759"/>
                </a:lnTo>
                <a:lnTo>
                  <a:pt x="2709" y="3707"/>
                </a:lnTo>
                <a:lnTo>
                  <a:pt x="2705" y="3654"/>
                </a:lnTo>
                <a:lnTo>
                  <a:pt x="2709" y="3604"/>
                </a:lnTo>
                <a:lnTo>
                  <a:pt x="2719" y="3557"/>
                </a:lnTo>
                <a:lnTo>
                  <a:pt x="2733" y="3511"/>
                </a:lnTo>
                <a:lnTo>
                  <a:pt x="2753" y="3468"/>
                </a:lnTo>
                <a:lnTo>
                  <a:pt x="2759" y="3460"/>
                </a:lnTo>
                <a:lnTo>
                  <a:pt x="2766" y="3452"/>
                </a:lnTo>
                <a:lnTo>
                  <a:pt x="2776" y="3430"/>
                </a:lnTo>
                <a:lnTo>
                  <a:pt x="2810" y="3388"/>
                </a:lnTo>
                <a:lnTo>
                  <a:pt x="2849" y="3351"/>
                </a:lnTo>
                <a:lnTo>
                  <a:pt x="2893" y="3320"/>
                </a:lnTo>
                <a:lnTo>
                  <a:pt x="2941" y="3294"/>
                </a:lnTo>
                <a:lnTo>
                  <a:pt x="2992" y="3275"/>
                </a:lnTo>
                <a:lnTo>
                  <a:pt x="3047" y="3264"/>
                </a:lnTo>
                <a:lnTo>
                  <a:pt x="3105" y="3260"/>
                </a:lnTo>
                <a:lnTo>
                  <a:pt x="3159" y="3262"/>
                </a:lnTo>
                <a:lnTo>
                  <a:pt x="3211" y="3273"/>
                </a:lnTo>
                <a:lnTo>
                  <a:pt x="3259" y="3290"/>
                </a:lnTo>
                <a:lnTo>
                  <a:pt x="3305" y="3313"/>
                </a:lnTo>
                <a:lnTo>
                  <a:pt x="3348" y="3342"/>
                </a:lnTo>
                <a:lnTo>
                  <a:pt x="3386" y="3375"/>
                </a:lnTo>
                <a:lnTo>
                  <a:pt x="3420" y="3413"/>
                </a:lnTo>
                <a:lnTo>
                  <a:pt x="3449" y="3455"/>
                </a:lnTo>
                <a:lnTo>
                  <a:pt x="3472" y="3501"/>
                </a:lnTo>
                <a:lnTo>
                  <a:pt x="3489" y="3549"/>
                </a:lnTo>
                <a:lnTo>
                  <a:pt x="3500" y="3600"/>
                </a:lnTo>
                <a:lnTo>
                  <a:pt x="3503" y="3654"/>
                </a:lnTo>
                <a:lnTo>
                  <a:pt x="3500" y="3707"/>
                </a:lnTo>
                <a:lnTo>
                  <a:pt x="3489" y="3759"/>
                </a:lnTo>
                <a:lnTo>
                  <a:pt x="3472" y="3808"/>
                </a:lnTo>
                <a:lnTo>
                  <a:pt x="3449" y="3853"/>
                </a:lnTo>
                <a:lnTo>
                  <a:pt x="3420" y="3895"/>
                </a:lnTo>
                <a:lnTo>
                  <a:pt x="3386" y="3933"/>
                </a:lnTo>
                <a:lnTo>
                  <a:pt x="3348" y="3967"/>
                </a:lnTo>
                <a:lnTo>
                  <a:pt x="3305" y="3996"/>
                </a:lnTo>
                <a:lnTo>
                  <a:pt x="3259" y="4018"/>
                </a:lnTo>
                <a:lnTo>
                  <a:pt x="3211" y="4035"/>
                </a:lnTo>
                <a:lnTo>
                  <a:pt x="3159" y="4045"/>
                </a:lnTo>
                <a:lnTo>
                  <a:pt x="3105" y="4049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6"/>
          <p:cNvSpPr>
            <a:spLocks noEditPoints="1"/>
          </p:cNvSpPr>
          <p:nvPr/>
        </p:nvSpPr>
        <p:spPr bwMode="auto">
          <a:xfrm>
            <a:off x="2107119" y="3713966"/>
            <a:ext cx="179854" cy="179854"/>
          </a:xfrm>
          <a:custGeom>
            <a:avLst/>
            <a:gdLst>
              <a:gd name="T0" fmla="*/ 1462 w 3585"/>
              <a:gd name="T1" fmla="*/ 1189 h 3581"/>
              <a:gd name="T2" fmla="*/ 1316 w 3585"/>
              <a:gd name="T3" fmla="*/ 1284 h 3581"/>
              <a:gd name="T4" fmla="*/ 1296 w 3585"/>
              <a:gd name="T5" fmla="*/ 1140 h 3581"/>
              <a:gd name="T6" fmla="*/ 1455 w 3585"/>
              <a:gd name="T7" fmla="*/ 902 h 3581"/>
              <a:gd name="T8" fmla="*/ 1361 w 3585"/>
              <a:gd name="T9" fmla="*/ 709 h 3581"/>
              <a:gd name="T10" fmla="*/ 1253 w 3585"/>
              <a:gd name="T11" fmla="*/ 382 h 3581"/>
              <a:gd name="T12" fmla="*/ 1413 w 3585"/>
              <a:gd name="T13" fmla="*/ 64 h 3581"/>
              <a:gd name="T14" fmla="*/ 1559 w 3585"/>
              <a:gd name="T15" fmla="*/ 15 h 3581"/>
              <a:gd name="T16" fmla="*/ 1540 w 3585"/>
              <a:gd name="T17" fmla="*/ 153 h 3581"/>
              <a:gd name="T18" fmla="*/ 1402 w 3585"/>
              <a:gd name="T19" fmla="*/ 453 h 3581"/>
              <a:gd name="T20" fmla="*/ 1537 w 3585"/>
              <a:gd name="T21" fmla="*/ 675 h 3581"/>
              <a:gd name="T22" fmla="*/ 2167 w 3585"/>
              <a:gd name="T23" fmla="*/ 926 h 3581"/>
              <a:gd name="T24" fmla="*/ 2005 w 3585"/>
              <a:gd name="T25" fmla="*/ 1208 h 3581"/>
              <a:gd name="T26" fmla="*/ 1863 w 3585"/>
              <a:gd name="T27" fmla="*/ 1280 h 3581"/>
              <a:gd name="T28" fmla="*/ 1874 w 3585"/>
              <a:gd name="T29" fmla="*/ 1125 h 3581"/>
              <a:gd name="T30" fmla="*/ 2020 w 3585"/>
              <a:gd name="T31" fmla="*/ 876 h 3581"/>
              <a:gd name="T32" fmla="*/ 1904 w 3585"/>
              <a:gd name="T33" fmla="*/ 688 h 3581"/>
              <a:gd name="T34" fmla="*/ 1822 w 3585"/>
              <a:gd name="T35" fmla="*/ 338 h 3581"/>
              <a:gd name="T36" fmla="*/ 1990 w 3585"/>
              <a:gd name="T37" fmla="*/ 48 h 3581"/>
              <a:gd name="T38" fmla="*/ 2134 w 3585"/>
              <a:gd name="T39" fmla="*/ 30 h 3581"/>
              <a:gd name="T40" fmla="*/ 2089 w 3585"/>
              <a:gd name="T41" fmla="*/ 165 h 3581"/>
              <a:gd name="T42" fmla="*/ 1969 w 3585"/>
              <a:gd name="T43" fmla="*/ 496 h 3581"/>
              <a:gd name="T44" fmla="*/ 2113 w 3585"/>
              <a:gd name="T45" fmla="*/ 694 h 3581"/>
              <a:gd name="T46" fmla="*/ 1036 w 3585"/>
              <a:gd name="T47" fmla="*/ 960 h 3581"/>
              <a:gd name="T48" fmla="*/ 864 w 3585"/>
              <a:gd name="T49" fmla="*/ 1227 h 3581"/>
              <a:gd name="T50" fmla="*/ 725 w 3585"/>
              <a:gd name="T51" fmla="*/ 1271 h 3581"/>
              <a:gd name="T52" fmla="*/ 768 w 3585"/>
              <a:gd name="T53" fmla="*/ 1106 h 3581"/>
              <a:gd name="T54" fmla="*/ 895 w 3585"/>
              <a:gd name="T55" fmla="*/ 854 h 3581"/>
              <a:gd name="T56" fmla="*/ 762 w 3585"/>
              <a:gd name="T57" fmla="*/ 666 h 3581"/>
              <a:gd name="T58" fmla="*/ 709 w 3585"/>
              <a:gd name="T59" fmla="*/ 297 h 3581"/>
              <a:gd name="T60" fmla="*/ 881 w 3585"/>
              <a:gd name="T61" fmla="*/ 35 h 3581"/>
              <a:gd name="T62" fmla="*/ 1021 w 3585"/>
              <a:gd name="T63" fmla="*/ 47 h 3581"/>
              <a:gd name="T64" fmla="*/ 952 w 3585"/>
              <a:gd name="T65" fmla="*/ 180 h 3581"/>
              <a:gd name="T66" fmla="*/ 852 w 3585"/>
              <a:gd name="T67" fmla="*/ 520 h 3581"/>
              <a:gd name="T68" fmla="*/ 1005 w 3585"/>
              <a:gd name="T69" fmla="*/ 716 h 3581"/>
              <a:gd name="T70" fmla="*/ 3097 w 3585"/>
              <a:gd name="T71" fmla="*/ 1698 h 3581"/>
              <a:gd name="T72" fmla="*/ 2854 w 3585"/>
              <a:gd name="T73" fmla="*/ 1454 h 3581"/>
              <a:gd name="T74" fmla="*/ 0 w 3585"/>
              <a:gd name="T75" fmla="*/ 2358 h 3581"/>
              <a:gd name="T76" fmla="*/ 241 w 3585"/>
              <a:gd name="T77" fmla="*/ 3182 h 3581"/>
              <a:gd name="T78" fmla="*/ 686 w 3585"/>
              <a:gd name="T79" fmla="*/ 3539 h 3581"/>
              <a:gd name="T80" fmla="*/ 1965 w 3585"/>
              <a:gd name="T81" fmla="*/ 3581 h 3581"/>
              <a:gd name="T82" fmla="*/ 2201 w 3585"/>
              <a:gd name="T83" fmla="*/ 3502 h 3581"/>
              <a:gd name="T84" fmla="*/ 2708 w 3585"/>
              <a:gd name="T85" fmla="*/ 3065 h 3581"/>
              <a:gd name="T86" fmla="*/ 2892 w 3585"/>
              <a:gd name="T87" fmla="*/ 2165 h 3581"/>
              <a:gd name="T88" fmla="*/ 3068 w 3585"/>
              <a:gd name="T89" fmla="*/ 1869 h 3581"/>
              <a:gd name="T90" fmla="*/ 3402 w 3585"/>
              <a:gd name="T91" fmla="*/ 1958 h 3581"/>
              <a:gd name="T92" fmla="*/ 3328 w 3585"/>
              <a:gd name="T93" fmla="*/ 2438 h 3581"/>
              <a:gd name="T94" fmla="*/ 2954 w 3585"/>
              <a:gd name="T95" fmla="*/ 2781 h 3581"/>
              <a:gd name="T96" fmla="*/ 2657 w 3585"/>
              <a:gd name="T97" fmla="*/ 2865 h 3581"/>
              <a:gd name="T98" fmla="*/ 2695 w 3585"/>
              <a:gd name="T99" fmla="*/ 3007 h 3581"/>
              <a:gd name="T100" fmla="*/ 3105 w 3585"/>
              <a:gd name="T101" fmla="*/ 2867 h 3581"/>
              <a:gd name="T102" fmla="*/ 3502 w 3585"/>
              <a:gd name="T103" fmla="*/ 2449 h 3581"/>
              <a:gd name="T104" fmla="*/ 3545 w 3585"/>
              <a:gd name="T105" fmla="*/ 1911 h 3581"/>
              <a:gd name="T106" fmla="*/ 3193 w 3585"/>
              <a:gd name="T107" fmla="*/ 1689 h 3581"/>
              <a:gd name="T108" fmla="*/ 2543 w 3585"/>
              <a:gd name="T109" fmla="*/ 3038 h 3581"/>
              <a:gd name="T110" fmla="*/ 2095 w 3585"/>
              <a:gd name="T111" fmla="*/ 3381 h 3581"/>
              <a:gd name="T112" fmla="*/ 777 w 3585"/>
              <a:gd name="T113" fmla="*/ 3412 h 3581"/>
              <a:gd name="T114" fmla="*/ 405 w 3585"/>
              <a:gd name="T115" fmla="*/ 3143 h 3581"/>
              <a:gd name="T116" fmla="*/ 154 w 3585"/>
              <a:gd name="T117" fmla="*/ 2447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585" h="3581">
                <a:moveTo>
                  <a:pt x="1605" y="926"/>
                </a:moveTo>
                <a:lnTo>
                  <a:pt x="1598" y="960"/>
                </a:lnTo>
                <a:lnTo>
                  <a:pt x="1588" y="992"/>
                </a:lnTo>
                <a:lnTo>
                  <a:pt x="1574" y="1024"/>
                </a:lnTo>
                <a:lnTo>
                  <a:pt x="1558" y="1055"/>
                </a:lnTo>
                <a:lnTo>
                  <a:pt x="1540" y="1086"/>
                </a:lnTo>
                <a:lnTo>
                  <a:pt x="1522" y="1114"/>
                </a:lnTo>
                <a:lnTo>
                  <a:pt x="1501" y="1141"/>
                </a:lnTo>
                <a:lnTo>
                  <a:pt x="1481" y="1166"/>
                </a:lnTo>
                <a:lnTo>
                  <a:pt x="1462" y="1189"/>
                </a:lnTo>
                <a:lnTo>
                  <a:pt x="1443" y="1208"/>
                </a:lnTo>
                <a:lnTo>
                  <a:pt x="1426" y="1227"/>
                </a:lnTo>
                <a:lnTo>
                  <a:pt x="1411" y="1242"/>
                </a:lnTo>
                <a:lnTo>
                  <a:pt x="1398" y="1254"/>
                </a:lnTo>
                <a:lnTo>
                  <a:pt x="1388" y="1263"/>
                </a:lnTo>
                <a:lnTo>
                  <a:pt x="1381" y="1268"/>
                </a:lnTo>
                <a:lnTo>
                  <a:pt x="1366" y="1278"/>
                </a:lnTo>
                <a:lnTo>
                  <a:pt x="1350" y="1284"/>
                </a:lnTo>
                <a:lnTo>
                  <a:pt x="1332" y="1287"/>
                </a:lnTo>
                <a:lnTo>
                  <a:pt x="1316" y="1284"/>
                </a:lnTo>
                <a:lnTo>
                  <a:pt x="1301" y="1280"/>
                </a:lnTo>
                <a:lnTo>
                  <a:pt x="1287" y="1271"/>
                </a:lnTo>
                <a:lnTo>
                  <a:pt x="1275" y="1259"/>
                </a:lnTo>
                <a:lnTo>
                  <a:pt x="1264" y="1243"/>
                </a:lnTo>
                <a:lnTo>
                  <a:pt x="1257" y="1224"/>
                </a:lnTo>
                <a:lnTo>
                  <a:pt x="1256" y="1204"/>
                </a:lnTo>
                <a:lnTo>
                  <a:pt x="1261" y="1186"/>
                </a:lnTo>
                <a:lnTo>
                  <a:pt x="1269" y="1167"/>
                </a:lnTo>
                <a:lnTo>
                  <a:pt x="1282" y="1152"/>
                </a:lnTo>
                <a:lnTo>
                  <a:pt x="1296" y="1140"/>
                </a:lnTo>
                <a:lnTo>
                  <a:pt x="1312" y="1125"/>
                </a:lnTo>
                <a:lnTo>
                  <a:pt x="1330" y="1106"/>
                </a:lnTo>
                <a:lnTo>
                  <a:pt x="1350" y="1084"/>
                </a:lnTo>
                <a:lnTo>
                  <a:pt x="1369" y="1062"/>
                </a:lnTo>
                <a:lnTo>
                  <a:pt x="1389" y="1037"/>
                </a:lnTo>
                <a:lnTo>
                  <a:pt x="1407" y="1011"/>
                </a:lnTo>
                <a:lnTo>
                  <a:pt x="1424" y="983"/>
                </a:lnTo>
                <a:lnTo>
                  <a:pt x="1438" y="956"/>
                </a:lnTo>
                <a:lnTo>
                  <a:pt x="1449" y="929"/>
                </a:lnTo>
                <a:lnTo>
                  <a:pt x="1455" y="902"/>
                </a:lnTo>
                <a:lnTo>
                  <a:pt x="1457" y="876"/>
                </a:lnTo>
                <a:lnTo>
                  <a:pt x="1456" y="854"/>
                </a:lnTo>
                <a:lnTo>
                  <a:pt x="1453" y="834"/>
                </a:lnTo>
                <a:lnTo>
                  <a:pt x="1447" y="814"/>
                </a:lnTo>
                <a:lnTo>
                  <a:pt x="1438" y="797"/>
                </a:lnTo>
                <a:lnTo>
                  <a:pt x="1426" y="780"/>
                </a:lnTo>
                <a:lnTo>
                  <a:pt x="1412" y="763"/>
                </a:lnTo>
                <a:lnTo>
                  <a:pt x="1397" y="746"/>
                </a:lnTo>
                <a:lnTo>
                  <a:pt x="1379" y="727"/>
                </a:lnTo>
                <a:lnTo>
                  <a:pt x="1361" y="709"/>
                </a:lnTo>
                <a:lnTo>
                  <a:pt x="1342" y="688"/>
                </a:lnTo>
                <a:lnTo>
                  <a:pt x="1325" y="666"/>
                </a:lnTo>
                <a:lnTo>
                  <a:pt x="1307" y="643"/>
                </a:lnTo>
                <a:lnTo>
                  <a:pt x="1291" y="617"/>
                </a:lnTo>
                <a:lnTo>
                  <a:pt x="1277" y="588"/>
                </a:lnTo>
                <a:lnTo>
                  <a:pt x="1266" y="558"/>
                </a:lnTo>
                <a:lnTo>
                  <a:pt x="1257" y="523"/>
                </a:lnTo>
                <a:lnTo>
                  <a:pt x="1251" y="474"/>
                </a:lnTo>
                <a:lnTo>
                  <a:pt x="1250" y="426"/>
                </a:lnTo>
                <a:lnTo>
                  <a:pt x="1253" y="382"/>
                </a:lnTo>
                <a:lnTo>
                  <a:pt x="1261" y="338"/>
                </a:lnTo>
                <a:lnTo>
                  <a:pt x="1271" y="297"/>
                </a:lnTo>
                <a:lnTo>
                  <a:pt x="1284" y="259"/>
                </a:lnTo>
                <a:lnTo>
                  <a:pt x="1301" y="223"/>
                </a:lnTo>
                <a:lnTo>
                  <a:pt x="1318" y="189"/>
                </a:lnTo>
                <a:lnTo>
                  <a:pt x="1337" y="159"/>
                </a:lnTo>
                <a:lnTo>
                  <a:pt x="1356" y="131"/>
                </a:lnTo>
                <a:lnTo>
                  <a:pt x="1376" y="106"/>
                </a:lnTo>
                <a:lnTo>
                  <a:pt x="1395" y="84"/>
                </a:lnTo>
                <a:lnTo>
                  <a:pt x="1413" y="64"/>
                </a:lnTo>
                <a:lnTo>
                  <a:pt x="1429" y="48"/>
                </a:lnTo>
                <a:lnTo>
                  <a:pt x="1443" y="35"/>
                </a:lnTo>
                <a:lnTo>
                  <a:pt x="1454" y="25"/>
                </a:lnTo>
                <a:lnTo>
                  <a:pt x="1462" y="19"/>
                </a:lnTo>
                <a:lnTo>
                  <a:pt x="1466" y="15"/>
                </a:lnTo>
                <a:lnTo>
                  <a:pt x="1484" y="6"/>
                </a:lnTo>
                <a:lnTo>
                  <a:pt x="1503" y="0"/>
                </a:lnTo>
                <a:lnTo>
                  <a:pt x="1523" y="0"/>
                </a:lnTo>
                <a:lnTo>
                  <a:pt x="1541" y="6"/>
                </a:lnTo>
                <a:lnTo>
                  <a:pt x="1559" y="15"/>
                </a:lnTo>
                <a:lnTo>
                  <a:pt x="1573" y="30"/>
                </a:lnTo>
                <a:lnTo>
                  <a:pt x="1583" y="47"/>
                </a:lnTo>
                <a:lnTo>
                  <a:pt x="1588" y="67"/>
                </a:lnTo>
                <a:lnTo>
                  <a:pt x="1588" y="86"/>
                </a:lnTo>
                <a:lnTo>
                  <a:pt x="1583" y="105"/>
                </a:lnTo>
                <a:lnTo>
                  <a:pt x="1573" y="122"/>
                </a:lnTo>
                <a:lnTo>
                  <a:pt x="1559" y="136"/>
                </a:lnTo>
                <a:lnTo>
                  <a:pt x="1556" y="138"/>
                </a:lnTo>
                <a:lnTo>
                  <a:pt x="1550" y="144"/>
                </a:lnTo>
                <a:lnTo>
                  <a:pt x="1540" y="153"/>
                </a:lnTo>
                <a:lnTo>
                  <a:pt x="1527" y="165"/>
                </a:lnTo>
                <a:lnTo>
                  <a:pt x="1513" y="180"/>
                </a:lnTo>
                <a:lnTo>
                  <a:pt x="1498" y="198"/>
                </a:lnTo>
                <a:lnTo>
                  <a:pt x="1481" y="219"/>
                </a:lnTo>
                <a:lnTo>
                  <a:pt x="1465" y="241"/>
                </a:lnTo>
                <a:lnTo>
                  <a:pt x="1441" y="283"/>
                </a:lnTo>
                <a:lnTo>
                  <a:pt x="1423" y="325"/>
                </a:lnTo>
                <a:lnTo>
                  <a:pt x="1410" y="367"/>
                </a:lnTo>
                <a:lnTo>
                  <a:pt x="1403" y="410"/>
                </a:lnTo>
                <a:lnTo>
                  <a:pt x="1402" y="453"/>
                </a:lnTo>
                <a:lnTo>
                  <a:pt x="1407" y="496"/>
                </a:lnTo>
                <a:lnTo>
                  <a:pt x="1413" y="520"/>
                </a:lnTo>
                <a:lnTo>
                  <a:pt x="1423" y="541"/>
                </a:lnTo>
                <a:lnTo>
                  <a:pt x="1436" y="562"/>
                </a:lnTo>
                <a:lnTo>
                  <a:pt x="1451" y="581"/>
                </a:lnTo>
                <a:lnTo>
                  <a:pt x="1469" y="601"/>
                </a:lnTo>
                <a:lnTo>
                  <a:pt x="1488" y="622"/>
                </a:lnTo>
                <a:lnTo>
                  <a:pt x="1504" y="638"/>
                </a:lnTo>
                <a:lnTo>
                  <a:pt x="1521" y="656"/>
                </a:lnTo>
                <a:lnTo>
                  <a:pt x="1537" y="675"/>
                </a:lnTo>
                <a:lnTo>
                  <a:pt x="1552" y="694"/>
                </a:lnTo>
                <a:lnTo>
                  <a:pt x="1566" y="716"/>
                </a:lnTo>
                <a:lnTo>
                  <a:pt x="1579" y="739"/>
                </a:lnTo>
                <a:lnTo>
                  <a:pt x="1591" y="764"/>
                </a:lnTo>
                <a:lnTo>
                  <a:pt x="1600" y="791"/>
                </a:lnTo>
                <a:lnTo>
                  <a:pt x="1606" y="822"/>
                </a:lnTo>
                <a:lnTo>
                  <a:pt x="1610" y="853"/>
                </a:lnTo>
                <a:lnTo>
                  <a:pt x="1610" y="888"/>
                </a:lnTo>
                <a:lnTo>
                  <a:pt x="1605" y="926"/>
                </a:lnTo>
                <a:close/>
                <a:moveTo>
                  <a:pt x="2167" y="926"/>
                </a:moveTo>
                <a:lnTo>
                  <a:pt x="2160" y="960"/>
                </a:lnTo>
                <a:lnTo>
                  <a:pt x="2149" y="992"/>
                </a:lnTo>
                <a:lnTo>
                  <a:pt x="2136" y="1024"/>
                </a:lnTo>
                <a:lnTo>
                  <a:pt x="2120" y="1055"/>
                </a:lnTo>
                <a:lnTo>
                  <a:pt x="2102" y="1086"/>
                </a:lnTo>
                <a:lnTo>
                  <a:pt x="2083" y="1114"/>
                </a:lnTo>
                <a:lnTo>
                  <a:pt x="2063" y="1141"/>
                </a:lnTo>
                <a:lnTo>
                  <a:pt x="2043" y="1166"/>
                </a:lnTo>
                <a:lnTo>
                  <a:pt x="2023" y="1189"/>
                </a:lnTo>
                <a:lnTo>
                  <a:pt x="2005" y="1208"/>
                </a:lnTo>
                <a:lnTo>
                  <a:pt x="1987" y="1227"/>
                </a:lnTo>
                <a:lnTo>
                  <a:pt x="1972" y="1242"/>
                </a:lnTo>
                <a:lnTo>
                  <a:pt x="1959" y="1254"/>
                </a:lnTo>
                <a:lnTo>
                  <a:pt x="1949" y="1263"/>
                </a:lnTo>
                <a:lnTo>
                  <a:pt x="1944" y="1268"/>
                </a:lnTo>
                <a:lnTo>
                  <a:pt x="1928" y="1278"/>
                </a:lnTo>
                <a:lnTo>
                  <a:pt x="1911" y="1284"/>
                </a:lnTo>
                <a:lnTo>
                  <a:pt x="1894" y="1287"/>
                </a:lnTo>
                <a:lnTo>
                  <a:pt x="1878" y="1284"/>
                </a:lnTo>
                <a:lnTo>
                  <a:pt x="1863" y="1280"/>
                </a:lnTo>
                <a:lnTo>
                  <a:pt x="1849" y="1271"/>
                </a:lnTo>
                <a:lnTo>
                  <a:pt x="1836" y="1259"/>
                </a:lnTo>
                <a:lnTo>
                  <a:pt x="1825" y="1243"/>
                </a:lnTo>
                <a:lnTo>
                  <a:pt x="1819" y="1224"/>
                </a:lnTo>
                <a:lnTo>
                  <a:pt x="1819" y="1204"/>
                </a:lnTo>
                <a:lnTo>
                  <a:pt x="1822" y="1186"/>
                </a:lnTo>
                <a:lnTo>
                  <a:pt x="1831" y="1167"/>
                </a:lnTo>
                <a:lnTo>
                  <a:pt x="1845" y="1152"/>
                </a:lnTo>
                <a:lnTo>
                  <a:pt x="1858" y="1140"/>
                </a:lnTo>
                <a:lnTo>
                  <a:pt x="1874" y="1125"/>
                </a:lnTo>
                <a:lnTo>
                  <a:pt x="1891" y="1106"/>
                </a:lnTo>
                <a:lnTo>
                  <a:pt x="1911" y="1084"/>
                </a:lnTo>
                <a:lnTo>
                  <a:pt x="1932" y="1062"/>
                </a:lnTo>
                <a:lnTo>
                  <a:pt x="1951" y="1037"/>
                </a:lnTo>
                <a:lnTo>
                  <a:pt x="1969" y="1011"/>
                </a:lnTo>
                <a:lnTo>
                  <a:pt x="1986" y="983"/>
                </a:lnTo>
                <a:lnTo>
                  <a:pt x="2000" y="956"/>
                </a:lnTo>
                <a:lnTo>
                  <a:pt x="2010" y="929"/>
                </a:lnTo>
                <a:lnTo>
                  <a:pt x="2017" y="902"/>
                </a:lnTo>
                <a:lnTo>
                  <a:pt x="2020" y="876"/>
                </a:lnTo>
                <a:lnTo>
                  <a:pt x="2019" y="854"/>
                </a:lnTo>
                <a:lnTo>
                  <a:pt x="2015" y="834"/>
                </a:lnTo>
                <a:lnTo>
                  <a:pt x="2009" y="814"/>
                </a:lnTo>
                <a:lnTo>
                  <a:pt x="1999" y="797"/>
                </a:lnTo>
                <a:lnTo>
                  <a:pt x="1988" y="780"/>
                </a:lnTo>
                <a:lnTo>
                  <a:pt x="1974" y="763"/>
                </a:lnTo>
                <a:lnTo>
                  <a:pt x="1958" y="746"/>
                </a:lnTo>
                <a:lnTo>
                  <a:pt x="1940" y="727"/>
                </a:lnTo>
                <a:lnTo>
                  <a:pt x="1923" y="709"/>
                </a:lnTo>
                <a:lnTo>
                  <a:pt x="1904" y="688"/>
                </a:lnTo>
                <a:lnTo>
                  <a:pt x="1886" y="666"/>
                </a:lnTo>
                <a:lnTo>
                  <a:pt x="1869" y="643"/>
                </a:lnTo>
                <a:lnTo>
                  <a:pt x="1853" y="617"/>
                </a:lnTo>
                <a:lnTo>
                  <a:pt x="1839" y="588"/>
                </a:lnTo>
                <a:lnTo>
                  <a:pt x="1827" y="558"/>
                </a:lnTo>
                <a:lnTo>
                  <a:pt x="1820" y="523"/>
                </a:lnTo>
                <a:lnTo>
                  <a:pt x="1813" y="474"/>
                </a:lnTo>
                <a:lnTo>
                  <a:pt x="1812" y="426"/>
                </a:lnTo>
                <a:lnTo>
                  <a:pt x="1815" y="382"/>
                </a:lnTo>
                <a:lnTo>
                  <a:pt x="1822" y="338"/>
                </a:lnTo>
                <a:lnTo>
                  <a:pt x="1833" y="297"/>
                </a:lnTo>
                <a:lnTo>
                  <a:pt x="1847" y="259"/>
                </a:lnTo>
                <a:lnTo>
                  <a:pt x="1862" y="223"/>
                </a:lnTo>
                <a:lnTo>
                  <a:pt x="1881" y="189"/>
                </a:lnTo>
                <a:lnTo>
                  <a:pt x="1899" y="159"/>
                </a:lnTo>
                <a:lnTo>
                  <a:pt x="1919" y="131"/>
                </a:lnTo>
                <a:lnTo>
                  <a:pt x="1938" y="106"/>
                </a:lnTo>
                <a:lnTo>
                  <a:pt x="1957" y="84"/>
                </a:lnTo>
                <a:lnTo>
                  <a:pt x="1975" y="64"/>
                </a:lnTo>
                <a:lnTo>
                  <a:pt x="1990" y="48"/>
                </a:lnTo>
                <a:lnTo>
                  <a:pt x="2005" y="35"/>
                </a:lnTo>
                <a:lnTo>
                  <a:pt x="2017" y="25"/>
                </a:lnTo>
                <a:lnTo>
                  <a:pt x="2024" y="19"/>
                </a:lnTo>
                <a:lnTo>
                  <a:pt x="2027" y="15"/>
                </a:lnTo>
                <a:lnTo>
                  <a:pt x="2046" y="6"/>
                </a:lnTo>
                <a:lnTo>
                  <a:pt x="2064" y="0"/>
                </a:lnTo>
                <a:lnTo>
                  <a:pt x="2084" y="0"/>
                </a:lnTo>
                <a:lnTo>
                  <a:pt x="2102" y="6"/>
                </a:lnTo>
                <a:lnTo>
                  <a:pt x="2120" y="15"/>
                </a:lnTo>
                <a:lnTo>
                  <a:pt x="2134" y="30"/>
                </a:lnTo>
                <a:lnTo>
                  <a:pt x="2145" y="47"/>
                </a:lnTo>
                <a:lnTo>
                  <a:pt x="2149" y="67"/>
                </a:lnTo>
                <a:lnTo>
                  <a:pt x="2149" y="86"/>
                </a:lnTo>
                <a:lnTo>
                  <a:pt x="2145" y="105"/>
                </a:lnTo>
                <a:lnTo>
                  <a:pt x="2135" y="122"/>
                </a:lnTo>
                <a:lnTo>
                  <a:pt x="2120" y="136"/>
                </a:lnTo>
                <a:lnTo>
                  <a:pt x="2118" y="138"/>
                </a:lnTo>
                <a:lnTo>
                  <a:pt x="2111" y="144"/>
                </a:lnTo>
                <a:lnTo>
                  <a:pt x="2101" y="152"/>
                </a:lnTo>
                <a:lnTo>
                  <a:pt x="2089" y="165"/>
                </a:lnTo>
                <a:lnTo>
                  <a:pt x="2075" y="180"/>
                </a:lnTo>
                <a:lnTo>
                  <a:pt x="2060" y="198"/>
                </a:lnTo>
                <a:lnTo>
                  <a:pt x="2044" y="219"/>
                </a:lnTo>
                <a:lnTo>
                  <a:pt x="2027" y="241"/>
                </a:lnTo>
                <a:lnTo>
                  <a:pt x="2002" y="283"/>
                </a:lnTo>
                <a:lnTo>
                  <a:pt x="1984" y="325"/>
                </a:lnTo>
                <a:lnTo>
                  <a:pt x="1972" y="367"/>
                </a:lnTo>
                <a:lnTo>
                  <a:pt x="1965" y="410"/>
                </a:lnTo>
                <a:lnTo>
                  <a:pt x="1964" y="453"/>
                </a:lnTo>
                <a:lnTo>
                  <a:pt x="1969" y="496"/>
                </a:lnTo>
                <a:lnTo>
                  <a:pt x="1975" y="520"/>
                </a:lnTo>
                <a:lnTo>
                  <a:pt x="1985" y="541"/>
                </a:lnTo>
                <a:lnTo>
                  <a:pt x="1998" y="562"/>
                </a:lnTo>
                <a:lnTo>
                  <a:pt x="2013" y="581"/>
                </a:lnTo>
                <a:lnTo>
                  <a:pt x="2031" y="601"/>
                </a:lnTo>
                <a:lnTo>
                  <a:pt x="2050" y="622"/>
                </a:lnTo>
                <a:lnTo>
                  <a:pt x="2067" y="638"/>
                </a:lnTo>
                <a:lnTo>
                  <a:pt x="2082" y="656"/>
                </a:lnTo>
                <a:lnTo>
                  <a:pt x="2098" y="675"/>
                </a:lnTo>
                <a:lnTo>
                  <a:pt x="2113" y="694"/>
                </a:lnTo>
                <a:lnTo>
                  <a:pt x="2129" y="716"/>
                </a:lnTo>
                <a:lnTo>
                  <a:pt x="2142" y="739"/>
                </a:lnTo>
                <a:lnTo>
                  <a:pt x="2152" y="764"/>
                </a:lnTo>
                <a:lnTo>
                  <a:pt x="2161" y="791"/>
                </a:lnTo>
                <a:lnTo>
                  <a:pt x="2168" y="822"/>
                </a:lnTo>
                <a:lnTo>
                  <a:pt x="2171" y="853"/>
                </a:lnTo>
                <a:lnTo>
                  <a:pt x="2171" y="888"/>
                </a:lnTo>
                <a:lnTo>
                  <a:pt x="2167" y="926"/>
                </a:lnTo>
                <a:close/>
                <a:moveTo>
                  <a:pt x="1043" y="926"/>
                </a:moveTo>
                <a:lnTo>
                  <a:pt x="1036" y="960"/>
                </a:lnTo>
                <a:lnTo>
                  <a:pt x="1026" y="992"/>
                </a:lnTo>
                <a:lnTo>
                  <a:pt x="1013" y="1024"/>
                </a:lnTo>
                <a:lnTo>
                  <a:pt x="996" y="1055"/>
                </a:lnTo>
                <a:lnTo>
                  <a:pt x="979" y="1086"/>
                </a:lnTo>
                <a:lnTo>
                  <a:pt x="959" y="1114"/>
                </a:lnTo>
                <a:lnTo>
                  <a:pt x="940" y="1141"/>
                </a:lnTo>
                <a:lnTo>
                  <a:pt x="919" y="1166"/>
                </a:lnTo>
                <a:lnTo>
                  <a:pt x="899" y="1189"/>
                </a:lnTo>
                <a:lnTo>
                  <a:pt x="881" y="1208"/>
                </a:lnTo>
                <a:lnTo>
                  <a:pt x="864" y="1227"/>
                </a:lnTo>
                <a:lnTo>
                  <a:pt x="848" y="1242"/>
                </a:lnTo>
                <a:lnTo>
                  <a:pt x="835" y="1254"/>
                </a:lnTo>
                <a:lnTo>
                  <a:pt x="825" y="1263"/>
                </a:lnTo>
                <a:lnTo>
                  <a:pt x="820" y="1268"/>
                </a:lnTo>
                <a:lnTo>
                  <a:pt x="805" y="1278"/>
                </a:lnTo>
                <a:lnTo>
                  <a:pt x="787" y="1284"/>
                </a:lnTo>
                <a:lnTo>
                  <a:pt x="770" y="1287"/>
                </a:lnTo>
                <a:lnTo>
                  <a:pt x="755" y="1284"/>
                </a:lnTo>
                <a:lnTo>
                  <a:pt x="740" y="1280"/>
                </a:lnTo>
                <a:lnTo>
                  <a:pt x="725" y="1271"/>
                </a:lnTo>
                <a:lnTo>
                  <a:pt x="712" y="1259"/>
                </a:lnTo>
                <a:lnTo>
                  <a:pt x="701" y="1243"/>
                </a:lnTo>
                <a:lnTo>
                  <a:pt x="696" y="1224"/>
                </a:lnTo>
                <a:lnTo>
                  <a:pt x="695" y="1204"/>
                </a:lnTo>
                <a:lnTo>
                  <a:pt x="698" y="1186"/>
                </a:lnTo>
                <a:lnTo>
                  <a:pt x="707" y="1167"/>
                </a:lnTo>
                <a:lnTo>
                  <a:pt x="721" y="1152"/>
                </a:lnTo>
                <a:lnTo>
                  <a:pt x="734" y="1140"/>
                </a:lnTo>
                <a:lnTo>
                  <a:pt x="750" y="1125"/>
                </a:lnTo>
                <a:lnTo>
                  <a:pt x="768" y="1106"/>
                </a:lnTo>
                <a:lnTo>
                  <a:pt x="787" y="1084"/>
                </a:lnTo>
                <a:lnTo>
                  <a:pt x="808" y="1062"/>
                </a:lnTo>
                <a:lnTo>
                  <a:pt x="828" y="1037"/>
                </a:lnTo>
                <a:lnTo>
                  <a:pt x="845" y="1011"/>
                </a:lnTo>
                <a:lnTo>
                  <a:pt x="862" y="983"/>
                </a:lnTo>
                <a:lnTo>
                  <a:pt x="877" y="956"/>
                </a:lnTo>
                <a:lnTo>
                  <a:pt x="886" y="929"/>
                </a:lnTo>
                <a:lnTo>
                  <a:pt x="893" y="902"/>
                </a:lnTo>
                <a:lnTo>
                  <a:pt x="896" y="876"/>
                </a:lnTo>
                <a:lnTo>
                  <a:pt x="895" y="854"/>
                </a:lnTo>
                <a:lnTo>
                  <a:pt x="892" y="834"/>
                </a:lnTo>
                <a:lnTo>
                  <a:pt x="885" y="814"/>
                </a:lnTo>
                <a:lnTo>
                  <a:pt x="876" y="797"/>
                </a:lnTo>
                <a:lnTo>
                  <a:pt x="865" y="780"/>
                </a:lnTo>
                <a:lnTo>
                  <a:pt x="851" y="763"/>
                </a:lnTo>
                <a:lnTo>
                  <a:pt x="834" y="746"/>
                </a:lnTo>
                <a:lnTo>
                  <a:pt x="817" y="727"/>
                </a:lnTo>
                <a:lnTo>
                  <a:pt x="799" y="709"/>
                </a:lnTo>
                <a:lnTo>
                  <a:pt x="781" y="688"/>
                </a:lnTo>
                <a:lnTo>
                  <a:pt x="762" y="666"/>
                </a:lnTo>
                <a:lnTo>
                  <a:pt x="745" y="643"/>
                </a:lnTo>
                <a:lnTo>
                  <a:pt x="730" y="617"/>
                </a:lnTo>
                <a:lnTo>
                  <a:pt x="716" y="588"/>
                </a:lnTo>
                <a:lnTo>
                  <a:pt x="704" y="558"/>
                </a:lnTo>
                <a:lnTo>
                  <a:pt x="695" y="523"/>
                </a:lnTo>
                <a:lnTo>
                  <a:pt x="690" y="474"/>
                </a:lnTo>
                <a:lnTo>
                  <a:pt x="688" y="426"/>
                </a:lnTo>
                <a:lnTo>
                  <a:pt x="692" y="382"/>
                </a:lnTo>
                <a:lnTo>
                  <a:pt x="698" y="338"/>
                </a:lnTo>
                <a:lnTo>
                  <a:pt x="709" y="297"/>
                </a:lnTo>
                <a:lnTo>
                  <a:pt x="723" y="259"/>
                </a:lnTo>
                <a:lnTo>
                  <a:pt x="738" y="223"/>
                </a:lnTo>
                <a:lnTo>
                  <a:pt x="757" y="189"/>
                </a:lnTo>
                <a:lnTo>
                  <a:pt x="775" y="159"/>
                </a:lnTo>
                <a:lnTo>
                  <a:pt x="795" y="131"/>
                </a:lnTo>
                <a:lnTo>
                  <a:pt x="815" y="106"/>
                </a:lnTo>
                <a:lnTo>
                  <a:pt x="833" y="84"/>
                </a:lnTo>
                <a:lnTo>
                  <a:pt x="852" y="64"/>
                </a:lnTo>
                <a:lnTo>
                  <a:pt x="867" y="48"/>
                </a:lnTo>
                <a:lnTo>
                  <a:pt x="881" y="35"/>
                </a:lnTo>
                <a:lnTo>
                  <a:pt x="893" y="25"/>
                </a:lnTo>
                <a:lnTo>
                  <a:pt x="901" y="19"/>
                </a:lnTo>
                <a:lnTo>
                  <a:pt x="904" y="15"/>
                </a:lnTo>
                <a:lnTo>
                  <a:pt x="922" y="6"/>
                </a:lnTo>
                <a:lnTo>
                  <a:pt x="941" y="0"/>
                </a:lnTo>
                <a:lnTo>
                  <a:pt x="960" y="0"/>
                </a:lnTo>
                <a:lnTo>
                  <a:pt x="979" y="6"/>
                </a:lnTo>
                <a:lnTo>
                  <a:pt x="996" y="15"/>
                </a:lnTo>
                <a:lnTo>
                  <a:pt x="1010" y="30"/>
                </a:lnTo>
                <a:lnTo>
                  <a:pt x="1021" y="47"/>
                </a:lnTo>
                <a:lnTo>
                  <a:pt x="1026" y="67"/>
                </a:lnTo>
                <a:lnTo>
                  <a:pt x="1026" y="86"/>
                </a:lnTo>
                <a:lnTo>
                  <a:pt x="1021" y="105"/>
                </a:lnTo>
                <a:lnTo>
                  <a:pt x="1011" y="122"/>
                </a:lnTo>
                <a:lnTo>
                  <a:pt x="997" y="136"/>
                </a:lnTo>
                <a:lnTo>
                  <a:pt x="994" y="138"/>
                </a:lnTo>
                <a:lnTo>
                  <a:pt x="988" y="144"/>
                </a:lnTo>
                <a:lnTo>
                  <a:pt x="978" y="153"/>
                </a:lnTo>
                <a:lnTo>
                  <a:pt x="966" y="165"/>
                </a:lnTo>
                <a:lnTo>
                  <a:pt x="952" y="180"/>
                </a:lnTo>
                <a:lnTo>
                  <a:pt x="936" y="198"/>
                </a:lnTo>
                <a:lnTo>
                  <a:pt x="920" y="219"/>
                </a:lnTo>
                <a:lnTo>
                  <a:pt x="904" y="241"/>
                </a:lnTo>
                <a:lnTo>
                  <a:pt x="879" y="283"/>
                </a:lnTo>
                <a:lnTo>
                  <a:pt x="860" y="325"/>
                </a:lnTo>
                <a:lnTo>
                  <a:pt x="848" y="367"/>
                </a:lnTo>
                <a:lnTo>
                  <a:pt x="842" y="410"/>
                </a:lnTo>
                <a:lnTo>
                  <a:pt x="841" y="453"/>
                </a:lnTo>
                <a:lnTo>
                  <a:pt x="845" y="496"/>
                </a:lnTo>
                <a:lnTo>
                  <a:pt x="852" y="520"/>
                </a:lnTo>
                <a:lnTo>
                  <a:pt x="861" y="541"/>
                </a:lnTo>
                <a:lnTo>
                  <a:pt x="874" y="562"/>
                </a:lnTo>
                <a:lnTo>
                  <a:pt x="890" y="581"/>
                </a:lnTo>
                <a:lnTo>
                  <a:pt x="907" y="601"/>
                </a:lnTo>
                <a:lnTo>
                  <a:pt x="927" y="622"/>
                </a:lnTo>
                <a:lnTo>
                  <a:pt x="943" y="638"/>
                </a:lnTo>
                <a:lnTo>
                  <a:pt x="959" y="656"/>
                </a:lnTo>
                <a:lnTo>
                  <a:pt x="974" y="675"/>
                </a:lnTo>
                <a:lnTo>
                  <a:pt x="990" y="694"/>
                </a:lnTo>
                <a:lnTo>
                  <a:pt x="1005" y="716"/>
                </a:lnTo>
                <a:lnTo>
                  <a:pt x="1018" y="739"/>
                </a:lnTo>
                <a:lnTo>
                  <a:pt x="1029" y="764"/>
                </a:lnTo>
                <a:lnTo>
                  <a:pt x="1038" y="791"/>
                </a:lnTo>
                <a:lnTo>
                  <a:pt x="1044" y="822"/>
                </a:lnTo>
                <a:lnTo>
                  <a:pt x="1047" y="853"/>
                </a:lnTo>
                <a:lnTo>
                  <a:pt x="1047" y="888"/>
                </a:lnTo>
                <a:lnTo>
                  <a:pt x="1043" y="926"/>
                </a:lnTo>
                <a:close/>
                <a:moveTo>
                  <a:pt x="3193" y="1689"/>
                </a:moveTo>
                <a:lnTo>
                  <a:pt x="3144" y="1691"/>
                </a:lnTo>
                <a:lnTo>
                  <a:pt x="3097" y="1698"/>
                </a:lnTo>
                <a:lnTo>
                  <a:pt x="3051" y="1711"/>
                </a:lnTo>
                <a:lnTo>
                  <a:pt x="3007" y="1729"/>
                </a:lnTo>
                <a:lnTo>
                  <a:pt x="2966" y="1750"/>
                </a:lnTo>
                <a:lnTo>
                  <a:pt x="2928" y="1775"/>
                </a:lnTo>
                <a:lnTo>
                  <a:pt x="2892" y="1805"/>
                </a:lnTo>
                <a:lnTo>
                  <a:pt x="2892" y="1520"/>
                </a:lnTo>
                <a:lnTo>
                  <a:pt x="2889" y="1499"/>
                </a:lnTo>
                <a:lnTo>
                  <a:pt x="2881" y="1482"/>
                </a:lnTo>
                <a:lnTo>
                  <a:pt x="2869" y="1466"/>
                </a:lnTo>
                <a:lnTo>
                  <a:pt x="2854" y="1454"/>
                </a:lnTo>
                <a:lnTo>
                  <a:pt x="2836" y="1446"/>
                </a:lnTo>
                <a:lnTo>
                  <a:pt x="2816" y="1444"/>
                </a:lnTo>
                <a:lnTo>
                  <a:pt x="76" y="1444"/>
                </a:lnTo>
                <a:lnTo>
                  <a:pt x="55" y="1446"/>
                </a:lnTo>
                <a:lnTo>
                  <a:pt x="38" y="1454"/>
                </a:lnTo>
                <a:lnTo>
                  <a:pt x="23" y="1466"/>
                </a:lnTo>
                <a:lnTo>
                  <a:pt x="11" y="1482"/>
                </a:lnTo>
                <a:lnTo>
                  <a:pt x="3" y="1499"/>
                </a:lnTo>
                <a:lnTo>
                  <a:pt x="0" y="1520"/>
                </a:lnTo>
                <a:lnTo>
                  <a:pt x="0" y="2358"/>
                </a:lnTo>
                <a:lnTo>
                  <a:pt x="2" y="2457"/>
                </a:lnTo>
                <a:lnTo>
                  <a:pt x="10" y="2551"/>
                </a:lnTo>
                <a:lnTo>
                  <a:pt x="23" y="2643"/>
                </a:lnTo>
                <a:lnTo>
                  <a:pt x="40" y="2733"/>
                </a:lnTo>
                <a:lnTo>
                  <a:pt x="63" y="2818"/>
                </a:lnTo>
                <a:lnTo>
                  <a:pt x="90" y="2900"/>
                </a:lnTo>
                <a:lnTo>
                  <a:pt x="123" y="2979"/>
                </a:lnTo>
                <a:lnTo>
                  <a:pt x="158" y="3050"/>
                </a:lnTo>
                <a:lnTo>
                  <a:pt x="197" y="3117"/>
                </a:lnTo>
                <a:lnTo>
                  <a:pt x="241" y="3182"/>
                </a:lnTo>
                <a:lnTo>
                  <a:pt x="288" y="3242"/>
                </a:lnTo>
                <a:lnTo>
                  <a:pt x="340" y="3300"/>
                </a:lnTo>
                <a:lnTo>
                  <a:pt x="396" y="3353"/>
                </a:lnTo>
                <a:lnTo>
                  <a:pt x="442" y="3391"/>
                </a:lnTo>
                <a:lnTo>
                  <a:pt x="487" y="3426"/>
                </a:lnTo>
                <a:lnTo>
                  <a:pt x="531" y="3455"/>
                </a:lnTo>
                <a:lnTo>
                  <a:pt x="573" y="3481"/>
                </a:lnTo>
                <a:lnTo>
                  <a:pt x="613" y="3504"/>
                </a:lnTo>
                <a:lnTo>
                  <a:pt x="651" y="3523"/>
                </a:lnTo>
                <a:lnTo>
                  <a:pt x="686" y="3539"/>
                </a:lnTo>
                <a:lnTo>
                  <a:pt x="718" y="3552"/>
                </a:lnTo>
                <a:lnTo>
                  <a:pt x="744" y="3561"/>
                </a:lnTo>
                <a:lnTo>
                  <a:pt x="767" y="3569"/>
                </a:lnTo>
                <a:lnTo>
                  <a:pt x="784" y="3574"/>
                </a:lnTo>
                <a:lnTo>
                  <a:pt x="795" y="3578"/>
                </a:lnTo>
                <a:lnTo>
                  <a:pt x="800" y="3579"/>
                </a:lnTo>
                <a:lnTo>
                  <a:pt x="809" y="3581"/>
                </a:lnTo>
                <a:lnTo>
                  <a:pt x="818" y="3581"/>
                </a:lnTo>
                <a:lnTo>
                  <a:pt x="1959" y="3581"/>
                </a:lnTo>
                <a:lnTo>
                  <a:pt x="1965" y="3581"/>
                </a:lnTo>
                <a:lnTo>
                  <a:pt x="1973" y="3580"/>
                </a:lnTo>
                <a:lnTo>
                  <a:pt x="1978" y="3579"/>
                </a:lnTo>
                <a:lnTo>
                  <a:pt x="1989" y="3576"/>
                </a:lnTo>
                <a:lnTo>
                  <a:pt x="2007" y="3572"/>
                </a:lnTo>
                <a:lnTo>
                  <a:pt x="2028" y="3566"/>
                </a:lnTo>
                <a:lnTo>
                  <a:pt x="2056" y="3558"/>
                </a:lnTo>
                <a:lnTo>
                  <a:pt x="2087" y="3547"/>
                </a:lnTo>
                <a:lnTo>
                  <a:pt x="2122" y="3535"/>
                </a:lnTo>
                <a:lnTo>
                  <a:pt x="2160" y="3520"/>
                </a:lnTo>
                <a:lnTo>
                  <a:pt x="2201" y="3502"/>
                </a:lnTo>
                <a:lnTo>
                  <a:pt x="2245" y="3481"/>
                </a:lnTo>
                <a:lnTo>
                  <a:pt x="2290" y="3456"/>
                </a:lnTo>
                <a:lnTo>
                  <a:pt x="2337" y="3429"/>
                </a:lnTo>
                <a:lnTo>
                  <a:pt x="2384" y="3398"/>
                </a:lnTo>
                <a:lnTo>
                  <a:pt x="2433" y="3364"/>
                </a:lnTo>
                <a:lnTo>
                  <a:pt x="2497" y="3312"/>
                </a:lnTo>
                <a:lnTo>
                  <a:pt x="2557" y="3255"/>
                </a:lnTo>
                <a:lnTo>
                  <a:pt x="2613" y="3195"/>
                </a:lnTo>
                <a:lnTo>
                  <a:pt x="2663" y="3132"/>
                </a:lnTo>
                <a:lnTo>
                  <a:pt x="2708" y="3065"/>
                </a:lnTo>
                <a:lnTo>
                  <a:pt x="2749" y="2994"/>
                </a:lnTo>
                <a:lnTo>
                  <a:pt x="2782" y="2926"/>
                </a:lnTo>
                <a:lnTo>
                  <a:pt x="2812" y="2855"/>
                </a:lnTo>
                <a:lnTo>
                  <a:pt x="2836" y="2780"/>
                </a:lnTo>
                <a:lnTo>
                  <a:pt x="2856" y="2704"/>
                </a:lnTo>
                <a:lnTo>
                  <a:pt x="2871" y="2625"/>
                </a:lnTo>
                <a:lnTo>
                  <a:pt x="2882" y="2543"/>
                </a:lnTo>
                <a:lnTo>
                  <a:pt x="2890" y="2459"/>
                </a:lnTo>
                <a:lnTo>
                  <a:pt x="2892" y="2372"/>
                </a:lnTo>
                <a:lnTo>
                  <a:pt x="2892" y="2165"/>
                </a:lnTo>
                <a:lnTo>
                  <a:pt x="2895" y="2152"/>
                </a:lnTo>
                <a:lnTo>
                  <a:pt x="2896" y="2138"/>
                </a:lnTo>
                <a:lnTo>
                  <a:pt x="2900" y="2094"/>
                </a:lnTo>
                <a:lnTo>
                  <a:pt x="2910" y="2052"/>
                </a:lnTo>
                <a:lnTo>
                  <a:pt x="2925" y="2013"/>
                </a:lnTo>
                <a:lnTo>
                  <a:pt x="2944" y="1976"/>
                </a:lnTo>
                <a:lnTo>
                  <a:pt x="2969" y="1943"/>
                </a:lnTo>
                <a:lnTo>
                  <a:pt x="2999" y="1913"/>
                </a:lnTo>
                <a:lnTo>
                  <a:pt x="3031" y="1888"/>
                </a:lnTo>
                <a:lnTo>
                  <a:pt x="3068" y="1869"/>
                </a:lnTo>
                <a:lnTo>
                  <a:pt x="3107" y="1854"/>
                </a:lnTo>
                <a:lnTo>
                  <a:pt x="3149" y="1844"/>
                </a:lnTo>
                <a:lnTo>
                  <a:pt x="3193" y="1841"/>
                </a:lnTo>
                <a:lnTo>
                  <a:pt x="3233" y="1844"/>
                </a:lnTo>
                <a:lnTo>
                  <a:pt x="3270" y="1851"/>
                </a:lnTo>
                <a:lnTo>
                  <a:pt x="3303" y="1865"/>
                </a:lnTo>
                <a:lnTo>
                  <a:pt x="3334" y="1882"/>
                </a:lnTo>
                <a:lnTo>
                  <a:pt x="3360" y="1904"/>
                </a:lnTo>
                <a:lnTo>
                  <a:pt x="3384" y="1929"/>
                </a:lnTo>
                <a:lnTo>
                  <a:pt x="3402" y="1958"/>
                </a:lnTo>
                <a:lnTo>
                  <a:pt x="3417" y="1989"/>
                </a:lnTo>
                <a:lnTo>
                  <a:pt x="3428" y="2023"/>
                </a:lnTo>
                <a:lnTo>
                  <a:pt x="3435" y="2060"/>
                </a:lnTo>
                <a:lnTo>
                  <a:pt x="3436" y="2098"/>
                </a:lnTo>
                <a:lnTo>
                  <a:pt x="3433" y="2138"/>
                </a:lnTo>
                <a:lnTo>
                  <a:pt x="3420" y="2206"/>
                </a:lnTo>
                <a:lnTo>
                  <a:pt x="3402" y="2270"/>
                </a:lnTo>
                <a:lnTo>
                  <a:pt x="3381" y="2329"/>
                </a:lnTo>
                <a:lnTo>
                  <a:pt x="3357" y="2385"/>
                </a:lnTo>
                <a:lnTo>
                  <a:pt x="3328" y="2438"/>
                </a:lnTo>
                <a:lnTo>
                  <a:pt x="3298" y="2487"/>
                </a:lnTo>
                <a:lnTo>
                  <a:pt x="3264" y="2533"/>
                </a:lnTo>
                <a:lnTo>
                  <a:pt x="3229" y="2574"/>
                </a:lnTo>
                <a:lnTo>
                  <a:pt x="3192" y="2613"/>
                </a:lnTo>
                <a:lnTo>
                  <a:pt x="3154" y="2649"/>
                </a:lnTo>
                <a:lnTo>
                  <a:pt x="3114" y="2681"/>
                </a:lnTo>
                <a:lnTo>
                  <a:pt x="3075" y="2711"/>
                </a:lnTo>
                <a:lnTo>
                  <a:pt x="3035" y="2737"/>
                </a:lnTo>
                <a:lnTo>
                  <a:pt x="2994" y="2761"/>
                </a:lnTo>
                <a:lnTo>
                  <a:pt x="2954" y="2781"/>
                </a:lnTo>
                <a:lnTo>
                  <a:pt x="2915" y="2799"/>
                </a:lnTo>
                <a:lnTo>
                  <a:pt x="2877" y="2814"/>
                </a:lnTo>
                <a:lnTo>
                  <a:pt x="2841" y="2827"/>
                </a:lnTo>
                <a:lnTo>
                  <a:pt x="2807" y="2837"/>
                </a:lnTo>
                <a:lnTo>
                  <a:pt x="2775" y="2846"/>
                </a:lnTo>
                <a:lnTo>
                  <a:pt x="2745" y="2851"/>
                </a:lnTo>
                <a:lnTo>
                  <a:pt x="2719" y="2854"/>
                </a:lnTo>
                <a:lnTo>
                  <a:pt x="2695" y="2855"/>
                </a:lnTo>
                <a:lnTo>
                  <a:pt x="2676" y="2857"/>
                </a:lnTo>
                <a:lnTo>
                  <a:pt x="2657" y="2865"/>
                </a:lnTo>
                <a:lnTo>
                  <a:pt x="2642" y="2877"/>
                </a:lnTo>
                <a:lnTo>
                  <a:pt x="2630" y="2892"/>
                </a:lnTo>
                <a:lnTo>
                  <a:pt x="2622" y="2911"/>
                </a:lnTo>
                <a:lnTo>
                  <a:pt x="2620" y="2931"/>
                </a:lnTo>
                <a:lnTo>
                  <a:pt x="2622" y="2952"/>
                </a:lnTo>
                <a:lnTo>
                  <a:pt x="2630" y="2969"/>
                </a:lnTo>
                <a:lnTo>
                  <a:pt x="2642" y="2986"/>
                </a:lnTo>
                <a:lnTo>
                  <a:pt x="2657" y="2997"/>
                </a:lnTo>
                <a:lnTo>
                  <a:pt x="2676" y="3005"/>
                </a:lnTo>
                <a:lnTo>
                  <a:pt x="2695" y="3007"/>
                </a:lnTo>
                <a:lnTo>
                  <a:pt x="2727" y="3006"/>
                </a:lnTo>
                <a:lnTo>
                  <a:pt x="2762" y="3002"/>
                </a:lnTo>
                <a:lnTo>
                  <a:pt x="2799" y="2994"/>
                </a:lnTo>
                <a:lnTo>
                  <a:pt x="2838" y="2985"/>
                </a:lnTo>
                <a:lnTo>
                  <a:pt x="2880" y="2973"/>
                </a:lnTo>
                <a:lnTo>
                  <a:pt x="2923" y="2956"/>
                </a:lnTo>
                <a:lnTo>
                  <a:pt x="2967" y="2939"/>
                </a:lnTo>
                <a:lnTo>
                  <a:pt x="3013" y="2917"/>
                </a:lnTo>
                <a:lnTo>
                  <a:pt x="3060" y="2893"/>
                </a:lnTo>
                <a:lnTo>
                  <a:pt x="3105" y="2867"/>
                </a:lnTo>
                <a:lnTo>
                  <a:pt x="3152" y="2838"/>
                </a:lnTo>
                <a:lnTo>
                  <a:pt x="3198" y="2805"/>
                </a:lnTo>
                <a:lnTo>
                  <a:pt x="3242" y="2771"/>
                </a:lnTo>
                <a:lnTo>
                  <a:pt x="3286" y="2733"/>
                </a:lnTo>
                <a:lnTo>
                  <a:pt x="3328" y="2692"/>
                </a:lnTo>
                <a:lnTo>
                  <a:pt x="3369" y="2649"/>
                </a:lnTo>
                <a:lnTo>
                  <a:pt x="3406" y="2603"/>
                </a:lnTo>
                <a:lnTo>
                  <a:pt x="3441" y="2554"/>
                </a:lnTo>
                <a:lnTo>
                  <a:pt x="3474" y="2503"/>
                </a:lnTo>
                <a:lnTo>
                  <a:pt x="3502" y="2449"/>
                </a:lnTo>
                <a:lnTo>
                  <a:pt x="3527" y="2392"/>
                </a:lnTo>
                <a:lnTo>
                  <a:pt x="3549" y="2333"/>
                </a:lnTo>
                <a:lnTo>
                  <a:pt x="3565" y="2271"/>
                </a:lnTo>
                <a:lnTo>
                  <a:pt x="3577" y="2206"/>
                </a:lnTo>
                <a:lnTo>
                  <a:pt x="3585" y="2138"/>
                </a:lnTo>
                <a:lnTo>
                  <a:pt x="3585" y="2089"/>
                </a:lnTo>
                <a:lnTo>
                  <a:pt x="3582" y="2042"/>
                </a:lnTo>
                <a:lnTo>
                  <a:pt x="3573" y="1996"/>
                </a:lnTo>
                <a:lnTo>
                  <a:pt x="3561" y="1953"/>
                </a:lnTo>
                <a:lnTo>
                  <a:pt x="3545" y="1911"/>
                </a:lnTo>
                <a:lnTo>
                  <a:pt x="3524" y="1873"/>
                </a:lnTo>
                <a:lnTo>
                  <a:pt x="3500" y="1837"/>
                </a:lnTo>
                <a:lnTo>
                  <a:pt x="3473" y="1805"/>
                </a:lnTo>
                <a:lnTo>
                  <a:pt x="3443" y="1775"/>
                </a:lnTo>
                <a:lnTo>
                  <a:pt x="3408" y="1750"/>
                </a:lnTo>
                <a:lnTo>
                  <a:pt x="3371" y="1729"/>
                </a:lnTo>
                <a:lnTo>
                  <a:pt x="3330" y="1711"/>
                </a:lnTo>
                <a:lnTo>
                  <a:pt x="3287" y="1698"/>
                </a:lnTo>
                <a:lnTo>
                  <a:pt x="3241" y="1691"/>
                </a:lnTo>
                <a:lnTo>
                  <a:pt x="3193" y="1689"/>
                </a:lnTo>
                <a:close/>
                <a:moveTo>
                  <a:pt x="2740" y="2372"/>
                </a:moveTo>
                <a:lnTo>
                  <a:pt x="2737" y="2460"/>
                </a:lnTo>
                <a:lnTo>
                  <a:pt x="2729" y="2545"/>
                </a:lnTo>
                <a:lnTo>
                  <a:pt x="2717" y="2626"/>
                </a:lnTo>
                <a:lnTo>
                  <a:pt x="2700" y="2704"/>
                </a:lnTo>
                <a:lnTo>
                  <a:pt x="2677" y="2779"/>
                </a:lnTo>
                <a:lnTo>
                  <a:pt x="2648" y="2851"/>
                </a:lnTo>
                <a:lnTo>
                  <a:pt x="2617" y="2919"/>
                </a:lnTo>
                <a:lnTo>
                  <a:pt x="2582" y="2980"/>
                </a:lnTo>
                <a:lnTo>
                  <a:pt x="2543" y="3038"/>
                </a:lnTo>
                <a:lnTo>
                  <a:pt x="2499" y="3092"/>
                </a:lnTo>
                <a:lnTo>
                  <a:pt x="2453" y="3144"/>
                </a:lnTo>
                <a:lnTo>
                  <a:pt x="2402" y="3192"/>
                </a:lnTo>
                <a:lnTo>
                  <a:pt x="2346" y="3238"/>
                </a:lnTo>
                <a:lnTo>
                  <a:pt x="2302" y="3270"/>
                </a:lnTo>
                <a:lnTo>
                  <a:pt x="2258" y="3299"/>
                </a:lnTo>
                <a:lnTo>
                  <a:pt x="2214" y="3324"/>
                </a:lnTo>
                <a:lnTo>
                  <a:pt x="2172" y="3346"/>
                </a:lnTo>
                <a:lnTo>
                  <a:pt x="2132" y="3365"/>
                </a:lnTo>
                <a:lnTo>
                  <a:pt x="2095" y="3381"/>
                </a:lnTo>
                <a:lnTo>
                  <a:pt x="2060" y="3395"/>
                </a:lnTo>
                <a:lnTo>
                  <a:pt x="2030" y="3406"/>
                </a:lnTo>
                <a:lnTo>
                  <a:pt x="2002" y="3415"/>
                </a:lnTo>
                <a:lnTo>
                  <a:pt x="1980" y="3421"/>
                </a:lnTo>
                <a:lnTo>
                  <a:pt x="1962" y="3426"/>
                </a:lnTo>
                <a:lnTo>
                  <a:pt x="1950" y="3428"/>
                </a:lnTo>
                <a:lnTo>
                  <a:pt x="828" y="3428"/>
                </a:lnTo>
                <a:lnTo>
                  <a:pt x="816" y="3425"/>
                </a:lnTo>
                <a:lnTo>
                  <a:pt x="798" y="3419"/>
                </a:lnTo>
                <a:lnTo>
                  <a:pt x="777" y="3412"/>
                </a:lnTo>
                <a:lnTo>
                  <a:pt x="750" y="3401"/>
                </a:lnTo>
                <a:lnTo>
                  <a:pt x="721" y="3388"/>
                </a:lnTo>
                <a:lnTo>
                  <a:pt x="688" y="3371"/>
                </a:lnTo>
                <a:lnTo>
                  <a:pt x="654" y="3352"/>
                </a:lnTo>
                <a:lnTo>
                  <a:pt x="617" y="3329"/>
                </a:lnTo>
                <a:lnTo>
                  <a:pt x="577" y="3303"/>
                </a:lnTo>
                <a:lnTo>
                  <a:pt x="538" y="3272"/>
                </a:lnTo>
                <a:lnTo>
                  <a:pt x="497" y="3239"/>
                </a:lnTo>
                <a:lnTo>
                  <a:pt x="449" y="3193"/>
                </a:lnTo>
                <a:lnTo>
                  <a:pt x="405" y="3143"/>
                </a:lnTo>
                <a:lnTo>
                  <a:pt x="363" y="3091"/>
                </a:lnTo>
                <a:lnTo>
                  <a:pt x="325" y="3036"/>
                </a:lnTo>
                <a:lnTo>
                  <a:pt x="291" y="2977"/>
                </a:lnTo>
                <a:lnTo>
                  <a:pt x="261" y="2916"/>
                </a:lnTo>
                <a:lnTo>
                  <a:pt x="233" y="2846"/>
                </a:lnTo>
                <a:lnTo>
                  <a:pt x="208" y="2773"/>
                </a:lnTo>
                <a:lnTo>
                  <a:pt x="188" y="2696"/>
                </a:lnTo>
                <a:lnTo>
                  <a:pt x="172" y="2615"/>
                </a:lnTo>
                <a:lnTo>
                  <a:pt x="161" y="2533"/>
                </a:lnTo>
                <a:lnTo>
                  <a:pt x="154" y="2447"/>
                </a:lnTo>
                <a:lnTo>
                  <a:pt x="152" y="2358"/>
                </a:lnTo>
                <a:lnTo>
                  <a:pt x="152" y="1596"/>
                </a:lnTo>
                <a:lnTo>
                  <a:pt x="2740" y="1596"/>
                </a:lnTo>
                <a:lnTo>
                  <a:pt x="2740" y="237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49"/>
          <p:cNvSpPr>
            <a:spLocks noEditPoints="1"/>
          </p:cNvSpPr>
          <p:nvPr/>
        </p:nvSpPr>
        <p:spPr bwMode="auto">
          <a:xfrm>
            <a:off x="8661082" y="3727277"/>
            <a:ext cx="191726" cy="164336"/>
          </a:xfrm>
          <a:custGeom>
            <a:avLst/>
            <a:gdLst>
              <a:gd name="T0" fmla="*/ 2611 w 3655"/>
              <a:gd name="T1" fmla="*/ 262 h 3135"/>
              <a:gd name="T2" fmla="*/ 2581 w 3655"/>
              <a:gd name="T3" fmla="*/ 141 h 3135"/>
              <a:gd name="T4" fmla="*/ 2504 w 3655"/>
              <a:gd name="T5" fmla="*/ 51 h 3135"/>
              <a:gd name="T6" fmla="*/ 2392 w 3655"/>
              <a:gd name="T7" fmla="*/ 4 h 3135"/>
              <a:gd name="T8" fmla="*/ 1263 w 3655"/>
              <a:gd name="T9" fmla="*/ 4 h 3135"/>
              <a:gd name="T10" fmla="*/ 1152 w 3655"/>
              <a:gd name="T11" fmla="*/ 51 h 3135"/>
              <a:gd name="T12" fmla="*/ 1073 w 3655"/>
              <a:gd name="T13" fmla="*/ 141 h 3135"/>
              <a:gd name="T14" fmla="*/ 1044 w 3655"/>
              <a:gd name="T15" fmla="*/ 262 h 3135"/>
              <a:gd name="T16" fmla="*/ 101 w 3655"/>
              <a:gd name="T17" fmla="*/ 527 h 3135"/>
              <a:gd name="T18" fmla="*/ 29 w 3655"/>
              <a:gd name="T19" fmla="*/ 572 h 3135"/>
              <a:gd name="T20" fmla="*/ 0 w 3655"/>
              <a:gd name="T21" fmla="*/ 653 h 3135"/>
              <a:gd name="T22" fmla="*/ 13 w 3655"/>
              <a:gd name="T23" fmla="*/ 3062 h 3135"/>
              <a:gd name="T24" fmla="*/ 73 w 3655"/>
              <a:gd name="T25" fmla="*/ 3122 h 3135"/>
              <a:gd name="T26" fmla="*/ 3524 w 3655"/>
              <a:gd name="T27" fmla="*/ 3135 h 3135"/>
              <a:gd name="T28" fmla="*/ 3606 w 3655"/>
              <a:gd name="T29" fmla="*/ 3106 h 3135"/>
              <a:gd name="T30" fmla="*/ 3652 w 3655"/>
              <a:gd name="T31" fmla="*/ 3034 h 3135"/>
              <a:gd name="T32" fmla="*/ 3652 w 3655"/>
              <a:gd name="T33" fmla="*/ 623 h 3135"/>
              <a:gd name="T34" fmla="*/ 3606 w 3655"/>
              <a:gd name="T35" fmla="*/ 551 h 3135"/>
              <a:gd name="T36" fmla="*/ 3524 w 3655"/>
              <a:gd name="T37" fmla="*/ 523 h 3135"/>
              <a:gd name="T38" fmla="*/ 2350 w 3655"/>
              <a:gd name="T39" fmla="*/ 523 h 3135"/>
              <a:gd name="T40" fmla="*/ 2871 w 3655"/>
              <a:gd name="T41" fmla="*/ 784 h 3135"/>
              <a:gd name="T42" fmla="*/ 3280 w 3655"/>
              <a:gd name="T43" fmla="*/ 1249 h 3135"/>
              <a:gd name="T44" fmla="*/ 2907 w 3655"/>
              <a:gd name="T45" fmla="*/ 1358 h 3135"/>
              <a:gd name="T46" fmla="*/ 2506 w 3655"/>
              <a:gd name="T47" fmla="*/ 1436 h 3135"/>
              <a:gd name="T48" fmla="*/ 2095 w 3655"/>
              <a:gd name="T49" fmla="*/ 1478 h 3135"/>
              <a:gd name="T50" fmla="*/ 1954 w 3655"/>
              <a:gd name="T51" fmla="*/ 1408 h 3135"/>
              <a:gd name="T52" fmla="*/ 1909 w 3655"/>
              <a:gd name="T53" fmla="*/ 1336 h 3135"/>
              <a:gd name="T54" fmla="*/ 1827 w 3655"/>
              <a:gd name="T55" fmla="*/ 1307 h 3135"/>
              <a:gd name="T56" fmla="*/ 1746 w 3655"/>
              <a:gd name="T57" fmla="*/ 1336 h 3135"/>
              <a:gd name="T58" fmla="*/ 1701 w 3655"/>
              <a:gd name="T59" fmla="*/ 1408 h 3135"/>
              <a:gd name="T60" fmla="*/ 1560 w 3655"/>
              <a:gd name="T61" fmla="*/ 1477 h 3135"/>
              <a:gd name="T62" fmla="*/ 1148 w 3655"/>
              <a:gd name="T63" fmla="*/ 1431 h 3135"/>
              <a:gd name="T64" fmla="*/ 747 w 3655"/>
              <a:gd name="T65" fmla="*/ 1351 h 3135"/>
              <a:gd name="T66" fmla="*/ 375 w 3655"/>
              <a:gd name="T67" fmla="*/ 1238 h 3135"/>
              <a:gd name="T68" fmla="*/ 2871 w 3655"/>
              <a:gd name="T69" fmla="*/ 784 h 3135"/>
              <a:gd name="T70" fmla="*/ 783 w 3655"/>
              <a:gd name="T71" fmla="*/ 2874 h 3135"/>
              <a:gd name="T72" fmla="*/ 378 w 3655"/>
              <a:gd name="T73" fmla="*/ 1379 h 3135"/>
              <a:gd name="T74" fmla="*/ 752 w 3655"/>
              <a:gd name="T75" fmla="*/ 1486 h 3135"/>
              <a:gd name="T76" fmla="*/ 1152 w 3655"/>
              <a:gd name="T77" fmla="*/ 1564 h 3135"/>
              <a:gd name="T78" fmla="*/ 1561 w 3655"/>
              <a:gd name="T79" fmla="*/ 1608 h 3135"/>
              <a:gd name="T80" fmla="*/ 1701 w 3655"/>
              <a:gd name="T81" fmla="*/ 1729 h 3135"/>
              <a:gd name="T82" fmla="*/ 1746 w 3655"/>
              <a:gd name="T83" fmla="*/ 1801 h 3135"/>
              <a:gd name="T84" fmla="*/ 1827 w 3655"/>
              <a:gd name="T85" fmla="*/ 1829 h 3135"/>
              <a:gd name="T86" fmla="*/ 1909 w 3655"/>
              <a:gd name="T87" fmla="*/ 1801 h 3135"/>
              <a:gd name="T88" fmla="*/ 1954 w 3655"/>
              <a:gd name="T89" fmla="*/ 1729 h 3135"/>
              <a:gd name="T90" fmla="*/ 2094 w 3655"/>
              <a:gd name="T91" fmla="*/ 1610 h 3135"/>
              <a:gd name="T92" fmla="*/ 2502 w 3655"/>
              <a:gd name="T93" fmla="*/ 1568 h 3135"/>
              <a:gd name="T94" fmla="*/ 2903 w 3655"/>
              <a:gd name="T95" fmla="*/ 1494 h 3135"/>
              <a:gd name="T96" fmla="*/ 3278 w 3655"/>
              <a:gd name="T97" fmla="*/ 1389 h 3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3655" h="3135">
                <a:moveTo>
                  <a:pt x="3524" y="523"/>
                </a:moveTo>
                <a:lnTo>
                  <a:pt x="2611" y="523"/>
                </a:lnTo>
                <a:lnTo>
                  <a:pt x="2611" y="262"/>
                </a:lnTo>
                <a:lnTo>
                  <a:pt x="2608" y="220"/>
                </a:lnTo>
                <a:lnTo>
                  <a:pt x="2598" y="179"/>
                </a:lnTo>
                <a:lnTo>
                  <a:pt x="2581" y="141"/>
                </a:lnTo>
                <a:lnTo>
                  <a:pt x="2560" y="108"/>
                </a:lnTo>
                <a:lnTo>
                  <a:pt x="2535" y="77"/>
                </a:lnTo>
                <a:lnTo>
                  <a:pt x="2504" y="51"/>
                </a:lnTo>
                <a:lnTo>
                  <a:pt x="2469" y="29"/>
                </a:lnTo>
                <a:lnTo>
                  <a:pt x="2432" y="14"/>
                </a:lnTo>
                <a:lnTo>
                  <a:pt x="2392" y="4"/>
                </a:lnTo>
                <a:lnTo>
                  <a:pt x="2350" y="0"/>
                </a:lnTo>
                <a:lnTo>
                  <a:pt x="1305" y="0"/>
                </a:lnTo>
                <a:lnTo>
                  <a:pt x="1263" y="4"/>
                </a:lnTo>
                <a:lnTo>
                  <a:pt x="1222" y="14"/>
                </a:lnTo>
                <a:lnTo>
                  <a:pt x="1186" y="29"/>
                </a:lnTo>
                <a:lnTo>
                  <a:pt x="1152" y="51"/>
                </a:lnTo>
                <a:lnTo>
                  <a:pt x="1121" y="77"/>
                </a:lnTo>
                <a:lnTo>
                  <a:pt x="1095" y="108"/>
                </a:lnTo>
                <a:lnTo>
                  <a:pt x="1073" y="141"/>
                </a:lnTo>
                <a:lnTo>
                  <a:pt x="1057" y="179"/>
                </a:lnTo>
                <a:lnTo>
                  <a:pt x="1047" y="220"/>
                </a:lnTo>
                <a:lnTo>
                  <a:pt x="1044" y="262"/>
                </a:lnTo>
                <a:lnTo>
                  <a:pt x="1044" y="523"/>
                </a:lnTo>
                <a:lnTo>
                  <a:pt x="131" y="523"/>
                </a:lnTo>
                <a:lnTo>
                  <a:pt x="101" y="527"/>
                </a:lnTo>
                <a:lnTo>
                  <a:pt x="73" y="536"/>
                </a:lnTo>
                <a:lnTo>
                  <a:pt x="49" y="551"/>
                </a:lnTo>
                <a:lnTo>
                  <a:pt x="29" y="572"/>
                </a:lnTo>
                <a:lnTo>
                  <a:pt x="13" y="595"/>
                </a:lnTo>
                <a:lnTo>
                  <a:pt x="3" y="623"/>
                </a:lnTo>
                <a:lnTo>
                  <a:pt x="0" y="653"/>
                </a:lnTo>
                <a:lnTo>
                  <a:pt x="0" y="3004"/>
                </a:lnTo>
                <a:lnTo>
                  <a:pt x="3" y="3034"/>
                </a:lnTo>
                <a:lnTo>
                  <a:pt x="13" y="3062"/>
                </a:lnTo>
                <a:lnTo>
                  <a:pt x="29" y="3086"/>
                </a:lnTo>
                <a:lnTo>
                  <a:pt x="49" y="3106"/>
                </a:lnTo>
                <a:lnTo>
                  <a:pt x="73" y="3122"/>
                </a:lnTo>
                <a:lnTo>
                  <a:pt x="101" y="3132"/>
                </a:lnTo>
                <a:lnTo>
                  <a:pt x="131" y="3135"/>
                </a:lnTo>
                <a:lnTo>
                  <a:pt x="3524" y="3135"/>
                </a:lnTo>
                <a:lnTo>
                  <a:pt x="3554" y="3132"/>
                </a:lnTo>
                <a:lnTo>
                  <a:pt x="3582" y="3122"/>
                </a:lnTo>
                <a:lnTo>
                  <a:pt x="3606" y="3106"/>
                </a:lnTo>
                <a:lnTo>
                  <a:pt x="3626" y="3086"/>
                </a:lnTo>
                <a:lnTo>
                  <a:pt x="3642" y="3062"/>
                </a:lnTo>
                <a:lnTo>
                  <a:pt x="3652" y="3034"/>
                </a:lnTo>
                <a:lnTo>
                  <a:pt x="3655" y="3004"/>
                </a:lnTo>
                <a:lnTo>
                  <a:pt x="3655" y="653"/>
                </a:lnTo>
                <a:lnTo>
                  <a:pt x="3652" y="623"/>
                </a:lnTo>
                <a:lnTo>
                  <a:pt x="3642" y="596"/>
                </a:lnTo>
                <a:lnTo>
                  <a:pt x="3626" y="572"/>
                </a:lnTo>
                <a:lnTo>
                  <a:pt x="3606" y="551"/>
                </a:lnTo>
                <a:lnTo>
                  <a:pt x="3582" y="537"/>
                </a:lnTo>
                <a:lnTo>
                  <a:pt x="3554" y="527"/>
                </a:lnTo>
                <a:lnTo>
                  <a:pt x="3524" y="523"/>
                </a:lnTo>
                <a:close/>
                <a:moveTo>
                  <a:pt x="1305" y="262"/>
                </a:moveTo>
                <a:lnTo>
                  <a:pt x="2350" y="262"/>
                </a:lnTo>
                <a:lnTo>
                  <a:pt x="2350" y="523"/>
                </a:lnTo>
                <a:lnTo>
                  <a:pt x="1305" y="523"/>
                </a:lnTo>
                <a:lnTo>
                  <a:pt x="1305" y="262"/>
                </a:lnTo>
                <a:close/>
                <a:moveTo>
                  <a:pt x="2871" y="784"/>
                </a:moveTo>
                <a:lnTo>
                  <a:pt x="3394" y="784"/>
                </a:lnTo>
                <a:lnTo>
                  <a:pt x="3394" y="1207"/>
                </a:lnTo>
                <a:lnTo>
                  <a:pt x="3280" y="1249"/>
                </a:lnTo>
                <a:lnTo>
                  <a:pt x="3159" y="1289"/>
                </a:lnTo>
                <a:lnTo>
                  <a:pt x="3035" y="1326"/>
                </a:lnTo>
                <a:lnTo>
                  <a:pt x="2907" y="1358"/>
                </a:lnTo>
                <a:lnTo>
                  <a:pt x="2776" y="1388"/>
                </a:lnTo>
                <a:lnTo>
                  <a:pt x="2642" y="1414"/>
                </a:lnTo>
                <a:lnTo>
                  <a:pt x="2506" y="1436"/>
                </a:lnTo>
                <a:lnTo>
                  <a:pt x="2370" y="1454"/>
                </a:lnTo>
                <a:lnTo>
                  <a:pt x="2232" y="1468"/>
                </a:lnTo>
                <a:lnTo>
                  <a:pt x="2095" y="1478"/>
                </a:lnTo>
                <a:lnTo>
                  <a:pt x="1958" y="1485"/>
                </a:lnTo>
                <a:lnTo>
                  <a:pt x="1958" y="1437"/>
                </a:lnTo>
                <a:lnTo>
                  <a:pt x="1954" y="1408"/>
                </a:lnTo>
                <a:lnTo>
                  <a:pt x="1944" y="1380"/>
                </a:lnTo>
                <a:lnTo>
                  <a:pt x="1929" y="1355"/>
                </a:lnTo>
                <a:lnTo>
                  <a:pt x="1909" y="1336"/>
                </a:lnTo>
                <a:lnTo>
                  <a:pt x="1885" y="1320"/>
                </a:lnTo>
                <a:lnTo>
                  <a:pt x="1857" y="1310"/>
                </a:lnTo>
                <a:lnTo>
                  <a:pt x="1827" y="1307"/>
                </a:lnTo>
                <a:lnTo>
                  <a:pt x="1797" y="1310"/>
                </a:lnTo>
                <a:lnTo>
                  <a:pt x="1771" y="1320"/>
                </a:lnTo>
                <a:lnTo>
                  <a:pt x="1746" y="1336"/>
                </a:lnTo>
                <a:lnTo>
                  <a:pt x="1725" y="1355"/>
                </a:lnTo>
                <a:lnTo>
                  <a:pt x="1710" y="1380"/>
                </a:lnTo>
                <a:lnTo>
                  <a:pt x="1701" y="1408"/>
                </a:lnTo>
                <a:lnTo>
                  <a:pt x="1697" y="1437"/>
                </a:lnTo>
                <a:lnTo>
                  <a:pt x="1697" y="1484"/>
                </a:lnTo>
                <a:lnTo>
                  <a:pt x="1560" y="1477"/>
                </a:lnTo>
                <a:lnTo>
                  <a:pt x="1423" y="1466"/>
                </a:lnTo>
                <a:lnTo>
                  <a:pt x="1284" y="1451"/>
                </a:lnTo>
                <a:lnTo>
                  <a:pt x="1148" y="1431"/>
                </a:lnTo>
                <a:lnTo>
                  <a:pt x="1012" y="1409"/>
                </a:lnTo>
                <a:lnTo>
                  <a:pt x="878" y="1381"/>
                </a:lnTo>
                <a:lnTo>
                  <a:pt x="747" y="1351"/>
                </a:lnTo>
                <a:lnTo>
                  <a:pt x="619" y="1317"/>
                </a:lnTo>
                <a:lnTo>
                  <a:pt x="495" y="1279"/>
                </a:lnTo>
                <a:lnTo>
                  <a:pt x="375" y="1238"/>
                </a:lnTo>
                <a:lnTo>
                  <a:pt x="261" y="1195"/>
                </a:lnTo>
                <a:lnTo>
                  <a:pt x="261" y="784"/>
                </a:lnTo>
                <a:lnTo>
                  <a:pt x="2871" y="784"/>
                </a:lnTo>
                <a:close/>
                <a:moveTo>
                  <a:pt x="3394" y="2875"/>
                </a:moveTo>
                <a:lnTo>
                  <a:pt x="783" y="2875"/>
                </a:lnTo>
                <a:lnTo>
                  <a:pt x="783" y="2874"/>
                </a:lnTo>
                <a:lnTo>
                  <a:pt x="261" y="2874"/>
                </a:lnTo>
                <a:lnTo>
                  <a:pt x="261" y="1337"/>
                </a:lnTo>
                <a:lnTo>
                  <a:pt x="378" y="1379"/>
                </a:lnTo>
                <a:lnTo>
                  <a:pt x="498" y="1418"/>
                </a:lnTo>
                <a:lnTo>
                  <a:pt x="623" y="1454"/>
                </a:lnTo>
                <a:lnTo>
                  <a:pt x="752" y="1486"/>
                </a:lnTo>
                <a:lnTo>
                  <a:pt x="884" y="1516"/>
                </a:lnTo>
                <a:lnTo>
                  <a:pt x="1016" y="1542"/>
                </a:lnTo>
                <a:lnTo>
                  <a:pt x="1152" y="1564"/>
                </a:lnTo>
                <a:lnTo>
                  <a:pt x="1288" y="1583"/>
                </a:lnTo>
                <a:lnTo>
                  <a:pt x="1425" y="1597"/>
                </a:lnTo>
                <a:lnTo>
                  <a:pt x="1561" y="1608"/>
                </a:lnTo>
                <a:lnTo>
                  <a:pt x="1697" y="1615"/>
                </a:lnTo>
                <a:lnTo>
                  <a:pt x="1697" y="1699"/>
                </a:lnTo>
                <a:lnTo>
                  <a:pt x="1701" y="1729"/>
                </a:lnTo>
                <a:lnTo>
                  <a:pt x="1710" y="1755"/>
                </a:lnTo>
                <a:lnTo>
                  <a:pt x="1725" y="1780"/>
                </a:lnTo>
                <a:lnTo>
                  <a:pt x="1746" y="1801"/>
                </a:lnTo>
                <a:lnTo>
                  <a:pt x="1771" y="1815"/>
                </a:lnTo>
                <a:lnTo>
                  <a:pt x="1797" y="1825"/>
                </a:lnTo>
                <a:lnTo>
                  <a:pt x="1827" y="1829"/>
                </a:lnTo>
                <a:lnTo>
                  <a:pt x="1857" y="1825"/>
                </a:lnTo>
                <a:lnTo>
                  <a:pt x="1885" y="1815"/>
                </a:lnTo>
                <a:lnTo>
                  <a:pt x="1909" y="1801"/>
                </a:lnTo>
                <a:lnTo>
                  <a:pt x="1929" y="1780"/>
                </a:lnTo>
                <a:lnTo>
                  <a:pt x="1944" y="1755"/>
                </a:lnTo>
                <a:lnTo>
                  <a:pt x="1954" y="1729"/>
                </a:lnTo>
                <a:lnTo>
                  <a:pt x="1958" y="1699"/>
                </a:lnTo>
                <a:lnTo>
                  <a:pt x="1958" y="1616"/>
                </a:lnTo>
                <a:lnTo>
                  <a:pt x="2094" y="1610"/>
                </a:lnTo>
                <a:lnTo>
                  <a:pt x="2230" y="1600"/>
                </a:lnTo>
                <a:lnTo>
                  <a:pt x="2366" y="1586"/>
                </a:lnTo>
                <a:lnTo>
                  <a:pt x="2502" y="1568"/>
                </a:lnTo>
                <a:lnTo>
                  <a:pt x="2638" y="1547"/>
                </a:lnTo>
                <a:lnTo>
                  <a:pt x="2772" y="1523"/>
                </a:lnTo>
                <a:lnTo>
                  <a:pt x="2903" y="1494"/>
                </a:lnTo>
                <a:lnTo>
                  <a:pt x="3032" y="1462"/>
                </a:lnTo>
                <a:lnTo>
                  <a:pt x="3157" y="1427"/>
                </a:lnTo>
                <a:lnTo>
                  <a:pt x="3278" y="1389"/>
                </a:lnTo>
                <a:lnTo>
                  <a:pt x="3394" y="1348"/>
                </a:lnTo>
                <a:lnTo>
                  <a:pt x="3394" y="2875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9987812" y="3708872"/>
            <a:ext cx="164282" cy="170866"/>
            <a:chOff x="11149013" y="5341938"/>
            <a:chExt cx="871538" cy="906462"/>
          </a:xfrm>
          <a:solidFill>
            <a:schemeClr val="bg1"/>
          </a:solidFill>
        </p:grpSpPr>
        <p:sp>
          <p:nvSpPr>
            <p:cNvPr id="56" name="Freeform 130"/>
            <p:cNvSpPr>
              <a:spLocks/>
            </p:cNvSpPr>
            <p:nvPr/>
          </p:nvSpPr>
          <p:spPr bwMode="auto">
            <a:xfrm>
              <a:off x="11560176" y="5541963"/>
              <a:ext cx="165100" cy="420687"/>
            </a:xfrm>
            <a:custGeom>
              <a:avLst/>
              <a:gdLst>
                <a:gd name="T0" fmla="*/ 125 w 624"/>
                <a:gd name="T1" fmla="*/ 990 h 1588"/>
                <a:gd name="T2" fmla="*/ 125 w 624"/>
                <a:gd name="T3" fmla="*/ 63 h 1588"/>
                <a:gd name="T4" fmla="*/ 123 w 624"/>
                <a:gd name="T5" fmla="*/ 51 h 1588"/>
                <a:gd name="T6" fmla="*/ 120 w 624"/>
                <a:gd name="T7" fmla="*/ 38 h 1588"/>
                <a:gd name="T8" fmla="*/ 111 w 624"/>
                <a:gd name="T9" fmla="*/ 23 h 1588"/>
                <a:gd name="T10" fmla="*/ 97 w 624"/>
                <a:gd name="T11" fmla="*/ 10 h 1588"/>
                <a:gd name="T12" fmla="*/ 81 w 624"/>
                <a:gd name="T13" fmla="*/ 3 h 1588"/>
                <a:gd name="T14" fmla="*/ 63 w 624"/>
                <a:gd name="T15" fmla="*/ 0 h 1588"/>
                <a:gd name="T16" fmla="*/ 46 w 624"/>
                <a:gd name="T17" fmla="*/ 2 h 1588"/>
                <a:gd name="T18" fmla="*/ 32 w 624"/>
                <a:gd name="T19" fmla="*/ 9 h 1588"/>
                <a:gd name="T20" fmla="*/ 20 w 624"/>
                <a:gd name="T21" fmla="*/ 16 h 1588"/>
                <a:gd name="T22" fmla="*/ 12 w 624"/>
                <a:gd name="T23" fmla="*/ 27 h 1588"/>
                <a:gd name="T24" fmla="*/ 5 w 624"/>
                <a:gd name="T25" fmla="*/ 38 h 1588"/>
                <a:gd name="T26" fmla="*/ 2 w 624"/>
                <a:gd name="T27" fmla="*/ 51 h 1588"/>
                <a:gd name="T28" fmla="*/ 0 w 624"/>
                <a:gd name="T29" fmla="*/ 63 h 1588"/>
                <a:gd name="T30" fmla="*/ 0 w 624"/>
                <a:gd name="T31" fmla="*/ 1042 h 1588"/>
                <a:gd name="T32" fmla="*/ 517 w 624"/>
                <a:gd name="T33" fmla="*/ 1570 h 1588"/>
                <a:gd name="T34" fmla="*/ 531 w 624"/>
                <a:gd name="T35" fmla="*/ 1580 h 1588"/>
                <a:gd name="T36" fmla="*/ 546 w 624"/>
                <a:gd name="T37" fmla="*/ 1586 h 1588"/>
                <a:gd name="T38" fmla="*/ 562 w 624"/>
                <a:gd name="T39" fmla="*/ 1588 h 1588"/>
                <a:gd name="T40" fmla="*/ 577 w 624"/>
                <a:gd name="T41" fmla="*/ 1586 h 1588"/>
                <a:gd name="T42" fmla="*/ 593 w 624"/>
                <a:gd name="T43" fmla="*/ 1580 h 1588"/>
                <a:gd name="T44" fmla="*/ 605 w 624"/>
                <a:gd name="T45" fmla="*/ 1570 h 1588"/>
                <a:gd name="T46" fmla="*/ 616 w 624"/>
                <a:gd name="T47" fmla="*/ 1556 h 1588"/>
                <a:gd name="T48" fmla="*/ 622 w 624"/>
                <a:gd name="T49" fmla="*/ 1541 h 1588"/>
                <a:gd name="T50" fmla="*/ 624 w 624"/>
                <a:gd name="T51" fmla="*/ 1524 h 1588"/>
                <a:gd name="T52" fmla="*/ 622 w 624"/>
                <a:gd name="T53" fmla="*/ 1508 h 1588"/>
                <a:gd name="T54" fmla="*/ 616 w 624"/>
                <a:gd name="T55" fmla="*/ 1493 h 1588"/>
                <a:gd name="T56" fmla="*/ 605 w 624"/>
                <a:gd name="T57" fmla="*/ 1479 h 1588"/>
                <a:gd name="T58" fmla="*/ 125 w 624"/>
                <a:gd name="T59" fmla="*/ 99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24" h="1588">
                  <a:moveTo>
                    <a:pt x="125" y="990"/>
                  </a:moveTo>
                  <a:lnTo>
                    <a:pt x="125" y="63"/>
                  </a:lnTo>
                  <a:lnTo>
                    <a:pt x="123" y="51"/>
                  </a:lnTo>
                  <a:lnTo>
                    <a:pt x="120" y="38"/>
                  </a:lnTo>
                  <a:lnTo>
                    <a:pt x="111" y="23"/>
                  </a:lnTo>
                  <a:lnTo>
                    <a:pt x="97" y="10"/>
                  </a:lnTo>
                  <a:lnTo>
                    <a:pt x="81" y="3"/>
                  </a:lnTo>
                  <a:lnTo>
                    <a:pt x="63" y="0"/>
                  </a:lnTo>
                  <a:lnTo>
                    <a:pt x="46" y="2"/>
                  </a:lnTo>
                  <a:lnTo>
                    <a:pt x="32" y="9"/>
                  </a:lnTo>
                  <a:lnTo>
                    <a:pt x="20" y="16"/>
                  </a:lnTo>
                  <a:lnTo>
                    <a:pt x="12" y="27"/>
                  </a:lnTo>
                  <a:lnTo>
                    <a:pt x="5" y="38"/>
                  </a:lnTo>
                  <a:lnTo>
                    <a:pt x="2" y="51"/>
                  </a:lnTo>
                  <a:lnTo>
                    <a:pt x="0" y="63"/>
                  </a:lnTo>
                  <a:lnTo>
                    <a:pt x="0" y="1042"/>
                  </a:lnTo>
                  <a:lnTo>
                    <a:pt x="517" y="1570"/>
                  </a:lnTo>
                  <a:lnTo>
                    <a:pt x="531" y="1580"/>
                  </a:lnTo>
                  <a:lnTo>
                    <a:pt x="546" y="1586"/>
                  </a:lnTo>
                  <a:lnTo>
                    <a:pt x="562" y="1588"/>
                  </a:lnTo>
                  <a:lnTo>
                    <a:pt x="577" y="1586"/>
                  </a:lnTo>
                  <a:lnTo>
                    <a:pt x="593" y="1580"/>
                  </a:lnTo>
                  <a:lnTo>
                    <a:pt x="605" y="1570"/>
                  </a:lnTo>
                  <a:lnTo>
                    <a:pt x="616" y="1556"/>
                  </a:lnTo>
                  <a:lnTo>
                    <a:pt x="622" y="1541"/>
                  </a:lnTo>
                  <a:lnTo>
                    <a:pt x="624" y="1524"/>
                  </a:lnTo>
                  <a:lnTo>
                    <a:pt x="622" y="1508"/>
                  </a:lnTo>
                  <a:lnTo>
                    <a:pt x="616" y="1493"/>
                  </a:lnTo>
                  <a:lnTo>
                    <a:pt x="605" y="1479"/>
                  </a:lnTo>
                  <a:lnTo>
                    <a:pt x="125" y="99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31"/>
            <p:cNvSpPr>
              <a:spLocks/>
            </p:cNvSpPr>
            <p:nvPr/>
          </p:nvSpPr>
          <p:spPr bwMode="auto">
            <a:xfrm>
              <a:off x="11239501" y="6148388"/>
              <a:ext cx="98425" cy="100012"/>
            </a:xfrm>
            <a:custGeom>
              <a:avLst/>
              <a:gdLst>
                <a:gd name="T0" fmla="*/ 355 w 373"/>
                <a:gd name="T1" fmla="*/ 18 h 380"/>
                <a:gd name="T2" fmla="*/ 351 w 373"/>
                <a:gd name="T3" fmla="*/ 15 h 380"/>
                <a:gd name="T4" fmla="*/ 346 w 373"/>
                <a:gd name="T5" fmla="*/ 11 h 380"/>
                <a:gd name="T6" fmla="*/ 340 w 373"/>
                <a:gd name="T7" fmla="*/ 8 h 380"/>
                <a:gd name="T8" fmla="*/ 326 w 373"/>
                <a:gd name="T9" fmla="*/ 2 h 380"/>
                <a:gd name="T10" fmla="*/ 311 w 373"/>
                <a:gd name="T11" fmla="*/ 0 h 380"/>
                <a:gd name="T12" fmla="*/ 298 w 373"/>
                <a:gd name="T13" fmla="*/ 1 h 380"/>
                <a:gd name="T14" fmla="*/ 285 w 373"/>
                <a:gd name="T15" fmla="*/ 6 h 380"/>
                <a:gd name="T16" fmla="*/ 274 w 373"/>
                <a:gd name="T17" fmla="*/ 14 h 380"/>
                <a:gd name="T18" fmla="*/ 272 w 373"/>
                <a:gd name="T19" fmla="*/ 15 h 380"/>
                <a:gd name="T20" fmla="*/ 270 w 373"/>
                <a:gd name="T21" fmla="*/ 17 h 380"/>
                <a:gd name="T22" fmla="*/ 267 w 373"/>
                <a:gd name="T23" fmla="*/ 18 h 380"/>
                <a:gd name="T24" fmla="*/ 28 w 373"/>
                <a:gd name="T25" fmla="*/ 263 h 380"/>
                <a:gd name="T26" fmla="*/ 19 w 373"/>
                <a:gd name="T27" fmla="*/ 272 h 380"/>
                <a:gd name="T28" fmla="*/ 9 w 373"/>
                <a:gd name="T29" fmla="*/ 286 h 380"/>
                <a:gd name="T30" fmla="*/ 2 w 373"/>
                <a:gd name="T31" fmla="*/ 300 h 380"/>
                <a:gd name="T32" fmla="*/ 0 w 373"/>
                <a:gd name="T33" fmla="*/ 317 h 380"/>
                <a:gd name="T34" fmla="*/ 2 w 373"/>
                <a:gd name="T35" fmla="*/ 332 h 380"/>
                <a:gd name="T36" fmla="*/ 9 w 373"/>
                <a:gd name="T37" fmla="*/ 348 h 380"/>
                <a:gd name="T38" fmla="*/ 19 w 373"/>
                <a:gd name="T39" fmla="*/ 361 h 380"/>
                <a:gd name="T40" fmla="*/ 32 w 373"/>
                <a:gd name="T41" fmla="*/ 372 h 380"/>
                <a:gd name="T42" fmla="*/ 47 w 373"/>
                <a:gd name="T43" fmla="*/ 378 h 380"/>
                <a:gd name="T44" fmla="*/ 62 w 373"/>
                <a:gd name="T45" fmla="*/ 380 h 380"/>
                <a:gd name="T46" fmla="*/ 62 w 373"/>
                <a:gd name="T47" fmla="*/ 380 h 380"/>
                <a:gd name="T48" fmla="*/ 67 w 373"/>
                <a:gd name="T49" fmla="*/ 379 h 380"/>
                <a:gd name="T50" fmla="*/ 71 w 373"/>
                <a:gd name="T51" fmla="*/ 379 h 380"/>
                <a:gd name="T52" fmla="*/ 83 w 373"/>
                <a:gd name="T53" fmla="*/ 376 h 380"/>
                <a:gd name="T54" fmla="*/ 96 w 373"/>
                <a:gd name="T55" fmla="*/ 370 h 380"/>
                <a:gd name="T56" fmla="*/ 107 w 373"/>
                <a:gd name="T57" fmla="*/ 361 h 380"/>
                <a:gd name="T58" fmla="*/ 273 w 373"/>
                <a:gd name="T59" fmla="*/ 191 h 380"/>
                <a:gd name="T60" fmla="*/ 355 w 373"/>
                <a:gd name="T61" fmla="*/ 108 h 380"/>
                <a:gd name="T62" fmla="*/ 357 w 373"/>
                <a:gd name="T63" fmla="*/ 106 h 380"/>
                <a:gd name="T64" fmla="*/ 358 w 373"/>
                <a:gd name="T65" fmla="*/ 103 h 380"/>
                <a:gd name="T66" fmla="*/ 366 w 373"/>
                <a:gd name="T67" fmla="*/ 89 h 380"/>
                <a:gd name="T68" fmla="*/ 372 w 373"/>
                <a:gd name="T69" fmla="*/ 75 h 380"/>
                <a:gd name="T70" fmla="*/ 373 w 373"/>
                <a:gd name="T71" fmla="*/ 60 h 380"/>
                <a:gd name="T72" fmla="*/ 370 w 373"/>
                <a:gd name="T73" fmla="*/ 45 h 380"/>
                <a:gd name="T74" fmla="*/ 364 w 373"/>
                <a:gd name="T75" fmla="*/ 31 h 380"/>
                <a:gd name="T76" fmla="*/ 355 w 373"/>
                <a:gd name="T77" fmla="*/ 1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3" h="380">
                  <a:moveTo>
                    <a:pt x="355" y="18"/>
                  </a:moveTo>
                  <a:lnTo>
                    <a:pt x="351" y="15"/>
                  </a:lnTo>
                  <a:lnTo>
                    <a:pt x="346" y="11"/>
                  </a:lnTo>
                  <a:lnTo>
                    <a:pt x="340" y="8"/>
                  </a:lnTo>
                  <a:lnTo>
                    <a:pt x="326" y="2"/>
                  </a:lnTo>
                  <a:lnTo>
                    <a:pt x="311" y="0"/>
                  </a:lnTo>
                  <a:lnTo>
                    <a:pt x="298" y="1"/>
                  </a:lnTo>
                  <a:lnTo>
                    <a:pt x="285" y="6"/>
                  </a:lnTo>
                  <a:lnTo>
                    <a:pt x="274" y="14"/>
                  </a:lnTo>
                  <a:lnTo>
                    <a:pt x="272" y="15"/>
                  </a:lnTo>
                  <a:lnTo>
                    <a:pt x="270" y="17"/>
                  </a:lnTo>
                  <a:lnTo>
                    <a:pt x="267" y="18"/>
                  </a:lnTo>
                  <a:lnTo>
                    <a:pt x="28" y="263"/>
                  </a:lnTo>
                  <a:lnTo>
                    <a:pt x="19" y="272"/>
                  </a:lnTo>
                  <a:lnTo>
                    <a:pt x="9" y="286"/>
                  </a:lnTo>
                  <a:lnTo>
                    <a:pt x="2" y="300"/>
                  </a:lnTo>
                  <a:lnTo>
                    <a:pt x="0" y="317"/>
                  </a:lnTo>
                  <a:lnTo>
                    <a:pt x="2" y="332"/>
                  </a:lnTo>
                  <a:lnTo>
                    <a:pt x="9" y="348"/>
                  </a:lnTo>
                  <a:lnTo>
                    <a:pt x="19" y="361"/>
                  </a:lnTo>
                  <a:lnTo>
                    <a:pt x="32" y="372"/>
                  </a:lnTo>
                  <a:lnTo>
                    <a:pt x="47" y="378"/>
                  </a:lnTo>
                  <a:lnTo>
                    <a:pt x="62" y="380"/>
                  </a:lnTo>
                  <a:lnTo>
                    <a:pt x="62" y="380"/>
                  </a:lnTo>
                  <a:lnTo>
                    <a:pt x="67" y="379"/>
                  </a:lnTo>
                  <a:lnTo>
                    <a:pt x="71" y="379"/>
                  </a:lnTo>
                  <a:lnTo>
                    <a:pt x="83" y="376"/>
                  </a:lnTo>
                  <a:lnTo>
                    <a:pt x="96" y="370"/>
                  </a:lnTo>
                  <a:lnTo>
                    <a:pt x="107" y="361"/>
                  </a:lnTo>
                  <a:lnTo>
                    <a:pt x="273" y="191"/>
                  </a:lnTo>
                  <a:lnTo>
                    <a:pt x="355" y="108"/>
                  </a:lnTo>
                  <a:lnTo>
                    <a:pt x="357" y="106"/>
                  </a:lnTo>
                  <a:lnTo>
                    <a:pt x="358" y="103"/>
                  </a:lnTo>
                  <a:lnTo>
                    <a:pt x="366" y="89"/>
                  </a:lnTo>
                  <a:lnTo>
                    <a:pt x="372" y="75"/>
                  </a:lnTo>
                  <a:lnTo>
                    <a:pt x="373" y="60"/>
                  </a:lnTo>
                  <a:lnTo>
                    <a:pt x="370" y="45"/>
                  </a:lnTo>
                  <a:lnTo>
                    <a:pt x="364" y="31"/>
                  </a:lnTo>
                  <a:lnTo>
                    <a:pt x="355" y="1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32"/>
            <p:cNvSpPr>
              <a:spLocks/>
            </p:cNvSpPr>
            <p:nvPr/>
          </p:nvSpPr>
          <p:spPr bwMode="auto">
            <a:xfrm>
              <a:off x="11149013" y="5341938"/>
              <a:ext cx="287338" cy="260350"/>
            </a:xfrm>
            <a:custGeom>
              <a:avLst/>
              <a:gdLst>
                <a:gd name="T0" fmla="*/ 147 w 1085"/>
                <a:gd name="T1" fmla="*/ 874 h 981"/>
                <a:gd name="T2" fmla="*/ 210 w 1085"/>
                <a:gd name="T3" fmla="*/ 752 h 981"/>
                <a:gd name="T4" fmla="*/ 257 w 1085"/>
                <a:gd name="T5" fmla="*/ 674 h 981"/>
                <a:gd name="T6" fmla="*/ 354 w 1085"/>
                <a:gd name="T7" fmla="*/ 548 h 981"/>
                <a:gd name="T8" fmla="*/ 454 w 1085"/>
                <a:gd name="T9" fmla="*/ 445 h 981"/>
                <a:gd name="T10" fmla="*/ 554 w 1085"/>
                <a:gd name="T11" fmla="*/ 362 h 981"/>
                <a:gd name="T12" fmla="*/ 653 w 1085"/>
                <a:gd name="T13" fmla="*/ 294 h 981"/>
                <a:gd name="T14" fmla="*/ 748 w 1085"/>
                <a:gd name="T15" fmla="*/ 239 h 981"/>
                <a:gd name="T16" fmla="*/ 835 w 1085"/>
                <a:gd name="T17" fmla="*/ 196 h 981"/>
                <a:gd name="T18" fmla="*/ 911 w 1085"/>
                <a:gd name="T19" fmla="*/ 165 h 981"/>
                <a:gd name="T20" fmla="*/ 971 w 1085"/>
                <a:gd name="T21" fmla="*/ 144 h 981"/>
                <a:gd name="T22" fmla="*/ 1013 w 1085"/>
                <a:gd name="T23" fmla="*/ 131 h 981"/>
                <a:gd name="T24" fmla="*/ 1030 w 1085"/>
                <a:gd name="T25" fmla="*/ 127 h 981"/>
                <a:gd name="T26" fmla="*/ 1035 w 1085"/>
                <a:gd name="T27" fmla="*/ 126 h 981"/>
                <a:gd name="T28" fmla="*/ 1048 w 1085"/>
                <a:gd name="T29" fmla="*/ 123 h 981"/>
                <a:gd name="T30" fmla="*/ 1071 w 1085"/>
                <a:gd name="T31" fmla="*/ 104 h 981"/>
                <a:gd name="T32" fmla="*/ 1085 w 1085"/>
                <a:gd name="T33" fmla="*/ 71 h 981"/>
                <a:gd name="T34" fmla="*/ 1084 w 1085"/>
                <a:gd name="T35" fmla="*/ 51 h 981"/>
                <a:gd name="T36" fmla="*/ 1076 w 1085"/>
                <a:gd name="T37" fmla="*/ 29 h 981"/>
                <a:gd name="T38" fmla="*/ 1070 w 1085"/>
                <a:gd name="T39" fmla="*/ 24 h 981"/>
                <a:gd name="T40" fmla="*/ 1063 w 1085"/>
                <a:gd name="T41" fmla="*/ 16 h 981"/>
                <a:gd name="T42" fmla="*/ 1056 w 1085"/>
                <a:gd name="T43" fmla="*/ 10 h 981"/>
                <a:gd name="T44" fmla="*/ 1047 w 1085"/>
                <a:gd name="T45" fmla="*/ 5 h 981"/>
                <a:gd name="T46" fmla="*/ 1035 w 1085"/>
                <a:gd name="T47" fmla="*/ 2 h 981"/>
                <a:gd name="T48" fmla="*/ 1027 w 1085"/>
                <a:gd name="T49" fmla="*/ 1 h 981"/>
                <a:gd name="T50" fmla="*/ 1018 w 1085"/>
                <a:gd name="T51" fmla="*/ 1 h 981"/>
                <a:gd name="T52" fmla="*/ 1011 w 1085"/>
                <a:gd name="T53" fmla="*/ 1 h 981"/>
                <a:gd name="T54" fmla="*/ 993 w 1085"/>
                <a:gd name="T55" fmla="*/ 5 h 981"/>
                <a:gd name="T56" fmla="*/ 953 w 1085"/>
                <a:gd name="T57" fmla="*/ 17 h 981"/>
                <a:gd name="T58" fmla="*/ 896 w 1085"/>
                <a:gd name="T59" fmla="*/ 34 h 981"/>
                <a:gd name="T60" fmla="*/ 825 w 1085"/>
                <a:gd name="T61" fmla="*/ 61 h 981"/>
                <a:gd name="T62" fmla="*/ 741 w 1085"/>
                <a:gd name="T63" fmla="*/ 98 h 981"/>
                <a:gd name="T64" fmla="*/ 648 w 1085"/>
                <a:gd name="T65" fmla="*/ 146 h 981"/>
                <a:gd name="T66" fmla="*/ 553 w 1085"/>
                <a:gd name="T67" fmla="*/ 203 h 981"/>
                <a:gd name="T68" fmla="*/ 458 w 1085"/>
                <a:gd name="T69" fmla="*/ 272 h 981"/>
                <a:gd name="T70" fmla="*/ 365 w 1085"/>
                <a:gd name="T71" fmla="*/ 352 h 981"/>
                <a:gd name="T72" fmla="*/ 273 w 1085"/>
                <a:gd name="T73" fmla="*/ 445 h 981"/>
                <a:gd name="T74" fmla="*/ 186 w 1085"/>
                <a:gd name="T75" fmla="*/ 554 h 981"/>
                <a:gd name="T76" fmla="*/ 105 w 1085"/>
                <a:gd name="T77" fmla="*/ 678 h 981"/>
                <a:gd name="T78" fmla="*/ 34 w 1085"/>
                <a:gd name="T79" fmla="*/ 819 h 981"/>
                <a:gd name="T80" fmla="*/ 0 w 1085"/>
                <a:gd name="T81" fmla="*/ 909 h 981"/>
                <a:gd name="T82" fmla="*/ 3 w 1085"/>
                <a:gd name="T83" fmla="*/ 937 h 981"/>
                <a:gd name="T84" fmla="*/ 17 w 1085"/>
                <a:gd name="T85" fmla="*/ 961 h 981"/>
                <a:gd name="T86" fmla="*/ 39 w 1085"/>
                <a:gd name="T87" fmla="*/ 977 h 981"/>
                <a:gd name="T88" fmla="*/ 49 w 1085"/>
                <a:gd name="T89" fmla="*/ 980 h 981"/>
                <a:gd name="T90" fmla="*/ 58 w 1085"/>
                <a:gd name="T91" fmla="*/ 981 h 981"/>
                <a:gd name="T92" fmla="*/ 61 w 1085"/>
                <a:gd name="T93" fmla="*/ 981 h 981"/>
                <a:gd name="T94" fmla="*/ 87 w 1085"/>
                <a:gd name="T95" fmla="*/ 974 h 981"/>
                <a:gd name="T96" fmla="*/ 108 w 1085"/>
                <a:gd name="T97" fmla="*/ 956 h 981"/>
                <a:gd name="T98" fmla="*/ 113 w 1085"/>
                <a:gd name="T99" fmla="*/ 950 h 981"/>
                <a:gd name="T100" fmla="*/ 117 w 1085"/>
                <a:gd name="T101" fmla="*/ 945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5" h="981">
                  <a:moveTo>
                    <a:pt x="119" y="941"/>
                  </a:moveTo>
                  <a:lnTo>
                    <a:pt x="147" y="874"/>
                  </a:lnTo>
                  <a:lnTo>
                    <a:pt x="177" y="812"/>
                  </a:lnTo>
                  <a:lnTo>
                    <a:pt x="210" y="752"/>
                  </a:lnTo>
                  <a:lnTo>
                    <a:pt x="232" y="712"/>
                  </a:lnTo>
                  <a:lnTo>
                    <a:pt x="257" y="674"/>
                  </a:lnTo>
                  <a:lnTo>
                    <a:pt x="304" y="608"/>
                  </a:lnTo>
                  <a:lnTo>
                    <a:pt x="354" y="548"/>
                  </a:lnTo>
                  <a:lnTo>
                    <a:pt x="405" y="493"/>
                  </a:lnTo>
                  <a:lnTo>
                    <a:pt x="454" y="445"/>
                  </a:lnTo>
                  <a:lnTo>
                    <a:pt x="504" y="402"/>
                  </a:lnTo>
                  <a:lnTo>
                    <a:pt x="554" y="362"/>
                  </a:lnTo>
                  <a:lnTo>
                    <a:pt x="604" y="326"/>
                  </a:lnTo>
                  <a:lnTo>
                    <a:pt x="653" y="294"/>
                  </a:lnTo>
                  <a:lnTo>
                    <a:pt x="701" y="265"/>
                  </a:lnTo>
                  <a:lnTo>
                    <a:pt x="748" y="239"/>
                  </a:lnTo>
                  <a:lnTo>
                    <a:pt x="792" y="216"/>
                  </a:lnTo>
                  <a:lnTo>
                    <a:pt x="835" y="196"/>
                  </a:lnTo>
                  <a:lnTo>
                    <a:pt x="874" y="180"/>
                  </a:lnTo>
                  <a:lnTo>
                    <a:pt x="911" y="165"/>
                  </a:lnTo>
                  <a:lnTo>
                    <a:pt x="943" y="154"/>
                  </a:lnTo>
                  <a:lnTo>
                    <a:pt x="971" y="144"/>
                  </a:lnTo>
                  <a:lnTo>
                    <a:pt x="995" y="137"/>
                  </a:lnTo>
                  <a:lnTo>
                    <a:pt x="1013" y="131"/>
                  </a:lnTo>
                  <a:lnTo>
                    <a:pt x="1027" y="128"/>
                  </a:lnTo>
                  <a:lnTo>
                    <a:pt x="1030" y="127"/>
                  </a:lnTo>
                  <a:lnTo>
                    <a:pt x="1033" y="127"/>
                  </a:lnTo>
                  <a:lnTo>
                    <a:pt x="1035" y="126"/>
                  </a:lnTo>
                  <a:lnTo>
                    <a:pt x="1035" y="126"/>
                  </a:lnTo>
                  <a:lnTo>
                    <a:pt x="1048" y="123"/>
                  </a:lnTo>
                  <a:lnTo>
                    <a:pt x="1058" y="116"/>
                  </a:lnTo>
                  <a:lnTo>
                    <a:pt x="1071" y="104"/>
                  </a:lnTo>
                  <a:lnTo>
                    <a:pt x="1081" y="88"/>
                  </a:lnTo>
                  <a:lnTo>
                    <a:pt x="1085" y="71"/>
                  </a:lnTo>
                  <a:lnTo>
                    <a:pt x="1084" y="51"/>
                  </a:lnTo>
                  <a:lnTo>
                    <a:pt x="1084" y="51"/>
                  </a:lnTo>
                  <a:lnTo>
                    <a:pt x="1081" y="39"/>
                  </a:lnTo>
                  <a:lnTo>
                    <a:pt x="1076" y="29"/>
                  </a:lnTo>
                  <a:lnTo>
                    <a:pt x="1072" y="26"/>
                  </a:lnTo>
                  <a:lnTo>
                    <a:pt x="1070" y="24"/>
                  </a:lnTo>
                  <a:lnTo>
                    <a:pt x="1067" y="20"/>
                  </a:lnTo>
                  <a:lnTo>
                    <a:pt x="1063" y="16"/>
                  </a:lnTo>
                  <a:lnTo>
                    <a:pt x="1060" y="12"/>
                  </a:lnTo>
                  <a:lnTo>
                    <a:pt x="1056" y="10"/>
                  </a:lnTo>
                  <a:lnTo>
                    <a:pt x="1053" y="8"/>
                  </a:lnTo>
                  <a:lnTo>
                    <a:pt x="1047" y="5"/>
                  </a:lnTo>
                  <a:lnTo>
                    <a:pt x="1039" y="3"/>
                  </a:lnTo>
                  <a:lnTo>
                    <a:pt x="1035" y="2"/>
                  </a:lnTo>
                  <a:lnTo>
                    <a:pt x="1031" y="1"/>
                  </a:lnTo>
                  <a:lnTo>
                    <a:pt x="1027" y="1"/>
                  </a:lnTo>
                  <a:lnTo>
                    <a:pt x="1024" y="0"/>
                  </a:lnTo>
                  <a:lnTo>
                    <a:pt x="1018" y="1"/>
                  </a:lnTo>
                  <a:lnTo>
                    <a:pt x="1011" y="1"/>
                  </a:lnTo>
                  <a:lnTo>
                    <a:pt x="1011" y="1"/>
                  </a:lnTo>
                  <a:lnTo>
                    <a:pt x="1005" y="3"/>
                  </a:lnTo>
                  <a:lnTo>
                    <a:pt x="993" y="5"/>
                  </a:lnTo>
                  <a:lnTo>
                    <a:pt x="976" y="10"/>
                  </a:lnTo>
                  <a:lnTo>
                    <a:pt x="953" y="17"/>
                  </a:lnTo>
                  <a:lnTo>
                    <a:pt x="927" y="24"/>
                  </a:lnTo>
                  <a:lnTo>
                    <a:pt x="896" y="34"/>
                  </a:lnTo>
                  <a:lnTo>
                    <a:pt x="862" y="47"/>
                  </a:lnTo>
                  <a:lnTo>
                    <a:pt x="825" y="61"/>
                  </a:lnTo>
                  <a:lnTo>
                    <a:pt x="784" y="78"/>
                  </a:lnTo>
                  <a:lnTo>
                    <a:pt x="741" y="98"/>
                  </a:lnTo>
                  <a:lnTo>
                    <a:pt x="695" y="120"/>
                  </a:lnTo>
                  <a:lnTo>
                    <a:pt x="648" y="146"/>
                  </a:lnTo>
                  <a:lnTo>
                    <a:pt x="600" y="174"/>
                  </a:lnTo>
                  <a:lnTo>
                    <a:pt x="553" y="203"/>
                  </a:lnTo>
                  <a:lnTo>
                    <a:pt x="506" y="237"/>
                  </a:lnTo>
                  <a:lnTo>
                    <a:pt x="458" y="272"/>
                  </a:lnTo>
                  <a:lnTo>
                    <a:pt x="412" y="310"/>
                  </a:lnTo>
                  <a:lnTo>
                    <a:pt x="365" y="352"/>
                  </a:lnTo>
                  <a:lnTo>
                    <a:pt x="318" y="398"/>
                  </a:lnTo>
                  <a:lnTo>
                    <a:pt x="273" y="445"/>
                  </a:lnTo>
                  <a:lnTo>
                    <a:pt x="228" y="498"/>
                  </a:lnTo>
                  <a:lnTo>
                    <a:pt x="186" y="554"/>
                  </a:lnTo>
                  <a:lnTo>
                    <a:pt x="144" y="615"/>
                  </a:lnTo>
                  <a:lnTo>
                    <a:pt x="105" y="678"/>
                  </a:lnTo>
                  <a:lnTo>
                    <a:pt x="68" y="746"/>
                  </a:lnTo>
                  <a:lnTo>
                    <a:pt x="34" y="819"/>
                  </a:lnTo>
                  <a:lnTo>
                    <a:pt x="3" y="896"/>
                  </a:lnTo>
                  <a:lnTo>
                    <a:pt x="0" y="909"/>
                  </a:lnTo>
                  <a:lnTo>
                    <a:pt x="0" y="924"/>
                  </a:lnTo>
                  <a:lnTo>
                    <a:pt x="3" y="937"/>
                  </a:lnTo>
                  <a:lnTo>
                    <a:pt x="8" y="950"/>
                  </a:lnTo>
                  <a:lnTo>
                    <a:pt x="17" y="961"/>
                  </a:lnTo>
                  <a:lnTo>
                    <a:pt x="27" y="971"/>
                  </a:lnTo>
                  <a:lnTo>
                    <a:pt x="39" y="977"/>
                  </a:lnTo>
                  <a:lnTo>
                    <a:pt x="45" y="979"/>
                  </a:lnTo>
                  <a:lnTo>
                    <a:pt x="49" y="980"/>
                  </a:lnTo>
                  <a:lnTo>
                    <a:pt x="54" y="980"/>
                  </a:lnTo>
                  <a:lnTo>
                    <a:pt x="58" y="981"/>
                  </a:lnTo>
                  <a:lnTo>
                    <a:pt x="61" y="981"/>
                  </a:lnTo>
                  <a:lnTo>
                    <a:pt x="61" y="981"/>
                  </a:lnTo>
                  <a:lnTo>
                    <a:pt x="75" y="980"/>
                  </a:lnTo>
                  <a:lnTo>
                    <a:pt x="87" y="974"/>
                  </a:lnTo>
                  <a:lnTo>
                    <a:pt x="99" y="967"/>
                  </a:lnTo>
                  <a:lnTo>
                    <a:pt x="108" y="956"/>
                  </a:lnTo>
                  <a:lnTo>
                    <a:pt x="110" y="953"/>
                  </a:lnTo>
                  <a:lnTo>
                    <a:pt x="113" y="950"/>
                  </a:lnTo>
                  <a:lnTo>
                    <a:pt x="115" y="947"/>
                  </a:lnTo>
                  <a:lnTo>
                    <a:pt x="117" y="945"/>
                  </a:lnTo>
                  <a:lnTo>
                    <a:pt x="119" y="94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33"/>
            <p:cNvSpPr>
              <a:spLocks/>
            </p:cNvSpPr>
            <p:nvPr/>
          </p:nvSpPr>
          <p:spPr bwMode="auto">
            <a:xfrm>
              <a:off x="11831638" y="6148388"/>
              <a:ext cx="98425" cy="100012"/>
            </a:xfrm>
            <a:custGeom>
              <a:avLst/>
              <a:gdLst>
                <a:gd name="T0" fmla="*/ 353 w 371"/>
                <a:gd name="T1" fmla="*/ 272 h 380"/>
                <a:gd name="T2" fmla="*/ 105 w 371"/>
                <a:gd name="T3" fmla="*/ 18 h 380"/>
                <a:gd name="T4" fmla="*/ 95 w 371"/>
                <a:gd name="T5" fmla="*/ 10 h 380"/>
                <a:gd name="T6" fmla="*/ 85 w 371"/>
                <a:gd name="T7" fmla="*/ 4 h 380"/>
                <a:gd name="T8" fmla="*/ 73 w 371"/>
                <a:gd name="T9" fmla="*/ 1 h 380"/>
                <a:gd name="T10" fmla="*/ 61 w 371"/>
                <a:gd name="T11" fmla="*/ 0 h 380"/>
                <a:gd name="T12" fmla="*/ 61 w 371"/>
                <a:gd name="T13" fmla="*/ 0 h 380"/>
                <a:gd name="T14" fmla="*/ 44 w 371"/>
                <a:gd name="T15" fmla="*/ 2 h 380"/>
                <a:gd name="T16" fmla="*/ 30 w 371"/>
                <a:gd name="T17" fmla="*/ 9 h 380"/>
                <a:gd name="T18" fmla="*/ 25 w 371"/>
                <a:gd name="T19" fmla="*/ 12 h 380"/>
                <a:gd name="T20" fmla="*/ 20 w 371"/>
                <a:gd name="T21" fmla="*/ 15 h 380"/>
                <a:gd name="T22" fmla="*/ 17 w 371"/>
                <a:gd name="T23" fmla="*/ 18 h 380"/>
                <a:gd name="T24" fmla="*/ 14 w 371"/>
                <a:gd name="T25" fmla="*/ 22 h 380"/>
                <a:gd name="T26" fmla="*/ 12 w 371"/>
                <a:gd name="T27" fmla="*/ 25 h 380"/>
                <a:gd name="T28" fmla="*/ 10 w 371"/>
                <a:gd name="T29" fmla="*/ 29 h 380"/>
                <a:gd name="T30" fmla="*/ 7 w 371"/>
                <a:gd name="T31" fmla="*/ 33 h 380"/>
                <a:gd name="T32" fmla="*/ 5 w 371"/>
                <a:gd name="T33" fmla="*/ 38 h 380"/>
                <a:gd name="T34" fmla="*/ 3 w 371"/>
                <a:gd name="T35" fmla="*/ 44 h 380"/>
                <a:gd name="T36" fmla="*/ 0 w 371"/>
                <a:gd name="T37" fmla="*/ 58 h 380"/>
                <a:gd name="T38" fmla="*/ 0 w 371"/>
                <a:gd name="T39" fmla="*/ 73 h 380"/>
                <a:gd name="T40" fmla="*/ 4 w 371"/>
                <a:gd name="T41" fmla="*/ 87 h 380"/>
                <a:gd name="T42" fmla="*/ 9 w 371"/>
                <a:gd name="T43" fmla="*/ 98 h 380"/>
                <a:gd name="T44" fmla="*/ 17 w 371"/>
                <a:gd name="T45" fmla="*/ 108 h 380"/>
                <a:gd name="T46" fmla="*/ 141 w 371"/>
                <a:gd name="T47" fmla="*/ 235 h 380"/>
                <a:gd name="T48" fmla="*/ 265 w 371"/>
                <a:gd name="T49" fmla="*/ 361 h 380"/>
                <a:gd name="T50" fmla="*/ 278 w 371"/>
                <a:gd name="T51" fmla="*/ 371 h 380"/>
                <a:gd name="T52" fmla="*/ 291 w 371"/>
                <a:gd name="T53" fmla="*/ 377 h 380"/>
                <a:gd name="T54" fmla="*/ 306 w 371"/>
                <a:gd name="T55" fmla="*/ 379 h 380"/>
                <a:gd name="T56" fmla="*/ 308 w 371"/>
                <a:gd name="T57" fmla="*/ 380 h 380"/>
                <a:gd name="T58" fmla="*/ 310 w 371"/>
                <a:gd name="T59" fmla="*/ 380 h 380"/>
                <a:gd name="T60" fmla="*/ 325 w 371"/>
                <a:gd name="T61" fmla="*/ 378 h 380"/>
                <a:gd name="T62" fmla="*/ 340 w 371"/>
                <a:gd name="T63" fmla="*/ 372 h 380"/>
                <a:gd name="T64" fmla="*/ 353 w 371"/>
                <a:gd name="T65" fmla="*/ 361 h 380"/>
                <a:gd name="T66" fmla="*/ 355 w 371"/>
                <a:gd name="T67" fmla="*/ 359 h 380"/>
                <a:gd name="T68" fmla="*/ 356 w 371"/>
                <a:gd name="T69" fmla="*/ 356 h 380"/>
                <a:gd name="T70" fmla="*/ 358 w 371"/>
                <a:gd name="T71" fmla="*/ 354 h 380"/>
                <a:gd name="T72" fmla="*/ 365 w 371"/>
                <a:gd name="T73" fmla="*/ 344 h 380"/>
                <a:gd name="T74" fmla="*/ 369 w 371"/>
                <a:gd name="T75" fmla="*/ 333 h 380"/>
                <a:gd name="T76" fmla="*/ 371 w 371"/>
                <a:gd name="T77" fmla="*/ 317 h 380"/>
                <a:gd name="T78" fmla="*/ 369 w 371"/>
                <a:gd name="T79" fmla="*/ 300 h 380"/>
                <a:gd name="T80" fmla="*/ 364 w 371"/>
                <a:gd name="T81" fmla="*/ 286 h 380"/>
                <a:gd name="T82" fmla="*/ 353 w 371"/>
                <a:gd name="T83" fmla="*/ 27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1" h="380">
                  <a:moveTo>
                    <a:pt x="353" y="272"/>
                  </a:moveTo>
                  <a:lnTo>
                    <a:pt x="105" y="18"/>
                  </a:lnTo>
                  <a:lnTo>
                    <a:pt x="95" y="10"/>
                  </a:lnTo>
                  <a:lnTo>
                    <a:pt x="85" y="4"/>
                  </a:lnTo>
                  <a:lnTo>
                    <a:pt x="73" y="1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30" y="9"/>
                  </a:lnTo>
                  <a:lnTo>
                    <a:pt x="25" y="12"/>
                  </a:lnTo>
                  <a:lnTo>
                    <a:pt x="20" y="15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2" y="25"/>
                  </a:lnTo>
                  <a:lnTo>
                    <a:pt x="10" y="29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0" y="58"/>
                  </a:lnTo>
                  <a:lnTo>
                    <a:pt x="0" y="73"/>
                  </a:lnTo>
                  <a:lnTo>
                    <a:pt x="4" y="87"/>
                  </a:lnTo>
                  <a:lnTo>
                    <a:pt x="9" y="98"/>
                  </a:lnTo>
                  <a:lnTo>
                    <a:pt x="17" y="108"/>
                  </a:lnTo>
                  <a:lnTo>
                    <a:pt x="141" y="235"/>
                  </a:lnTo>
                  <a:lnTo>
                    <a:pt x="265" y="361"/>
                  </a:lnTo>
                  <a:lnTo>
                    <a:pt x="278" y="371"/>
                  </a:lnTo>
                  <a:lnTo>
                    <a:pt x="291" y="377"/>
                  </a:lnTo>
                  <a:lnTo>
                    <a:pt x="306" y="379"/>
                  </a:lnTo>
                  <a:lnTo>
                    <a:pt x="308" y="380"/>
                  </a:lnTo>
                  <a:lnTo>
                    <a:pt x="310" y="380"/>
                  </a:lnTo>
                  <a:lnTo>
                    <a:pt x="325" y="378"/>
                  </a:lnTo>
                  <a:lnTo>
                    <a:pt x="340" y="372"/>
                  </a:lnTo>
                  <a:lnTo>
                    <a:pt x="353" y="361"/>
                  </a:lnTo>
                  <a:lnTo>
                    <a:pt x="355" y="359"/>
                  </a:lnTo>
                  <a:lnTo>
                    <a:pt x="356" y="356"/>
                  </a:lnTo>
                  <a:lnTo>
                    <a:pt x="358" y="354"/>
                  </a:lnTo>
                  <a:lnTo>
                    <a:pt x="365" y="344"/>
                  </a:lnTo>
                  <a:lnTo>
                    <a:pt x="369" y="333"/>
                  </a:lnTo>
                  <a:lnTo>
                    <a:pt x="371" y="317"/>
                  </a:lnTo>
                  <a:lnTo>
                    <a:pt x="369" y="300"/>
                  </a:lnTo>
                  <a:lnTo>
                    <a:pt x="364" y="286"/>
                  </a:lnTo>
                  <a:lnTo>
                    <a:pt x="353" y="27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34"/>
            <p:cNvSpPr>
              <a:spLocks/>
            </p:cNvSpPr>
            <p:nvPr/>
          </p:nvSpPr>
          <p:spPr bwMode="auto">
            <a:xfrm>
              <a:off x="11733213" y="5341938"/>
              <a:ext cx="287338" cy="260350"/>
            </a:xfrm>
            <a:custGeom>
              <a:avLst/>
              <a:gdLst>
                <a:gd name="T0" fmla="*/ 1052 w 1086"/>
                <a:gd name="T1" fmla="*/ 820 h 981"/>
                <a:gd name="T2" fmla="*/ 982 w 1086"/>
                <a:gd name="T3" fmla="*/ 681 h 981"/>
                <a:gd name="T4" fmla="*/ 904 w 1086"/>
                <a:gd name="T5" fmla="*/ 559 h 981"/>
                <a:gd name="T6" fmla="*/ 819 w 1086"/>
                <a:gd name="T7" fmla="*/ 452 h 981"/>
                <a:gd name="T8" fmla="*/ 728 w 1086"/>
                <a:gd name="T9" fmla="*/ 358 h 981"/>
                <a:gd name="T10" fmla="*/ 635 w 1086"/>
                <a:gd name="T11" fmla="*/ 278 h 981"/>
                <a:gd name="T12" fmla="*/ 543 w 1086"/>
                <a:gd name="T13" fmla="*/ 211 h 981"/>
                <a:gd name="T14" fmla="*/ 452 w 1086"/>
                <a:gd name="T15" fmla="*/ 154 h 981"/>
                <a:gd name="T16" fmla="*/ 360 w 1086"/>
                <a:gd name="T17" fmla="*/ 105 h 981"/>
                <a:gd name="T18" fmla="*/ 272 w 1086"/>
                <a:gd name="T19" fmla="*/ 65 h 981"/>
                <a:gd name="T20" fmla="*/ 196 w 1086"/>
                <a:gd name="T21" fmla="*/ 36 h 981"/>
                <a:gd name="T22" fmla="*/ 136 w 1086"/>
                <a:gd name="T23" fmla="*/ 18 h 981"/>
                <a:gd name="T24" fmla="*/ 95 w 1086"/>
                <a:gd name="T25" fmla="*/ 6 h 981"/>
                <a:gd name="T26" fmla="*/ 75 w 1086"/>
                <a:gd name="T27" fmla="*/ 1 h 981"/>
                <a:gd name="T28" fmla="*/ 69 w 1086"/>
                <a:gd name="T29" fmla="*/ 1 h 981"/>
                <a:gd name="T30" fmla="*/ 59 w 1086"/>
                <a:gd name="T31" fmla="*/ 1 h 981"/>
                <a:gd name="T32" fmla="*/ 51 w 1086"/>
                <a:gd name="T33" fmla="*/ 2 h 981"/>
                <a:gd name="T34" fmla="*/ 40 w 1086"/>
                <a:gd name="T35" fmla="*/ 5 h 981"/>
                <a:gd name="T36" fmla="*/ 30 w 1086"/>
                <a:gd name="T37" fmla="*/ 10 h 981"/>
                <a:gd name="T38" fmla="*/ 22 w 1086"/>
                <a:gd name="T39" fmla="*/ 16 h 981"/>
                <a:gd name="T40" fmla="*/ 16 w 1086"/>
                <a:gd name="T41" fmla="*/ 24 h 981"/>
                <a:gd name="T42" fmla="*/ 11 w 1086"/>
                <a:gd name="T43" fmla="*/ 29 h 981"/>
                <a:gd name="T44" fmla="*/ 1 w 1086"/>
                <a:gd name="T45" fmla="*/ 51 h 981"/>
                <a:gd name="T46" fmla="*/ 4 w 1086"/>
                <a:gd name="T47" fmla="*/ 84 h 981"/>
                <a:gd name="T48" fmla="*/ 21 w 1086"/>
                <a:gd name="T49" fmla="*/ 111 h 981"/>
                <a:gd name="T50" fmla="*/ 50 w 1086"/>
                <a:gd name="T51" fmla="*/ 126 h 981"/>
                <a:gd name="T52" fmla="*/ 53 w 1086"/>
                <a:gd name="T53" fmla="*/ 127 h 981"/>
                <a:gd name="T54" fmla="*/ 60 w 1086"/>
                <a:gd name="T55" fmla="*/ 129 h 981"/>
                <a:gd name="T56" fmla="*/ 81 w 1086"/>
                <a:gd name="T57" fmla="*/ 134 h 981"/>
                <a:gd name="T58" fmla="*/ 129 w 1086"/>
                <a:gd name="T59" fmla="*/ 148 h 981"/>
                <a:gd name="T60" fmla="*/ 195 w 1086"/>
                <a:gd name="T61" fmla="*/ 172 h 981"/>
                <a:gd name="T62" fmla="*/ 275 w 1086"/>
                <a:gd name="T63" fmla="*/ 207 h 981"/>
                <a:gd name="T64" fmla="*/ 367 w 1086"/>
                <a:gd name="T65" fmla="*/ 253 h 981"/>
                <a:gd name="T66" fmla="*/ 466 w 1086"/>
                <a:gd name="T67" fmla="*/ 314 h 981"/>
                <a:gd name="T68" fmla="*/ 568 w 1086"/>
                <a:gd name="T69" fmla="*/ 388 h 981"/>
                <a:gd name="T70" fmla="*/ 669 w 1086"/>
                <a:gd name="T71" fmla="*/ 479 h 981"/>
                <a:gd name="T72" fmla="*/ 756 w 1086"/>
                <a:gd name="T73" fmla="*/ 576 h 981"/>
                <a:gd name="T74" fmla="*/ 829 w 1086"/>
                <a:gd name="T75" fmla="*/ 674 h 981"/>
                <a:gd name="T76" fmla="*/ 877 w 1086"/>
                <a:gd name="T77" fmla="*/ 752 h 981"/>
                <a:gd name="T78" fmla="*/ 939 w 1086"/>
                <a:gd name="T79" fmla="*/ 874 h 981"/>
                <a:gd name="T80" fmla="*/ 968 w 1086"/>
                <a:gd name="T81" fmla="*/ 945 h 981"/>
                <a:gd name="T82" fmla="*/ 973 w 1086"/>
                <a:gd name="T83" fmla="*/ 950 h 981"/>
                <a:gd name="T84" fmla="*/ 978 w 1086"/>
                <a:gd name="T85" fmla="*/ 956 h 981"/>
                <a:gd name="T86" fmla="*/ 999 w 1086"/>
                <a:gd name="T87" fmla="*/ 974 h 981"/>
                <a:gd name="T88" fmla="*/ 1025 w 1086"/>
                <a:gd name="T89" fmla="*/ 981 h 981"/>
                <a:gd name="T90" fmla="*/ 1028 w 1086"/>
                <a:gd name="T91" fmla="*/ 981 h 981"/>
                <a:gd name="T92" fmla="*/ 1036 w 1086"/>
                <a:gd name="T93" fmla="*/ 980 h 981"/>
                <a:gd name="T94" fmla="*/ 1047 w 1086"/>
                <a:gd name="T95" fmla="*/ 977 h 981"/>
                <a:gd name="T96" fmla="*/ 1070 w 1086"/>
                <a:gd name="T97" fmla="*/ 961 h 981"/>
                <a:gd name="T98" fmla="*/ 1084 w 1086"/>
                <a:gd name="T99" fmla="*/ 933 h 981"/>
                <a:gd name="T100" fmla="*/ 1083 w 1086"/>
                <a:gd name="T101" fmla="*/ 896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6" h="981">
                  <a:moveTo>
                    <a:pt x="1083" y="896"/>
                  </a:moveTo>
                  <a:lnTo>
                    <a:pt x="1052" y="820"/>
                  </a:lnTo>
                  <a:lnTo>
                    <a:pt x="1019" y="749"/>
                  </a:lnTo>
                  <a:lnTo>
                    <a:pt x="982" y="681"/>
                  </a:lnTo>
                  <a:lnTo>
                    <a:pt x="944" y="618"/>
                  </a:lnTo>
                  <a:lnTo>
                    <a:pt x="904" y="559"/>
                  </a:lnTo>
                  <a:lnTo>
                    <a:pt x="862" y="504"/>
                  </a:lnTo>
                  <a:lnTo>
                    <a:pt x="819" y="452"/>
                  </a:lnTo>
                  <a:lnTo>
                    <a:pt x="774" y="403"/>
                  </a:lnTo>
                  <a:lnTo>
                    <a:pt x="728" y="358"/>
                  </a:lnTo>
                  <a:lnTo>
                    <a:pt x="682" y="317"/>
                  </a:lnTo>
                  <a:lnTo>
                    <a:pt x="635" y="278"/>
                  </a:lnTo>
                  <a:lnTo>
                    <a:pt x="588" y="243"/>
                  </a:lnTo>
                  <a:lnTo>
                    <a:pt x="543" y="211"/>
                  </a:lnTo>
                  <a:lnTo>
                    <a:pt x="497" y="181"/>
                  </a:lnTo>
                  <a:lnTo>
                    <a:pt x="452" y="154"/>
                  </a:lnTo>
                  <a:lnTo>
                    <a:pt x="408" y="130"/>
                  </a:lnTo>
                  <a:lnTo>
                    <a:pt x="360" y="105"/>
                  </a:lnTo>
                  <a:lnTo>
                    <a:pt x="315" y="84"/>
                  </a:lnTo>
                  <a:lnTo>
                    <a:pt x="272" y="65"/>
                  </a:lnTo>
                  <a:lnTo>
                    <a:pt x="233" y="50"/>
                  </a:lnTo>
                  <a:lnTo>
                    <a:pt x="196" y="36"/>
                  </a:lnTo>
                  <a:lnTo>
                    <a:pt x="164" y="26"/>
                  </a:lnTo>
                  <a:lnTo>
                    <a:pt x="136" y="18"/>
                  </a:lnTo>
                  <a:lnTo>
                    <a:pt x="112" y="10"/>
                  </a:lnTo>
                  <a:lnTo>
                    <a:pt x="95" y="6"/>
                  </a:lnTo>
                  <a:lnTo>
                    <a:pt x="81" y="3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69" y="1"/>
                  </a:lnTo>
                  <a:lnTo>
                    <a:pt x="62" y="0"/>
                  </a:lnTo>
                  <a:lnTo>
                    <a:pt x="59" y="1"/>
                  </a:lnTo>
                  <a:lnTo>
                    <a:pt x="55" y="1"/>
                  </a:lnTo>
                  <a:lnTo>
                    <a:pt x="51" y="2"/>
                  </a:lnTo>
                  <a:lnTo>
                    <a:pt x="47" y="3"/>
                  </a:lnTo>
                  <a:lnTo>
                    <a:pt x="40" y="5"/>
                  </a:lnTo>
                  <a:lnTo>
                    <a:pt x="33" y="8"/>
                  </a:lnTo>
                  <a:lnTo>
                    <a:pt x="30" y="10"/>
                  </a:lnTo>
                  <a:lnTo>
                    <a:pt x="26" y="12"/>
                  </a:lnTo>
                  <a:lnTo>
                    <a:pt x="22" y="16"/>
                  </a:lnTo>
                  <a:lnTo>
                    <a:pt x="19" y="20"/>
                  </a:lnTo>
                  <a:lnTo>
                    <a:pt x="16" y="24"/>
                  </a:lnTo>
                  <a:lnTo>
                    <a:pt x="13" y="26"/>
                  </a:lnTo>
                  <a:lnTo>
                    <a:pt x="11" y="29"/>
                  </a:lnTo>
                  <a:lnTo>
                    <a:pt x="5" y="39"/>
                  </a:lnTo>
                  <a:lnTo>
                    <a:pt x="1" y="51"/>
                  </a:lnTo>
                  <a:lnTo>
                    <a:pt x="0" y="69"/>
                  </a:lnTo>
                  <a:lnTo>
                    <a:pt x="4" y="84"/>
                  </a:lnTo>
                  <a:lnTo>
                    <a:pt x="11" y="99"/>
                  </a:lnTo>
                  <a:lnTo>
                    <a:pt x="21" y="111"/>
                  </a:lnTo>
                  <a:lnTo>
                    <a:pt x="34" y="120"/>
                  </a:lnTo>
                  <a:lnTo>
                    <a:pt x="50" y="126"/>
                  </a:lnTo>
                  <a:lnTo>
                    <a:pt x="51" y="126"/>
                  </a:lnTo>
                  <a:lnTo>
                    <a:pt x="53" y="127"/>
                  </a:lnTo>
                  <a:lnTo>
                    <a:pt x="56" y="128"/>
                  </a:lnTo>
                  <a:lnTo>
                    <a:pt x="60" y="129"/>
                  </a:lnTo>
                  <a:lnTo>
                    <a:pt x="64" y="130"/>
                  </a:lnTo>
                  <a:lnTo>
                    <a:pt x="81" y="134"/>
                  </a:lnTo>
                  <a:lnTo>
                    <a:pt x="102" y="140"/>
                  </a:lnTo>
                  <a:lnTo>
                    <a:pt x="129" y="148"/>
                  </a:lnTo>
                  <a:lnTo>
                    <a:pt x="160" y="159"/>
                  </a:lnTo>
                  <a:lnTo>
                    <a:pt x="195" y="172"/>
                  </a:lnTo>
                  <a:lnTo>
                    <a:pt x="234" y="188"/>
                  </a:lnTo>
                  <a:lnTo>
                    <a:pt x="275" y="207"/>
                  </a:lnTo>
                  <a:lnTo>
                    <a:pt x="320" y="228"/>
                  </a:lnTo>
                  <a:lnTo>
                    <a:pt x="367" y="253"/>
                  </a:lnTo>
                  <a:lnTo>
                    <a:pt x="415" y="281"/>
                  </a:lnTo>
                  <a:lnTo>
                    <a:pt x="466" y="314"/>
                  </a:lnTo>
                  <a:lnTo>
                    <a:pt x="517" y="349"/>
                  </a:lnTo>
                  <a:lnTo>
                    <a:pt x="568" y="388"/>
                  </a:lnTo>
                  <a:lnTo>
                    <a:pt x="618" y="432"/>
                  </a:lnTo>
                  <a:lnTo>
                    <a:pt x="669" y="479"/>
                  </a:lnTo>
                  <a:lnTo>
                    <a:pt x="719" y="531"/>
                  </a:lnTo>
                  <a:lnTo>
                    <a:pt x="756" y="576"/>
                  </a:lnTo>
                  <a:lnTo>
                    <a:pt x="794" y="624"/>
                  </a:lnTo>
                  <a:lnTo>
                    <a:pt x="829" y="674"/>
                  </a:lnTo>
                  <a:lnTo>
                    <a:pt x="853" y="712"/>
                  </a:lnTo>
                  <a:lnTo>
                    <a:pt x="877" y="752"/>
                  </a:lnTo>
                  <a:lnTo>
                    <a:pt x="909" y="812"/>
                  </a:lnTo>
                  <a:lnTo>
                    <a:pt x="939" y="874"/>
                  </a:lnTo>
                  <a:lnTo>
                    <a:pt x="967" y="941"/>
                  </a:lnTo>
                  <a:lnTo>
                    <a:pt x="968" y="945"/>
                  </a:lnTo>
                  <a:lnTo>
                    <a:pt x="971" y="947"/>
                  </a:lnTo>
                  <a:lnTo>
                    <a:pt x="973" y="950"/>
                  </a:lnTo>
                  <a:lnTo>
                    <a:pt x="975" y="953"/>
                  </a:lnTo>
                  <a:lnTo>
                    <a:pt x="978" y="956"/>
                  </a:lnTo>
                  <a:lnTo>
                    <a:pt x="988" y="967"/>
                  </a:lnTo>
                  <a:lnTo>
                    <a:pt x="999" y="974"/>
                  </a:lnTo>
                  <a:lnTo>
                    <a:pt x="1011" y="980"/>
                  </a:lnTo>
                  <a:lnTo>
                    <a:pt x="1025" y="981"/>
                  </a:lnTo>
                  <a:lnTo>
                    <a:pt x="1025" y="981"/>
                  </a:lnTo>
                  <a:lnTo>
                    <a:pt x="1028" y="981"/>
                  </a:lnTo>
                  <a:lnTo>
                    <a:pt x="1032" y="980"/>
                  </a:lnTo>
                  <a:lnTo>
                    <a:pt x="1036" y="980"/>
                  </a:lnTo>
                  <a:lnTo>
                    <a:pt x="1042" y="979"/>
                  </a:lnTo>
                  <a:lnTo>
                    <a:pt x="1047" y="977"/>
                  </a:lnTo>
                  <a:lnTo>
                    <a:pt x="1059" y="971"/>
                  </a:lnTo>
                  <a:lnTo>
                    <a:pt x="1070" y="961"/>
                  </a:lnTo>
                  <a:lnTo>
                    <a:pt x="1077" y="950"/>
                  </a:lnTo>
                  <a:lnTo>
                    <a:pt x="1084" y="933"/>
                  </a:lnTo>
                  <a:lnTo>
                    <a:pt x="1086" y="915"/>
                  </a:lnTo>
                  <a:lnTo>
                    <a:pt x="1083" y="89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35"/>
            <p:cNvSpPr>
              <a:spLocks noEditPoints="1"/>
            </p:cNvSpPr>
            <p:nvPr/>
          </p:nvSpPr>
          <p:spPr bwMode="auto">
            <a:xfrm>
              <a:off x="11177588" y="5392738"/>
              <a:ext cx="814388" cy="823912"/>
            </a:xfrm>
            <a:custGeom>
              <a:avLst/>
              <a:gdLst>
                <a:gd name="T0" fmla="*/ 2494 w 3074"/>
                <a:gd name="T1" fmla="*/ 354 h 3117"/>
                <a:gd name="T2" fmla="*/ 2184 w 3074"/>
                <a:gd name="T3" fmla="*/ 150 h 3117"/>
                <a:gd name="T4" fmla="*/ 1827 w 3074"/>
                <a:gd name="T5" fmla="*/ 28 h 3117"/>
                <a:gd name="T6" fmla="*/ 1440 w 3074"/>
                <a:gd name="T7" fmla="*/ 3 h 3117"/>
                <a:gd name="T8" fmla="*/ 1064 w 3074"/>
                <a:gd name="T9" fmla="*/ 78 h 3117"/>
                <a:gd name="T10" fmla="*/ 729 w 3074"/>
                <a:gd name="T11" fmla="*/ 243 h 3117"/>
                <a:gd name="T12" fmla="*/ 447 w 3074"/>
                <a:gd name="T13" fmla="*/ 484 h 3117"/>
                <a:gd name="T14" fmla="*/ 299 w 3074"/>
                <a:gd name="T15" fmla="*/ 668 h 3117"/>
                <a:gd name="T16" fmla="*/ 113 w 3074"/>
                <a:gd name="T17" fmla="*/ 1000 h 3117"/>
                <a:gd name="T18" fmla="*/ 13 w 3074"/>
                <a:gd name="T19" fmla="*/ 1377 h 3117"/>
                <a:gd name="T20" fmla="*/ 13 w 3074"/>
                <a:gd name="T21" fmla="*/ 1778 h 3117"/>
                <a:gd name="T22" fmla="*/ 112 w 3074"/>
                <a:gd name="T23" fmla="*/ 2155 h 3117"/>
                <a:gd name="T24" fmla="*/ 297 w 3074"/>
                <a:gd name="T25" fmla="*/ 2486 h 3117"/>
                <a:gd name="T26" fmla="*/ 555 w 3074"/>
                <a:gd name="T27" fmla="*/ 2762 h 3117"/>
                <a:gd name="T28" fmla="*/ 873 w 3074"/>
                <a:gd name="T29" fmla="*/ 2966 h 3117"/>
                <a:gd name="T30" fmla="*/ 1239 w 3074"/>
                <a:gd name="T31" fmla="*/ 3088 h 3117"/>
                <a:gd name="T32" fmla="*/ 1638 w 3074"/>
                <a:gd name="T33" fmla="*/ 3114 h 3117"/>
                <a:gd name="T34" fmla="*/ 2022 w 3074"/>
                <a:gd name="T35" fmla="*/ 3038 h 3117"/>
                <a:gd name="T36" fmla="*/ 2367 w 3074"/>
                <a:gd name="T37" fmla="*/ 2874 h 3117"/>
                <a:gd name="T38" fmla="*/ 2656 w 3074"/>
                <a:gd name="T39" fmla="*/ 2632 h 3117"/>
                <a:gd name="T40" fmla="*/ 2879 w 3074"/>
                <a:gd name="T41" fmla="*/ 2328 h 3117"/>
                <a:gd name="T42" fmla="*/ 3023 w 3074"/>
                <a:gd name="T43" fmla="*/ 1972 h 3117"/>
                <a:gd name="T44" fmla="*/ 3074 w 3074"/>
                <a:gd name="T45" fmla="*/ 1578 h 3117"/>
                <a:gd name="T46" fmla="*/ 3023 w 3074"/>
                <a:gd name="T47" fmla="*/ 1187 h 3117"/>
                <a:gd name="T48" fmla="*/ 2881 w 3074"/>
                <a:gd name="T49" fmla="*/ 833 h 3117"/>
                <a:gd name="T50" fmla="*/ 2706 w 3074"/>
                <a:gd name="T51" fmla="*/ 576 h 3117"/>
                <a:gd name="T52" fmla="*/ 1353 w 3074"/>
                <a:gd name="T53" fmla="*/ 2867 h 3117"/>
                <a:gd name="T54" fmla="*/ 1011 w 3074"/>
                <a:gd name="T55" fmla="*/ 2769 h 3117"/>
                <a:gd name="T56" fmla="*/ 715 w 3074"/>
                <a:gd name="T57" fmla="*/ 2586 h 3117"/>
                <a:gd name="T58" fmla="*/ 478 w 3074"/>
                <a:gd name="T59" fmla="*/ 2333 h 3117"/>
                <a:gd name="T60" fmla="*/ 314 w 3074"/>
                <a:gd name="T61" fmla="*/ 2022 h 3117"/>
                <a:gd name="T62" fmla="*/ 240 w 3074"/>
                <a:gd name="T63" fmla="*/ 1671 h 3117"/>
                <a:gd name="T64" fmla="*/ 265 w 3074"/>
                <a:gd name="T65" fmla="*/ 1305 h 3117"/>
                <a:gd name="T66" fmla="*/ 386 w 3074"/>
                <a:gd name="T67" fmla="*/ 973 h 3117"/>
                <a:gd name="T68" fmla="*/ 588 w 3074"/>
                <a:gd name="T69" fmla="*/ 689 h 3117"/>
                <a:gd name="T70" fmla="*/ 857 w 3074"/>
                <a:gd name="T71" fmla="*/ 469 h 3117"/>
                <a:gd name="T72" fmla="*/ 1177 w 3074"/>
                <a:gd name="T73" fmla="*/ 327 h 3117"/>
                <a:gd name="T74" fmla="*/ 1537 w 3074"/>
                <a:gd name="T75" fmla="*/ 277 h 3117"/>
                <a:gd name="T76" fmla="*/ 1897 w 3074"/>
                <a:gd name="T77" fmla="*/ 327 h 3117"/>
                <a:gd name="T78" fmla="*/ 2217 w 3074"/>
                <a:gd name="T79" fmla="*/ 469 h 3117"/>
                <a:gd name="T80" fmla="*/ 2486 w 3074"/>
                <a:gd name="T81" fmla="*/ 689 h 3117"/>
                <a:gd name="T82" fmla="*/ 2688 w 3074"/>
                <a:gd name="T83" fmla="*/ 973 h 3117"/>
                <a:gd name="T84" fmla="*/ 2809 w 3074"/>
                <a:gd name="T85" fmla="*/ 1305 h 3117"/>
                <a:gd name="T86" fmla="*/ 2835 w 3074"/>
                <a:gd name="T87" fmla="*/ 1671 h 3117"/>
                <a:gd name="T88" fmla="*/ 2759 w 3074"/>
                <a:gd name="T89" fmla="*/ 2022 h 3117"/>
                <a:gd name="T90" fmla="*/ 2596 w 3074"/>
                <a:gd name="T91" fmla="*/ 2333 h 3117"/>
                <a:gd name="T92" fmla="*/ 2360 w 3074"/>
                <a:gd name="T93" fmla="*/ 2586 h 3117"/>
                <a:gd name="T94" fmla="*/ 2063 w 3074"/>
                <a:gd name="T95" fmla="*/ 2769 h 3117"/>
                <a:gd name="T96" fmla="*/ 1721 w 3074"/>
                <a:gd name="T97" fmla="*/ 2867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74" h="3117">
                  <a:moveTo>
                    <a:pt x="2689" y="554"/>
                  </a:moveTo>
                  <a:lnTo>
                    <a:pt x="2628" y="484"/>
                  </a:lnTo>
                  <a:lnTo>
                    <a:pt x="2564" y="417"/>
                  </a:lnTo>
                  <a:lnTo>
                    <a:pt x="2494" y="354"/>
                  </a:lnTo>
                  <a:lnTo>
                    <a:pt x="2422" y="296"/>
                  </a:lnTo>
                  <a:lnTo>
                    <a:pt x="2346" y="243"/>
                  </a:lnTo>
                  <a:lnTo>
                    <a:pt x="2266" y="194"/>
                  </a:lnTo>
                  <a:lnTo>
                    <a:pt x="2184" y="150"/>
                  </a:lnTo>
                  <a:lnTo>
                    <a:pt x="2099" y="111"/>
                  </a:lnTo>
                  <a:lnTo>
                    <a:pt x="2011" y="78"/>
                  </a:lnTo>
                  <a:lnTo>
                    <a:pt x="1921" y="50"/>
                  </a:lnTo>
                  <a:lnTo>
                    <a:pt x="1827" y="28"/>
                  </a:lnTo>
                  <a:lnTo>
                    <a:pt x="1733" y="12"/>
                  </a:lnTo>
                  <a:lnTo>
                    <a:pt x="1636" y="3"/>
                  </a:lnTo>
                  <a:lnTo>
                    <a:pt x="1537" y="0"/>
                  </a:lnTo>
                  <a:lnTo>
                    <a:pt x="1440" y="3"/>
                  </a:lnTo>
                  <a:lnTo>
                    <a:pt x="1342" y="12"/>
                  </a:lnTo>
                  <a:lnTo>
                    <a:pt x="1248" y="28"/>
                  </a:lnTo>
                  <a:lnTo>
                    <a:pt x="1154" y="50"/>
                  </a:lnTo>
                  <a:lnTo>
                    <a:pt x="1064" y="78"/>
                  </a:lnTo>
                  <a:lnTo>
                    <a:pt x="976" y="111"/>
                  </a:lnTo>
                  <a:lnTo>
                    <a:pt x="891" y="150"/>
                  </a:lnTo>
                  <a:lnTo>
                    <a:pt x="808" y="194"/>
                  </a:lnTo>
                  <a:lnTo>
                    <a:pt x="729" y="243"/>
                  </a:lnTo>
                  <a:lnTo>
                    <a:pt x="653" y="296"/>
                  </a:lnTo>
                  <a:lnTo>
                    <a:pt x="581" y="354"/>
                  </a:lnTo>
                  <a:lnTo>
                    <a:pt x="511" y="417"/>
                  </a:lnTo>
                  <a:lnTo>
                    <a:pt x="447" y="484"/>
                  </a:lnTo>
                  <a:lnTo>
                    <a:pt x="386" y="554"/>
                  </a:lnTo>
                  <a:lnTo>
                    <a:pt x="371" y="573"/>
                  </a:lnTo>
                  <a:lnTo>
                    <a:pt x="358" y="593"/>
                  </a:lnTo>
                  <a:lnTo>
                    <a:pt x="299" y="668"/>
                  </a:lnTo>
                  <a:lnTo>
                    <a:pt x="245" y="745"/>
                  </a:lnTo>
                  <a:lnTo>
                    <a:pt x="196" y="827"/>
                  </a:lnTo>
                  <a:lnTo>
                    <a:pt x="151" y="913"/>
                  </a:lnTo>
                  <a:lnTo>
                    <a:pt x="113" y="1000"/>
                  </a:lnTo>
                  <a:lnTo>
                    <a:pt x="79" y="1090"/>
                  </a:lnTo>
                  <a:lnTo>
                    <a:pt x="52" y="1184"/>
                  </a:lnTo>
                  <a:lnTo>
                    <a:pt x="29" y="1279"/>
                  </a:lnTo>
                  <a:lnTo>
                    <a:pt x="13" y="1377"/>
                  </a:lnTo>
                  <a:lnTo>
                    <a:pt x="3" y="1477"/>
                  </a:lnTo>
                  <a:lnTo>
                    <a:pt x="0" y="1578"/>
                  </a:lnTo>
                  <a:lnTo>
                    <a:pt x="3" y="1680"/>
                  </a:lnTo>
                  <a:lnTo>
                    <a:pt x="13" y="1778"/>
                  </a:lnTo>
                  <a:lnTo>
                    <a:pt x="29" y="1876"/>
                  </a:lnTo>
                  <a:lnTo>
                    <a:pt x="51" y="1972"/>
                  </a:lnTo>
                  <a:lnTo>
                    <a:pt x="79" y="2065"/>
                  </a:lnTo>
                  <a:lnTo>
                    <a:pt x="112" y="2155"/>
                  </a:lnTo>
                  <a:lnTo>
                    <a:pt x="150" y="2242"/>
                  </a:lnTo>
                  <a:lnTo>
                    <a:pt x="194" y="2328"/>
                  </a:lnTo>
                  <a:lnTo>
                    <a:pt x="243" y="2409"/>
                  </a:lnTo>
                  <a:lnTo>
                    <a:pt x="297" y="2486"/>
                  </a:lnTo>
                  <a:lnTo>
                    <a:pt x="355" y="2561"/>
                  </a:lnTo>
                  <a:lnTo>
                    <a:pt x="418" y="2632"/>
                  </a:lnTo>
                  <a:lnTo>
                    <a:pt x="484" y="2699"/>
                  </a:lnTo>
                  <a:lnTo>
                    <a:pt x="555" y="2762"/>
                  </a:lnTo>
                  <a:lnTo>
                    <a:pt x="630" y="2820"/>
                  </a:lnTo>
                  <a:lnTo>
                    <a:pt x="707" y="2874"/>
                  </a:lnTo>
                  <a:lnTo>
                    <a:pt x="789" y="2923"/>
                  </a:lnTo>
                  <a:lnTo>
                    <a:pt x="873" y="2966"/>
                  </a:lnTo>
                  <a:lnTo>
                    <a:pt x="961" y="3005"/>
                  </a:lnTo>
                  <a:lnTo>
                    <a:pt x="1052" y="3038"/>
                  </a:lnTo>
                  <a:lnTo>
                    <a:pt x="1144" y="3066"/>
                  </a:lnTo>
                  <a:lnTo>
                    <a:pt x="1239" y="3088"/>
                  </a:lnTo>
                  <a:lnTo>
                    <a:pt x="1337" y="3104"/>
                  </a:lnTo>
                  <a:lnTo>
                    <a:pt x="1435" y="3114"/>
                  </a:lnTo>
                  <a:lnTo>
                    <a:pt x="1537" y="3117"/>
                  </a:lnTo>
                  <a:lnTo>
                    <a:pt x="1638" y="3114"/>
                  </a:lnTo>
                  <a:lnTo>
                    <a:pt x="1737" y="3104"/>
                  </a:lnTo>
                  <a:lnTo>
                    <a:pt x="1835" y="3088"/>
                  </a:lnTo>
                  <a:lnTo>
                    <a:pt x="1930" y="3066"/>
                  </a:lnTo>
                  <a:lnTo>
                    <a:pt x="2022" y="3038"/>
                  </a:lnTo>
                  <a:lnTo>
                    <a:pt x="2113" y="3005"/>
                  </a:lnTo>
                  <a:lnTo>
                    <a:pt x="2201" y="2966"/>
                  </a:lnTo>
                  <a:lnTo>
                    <a:pt x="2285" y="2923"/>
                  </a:lnTo>
                  <a:lnTo>
                    <a:pt x="2367" y="2874"/>
                  </a:lnTo>
                  <a:lnTo>
                    <a:pt x="2445" y="2820"/>
                  </a:lnTo>
                  <a:lnTo>
                    <a:pt x="2519" y="2762"/>
                  </a:lnTo>
                  <a:lnTo>
                    <a:pt x="2590" y="2699"/>
                  </a:lnTo>
                  <a:lnTo>
                    <a:pt x="2656" y="2632"/>
                  </a:lnTo>
                  <a:lnTo>
                    <a:pt x="2720" y="2561"/>
                  </a:lnTo>
                  <a:lnTo>
                    <a:pt x="2778" y="2486"/>
                  </a:lnTo>
                  <a:lnTo>
                    <a:pt x="2830" y="2409"/>
                  </a:lnTo>
                  <a:lnTo>
                    <a:pt x="2879" y="2328"/>
                  </a:lnTo>
                  <a:lnTo>
                    <a:pt x="2924" y="2242"/>
                  </a:lnTo>
                  <a:lnTo>
                    <a:pt x="2962" y="2155"/>
                  </a:lnTo>
                  <a:lnTo>
                    <a:pt x="2995" y="2065"/>
                  </a:lnTo>
                  <a:lnTo>
                    <a:pt x="3023" y="1972"/>
                  </a:lnTo>
                  <a:lnTo>
                    <a:pt x="3045" y="1876"/>
                  </a:lnTo>
                  <a:lnTo>
                    <a:pt x="3061" y="1778"/>
                  </a:lnTo>
                  <a:lnTo>
                    <a:pt x="3070" y="1680"/>
                  </a:lnTo>
                  <a:lnTo>
                    <a:pt x="3074" y="1578"/>
                  </a:lnTo>
                  <a:lnTo>
                    <a:pt x="3070" y="1477"/>
                  </a:lnTo>
                  <a:lnTo>
                    <a:pt x="3061" y="1379"/>
                  </a:lnTo>
                  <a:lnTo>
                    <a:pt x="3045" y="1282"/>
                  </a:lnTo>
                  <a:lnTo>
                    <a:pt x="3023" y="1187"/>
                  </a:lnTo>
                  <a:lnTo>
                    <a:pt x="2996" y="1094"/>
                  </a:lnTo>
                  <a:lnTo>
                    <a:pt x="2963" y="1004"/>
                  </a:lnTo>
                  <a:lnTo>
                    <a:pt x="2925" y="917"/>
                  </a:lnTo>
                  <a:lnTo>
                    <a:pt x="2881" y="833"/>
                  </a:lnTo>
                  <a:lnTo>
                    <a:pt x="2834" y="752"/>
                  </a:lnTo>
                  <a:lnTo>
                    <a:pt x="2780" y="674"/>
                  </a:lnTo>
                  <a:lnTo>
                    <a:pt x="2723" y="599"/>
                  </a:lnTo>
                  <a:lnTo>
                    <a:pt x="2706" y="576"/>
                  </a:lnTo>
                  <a:lnTo>
                    <a:pt x="2689" y="554"/>
                  </a:lnTo>
                  <a:close/>
                  <a:moveTo>
                    <a:pt x="1537" y="2880"/>
                  </a:moveTo>
                  <a:lnTo>
                    <a:pt x="1445" y="2877"/>
                  </a:lnTo>
                  <a:lnTo>
                    <a:pt x="1353" y="2867"/>
                  </a:lnTo>
                  <a:lnTo>
                    <a:pt x="1264" y="2851"/>
                  </a:lnTo>
                  <a:lnTo>
                    <a:pt x="1177" y="2829"/>
                  </a:lnTo>
                  <a:lnTo>
                    <a:pt x="1093" y="2802"/>
                  </a:lnTo>
                  <a:lnTo>
                    <a:pt x="1011" y="2769"/>
                  </a:lnTo>
                  <a:lnTo>
                    <a:pt x="932" y="2730"/>
                  </a:lnTo>
                  <a:lnTo>
                    <a:pt x="857" y="2687"/>
                  </a:lnTo>
                  <a:lnTo>
                    <a:pt x="784" y="2639"/>
                  </a:lnTo>
                  <a:lnTo>
                    <a:pt x="715" y="2586"/>
                  </a:lnTo>
                  <a:lnTo>
                    <a:pt x="649" y="2529"/>
                  </a:lnTo>
                  <a:lnTo>
                    <a:pt x="588" y="2467"/>
                  </a:lnTo>
                  <a:lnTo>
                    <a:pt x="530" y="2401"/>
                  </a:lnTo>
                  <a:lnTo>
                    <a:pt x="478" y="2333"/>
                  </a:lnTo>
                  <a:lnTo>
                    <a:pt x="429" y="2260"/>
                  </a:lnTo>
                  <a:lnTo>
                    <a:pt x="386" y="2183"/>
                  </a:lnTo>
                  <a:lnTo>
                    <a:pt x="347" y="2104"/>
                  </a:lnTo>
                  <a:lnTo>
                    <a:pt x="314" y="2022"/>
                  </a:lnTo>
                  <a:lnTo>
                    <a:pt x="287" y="1938"/>
                  </a:lnTo>
                  <a:lnTo>
                    <a:pt x="265" y="1851"/>
                  </a:lnTo>
                  <a:lnTo>
                    <a:pt x="250" y="1762"/>
                  </a:lnTo>
                  <a:lnTo>
                    <a:pt x="240" y="1671"/>
                  </a:lnTo>
                  <a:lnTo>
                    <a:pt x="236" y="1578"/>
                  </a:lnTo>
                  <a:lnTo>
                    <a:pt x="240" y="1486"/>
                  </a:lnTo>
                  <a:lnTo>
                    <a:pt x="250" y="1394"/>
                  </a:lnTo>
                  <a:lnTo>
                    <a:pt x="265" y="1305"/>
                  </a:lnTo>
                  <a:lnTo>
                    <a:pt x="287" y="1219"/>
                  </a:lnTo>
                  <a:lnTo>
                    <a:pt x="314" y="1134"/>
                  </a:lnTo>
                  <a:lnTo>
                    <a:pt x="347" y="1052"/>
                  </a:lnTo>
                  <a:lnTo>
                    <a:pt x="386" y="973"/>
                  </a:lnTo>
                  <a:lnTo>
                    <a:pt x="429" y="897"/>
                  </a:lnTo>
                  <a:lnTo>
                    <a:pt x="478" y="824"/>
                  </a:lnTo>
                  <a:lnTo>
                    <a:pt x="530" y="755"/>
                  </a:lnTo>
                  <a:lnTo>
                    <a:pt x="588" y="689"/>
                  </a:lnTo>
                  <a:lnTo>
                    <a:pt x="649" y="628"/>
                  </a:lnTo>
                  <a:lnTo>
                    <a:pt x="715" y="571"/>
                  </a:lnTo>
                  <a:lnTo>
                    <a:pt x="784" y="518"/>
                  </a:lnTo>
                  <a:lnTo>
                    <a:pt x="857" y="469"/>
                  </a:lnTo>
                  <a:lnTo>
                    <a:pt x="932" y="427"/>
                  </a:lnTo>
                  <a:lnTo>
                    <a:pt x="1011" y="388"/>
                  </a:lnTo>
                  <a:lnTo>
                    <a:pt x="1093" y="355"/>
                  </a:lnTo>
                  <a:lnTo>
                    <a:pt x="1177" y="327"/>
                  </a:lnTo>
                  <a:lnTo>
                    <a:pt x="1264" y="305"/>
                  </a:lnTo>
                  <a:lnTo>
                    <a:pt x="1353" y="290"/>
                  </a:lnTo>
                  <a:lnTo>
                    <a:pt x="1445" y="280"/>
                  </a:lnTo>
                  <a:lnTo>
                    <a:pt x="1537" y="277"/>
                  </a:lnTo>
                  <a:lnTo>
                    <a:pt x="1629" y="280"/>
                  </a:lnTo>
                  <a:lnTo>
                    <a:pt x="1721" y="290"/>
                  </a:lnTo>
                  <a:lnTo>
                    <a:pt x="1810" y="305"/>
                  </a:lnTo>
                  <a:lnTo>
                    <a:pt x="1897" y="327"/>
                  </a:lnTo>
                  <a:lnTo>
                    <a:pt x="1981" y="355"/>
                  </a:lnTo>
                  <a:lnTo>
                    <a:pt x="2063" y="388"/>
                  </a:lnTo>
                  <a:lnTo>
                    <a:pt x="2142" y="427"/>
                  </a:lnTo>
                  <a:lnTo>
                    <a:pt x="2217" y="469"/>
                  </a:lnTo>
                  <a:lnTo>
                    <a:pt x="2290" y="518"/>
                  </a:lnTo>
                  <a:lnTo>
                    <a:pt x="2360" y="571"/>
                  </a:lnTo>
                  <a:lnTo>
                    <a:pt x="2425" y="628"/>
                  </a:lnTo>
                  <a:lnTo>
                    <a:pt x="2486" y="689"/>
                  </a:lnTo>
                  <a:lnTo>
                    <a:pt x="2543" y="755"/>
                  </a:lnTo>
                  <a:lnTo>
                    <a:pt x="2596" y="824"/>
                  </a:lnTo>
                  <a:lnTo>
                    <a:pt x="2645" y="897"/>
                  </a:lnTo>
                  <a:lnTo>
                    <a:pt x="2688" y="973"/>
                  </a:lnTo>
                  <a:lnTo>
                    <a:pt x="2727" y="1052"/>
                  </a:lnTo>
                  <a:lnTo>
                    <a:pt x="2759" y="1134"/>
                  </a:lnTo>
                  <a:lnTo>
                    <a:pt x="2787" y="1219"/>
                  </a:lnTo>
                  <a:lnTo>
                    <a:pt x="2809" y="1305"/>
                  </a:lnTo>
                  <a:lnTo>
                    <a:pt x="2824" y="1394"/>
                  </a:lnTo>
                  <a:lnTo>
                    <a:pt x="2835" y="1486"/>
                  </a:lnTo>
                  <a:lnTo>
                    <a:pt x="2838" y="1578"/>
                  </a:lnTo>
                  <a:lnTo>
                    <a:pt x="2835" y="1671"/>
                  </a:lnTo>
                  <a:lnTo>
                    <a:pt x="2824" y="1762"/>
                  </a:lnTo>
                  <a:lnTo>
                    <a:pt x="2809" y="1851"/>
                  </a:lnTo>
                  <a:lnTo>
                    <a:pt x="2787" y="1938"/>
                  </a:lnTo>
                  <a:lnTo>
                    <a:pt x="2759" y="2022"/>
                  </a:lnTo>
                  <a:lnTo>
                    <a:pt x="2727" y="2104"/>
                  </a:lnTo>
                  <a:lnTo>
                    <a:pt x="2688" y="2183"/>
                  </a:lnTo>
                  <a:lnTo>
                    <a:pt x="2645" y="2260"/>
                  </a:lnTo>
                  <a:lnTo>
                    <a:pt x="2596" y="2333"/>
                  </a:lnTo>
                  <a:lnTo>
                    <a:pt x="2543" y="2401"/>
                  </a:lnTo>
                  <a:lnTo>
                    <a:pt x="2486" y="2467"/>
                  </a:lnTo>
                  <a:lnTo>
                    <a:pt x="2425" y="2529"/>
                  </a:lnTo>
                  <a:lnTo>
                    <a:pt x="2360" y="2586"/>
                  </a:lnTo>
                  <a:lnTo>
                    <a:pt x="2290" y="2639"/>
                  </a:lnTo>
                  <a:lnTo>
                    <a:pt x="2217" y="2687"/>
                  </a:lnTo>
                  <a:lnTo>
                    <a:pt x="2142" y="2730"/>
                  </a:lnTo>
                  <a:lnTo>
                    <a:pt x="2063" y="2769"/>
                  </a:lnTo>
                  <a:lnTo>
                    <a:pt x="1981" y="2802"/>
                  </a:lnTo>
                  <a:lnTo>
                    <a:pt x="1897" y="2829"/>
                  </a:lnTo>
                  <a:lnTo>
                    <a:pt x="1810" y="2851"/>
                  </a:lnTo>
                  <a:lnTo>
                    <a:pt x="1721" y="2867"/>
                  </a:lnTo>
                  <a:lnTo>
                    <a:pt x="1629" y="2877"/>
                  </a:lnTo>
                  <a:lnTo>
                    <a:pt x="1537" y="288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473817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1849</Words>
  <Application>Microsoft Office PowerPoint</Application>
  <PresentationFormat>自定义</PresentationFormat>
  <Paragraphs>141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微软雅黑 Light</vt:lpstr>
      <vt:lpstr>Wingdings</vt:lpstr>
      <vt:lpstr>等线</vt:lpstr>
      <vt:lpstr>等线 Light</vt:lpstr>
      <vt:lpstr>Calibri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蓝色iOS</dc:title>
  <dc:creator>第一PPT</dc:creator>
  <cp:keywords>www.1ppt.com</cp:keywords>
  <cp:lastModifiedBy>Windows User</cp:lastModifiedBy>
  <cp:revision>46</cp:revision>
  <dcterms:created xsi:type="dcterms:W3CDTF">2016-06-25T03:01:16Z</dcterms:created>
  <dcterms:modified xsi:type="dcterms:W3CDTF">2018-06-12T00:56:04Z</dcterms:modified>
</cp:coreProperties>
</file>