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864-A0EE-47D3-B9CF-784C82F0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Capstone project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A5A08DB-0C9A-4A98-B01A-9E85A788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33747" cy="4023360"/>
          </a:xfrm>
        </p:spPr>
        <p:txBody>
          <a:bodyPr>
            <a:normAutofit/>
          </a:bodyPr>
          <a:lstStyle/>
          <a:p>
            <a:r>
              <a:rPr lang="en-US" dirty="0"/>
              <a:t>COVID-19 Policies</a:t>
            </a:r>
          </a:p>
          <a:p>
            <a:pPr lvl="1"/>
            <a:r>
              <a:rPr lang="en-US" dirty="0"/>
              <a:t>Stay in home order</a:t>
            </a:r>
          </a:p>
          <a:p>
            <a:pPr lvl="1"/>
            <a:r>
              <a:rPr lang="en-US" dirty="0"/>
              <a:t>Face masks</a:t>
            </a:r>
          </a:p>
          <a:p>
            <a:pPr lvl="1"/>
            <a:r>
              <a:rPr lang="en-US" dirty="0"/>
              <a:t>Reopening strategies</a:t>
            </a: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Johns Hopkins University</a:t>
            </a:r>
          </a:p>
          <a:p>
            <a:pPr lvl="1"/>
            <a:r>
              <a:rPr lang="en-US" dirty="0"/>
              <a:t>Google trends API</a:t>
            </a:r>
          </a:p>
          <a:p>
            <a:pPr lvl="1"/>
            <a:r>
              <a:rPr lang="en-US" dirty="0"/>
              <a:t> National Governor’s Association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Time-lagged cross-correlation</a:t>
            </a:r>
          </a:p>
          <a:p>
            <a:pPr lvl="1"/>
            <a:r>
              <a:rPr lang="en-US" dirty="0"/>
              <a:t>Regression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87E8F099-FF95-4BE1-9284-AECD9C33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26" y="41608"/>
            <a:ext cx="4833747" cy="3226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E76B1-A010-435D-804A-B1560E04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25" y="3367253"/>
            <a:ext cx="4833747" cy="33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62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Capstone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Wei Wang</dc:creator>
  <cp:lastModifiedBy>Wei Wang</cp:lastModifiedBy>
  <cp:revision>6</cp:revision>
  <dcterms:created xsi:type="dcterms:W3CDTF">2020-07-14T10:59:36Z</dcterms:created>
  <dcterms:modified xsi:type="dcterms:W3CDTF">2020-07-14T17:48:01Z</dcterms:modified>
</cp:coreProperties>
</file>