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56"/>
  </p:notesMasterIdLst>
  <p:sldIdLst>
    <p:sldId id="258" r:id="rId3"/>
    <p:sldId id="259" r:id="rId4"/>
    <p:sldId id="296" r:id="rId5"/>
    <p:sldId id="314" r:id="rId6"/>
    <p:sldId id="329" r:id="rId7"/>
    <p:sldId id="398" r:id="rId8"/>
    <p:sldId id="426" r:id="rId9"/>
    <p:sldId id="427" r:id="rId10"/>
    <p:sldId id="457" r:id="rId11"/>
    <p:sldId id="405" r:id="rId12"/>
    <p:sldId id="406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338" r:id="rId22"/>
    <p:sldId id="339" r:id="rId23"/>
    <p:sldId id="436" r:id="rId24"/>
    <p:sldId id="466" r:id="rId25"/>
    <p:sldId id="467" r:id="rId26"/>
    <p:sldId id="468" r:id="rId27"/>
    <p:sldId id="469" r:id="rId28"/>
    <p:sldId id="470" r:id="rId29"/>
    <p:sldId id="366" r:id="rId30"/>
    <p:sldId id="367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90" r:id="rId50"/>
    <p:sldId id="491" r:id="rId51"/>
    <p:sldId id="492" r:id="rId52"/>
    <p:sldId id="299" r:id="rId53"/>
    <p:sldId id="291" r:id="rId54"/>
    <p:sldId id="30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Day03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451966" y="3297697"/>
            <a:ext cx="3281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26352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Feign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替换原有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RestTemplate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的调用方式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对负载均衡的支持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本身已经集成了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依赖和自动配置，因此我们不需要额外引入依赖，可以通过 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ribbon.xx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来进 行全局配置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也可以通过服务名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.ribbon.xx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来对指定服务进行细节配置配置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默认的请求处理超时时长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，有时候我们的业务确实执行的需要一定时间，那么此时我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们就需要调整请求处理超时时长，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自己有超时设置，如果配置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的超时，则会以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的为准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对负载均衡的支持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" y="1415415"/>
            <a:ext cx="981837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903324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客户端工程配置文件（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application.yml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）中开启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对熔断器的支持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291" y="2249870"/>
            <a:ext cx="5955418" cy="12383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476" y="3767907"/>
            <a:ext cx="6853158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的超时时长设置那其实就上面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的超时时长设置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超时设置（就按照之前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设置的方式就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OK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956846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(1)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之后，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中的方法都会被进行一个管理了，一旦出现问题就进入对应的回退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逻辑处理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针对超时这一点，当前有两个超时时间设置（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Feign/Hystrix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），熔断的时候是根据这两个时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间的最小值来进行的，即处理时长超过最短的那个超时时间了就熔断进入回退降级逻辑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00" y="1687541"/>
            <a:ext cx="9641739" cy="41349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6476" y="1488337"/>
            <a:ext cx="621195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自定义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FallBack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处理类（需要实现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29000"/>
          <a:stretch>
            <a:fillRect/>
          </a:stretch>
        </p:blipFill>
        <p:spPr>
          <a:xfrm>
            <a:off x="1924050" y="2348865"/>
            <a:ext cx="8744585" cy="3348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04" y="1988021"/>
            <a:ext cx="8897732" cy="36213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对请求和响应压缩的支持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6476" y="1488337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支持对请求和响应进行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GZIP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压缩，以减少通信过程中的性能损耗。通过下面的参数即可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开启请求与响应的压缩功能：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67" y="2688302"/>
            <a:ext cx="9171865" cy="2844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41961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65848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455177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远程调用组件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675321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网关组件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GateWay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网关组件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26157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16832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30604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1213101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209392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213869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300693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3051718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31" name="椭圆 30"/>
          <p:cNvSpPr/>
          <p:nvPr/>
        </p:nvSpPr>
        <p:spPr>
          <a:xfrm>
            <a:off x="6792303" y="399422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49386" y="40390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动态路由</a:t>
            </a:r>
          </a:p>
        </p:txBody>
      </p:sp>
      <p:sp>
        <p:nvSpPr>
          <p:cNvPr id="33" name="椭圆 32"/>
          <p:cNvSpPr/>
          <p:nvPr/>
        </p:nvSpPr>
        <p:spPr>
          <a:xfrm>
            <a:off x="6792303" y="494031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06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49386" y="498509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过滤器</a:t>
            </a:r>
          </a:p>
        </p:txBody>
      </p:sp>
      <p:sp>
        <p:nvSpPr>
          <p:cNvPr id="35" name="椭圆 34"/>
          <p:cNvSpPr/>
          <p:nvPr/>
        </p:nvSpPr>
        <p:spPr>
          <a:xfrm>
            <a:off x="6792303" y="587645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07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49386" y="5921237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GateWay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高可用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44388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的一个全新项目，目标是取代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Netflix 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Zuul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，它基于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Spring5.0+SpringBoot2.0+WebFlux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（基于高性能的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Reactor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模式响应式通信框架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Netty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步非阻塞模型）等技术开发，性能高于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Zuul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，官方测试，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Zuul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1.6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倍，旨在为微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服务架构提供一种简单有效的统一的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路由管理方式。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5" y="3777545"/>
            <a:ext cx="10956846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不仅提供统一的路由方式（反向代理）并且基于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Filter(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定义过滤器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对请求过滤，完成一些功能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链的方式提供了网关基本的功能，例如：鉴权、流量控制、熔断、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路径重写、日志监控等。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463415"/>
            <a:ext cx="9630149" cy="51266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核心概念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路由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(route)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 网关最基础的部分，也是网关比较基础的工作单元。路由由一个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、一个目标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、一系列的断言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匹配条件判断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过滤器组成。如果断言为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，则匹配该路由。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82394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断言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(predicates)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：开发人员可以匹配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请求中的所有内容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包括请求头、请求参数等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如果断言与请求相匹配则路由。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6" y="4249338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过滤器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(filter)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：一个标准的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webFilter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，使用过滤器，可以在请求之前或者之后执行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业务逻辑。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工作原理图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8" y="1256790"/>
            <a:ext cx="4985484" cy="54803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发出请求，然后在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 Handler Mapping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中找到与请求相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匹配的路由，将其发送到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 Web Handler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Handler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再通过指定的过滤器链来将请求发送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到我们实际的服务执行业务逻辑，然后返回。过滤器之间用虚线分开是因为过滤器可能会在发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送代理请求之前（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）或者之后（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）执行业务逻辑。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4249338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类型过滤器中可以做参数校验、权限校验、流量监控、日志输出、协议转换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等，在“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类型的过滤器中可以做响应内容、响应头的修改、日志的输出、流量监控等。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使用网关对静态化微服务进行代理：添加在它的上游，相当于隐藏了具体微服务的信息，对外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暴露的是网关。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5" y="2672162"/>
            <a:ext cx="2236510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使用步骤：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创建网关微服务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配置路由规则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557075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：创建网关微服务并配置路由规则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帮我们内置了很多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Predicates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功能，实现了各种路由匹配规则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Header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、请求参数等作为条件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匹配到对应的路由。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帮我们内置了很多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Predicates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功能，实现了各种路由匹配规则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Header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、请求参数等作为条件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匹配到对应的路由。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7" y="1377661"/>
            <a:ext cx="11078622" cy="51737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72354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时间点后匹配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44" y="2614400"/>
            <a:ext cx="7825711" cy="20706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72354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时间点前匹配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32" y="2604124"/>
            <a:ext cx="8127675" cy="23891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72354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时间区间匹配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87" y="2763231"/>
            <a:ext cx="10995425" cy="20693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26243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Cookie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正则匹配指定值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71" y="2525774"/>
            <a:ext cx="8193998" cy="22387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26243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Header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正则匹配指定值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96" y="2641380"/>
            <a:ext cx="7068008" cy="224642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Host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匹配指定值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149" y="2568122"/>
            <a:ext cx="7252842" cy="21682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51891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Method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匹配指定请求方式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135" y="2488346"/>
            <a:ext cx="6909729" cy="233390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23651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请求路径正则匹配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71" y="2693146"/>
            <a:ext cx="7238797" cy="2175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Feign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远程调用组件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98002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请求包含某参数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581" y="2525666"/>
            <a:ext cx="6613978" cy="23621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057795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请求包含某参数并且参数值匹配正则表达式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53" y="2601620"/>
            <a:ext cx="7466233" cy="241216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路由规则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72354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远程地址匹配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88" y="2501925"/>
            <a:ext cx="6773624" cy="221445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动态路由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26380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支持自动从注册中心中获取服务列表并访问，即所谓的动态路由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5" y="2281368"/>
            <a:ext cx="11290270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实现步骤：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pom.xml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中添加注册中心客户端依赖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因为要获取注册中心服务列表，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客户端已经引入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动态路由配置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动态路由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5302" y="1459106"/>
            <a:ext cx="11213326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动态路由设置时，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lb: //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开头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(lb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代表从注册中心获取服务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，后面是需要转发到的服务名称</a:t>
            </a:r>
          </a:p>
        </p:txBody>
      </p:sp>
      <p:pic>
        <p:nvPicPr>
          <p:cNvPr id="3" name="图片 2" descr="image-202009221736131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40" y="2080895"/>
            <a:ext cx="8988425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过滤器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26380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从过滤器生命周期（影响时机点）的角度来说，主要有两个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6" y="2567510"/>
            <a:ext cx="10994148" cy="181384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过滤器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828605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从过滤器类型的角度，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的过滤器分为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GlobalFilter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6" y="2692650"/>
            <a:ext cx="10863001" cy="12263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过滤器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672491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 Filter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可以去掉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中的占位后转发路由，比如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758" y="2527499"/>
            <a:ext cx="9041624" cy="129340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：自定义全局过滤器实现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IP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访问限制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(IP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黑白名单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5467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00779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9023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52572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01264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3057419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对负载均衡的支持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397270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4017487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对熔断器的支持</a:t>
            </a:r>
          </a:p>
        </p:txBody>
      </p:sp>
      <p:sp>
        <p:nvSpPr>
          <p:cNvPr id="31" name="椭圆 30"/>
          <p:cNvSpPr/>
          <p:nvPr/>
        </p:nvSpPr>
        <p:spPr>
          <a:xfrm>
            <a:off x="6809295" y="487991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66378" y="4924692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Feign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对请求和响应压缩的支持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GateWay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高可用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82860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网关作为非常核心的一个部件，如果挂掉，那么所有请求都可能无法路由处理，因此我们需要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的高可用。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的高可用很简单：可以启动多个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实例来实现高可用，在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的上游使用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Nginx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等负载均衡设备进行负载转发以达到高可用的目的。启动多个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GateWay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实例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假如说两个，一个端口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9002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，一个端口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9003)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，剩下的就是使用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Nginx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等完成负载代理即可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646" y="3611632"/>
            <a:ext cx="7806264" cy="243744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Feign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远程调用组件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GateWay</a:t>
            </a:r>
            <a:r>
              <a:rPr lang="zh-CN" altLang="en-US" sz="24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网关组件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90500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在之前的案例中，服务消费者调用服务提供者的时候使用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技术。</a:t>
            </a:r>
          </a:p>
        </p:txBody>
      </p:sp>
      <p:pic>
        <p:nvPicPr>
          <p:cNvPr id="3" name="图片 2" descr="image-202009221449378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2350770"/>
            <a:ext cx="9836785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956846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Netﬂix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开发的一个轻量级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RESTful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服务客户端（用它来发起请求，远程调用的），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接口注解的方式调用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请求，而不用像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中通过封装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请求报文的方式直接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被广泛应用在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的解决方案中。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3261874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类似于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Dubbo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，服务消费者拿到服务提供者的接口，然后像调用本地接口方法一样去调用，实际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发出的是远程的请求。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148932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可帮助我们更加便捷，优雅的调用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 API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：不需要我们去拼接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然后呢调用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中，使用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非常简单，创建一个接口（在消费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服务调用方这一端），并在接口上添加一些注解，代码就完成了。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进行了增强，使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MVC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注解（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 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3689309"/>
            <a:ext cx="10059164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本质：封装了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调用流程，更符合面向接口化的编程习惯，类似于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Dubbo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的服务调用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Feign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3870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服务消费者工程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页面静态化微服务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依赖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或者父类工程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服务消费者工程启动类使用注解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@EnableFeignClients</a:t>
            </a:r>
            <a:r>
              <a:rPr lang="zh-CN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在消费者微服务中创建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Feign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改造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PageController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中原有的调用方式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Microsoft Office PowerPoint</Application>
  <PresentationFormat>宽屏</PresentationFormat>
  <Paragraphs>224</Paragraphs>
  <Slides>53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351</cp:revision>
  <dcterms:created xsi:type="dcterms:W3CDTF">2020-01-14T03:18:00Z</dcterms:created>
  <dcterms:modified xsi:type="dcterms:W3CDTF">2021-03-24T00:55:41Z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