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notesMasterIdLst>
    <p:notesMasterId r:id="rId30"/>
  </p:notesMasterIdLst>
  <p:sldIdLst>
    <p:sldId id="258" r:id="rId3"/>
    <p:sldId id="259" r:id="rId4"/>
    <p:sldId id="296" r:id="rId5"/>
    <p:sldId id="314" r:id="rId6"/>
    <p:sldId id="329" r:id="rId7"/>
    <p:sldId id="398" r:id="rId8"/>
    <p:sldId id="493" r:id="rId9"/>
    <p:sldId id="494" r:id="rId10"/>
    <p:sldId id="495" r:id="rId11"/>
    <p:sldId id="496" r:id="rId12"/>
    <p:sldId id="497" r:id="rId13"/>
    <p:sldId id="498" r:id="rId14"/>
    <p:sldId id="499" r:id="rId15"/>
    <p:sldId id="405" r:id="rId16"/>
    <p:sldId id="406" r:id="rId17"/>
    <p:sldId id="338" r:id="rId18"/>
    <p:sldId id="500" r:id="rId19"/>
    <p:sldId id="470" r:id="rId20"/>
    <p:sldId id="366" r:id="rId21"/>
    <p:sldId id="367" r:id="rId22"/>
    <p:sldId id="501" r:id="rId23"/>
    <p:sldId id="502" r:id="rId24"/>
    <p:sldId id="490" r:id="rId25"/>
    <p:sldId id="491" r:id="rId26"/>
    <p:sldId id="299" r:id="rId27"/>
    <p:sldId id="291" r:id="rId28"/>
    <p:sldId id="30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44B"/>
    <a:srgbClr val="3A8BC1"/>
    <a:srgbClr val="7030A0"/>
    <a:srgbClr val="4C964D"/>
    <a:srgbClr val="C00000"/>
    <a:srgbClr val="FDFDFD"/>
    <a:srgbClr val="FC10FF"/>
    <a:srgbClr val="2D3CFF"/>
    <a:srgbClr val="00E205"/>
    <a:srgbClr val="FF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56" autoAdjust="0"/>
  </p:normalViewPr>
  <p:slideViewPr>
    <p:cSldViewPr snapToGrid="0" showGuides="1">
      <p:cViewPr varScale="1">
        <p:scale>
          <a:sx n="51" d="100"/>
          <a:sy n="51" d="100"/>
        </p:scale>
        <p:origin x="898" y="43"/>
      </p:cViewPr>
      <p:guideLst>
        <p:guide orient="horz" pos="222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03572-2981-4EE3-8222-0BF6052877F1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1CCA4-A5B7-46B3-A961-85F248444B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6DF2183-FB84-4317-8027-F2F931B16D02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73F0046-10F7-4BBB-9D46-616B951BEB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74539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67876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059715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70932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60511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52495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842074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ree Lapt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079339" y="2633663"/>
            <a:ext cx="2007133" cy="26082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315062" y="2529491"/>
            <a:ext cx="5551552" cy="30995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lang="en-US" dirty="0"/>
              <a:t>Drag your picture here and Send to back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358458" y="2275573"/>
            <a:ext cx="147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Day04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4451966" y="3297697"/>
            <a:ext cx="32816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Cloud</a:t>
            </a:r>
            <a:endParaRPr lang="zh-CN" altLang="en-US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210686" y="4598315"/>
            <a:ext cx="1987400" cy="491319"/>
          </a:xfrm>
          <a:prstGeom prst="round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主讲人：</a:t>
            </a:r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xxx</a:t>
            </a: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58678" y="4354495"/>
            <a:ext cx="874644" cy="0"/>
            <a:chOff x="5625548" y="3867892"/>
            <a:chExt cx="874644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Spring Cloud Config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简介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0443885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Spring Cloud Conﬁg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是一个分布式配置管理方案，包含了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Server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端和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Client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端两个部分。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26476" y="2377706"/>
            <a:ext cx="10059164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Server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端：提供配置文件的存储、以接口的形式将配置文件的内容提供出去，通过使用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@EnableConfigServer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注解在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Spring Boot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应用中非常简单的嵌入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26476" y="3728740"/>
            <a:ext cx="6468437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Client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端：通过接口获取配置数据并初始化自己的应用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Spring Cloud Config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简介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95" y="1566670"/>
            <a:ext cx="981075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分布式配置应用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1085086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Config Server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是集中式的配置服务，用于集中管理应用程序各个环境下的配置。 默认使用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Git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存储配置文件内容，也可以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SVN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26476" y="2702437"/>
            <a:ext cx="10828605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比如，我们要对“静态化微服务或者商品微服务”的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application.yml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进行管理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区分开发环境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(dev)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、测试环境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(test)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、生产环境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(prod))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分布式配置应用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3518912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Config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分布式配置构建步骤：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26476" y="2230673"/>
            <a:ext cx="4577080" cy="1938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登录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GitHub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，创建项目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demo-config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上传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yml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配置文件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构建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Config Server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统一配置中心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构建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Client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客户端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案例.png案例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124325" y="2794635"/>
            <a:ext cx="3943350" cy="2216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课程案例</a:t>
            </a: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830" y="1896110"/>
            <a:ext cx="449353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Config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分布式配置构建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29690" y="742478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48430" y="2761933"/>
            <a:ext cx="4692650" cy="1761490"/>
            <a:chOff x="6073" y="4117"/>
            <a:chExt cx="7390" cy="2774"/>
          </a:xfrm>
        </p:grpSpPr>
        <p:sp>
          <p:nvSpPr>
            <p:cNvPr id="4" name="文本框 3"/>
            <p:cNvSpPr txBox="1"/>
            <p:nvPr/>
          </p:nvSpPr>
          <p:spPr>
            <a:xfrm>
              <a:off x="8208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03</a:t>
              </a:r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73" y="5776"/>
              <a:ext cx="7390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配置信息刷新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/>
          <p:nvPr/>
        </p:nvSpPr>
        <p:spPr bwMode="auto">
          <a:xfrm>
            <a:off x="1890045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1054678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2007793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49386" y="1090238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Config</a:t>
            </a:r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配置手动刷新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549386" y="2052572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Config</a:t>
            </a:r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配置自动刷新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9524" y="2839063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5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CONTNETS</a:t>
            </a: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–Config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配置手动刷新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0443885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手动刷新不用重启微服务，只需要手动的做一些其他的操作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访问一个地址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/refresh)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刷新，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之后再访问即可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26475" y="2672162"/>
            <a:ext cx="10596880" cy="1476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此时，客户端取到了配置中心的值，但当我们修改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GitHub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上面的值时，服务端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(Conﬁg Server)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能实时获取最新的值，但客户端（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Conﬁg Client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）读的是缓存，无法实时获取最新值。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Spring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Cloud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已经为我们解决了这个问题，那就是客户端使用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post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去触发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refresh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，获取最新数据。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案例.png案例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124325" y="2794635"/>
            <a:ext cx="3943350" cy="2216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课程案例</a:t>
            </a: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/>
          <p:nvPr/>
        </p:nvSpPr>
        <p:spPr bwMode="auto">
          <a:xfrm>
            <a:off x="1890045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1419617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2658482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49386" y="1455177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分布式配置中心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549386" y="2675321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Cloud Config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9524" y="2839063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5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CONTNETS</a:t>
            </a: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792303" y="3793256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549386" y="3810095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配置信息刷新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830" y="1896110"/>
            <a:ext cx="418576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Config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配置手动刷新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–Config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配置自动刷新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0828605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实现一次通知，处处生效。在微服务架构中，我们可以结合消息总线（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Bus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）实现分布式配置的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自动更新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(Spring Cloud Config + Spring Cloud Bus)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6475" y="2672162"/>
            <a:ext cx="10956846" cy="27901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所谓消息总线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Bus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，即我们经常会使用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MQ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消息代理构建一个共用的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Topic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，通过这个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Topic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连接各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个微服务实例，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MQ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广播的消息会被所有在注册中心的微服务实例监听和消费。换言之就是通过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一个主题连接各个微服务，打通脉络。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Spring Cloud Bus(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基于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MQ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的，支持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RabbitMQ/Kafka)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Spring Cloud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中的消息总线方案，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Spring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Cloud Config + Spring Cloud Bus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结合可以实现配置信息的自动更新。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–Config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配置自动刷新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157" y="1851660"/>
            <a:ext cx="9648825" cy="40481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案例.png案例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124325" y="2794635"/>
            <a:ext cx="3943350" cy="2216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课程案例</a:t>
            </a: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830" y="1896110"/>
            <a:ext cx="418576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Config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配置自动刷新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总结.png总结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4022090" y="2794635"/>
            <a:ext cx="4172585" cy="23444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课程总结</a:t>
            </a: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D:\7.png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63955" y="-226695"/>
            <a:ext cx="3473450" cy="1952625"/>
          </a:xfrm>
          <a:prstGeom prst="rect">
            <a:avLst/>
          </a:prstGeom>
        </p:spPr>
      </p:pic>
      <p:sp>
        <p:nvSpPr>
          <p:cNvPr id="20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课程总结</a:t>
            </a:r>
          </a:p>
        </p:txBody>
      </p:sp>
      <p:sp>
        <p:nvSpPr>
          <p:cNvPr id="21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22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5830" y="2152015"/>
            <a:ext cx="8255635" cy="16677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、分布式配置中心</a:t>
            </a:r>
            <a:endParaRPr lang="en-US" altLang="zh-CN" sz="24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Cloud Config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、配置信息刷新</a:t>
            </a:r>
            <a:endParaRPr lang="en-US" altLang="zh-CN" sz="24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3439201" y="729986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984091" y="3072907"/>
            <a:ext cx="22174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谢谢观看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5107816" y="4182390"/>
            <a:ext cx="1987400" cy="491319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+mn-ea"/>
                <a:sym typeface="+mn-lt"/>
              </a:rPr>
              <a:t>THANKS</a:t>
            </a: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课程讲解.png课程讲解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430078" y="2970848"/>
            <a:ext cx="3271520" cy="183896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课程讲解</a:t>
            </a: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29690" y="742478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48430" y="2761933"/>
            <a:ext cx="4692650" cy="1761490"/>
            <a:chOff x="6073" y="4117"/>
            <a:chExt cx="7390" cy="2774"/>
          </a:xfrm>
        </p:grpSpPr>
        <p:sp>
          <p:nvSpPr>
            <p:cNvPr id="4" name="文本框 3"/>
            <p:cNvSpPr txBox="1"/>
            <p:nvPr/>
          </p:nvSpPr>
          <p:spPr>
            <a:xfrm>
              <a:off x="8208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01</a:t>
              </a:r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73" y="5776"/>
              <a:ext cx="7390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分布式配置中心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/>
          <p:nvPr/>
        </p:nvSpPr>
        <p:spPr bwMode="auto">
          <a:xfrm>
            <a:off x="1890045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1054678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2007793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49386" y="1090238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配置信息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549386" y="2052572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分布式配置中心使用场景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9524" y="2839063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5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CONTNETS</a:t>
            </a: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配置信息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7750840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往往，我们使用配置文件管理一些配置信息，比如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application.yml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26476" y="2377706"/>
            <a:ext cx="11213326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单体应用架构，配置信息的管理、维护并不会显得特别麻烦，手动操作就可以，因为就一个工程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26476" y="3267075"/>
            <a:ext cx="11469807" cy="140519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微服务架构，因为我们的分布式集群环境中可能有很多个微服务，我们不可能一个一个去修改配置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然后重启生效，在一定场景下我们还需要在运行期间动态调整配置信息，比如：根据各个微服务的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负载情况，动态调整数据源连接池大小，我们希望配置内容发生变化的时候，微服务可以自动更新。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分布式配置中心使用场景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3262432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分布式配置中心应用场景：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26476" y="2377706"/>
            <a:ext cx="11033790" cy="27901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集中配置管理，一个微服务架构中可能有成百上千个微服务，所以集中配置管理是很重要的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(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要做到一次修改、到处生效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不同环境不同配置，比如数据源配置在不同环境（开发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dev,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测试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test,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生产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prod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）中是不同的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运行期间可动态调整。例如，可根据各个微服务的负载情况，动态调整数据源连接池大小等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配置修改后可自动更新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如配置内容发生变化，微服务可以自动更新配置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29690" y="742478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48430" y="2761933"/>
            <a:ext cx="4692650" cy="2376805"/>
            <a:chOff x="6073" y="4117"/>
            <a:chExt cx="7390" cy="3743"/>
          </a:xfrm>
        </p:grpSpPr>
        <p:sp>
          <p:nvSpPr>
            <p:cNvPr id="4" name="文本框 3"/>
            <p:cNvSpPr txBox="1"/>
            <p:nvPr/>
          </p:nvSpPr>
          <p:spPr>
            <a:xfrm>
              <a:off x="8208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02</a:t>
              </a:r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73" y="5776"/>
              <a:ext cx="7390" cy="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Spring Cloud Config</a:t>
              </a:r>
              <a:endParaRPr lang="zh-CN" altLang="en-US" sz="40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/>
          <p:nvPr/>
        </p:nvSpPr>
        <p:spPr bwMode="auto">
          <a:xfrm>
            <a:off x="1890045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1054678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2007793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49386" y="1090238"/>
            <a:ext cx="375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Cloud Config</a:t>
            </a:r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简介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549386" y="2052572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分布式配置应用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9524" y="2839063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5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CONTNETS</a:t>
            </a: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450b0d4963ece9be7ae7f3cbf6a74776566f6cf">
  <a:themeElements>
    <a:clrScheme name="自定义 902">
      <a:dk1>
        <a:srgbClr val="4B5050"/>
      </a:dk1>
      <a:lt1>
        <a:srgbClr val="FFFFFF"/>
      </a:lt1>
      <a:dk2>
        <a:srgbClr val="4B5050"/>
      </a:dk2>
      <a:lt2>
        <a:srgbClr val="FFFFFF"/>
      </a:lt2>
      <a:accent1>
        <a:srgbClr val="4B5050"/>
      </a:accent1>
      <a:accent2>
        <a:srgbClr val="19B49B"/>
      </a:accent2>
      <a:accent3>
        <a:srgbClr val="4B5050"/>
      </a:accent3>
      <a:accent4>
        <a:srgbClr val="19B49B"/>
      </a:accent4>
      <a:accent5>
        <a:srgbClr val="4B5050"/>
      </a:accent5>
      <a:accent6>
        <a:srgbClr val="19B49B"/>
      </a:accent6>
      <a:hlink>
        <a:srgbClr val="F33B48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自定义 1044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3A8BC1"/>
      </a:accent1>
      <a:accent2>
        <a:srgbClr val="445469"/>
      </a:accent2>
      <a:accent3>
        <a:srgbClr val="3A8BC1"/>
      </a:accent3>
      <a:accent4>
        <a:srgbClr val="445469"/>
      </a:accent4>
      <a:accent5>
        <a:srgbClr val="3A8BC1"/>
      </a:accent5>
      <a:accent6>
        <a:srgbClr val="445469"/>
      </a:accent6>
      <a:hlink>
        <a:srgbClr val="1E9272"/>
      </a:hlink>
      <a:folHlink>
        <a:srgbClr val="32FFBF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917</Words>
  <Application>Microsoft Office PowerPoint</Application>
  <PresentationFormat>宽屏</PresentationFormat>
  <Paragraphs>117</Paragraphs>
  <Slides>27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Lato</vt:lpstr>
      <vt:lpstr>Noto Sans S Chinese Light</vt:lpstr>
      <vt:lpstr>等线</vt:lpstr>
      <vt:lpstr>思源黑体 CN Bold</vt:lpstr>
      <vt:lpstr>思源黑体 CN Heavy</vt:lpstr>
      <vt:lpstr>宋体</vt:lpstr>
      <vt:lpstr>微软雅黑</vt:lpstr>
      <vt:lpstr>Arial</vt:lpstr>
      <vt:lpstr>Calibri</vt:lpstr>
      <vt:lpstr>Calibri Light</vt:lpstr>
      <vt:lpstr>f450b0d4963ece9be7ae7f3cbf6a74776566f6cf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沈 先生</cp:lastModifiedBy>
  <cp:revision>385</cp:revision>
  <dcterms:created xsi:type="dcterms:W3CDTF">2020-01-14T03:18:00Z</dcterms:created>
  <dcterms:modified xsi:type="dcterms:W3CDTF">2021-03-24T00:57:42Z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