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88" r:id="rId6"/>
    <p:sldId id="313" r:id="rId8"/>
    <p:sldId id="264" r:id="rId9"/>
    <p:sldId id="296" r:id="rId10"/>
    <p:sldId id="314" r:id="rId11"/>
    <p:sldId id="342" r:id="rId12"/>
    <p:sldId id="277" r:id="rId13"/>
    <p:sldId id="570" r:id="rId14"/>
    <p:sldId id="610" r:id="rId15"/>
    <p:sldId id="611" r:id="rId16"/>
    <p:sldId id="612" r:id="rId17"/>
    <p:sldId id="533" r:id="rId18"/>
    <p:sldId id="571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25" r:id="rId32"/>
    <p:sldId id="626" r:id="rId33"/>
    <p:sldId id="627" r:id="rId34"/>
    <p:sldId id="628" r:id="rId35"/>
    <p:sldId id="629" r:id="rId36"/>
    <p:sldId id="630" r:id="rId37"/>
    <p:sldId id="631" r:id="rId38"/>
    <p:sldId id="586" r:id="rId39"/>
    <p:sldId id="587" r:id="rId40"/>
    <p:sldId id="632" r:id="rId41"/>
    <p:sldId id="633" r:id="rId42"/>
    <p:sldId id="359" r:id="rId43"/>
    <p:sldId id="535" r:id="rId44"/>
    <p:sldId id="636" r:id="rId45"/>
    <p:sldId id="299" r:id="rId46"/>
    <p:sldId id="291" r:id="rId47"/>
    <p:sldId id="30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BC1"/>
    <a:srgbClr val="F3644B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90"/>
      </p:cViewPr>
      <p:guideLst>
        <p:guide orient="horz" pos="2324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7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20.wdp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2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65320" y="2275573"/>
            <a:ext cx="3261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JavaSE Day05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490821" y="3297697"/>
            <a:ext cx="1203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</a:t>
            </a:r>
            <a:endParaRPr 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32397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1" grpId="0"/>
      <p:bldP spid="63" grpId="0"/>
      <p:bldP spid="65" grpId="0" animBg="1"/>
      <p:bldP spid="20" grpId="1" animBg="1"/>
      <p:bldP spid="61" grpId="1"/>
      <p:bldP spid="63" grpId="1"/>
      <p:bldP spid="6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数组介绍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200" y="2084070"/>
            <a:ext cx="109067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容器：是将多个数据存储到一起，每个数据称为该容器的元素。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生活中的容器：水杯，衣柜，教室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925" y="1395730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容器概念：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850" y="4344670"/>
            <a:ext cx="109067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：数组就是数据类型一致、数据长度固定的用来存储数据的容器。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说明：一个数组中可以存储任意类型的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0575" y="3656330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数组概念：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数组分类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200" y="2084070"/>
            <a:ext cx="109067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一维数组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数组中的每个元素就是具体的简单的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类型数据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多维数组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数组中的元素不简单的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类型数据，而是嵌套的数组。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925" y="1395730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数组分类：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4032885"/>
            <a:chOff x="7470" y="2444"/>
            <a:chExt cx="3971" cy="635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一维数组的基本操作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1632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2623" y="18777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12623" y="27927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913279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一维数组的定义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69706" y="2809573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数组的基本操作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6816433" y="367220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63356" y="3689048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数组原理分析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52561" y="5974857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819608" y="46469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66531" y="4663773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数组常见问题说明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13" grpId="0" bldLvl="0" animBg="1"/>
      <p:bldP spid="17" grpId="0"/>
      <p:bldP spid="13" grpId="1" animBg="1"/>
      <p:bldP spid="17" grpId="1"/>
      <p:bldP spid="31" grpId="0" bldLvl="0" animBg="1"/>
      <p:bldP spid="32" grpId="0"/>
      <p:bldP spid="31" grpId="1" animBg="1"/>
      <p:bldP spid="3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一维数组的定义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78117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426335"/>
            <a:ext cx="1084707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数据类型[] 数组名字 = new 数据类型[长度];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710" y="31362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9270" y="3781425"/>
            <a:ext cx="1115060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数据类型： 创建的数组容器可以存储什么数据类型，所有数据类型都可以存储。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[] : 表示数组。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数组名字：为定义的数组起个变量名，满足标识符规范，可以使用名字操作数组。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new：关键字，创建数组使用的关键字。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[长度]：数组的长度，表示数组容器中可以存储多少个元素。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600710" y="1329055"/>
            <a:ext cx="15608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、方式一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  <p:bldP spid="5" grpId="0"/>
      <p:bldP spid="5" grpId="1"/>
      <p:bldP spid="8" grpId="0"/>
      <p:bldP spid="8" grpId="1"/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一维数组的定义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定义示例：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5615940"/>
            <a:ext cx="1082040" cy="1120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0225" y="1959610"/>
            <a:ext cx="10847070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</a:rPr>
              <a:t>// 定义可以存储6个整数的数组容器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int[] array = new int[6];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一维数组的定义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78117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426335"/>
            <a:ext cx="1084707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数据类型[] 数组名 = new 数据类型[]{元素1,元素2,元素3...};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710" y="331724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329055"/>
            <a:ext cx="15608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、方式二</a:t>
            </a:r>
            <a:endParaRPr lang="en-US" alt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4044315"/>
            <a:ext cx="10847070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</a:rPr>
              <a:t>// 定义存储1，2，3，4，5，6整数的数组容器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int[] arr = new int[]{1,2,3,4,5,6};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  <p:bldP spid="5" grpId="0"/>
      <p:bldP spid="5" grpId="1"/>
      <p:bldP spid="2" grpId="0"/>
      <p:bldP spid="2" grpId="1"/>
      <p:bldP spid="4" grpId="0" bldLvl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一维数组的定义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78117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426335"/>
            <a:ext cx="1084707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数据类型[] 数组名 = {元素1,元素2,元素3...};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710" y="331724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329055"/>
            <a:ext cx="15608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、方式三</a:t>
            </a:r>
            <a:endParaRPr lang="en-US" alt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4044315"/>
            <a:ext cx="10847070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</a:rPr>
              <a:t>// 定义存储1，2，3，4，5，6整数的数组容器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int[] arr = {1,2,3,4,5,6};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  <p:bldP spid="5" grpId="0"/>
      <p:bldP spid="5" grpId="1"/>
      <p:bldP spid="2" grpId="0"/>
      <p:bldP spid="2" grpId="1"/>
      <p:bldP spid="4" grpId="0" bldLvl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一维数组的基本操作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1200" y="2084070"/>
            <a:ext cx="109067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索引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也叫角标，即数组中每一个元素的位置，从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开始，一直到数组的长度减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数组长度：即数组的容量大小，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每个数组都具有长度，而且是固定的，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可以通过数组的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length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属性获取数组长度。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由次可以推断出，数组的最大索引值为`数组名.length-1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6925" y="1395730"/>
            <a:ext cx="2631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数组的相关概念：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7" grpId="0"/>
      <p:bldP spid="7" grpId="1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一维数组的基本操作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6925" y="1243330"/>
            <a:ext cx="2631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数组的基本操作：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1645285"/>
            <a:ext cx="6527165" cy="5262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public static void main(String[] args)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// 定义一个定长数组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int[] array = new int[3];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// 1、元素赋值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array[0]=1;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array[1]=2;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array[2]=3;	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// 2、元素修改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array[0]=11;		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// 3、元素获取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int a=array[0];	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// 打印数组，Arrays先了解即可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System.out.println(Arrays.toString(array));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}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5555" y="2552700"/>
            <a:ext cx="4060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因为数组长度固定，因此数组本身无法添加或者移除元素，但是我们可以在原数组的基础上复制一份数组来改变其长度和元素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8" grpId="1"/>
      <p:bldP spid="6" grpId="0" bldLvl="0" animBg="1"/>
      <p:bldP spid="6" grpId="1" animBg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2623" y="14300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46560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数组概述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6815798" y="23571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72881" y="2392704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一维数组的基本操作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8813" y="33890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5896" y="3424579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二维数组介绍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22148" y="43637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79231" y="439930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数组练习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853898" y="53194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10981" y="5354979"/>
            <a:ext cx="2635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Arrays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数组工具类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1" grpId="0" bldLvl="0" animBg="1"/>
      <p:bldP spid="32" grpId="0"/>
      <p:bldP spid="31" grpId="1" animBg="1"/>
      <p:bldP spid="32" grpId="1"/>
      <p:bldP spid="3" grpId="0" bldLvl="0" animBg="1"/>
      <p:bldP spid="4" grpId="0"/>
      <p:bldP spid="3" grpId="1" animBg="1"/>
      <p:bldP spid="4" grpId="1"/>
      <p:bldP spid="5" grpId="0" bldLvl="0" animBg="1"/>
      <p:bldP spid="7" grpId="0"/>
      <p:bldP spid="5" grpId="1" animBg="1"/>
      <p:bldP spid="7" grpId="1"/>
      <p:bldP spid="17" grpId="0" bldLvl="0" animBg="1"/>
      <p:bldP spid="18" grpId="0"/>
      <p:bldP spid="17" grpId="1" animBg="1"/>
      <p:bldP spid="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一维数组的基本操作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6925" y="1243330"/>
            <a:ext cx="3243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数组的初始化值介绍：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5555" y="2552700"/>
            <a:ext cx="4060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数组作为一个引用数据类型，内部可以存放各种类型元素，如果没有进行初始化赋值，都会有一个默认初始化值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0" y="2302510"/>
            <a:ext cx="6606540" cy="367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8" grpId="1"/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数组原理分析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1200" y="2084070"/>
            <a:ext cx="109067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内存是计算机中的重要原件，临时存储区域，作用是运行程序。我们编写的程序是存放在硬盘中的，在硬盘中的程序是不会运行的，必须放进内存中才能运行，运行完毕后会清空内存。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Java虚拟机要运行程序，必须要对内存进行空间的分配和管理。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6925" y="1395730"/>
            <a:ext cx="2631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计算机内存介绍：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7" grpId="0"/>
      <p:bldP spid="7" grpId="1"/>
      <p:bldP spid="8" grpId="0"/>
      <p:bldP spid="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数组原理分析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6925" y="1395730"/>
            <a:ext cx="23279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内存介绍：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550" y="2306320"/>
            <a:ext cx="5582285" cy="3166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数组原理分析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6925" y="1395730"/>
            <a:ext cx="23279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内存介绍：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2237105"/>
            <a:ext cx="9991725" cy="3479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数组原理分析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6925" y="1395730"/>
            <a:ext cx="29375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数组在内存中存储：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10" y="2117725"/>
            <a:ext cx="8324850" cy="379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数组常见问题说明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6925" y="1395730"/>
            <a:ext cx="30911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、数组角标越界异常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925" y="1856105"/>
            <a:ext cx="10988675" cy="1938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static void main(String[] args)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int[] arr = {1,2,3};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System.out.println(arr[3]);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4283710"/>
            <a:ext cx="5250180" cy="14236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24575" y="3963035"/>
            <a:ext cx="56603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说明：</a:t>
            </a:r>
            <a:r>
              <a:rPr lang="zh-CN" altLang="en-US" sz="2000"/>
              <a:t>创建数组，赋值3个元素，数组的索引就是0，1，2，没有3索引，因此我们不能访问数组中不存在的索引，程序运行后，将会抛出 `ArrayIndexOutOfBoundsException`  数组越界异常。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8" grpId="1"/>
      <p:bldP spid="4" grpId="0" bldLvl="0" animBg="1"/>
      <p:bldP spid="4" grpId="1" animBg="1"/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数组常见问题说明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6925" y="1395730"/>
            <a:ext cx="2172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、空指针异常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925" y="1856105"/>
            <a:ext cx="10988675" cy="2399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static void main(String[] args)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int[] arr = {1,2,3};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arr = null;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System.out.println(arr[0]);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｝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4521835"/>
            <a:ext cx="5250180" cy="14236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79770" y="4296410"/>
            <a:ext cx="60051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说明：</a:t>
            </a:r>
            <a:r>
              <a:rPr lang="zh-CN" altLang="en-US" sz="2000"/>
              <a:t>`arr = null`这行代码，意味着变量arr将不会在保存数组的内存地址，也就不允许再操作数组了，运行的时候会抛出`NullPointerException` 空指针异常。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8" grpId="1"/>
      <p:bldP spid="4" grpId="0" bldLvl="0" animBg="1"/>
      <p:bldP spid="4" grpId="1" animBg="1"/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416935"/>
            <a:chOff x="7470" y="2444"/>
            <a:chExt cx="3971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二维数组介绍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1632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2623" y="18777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12623" y="27927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913279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二维数组的定义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69706" y="2809573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二维数组的基本操作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552561" y="5974857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二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维数组的定义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78117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426335"/>
            <a:ext cx="1084707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数据类型[][] 数组名字 = new 数据类型[长度][长度];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710" y="31362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329055"/>
            <a:ext cx="15608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、方式一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3963035"/>
            <a:ext cx="1084707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int[][] array = new int[2][3];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  <p:bldP spid="5" grpId="0"/>
      <p:bldP spid="5" grpId="1"/>
      <p:bldP spid="2" grpId="0"/>
      <p:bldP spid="2" grpId="1"/>
      <p:bldP spid="4" grpId="0" bldLvl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核心重点.png核心重点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425950" y="2960370"/>
            <a:ext cx="3279775" cy="1839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7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1852930"/>
            <a:ext cx="595630" cy="595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415" y="277558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核心重点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13175"/>
            <a:ext cx="12193270" cy="361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8" grpId="1" animBg="1"/>
      <p:bldP spid="2" grpId="1" animBg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二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维数组的定义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78117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426335"/>
            <a:ext cx="1084707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数据类型[][] 数组名字 = new 数据类型[长度][];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710" y="31362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329055"/>
            <a:ext cx="15608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、方式二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3963035"/>
            <a:ext cx="1084707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int[][] array = new int[2][];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  <p:bldP spid="5" grpId="0"/>
      <p:bldP spid="5" grpId="1"/>
      <p:bldP spid="2" grpId="0"/>
      <p:bldP spid="2" grpId="1"/>
      <p:bldP spid="4" grpId="0" bldLvl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二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维数组的定义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78117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426335"/>
            <a:ext cx="10847070" cy="1753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数据类型[][] 数组名字 = new 数据类型[][]{{元素1},{元素2}...};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</a:rPr>
              <a:t>// 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或者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数据类型[][] 数组名字 = {{元素1},{元素2}...};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710" y="45078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329055"/>
            <a:ext cx="15608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、方式三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5334635"/>
            <a:ext cx="10847070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int[][] array = new int[][]{{1,2},{3,4}};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int[][] array = {{1,2},{3,4}};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  <p:bldP spid="5" grpId="0"/>
      <p:bldP spid="5" grpId="1"/>
      <p:bldP spid="2" grpId="0"/>
      <p:bldP spid="2" grpId="1"/>
      <p:bldP spid="4" grpId="0" bldLvl="0" animBg="1"/>
      <p:bldP spid="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二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维数组的基本操作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0710" y="1369060"/>
            <a:ext cx="10847070" cy="5262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public static void main(String[] args) 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// 定义一个指定容量的二维数组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int[][] array = new int[2][3];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// 1、赋值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array[0][0]=0;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array[0][1]=1;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array[0][2]=2;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array[1][0]=3;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array[1][1]=4;	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// 2、修改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array[0][0]=110;	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// 3、获取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int a=array[0][0];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// 打印数组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    System.out.println(Arrays.deepToString(array));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}</a:t>
            </a:r>
            <a:endParaRPr lang="zh-CN" altLang="en-US" sz="1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6" grpId="0" bldLvl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801620"/>
            <a:chOff x="7470" y="2444"/>
            <a:chExt cx="3971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数组练习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-635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22783" y="10109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22783" y="192595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9866" y="104650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数组遍历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79866" y="1942798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数组获取最大值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552561" y="5974857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16433" y="29006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73516" y="2917523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数组冒泡排序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9" grpId="0" bldLvl="0" animBg="1"/>
      <p:bldP spid="10" grpId="0"/>
      <p:bldP spid="9" grpId="1" animBg="1"/>
      <p:bldP spid="1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82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完成数组的遍历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82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练习：获取数组中的最大值。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82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练习：实现数组元素排序。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416935"/>
            <a:chOff x="7470" y="2444"/>
            <a:chExt cx="3971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Arrays</a:t>
              </a:r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数组工具类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27305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733675" cy="2801620"/>
            <a:chOff x="7470" y="2444"/>
            <a:chExt cx="4305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05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430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数组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53" y="2444"/>
              <a:ext cx="1006" cy="1006"/>
            </a:xfrm>
            <a:prstGeom prst="rect">
              <a:avLst/>
            </a:prstGeom>
          </p:spPr>
        </p:pic>
      </p:grp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Arrays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工具类介绍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310005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>
                <a:solidFill>
                  <a:srgbClr val="FF0000"/>
                </a:solidFill>
                <a:sym typeface="+mn-ea"/>
              </a:rPr>
              <a:t>说明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Java为了方便开发，也提供了专门针对数组操作的工具类Arrays，这里面提供了很多实用方法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2798445"/>
            <a:ext cx="9905365" cy="312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Arrays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工具类使用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345" y="1231900"/>
            <a:ext cx="10847070" cy="56311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  <a:effectLst/>
              </a:rPr>
              <a:t>	</a:t>
            </a:r>
            <a:r>
              <a:rPr lang="zh-CN" altLang="en-US" sz="1200">
                <a:solidFill>
                  <a:schemeClr val="tx1"/>
                </a:solidFill>
                <a:effectLst/>
              </a:rPr>
              <a:t>public static void main(String[] args) {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// 定义一个元素顺序杂乱的数组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int[] arr = { 4, 1, 3, 6, 2, 5};	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// 直接打印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System.out.println(arr);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// 1、将数组以字符串形式打印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System.out.println(Arrays.toString(arr));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// 2、数组排序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Arrays.sort(arr);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System.out.println(Arrays.toString(arr));	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// 3、数组二分查找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int index =Arrays.binarySearch(arr, 1);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System.out.println("元素1在有序数组arr中的索引位置为："+index);	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// 4、数组元素替换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Arrays.fill(arr, 0, 2, 0);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System.out.println(Arrays.toString(arr));	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// 5、数组的复制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int[] copyArray =Arrays.copyOfRange(arr, 0, 3);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	System.out.println(Arrays.toString(copyArray));</a:t>
            </a:r>
            <a:endParaRPr lang="zh-CN" altLang="en-US" sz="12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/>
              </a:rPr>
              <a:t>	}</a:t>
            </a:r>
            <a:endParaRPr lang="zh-CN" altLang="en-US" sz="12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6" grpId="0" bldLvl="0" animBg="1"/>
      <p:bldP spid="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420870"/>
            <a:ext cx="12193270" cy="30079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55415" y="1842770"/>
            <a:ext cx="4238625" cy="3296285"/>
            <a:chOff x="6229" y="2902"/>
            <a:chExt cx="6675" cy="5191"/>
          </a:xfrm>
        </p:grpSpPr>
        <p:pic>
          <p:nvPicPr>
            <p:cNvPr id="3" name="图片 2" descr="D:\总结.png总结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334" y="4401"/>
              <a:ext cx="6571" cy="369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01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课程总结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2" y="2902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23" name="图片 2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70490" y="461645"/>
            <a:ext cx="638810" cy="638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60550"/>
            <a:ext cx="947229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、数组的定义和使用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、数组内存原理分析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数组基本操作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数组工具类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Arrays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5350" y="739775"/>
            <a:ext cx="5313680" cy="5372100"/>
            <a:chOff x="5416" y="1150"/>
            <a:chExt cx="8368" cy="8460"/>
          </a:xfrm>
        </p:grpSpPr>
        <p:sp>
          <p:nvSpPr>
            <p:cNvPr id="7" name="Freeform 6"/>
            <p:cNvSpPr/>
            <p:nvPr/>
          </p:nvSpPr>
          <p:spPr bwMode="auto">
            <a:xfrm>
              <a:off x="5416" y="1150"/>
              <a:ext cx="8369" cy="8461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65_1"/>
            <p:cNvSpPr/>
            <p:nvPr/>
          </p:nvSpPr>
          <p:spPr>
            <a:xfrm>
              <a:off x="5756" y="1536"/>
              <a:ext cx="7689" cy="7689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90182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6040" y="267970"/>
            <a:ext cx="12299315" cy="9639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D:\3.pn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31215" y="-31115"/>
            <a:ext cx="2701290" cy="151828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AFAF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重点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3" name="图片 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8655" y="461645"/>
            <a:ext cx="638810" cy="638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895" y="1825625"/>
            <a:ext cx="97574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掌握一维数组的定义和基本使用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理解数组的内存结构原理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掌握二维数组的定义和基本使用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掌握数组的基本算法和实现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掌握数组工具类Arrays的使用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84295"/>
            <a:ext cx="1219327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801620"/>
            <a:chOff x="7470" y="2444"/>
            <a:chExt cx="3971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数组概述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9" grpId="1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2623" y="18777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12623" y="27927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91327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数组介绍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69706" y="2809573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数组的分类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数组介绍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2170" y="1459230"/>
            <a:ext cx="9151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现在假如要统计我们班的学生姓名情况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怎么来处理呢？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459230"/>
            <a:ext cx="1814830" cy="1764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6565" y="3814445"/>
            <a:ext cx="112052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我们可能需要先声明n多个个变量来分别记住每个学生的姓名，这样做会显得很麻烦，而且容易出错。因此我们可以使用容器进行操作。将所有的数据全部存储到一个容器中，统一操作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4519</Words>
  <Application>WPS 演示</Application>
  <PresentationFormat>宽屏</PresentationFormat>
  <Paragraphs>449</Paragraphs>
  <Slides>44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Wingdings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shitou</cp:lastModifiedBy>
  <cp:revision>611</cp:revision>
  <dcterms:created xsi:type="dcterms:W3CDTF">2020-01-14T03:18:00Z</dcterms:created>
  <dcterms:modified xsi:type="dcterms:W3CDTF">2021-02-04T07:52:29Z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