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44"/>
  </p:notesMasterIdLst>
  <p:sldIdLst>
    <p:sldId id="258" r:id="rId3"/>
    <p:sldId id="259" r:id="rId4"/>
    <p:sldId id="296" r:id="rId5"/>
    <p:sldId id="314" r:id="rId6"/>
    <p:sldId id="329" r:id="rId7"/>
    <p:sldId id="398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  <p:sldId id="531" r:id="rId17"/>
    <p:sldId id="532" r:id="rId18"/>
    <p:sldId id="533" r:id="rId19"/>
    <p:sldId id="534" r:id="rId20"/>
    <p:sldId id="494" r:id="rId21"/>
    <p:sldId id="495" r:id="rId22"/>
    <p:sldId id="496" r:id="rId23"/>
    <p:sldId id="535" r:id="rId24"/>
    <p:sldId id="536" r:id="rId25"/>
    <p:sldId id="537" r:id="rId26"/>
    <p:sldId id="538" r:id="rId27"/>
    <p:sldId id="539" r:id="rId28"/>
    <p:sldId id="405" r:id="rId29"/>
    <p:sldId id="406" r:id="rId30"/>
    <p:sldId id="540" r:id="rId31"/>
    <p:sldId id="541" r:id="rId32"/>
    <p:sldId id="510" r:id="rId33"/>
    <p:sldId id="542" r:id="rId34"/>
    <p:sldId id="543" r:id="rId35"/>
    <p:sldId id="544" r:id="rId36"/>
    <p:sldId id="545" r:id="rId37"/>
    <p:sldId id="546" r:id="rId38"/>
    <p:sldId id="511" r:id="rId39"/>
    <p:sldId id="512" r:id="rId40"/>
    <p:sldId id="299" r:id="rId41"/>
    <p:sldId id="291" r:id="rId42"/>
    <p:sldId id="300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B"/>
    <a:srgbClr val="3A8BC1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 showGuides="1">
      <p:cViewPr varScale="1">
        <p:scale>
          <a:sx n="51" d="100"/>
          <a:sy n="51" d="100"/>
        </p:scale>
        <p:origin x="898" y="43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58458" y="2275573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Day06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51966" y="3297697"/>
            <a:ext cx="3281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Cloud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–Sentinel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3005951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Sentinel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具有以下特征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6476" y="2522299"/>
            <a:ext cx="11174854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丰富的应用场景：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Sentinel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承接了阿里巴巴近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年的双十一大促流量的核心场景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完备的实时监控：可以实时看到接入应用的单台甚至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500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台以下规模的集群的汇总运行情况。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广泛的开源生态：与其它开源框架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库的整合模块，例如与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Dubbo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的整合。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完善的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SPI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扩展点：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Sentinel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提供简单易用、完善的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SPI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扩展接口。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–Sentinel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64" y="1499706"/>
            <a:ext cx="10538812" cy="49181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–Sentinel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983" y="1352395"/>
            <a:ext cx="9249173" cy="53427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–Sentinel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关键概念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资源：它可以是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应用程序中的任何内容，例如：由应用程序提供的服务，或由应用程序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调用的其它应用提供的服务，甚至可以是一段代码。本质就是我们请求的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API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接口就是资源。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819498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规则：围绕资源的实时状态设定的规则，可以包括流量控制规则、熔断降级规则以及系统保护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规则，所有规则可以动态实时调整，实时生效。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–Sentinel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部署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9674443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下载地址：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https://github.com/alibaba/Sentinel/releases 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[v1.7.1]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6476" y="2226637"/>
            <a:ext cx="6083717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启动：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 -jar sentinel-dashboard-1.7.1.jar &amp;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6475" y="2964937"/>
            <a:ext cx="4031873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用户名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密码：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sentinel/sentinel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–Sentinel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部署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0" y="1428657"/>
            <a:ext cx="11787739" cy="43740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服务改造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956846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在我们已有的业务场景中，“静态化微服务”调用了“商品微服务”，我们在静态化微服务进行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的熔断降级等控制，那么接下来我们改造静态化微服务，引入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Sentinel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核心包。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819498"/>
            <a:ext cx="100888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为了不污染之前的代码，复制一个页面静态化微服务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demo-service-page-9101-sentinel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772519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：完成服务改造，在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Sentinel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控制台查看访问数据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Sentinel</a:t>
              </a:r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流量规则模块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41961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526830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455177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Sentinel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543669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Sentinel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流量规则模块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792303" y="351614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49386" y="3532980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Sentinel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降级规则模块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211837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307148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215393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基础概念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311626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流控模式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4072620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49386" y="411739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流控效果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基础概念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289" y="1377661"/>
            <a:ext cx="7211421" cy="53073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流控模式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5660524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流控模式：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直接：资源调用达到限流条件时，直接限流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关联：关联的资源调用达到阈值时候限流自己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链路：只记录指定链路上的流量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流控模式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249299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流控模式之链路限流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111293"/>
            <a:ext cx="10187404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链路指的是请求链路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调用链：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A--&gt;B--C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D--&gt;E--&gt;C)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链路模式下会控制该资源所在的调用链路入口的流量。需要在规则中配置入口资源，即该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调用链路入口的上下文名称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一棵典型的调用树如下图所示：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689" y="3680668"/>
            <a:ext cx="6386978" cy="190972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流控模式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236475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流控效果之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Warm up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6476" y="2111293"/>
            <a:ext cx="10700365" cy="23285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当系统长期处于空闲的情况下，当流量突然增加时，直接把系统拉升到高水位可能瞬间把系统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压垮，比如电商网站的秒杀模块。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通过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Warm Up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模式（预热模式），让通过的流量缓慢增加，经过设置的预热时间以后，到达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系统处理请求速率的设定值。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Warm Up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模式默认会从设置的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QPS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阈值的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1/3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开始慢慢往上增加至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QPS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设置值。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流控模式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232" y="1377661"/>
            <a:ext cx="6924675" cy="53054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流控模式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249299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流控效果之排队等待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111293"/>
            <a:ext cx="10828605" cy="23285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排队等待模式下会严格控制请求通过的间隔时间，即请求会匀速通过，允许部分请求排队等待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通常用于消息队列削峰填谷等场景。需设置具体的超时时间，当计算的等待时间超过超时时间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时请求就会被拒绝。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很多流量过来了，并不是直接拒绝请求，而是请求进行排队，一个一个匀速通过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处理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，请求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能等就等着被处理，不能等（等待时间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超时时间）就会被拒绝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895629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：编写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Controller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并访问，演示、讲解三种流控模式的使用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Sentinel</a:t>
              </a:r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降级规则模块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211837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307148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2153932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降级规则模块介绍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311626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降级策略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降级规则模块介绍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8905002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流控是对外部来的大流量进行控制，熔断降级的视角是对内部问题进行处理。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226637"/>
            <a:ext cx="10572125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Sentinel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降级会在调用链路中某个资源出现不稳定状态时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例如调用超时或异常比例升高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对这个资源的调用进行限制，让请求快速失败，避免影响到其它的资源而导致级联错误。当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资源被降级后，在接下来的降级时间窗口之内，对该资源的调用都自动熔断，这里的降级其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中的熔断。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降级规则模块介绍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82860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Sentinel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不会像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那样放过一个请求尝试自我修复，就是明明确确按照时间窗口来，熔断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触发后，时间窗口内拒绝请求，时间窗口后就恢复。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82" y="2691419"/>
            <a:ext cx="7953375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降级策略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223651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RT(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平均响应时间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6476" y="2226637"/>
            <a:ext cx="10956846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1s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内持续进入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&gt;=5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个请求，平均响应时间超过阈值（以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ms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为单位），那么在接下的时间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窗口（以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为单位）之内，对这个方法的调用都会自动地熔断（抛出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DegradeException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）。注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意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Sentinel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默认统计的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RT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上限是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4900 ms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，超出此阈值的都会算作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4900 ms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，若需要变更此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上限可以通过启动配置项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</a:t>
            </a:r>
            <a:r>
              <a:rPr lang="en-US" altLang="zh-CN" sz="2000" dirty="0" err="1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Dcsp.sentinel.statistic.max.rt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=xxx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来配置。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降级策略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7" y="2679037"/>
            <a:ext cx="11508606" cy="18733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降级策略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21058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异常比例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226637"/>
            <a:ext cx="1057212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当资源的每秒请求量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&gt;= 5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，并且每秒异常总数占通过量的比值超过阈值之后，资源进入降级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状态，即在接下的时间窗口（以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为单位）之内，对这个方法的调用都会自动地返回。异常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比率的阈值范围是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`[0.0, 1.0]`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，代表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0% - 100%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3" y="4044110"/>
            <a:ext cx="11785533" cy="17399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降级策略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954107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异常数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226637"/>
            <a:ext cx="1082860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当资源近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分钟的异常数目超过阈值之后会进行熔断。注意由于统计时间窗口是分钟级别的，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`timeWindow`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小于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60s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，则结束熔断状态后仍可能再进入熔断状态，时间窗口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&gt;= 60s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" y="3554345"/>
            <a:ext cx="11852910" cy="178126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5878532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：演示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Sentinel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三种降级策略的使用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总结.png总结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022090" y="2794635"/>
            <a:ext cx="4172585" cy="2344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课程总结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Sentinel</a:t>
              </a:r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介绍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2152015"/>
            <a:ext cx="8255635" cy="16677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Sentinel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介绍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Sentinel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流控规则模块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Sentinel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降级规则模块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39201" y="72998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054678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007793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090238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Sentinel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052572"/>
            <a:ext cx="2666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Sentinel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关键概念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30538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49386" y="3098648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Sentinel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部署</a:t>
            </a:r>
          </a:p>
        </p:txBody>
      </p:sp>
      <p:sp>
        <p:nvSpPr>
          <p:cNvPr id="29" name="椭圆 28"/>
          <p:cNvSpPr/>
          <p:nvPr/>
        </p:nvSpPr>
        <p:spPr>
          <a:xfrm>
            <a:off x="6792303" y="410452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549386" y="414930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服务改造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–Sentinel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685315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 Alibaba Sentinel: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分布式系统的流量防卫兵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522299"/>
            <a:ext cx="9546203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Sentinel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是一个面向云原生微服务的流量控制、熔断降级组件，替代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，针对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问题：服务雪崩、服务降级、服务熔断、服务限流。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–Sentinel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8234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6476" y="2522299"/>
            <a:ext cx="11290270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服务消费者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静态化微服务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)—&gt;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调用服务提供者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商品微服务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在调用方引入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自己搭建监控平台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dashboard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没有提供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UI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界面进行服务熔断、服务降级等配置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(@HystrixCommand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参数进行设置，代码入侵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–Sentinel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21058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Sentinel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6476" y="2522299"/>
            <a:ext cx="9123010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独立可部署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Dashboard/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控制台组件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其实就是一个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文件，直接运行即可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减少代码开发，通过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UI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界面配置即可完成细粒度控制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–Sentinel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249299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Sentinel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组成部分：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522299"/>
            <a:ext cx="10661893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核心库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:(Java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客户端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不依赖任何框架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库，能够运行于所有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运行时环境，同时对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Dubbo / Spring Cloud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等框架也有较好的支持。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控制台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:(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Dashboard)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Boot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开发，打包后可以直接运行，不需要额外的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Tomcat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     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等应用容器。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1621</Words>
  <Application>Microsoft Office PowerPoint</Application>
  <PresentationFormat>宽屏</PresentationFormat>
  <Paragraphs>183</Paragraphs>
  <Slides>41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Lato</vt:lpstr>
      <vt:lpstr>Noto Sans S Chinese Light</vt:lpstr>
      <vt:lpstr>等线</vt:lpstr>
      <vt:lpstr>思源黑体 CN Bold</vt:lpstr>
      <vt:lpstr>思源黑体 CN Heavy</vt:lpstr>
      <vt:lpstr>宋体</vt:lpstr>
      <vt:lpstr>微软雅黑</vt:lpstr>
      <vt:lpstr>Arial</vt:lpstr>
      <vt:lpstr>Calibri</vt:lpstr>
      <vt:lpstr>Calibri Light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沈 先生</cp:lastModifiedBy>
  <cp:revision>477</cp:revision>
  <dcterms:created xsi:type="dcterms:W3CDTF">2020-01-14T03:18:00Z</dcterms:created>
  <dcterms:modified xsi:type="dcterms:W3CDTF">2021-03-24T00:58:38Z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