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96" r:id="rId6"/>
    <p:sldId id="314" r:id="rId8"/>
    <p:sldId id="329" r:id="rId9"/>
    <p:sldId id="277" r:id="rId10"/>
    <p:sldId id="331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66" r:id="rId21"/>
    <p:sldId id="367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68" r:id="rId32"/>
    <p:sldId id="369" r:id="rId33"/>
    <p:sldId id="353" r:id="rId34"/>
    <p:sldId id="354" r:id="rId35"/>
    <p:sldId id="355" r:id="rId36"/>
    <p:sldId id="356" r:id="rId37"/>
    <p:sldId id="357" r:id="rId38"/>
    <p:sldId id="370" r:id="rId39"/>
    <p:sldId id="371" r:id="rId40"/>
    <p:sldId id="358" r:id="rId41"/>
    <p:sldId id="359" r:id="rId42"/>
    <p:sldId id="372" r:id="rId43"/>
    <p:sldId id="373" r:id="rId44"/>
    <p:sldId id="360" r:id="rId45"/>
    <p:sldId id="361" r:id="rId46"/>
    <p:sldId id="362" r:id="rId47"/>
    <p:sldId id="363" r:id="rId48"/>
    <p:sldId id="364" r:id="rId49"/>
    <p:sldId id="297" r:id="rId50"/>
    <p:sldId id="306" r:id="rId51"/>
    <p:sldId id="365" r:id="rId52"/>
    <p:sldId id="382" r:id="rId53"/>
    <p:sldId id="334" r:id="rId54"/>
    <p:sldId id="374" r:id="rId55"/>
    <p:sldId id="375" r:id="rId56"/>
    <p:sldId id="376" r:id="rId57"/>
    <p:sldId id="383" r:id="rId58"/>
    <p:sldId id="378" r:id="rId59"/>
    <p:sldId id="379" r:id="rId60"/>
    <p:sldId id="384" r:id="rId61"/>
    <p:sldId id="381" r:id="rId62"/>
    <p:sldId id="299" r:id="rId63"/>
    <p:sldId id="291" r:id="rId64"/>
    <p:sldId id="300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44B"/>
    <a:srgbClr val="3A8BC1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31" y="73"/>
      </p:cViewPr>
      <p:guideLst>
        <p:guide orient="horz" pos="22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63210" y="2275573"/>
            <a:ext cx="1465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Day14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81008" y="3297697"/>
            <a:ext cx="302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自动配置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11264622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的自动配置，指的是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会自动将一些配置类的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bean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注册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IOC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容器，我们可以需要的地方使用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@autowired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@resource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等注解来使用它。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“自动”的表现形式就是我们只需要引我们想用功能的包，相关的配置我们完全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不用管，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会自动注入这些配置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bean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，我们直接使用这些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bean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即可。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747" y="4129980"/>
            <a:ext cx="1066911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boot: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简单、快速、方便地搭建项目；对主流开发框架的无配置集成；极大提高了开发、部署效率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入门案例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321978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业务需求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323412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启动类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92303" y="4219690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49386" y="4234030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Controller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业务需求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880241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案例需求：请求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Controller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中的方法，并将返回值响应到页面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747" y="2844145"/>
            <a:ext cx="3416320" cy="277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实现步骤：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新建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Maven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工程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引入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依赖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编写启动类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编写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Controller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3637" y="1886237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spring-boot-starter-parent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3637" y="2859072"/>
            <a:ext cx="372409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spring-boot-starter-web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3637" y="3831907"/>
            <a:ext cx="387798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spring-boot-maven-plugin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启动类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3637" y="1886237"/>
            <a:ext cx="295465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启动类所在包的位置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3637" y="2859072"/>
            <a:ext cx="357020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@SpringBootApplication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3637" y="3831907"/>
            <a:ext cx="280076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SpringApplication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Controller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3637" y="1886237"/>
            <a:ext cx="249299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@RestController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3637" y="2859072"/>
            <a:ext cx="249299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@RequestMapping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803296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：请求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Controller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中的方法，并将返回值响应到页面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快速构建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5238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176274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293275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559444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概念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177958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入门案例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294709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快速构建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792303" y="4174855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49386" y="4189195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单元测试与热部署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92303" y="550208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49386" y="551642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Initializr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Spring Initializr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3637" y="1886237"/>
            <a:ext cx="1003351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借助于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IDEA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提供的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Initializr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工具可以快速构建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项目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04" y="1256790"/>
            <a:ext cx="11195731" cy="5494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2" name="图片 1" descr="图片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485" y="1379220"/>
            <a:ext cx="9863455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23" y="1256790"/>
            <a:ext cx="11195731" cy="54941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" y="1256790"/>
            <a:ext cx="11195731" cy="54941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2" name="图片 1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940" y="1541780"/>
            <a:ext cx="5001895" cy="44373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使用方式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15" y="1541780"/>
            <a:ext cx="10481110" cy="46949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803296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：使用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Initializr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快速构建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04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单元测试与热部署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单元测试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热部署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单元测试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10802957" cy="2221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开发中，每当完成一个功能接口或业务方法的编写后，通常都会借助单元测试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验证该功能是否正确。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对项目的单元测试提供了很好的支持，在使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用时，需要提前在项目的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pom.xml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文件中添加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spring-boot-starter-test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测试依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赖启动器，可以通过相关注解实现单元测试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3090" y="4123202"/>
            <a:ext cx="6955750" cy="16677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使用步骤：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添加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spring-boot-starter-test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测试依赖启动器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编写单元测试类和测试方法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单元测试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466126"/>
            <a:ext cx="6647974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添加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spring-boot-starter-test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测试依赖启动器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880" y="2881780"/>
            <a:ext cx="7509379" cy="184978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单元测试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3998" y="1429955"/>
            <a:ext cx="3877985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编写单元测试类和测试方法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578" y="2151329"/>
            <a:ext cx="8367983" cy="446446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772519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：创建单元测试类并调用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Controller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中的业务方法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热部署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9879628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热部署：在修改完代码之后，不需要重新启动容器，就可以实现更新。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091" y="2298850"/>
            <a:ext cx="10802957" cy="2221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在开发过程中，通常会对一段业务代码不断地修改测试，在修改之后往往需要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重启服务，有些服务需要加载很久才能启动成功，这种不必要的重复操作极大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的降低了程序开发效率。为此，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框架专门提供了进行热部署的依赖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启动器，用于进行项目热部署，而无需手动重启项目 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热部署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6340197" cy="2221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使用步骤：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添加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的热部署依赖启动器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2.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开启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Idea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的自动编译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 3.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开启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Idea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的在项目运行中自动编译的功能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概念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33965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：配置、热部署效果测试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05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配置文件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23099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18411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312551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26655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2288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properties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313985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yaml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792303" y="4104768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49386" y="411910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配置文件优先级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92303" y="5109615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49386" y="512395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属性注入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10341293" cy="16677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全局配置文件能够对一些默认配置值进行修改。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使用一个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或者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的文件作为全局配置文件，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该文件存放在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src/main/resource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目录。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5570756" cy="2221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配置文件的命名及其格式：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- application.properties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- application.yaml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- application.yml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properties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11110734" cy="16677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Initializr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方式构建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项目时，会在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resource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目录下自动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生成一个空的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项目启动时会自动加载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834074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：通过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properties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配置文件配置项目的访问端口与路径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yaml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11110734" cy="2221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文件格式是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支持的一种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JSON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文件格式，相较于传统的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Properties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文件以数据为核心，是一种更为直观且容易被电脑识别的数据序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列化格式。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配置文件的工作原理和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是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一样的，只不过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格式配置文件看起来更简洁一些。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091" y="4119160"/>
            <a:ext cx="11726287" cy="111376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文件的扩展名可以使用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.yml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或者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.yaml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。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application.yml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文件使用 “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key: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value”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格式配置属性，使用缩进控制层级关系。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321978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约定优于配置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优缺点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323412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起步依赖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92303" y="4219690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49386" y="423403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自动配置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741741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：通过</a:t>
            </a:r>
            <a:r>
              <a:rPr lang="en-US" altLang="zh-CN" sz="24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yaml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配置文件配置项目的访问端口与路径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配置文件优先级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8340745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多种配置文件可以并存，配置文件的优先级如下： 从低到高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96" y="2836961"/>
            <a:ext cx="7834147" cy="16565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属性注入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1" y="1566670"/>
            <a:ext cx="10187404" cy="111376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支持多种注入配置文件属性的方式，下面来介绍如何使用注解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@ConfigurationProperties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@Value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注入属性 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091" y="3305810"/>
            <a:ext cx="10649069" cy="166776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提供的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@ConfigurationProperties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注解用来快速、方便地将配置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文件中的自定义属性值批量注入到某个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Bean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对象的多个对应属性中。假设现在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有一个配置文件，如果使用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@ConfigurationProperties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注入配置文件的属性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属性注入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768" y="1463437"/>
            <a:ext cx="7579204" cy="34215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93341" y="5482262"/>
            <a:ext cx="10605318" cy="858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上述代码使用</a:t>
            </a:r>
            <a:r>
              <a:rPr lang="en-US" altLang="zh-CN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@Component</a:t>
            </a:r>
            <a:r>
              <a:rPr lang="zh-CN" altLang="en-US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和</a:t>
            </a:r>
            <a:r>
              <a:rPr lang="en-US" altLang="zh-CN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@ConfigurationProperties(prefix = “person”)</a:t>
            </a:r>
            <a:r>
              <a:rPr lang="zh-CN" altLang="en-US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将配置文件中的每个属性映射到</a:t>
            </a:r>
            <a:r>
              <a:rPr lang="en-US" altLang="zh-CN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person</a:t>
            </a:r>
            <a:r>
              <a:rPr lang="zh-CN" altLang="en-US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类组件中。</a:t>
            </a:r>
            <a:endParaRPr lang="zh-CN" altLang="en-US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710963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：通过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@ConfigurationProperties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注入属性值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属性注入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3090" y="1566670"/>
            <a:ext cx="10655469" cy="2221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@Value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注解是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框架提供的，用来读取配置文件中的属性值并逐个注入到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Bean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对象的对应属性中，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框架从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框架中对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@Value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注解进行了默认继承，所以在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框架中还可以使用该注解读取和注入配置文件属性值。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42" y="3975442"/>
            <a:ext cx="8241315" cy="18869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772519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：使用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@Value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注解将配置文件的属性值读取和注入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总结.png总结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022090" y="2794635"/>
            <a:ext cx="4172585" cy="2344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课程总结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约定优于配置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1072506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Build Anything with 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Boot is the starting point for building all Spring-based applications. Spring Boot is designed to get you up and running as quickly as possible, with minimal upfront configuration of Spring.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747" y="4045525"/>
            <a:ext cx="1064906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是所有基于 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开发的项目的起点。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的设计是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为了让你尽可能快的跑起来 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应用程序并且尽可能减少你的配置文件。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2152015"/>
            <a:ext cx="8255635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概念</a:t>
            </a:r>
            <a:endParaRPr lang="en-US" altLang="zh-CN" sz="4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、入门案例</a:t>
            </a:r>
            <a:endParaRPr lang="en-US" altLang="zh-CN" sz="4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、快速构建</a:t>
            </a:r>
            <a:endParaRPr lang="en-US" altLang="zh-CN" sz="4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、单元测试与热部署</a:t>
            </a:r>
            <a:endParaRPr lang="en-US" altLang="zh-CN" sz="4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40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、配置文件</a:t>
            </a:r>
            <a:endParaRPr lang="zh-CN" altLang="en-US" sz="40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39201" y="729986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约定优于配置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10802957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约定优于配置（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Convention over Configuration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），又称按约定编程，是一种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软件设计范式。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1232" y="2991064"/>
            <a:ext cx="1066911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本质上是说，系统、类库或框架应该假定合理的默认值，而非要求提供不必要的配置。比如说模型中有一个名为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User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的类，那么数据库中对应的表就会默认命名为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user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。只有在偏离这一个约定的时候，例如想要将该表命名为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person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，才需要写有关这个名字的配置。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约定优于配置简单来理解，就是遵循约定。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Spring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优缺点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10649069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优点：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EE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的轻量级代替品。无需开发重量级的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EJB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企业级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开发提供了一种相对简单的方法，通过依赖注入和面向切面编程，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用简单的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对象（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Plain Old Java Object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POJO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）实现了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EJB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的功能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5785" y="3760649"/>
            <a:ext cx="1066911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缺点：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的组件代码是轻量级的，但它的配置却是重量级的。最初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2.5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引入了基于注解的组件扫描，消除了大量针对应用程序自身组件的显式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XML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项目的依赖管理是一件耗时耗力的事情，一旦选错了依赖的版本，随之而来的不兼容问题就会严重阻碍项目的开发进度。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起步依赖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11264622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对上述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的缺点进行的改善和优化，基于约定优于配置的思想，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可以让开发人员不必在配置与逻辑 业务之间进行思维的切换，全身心的投入到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逻辑业务的代码编写中，从而大大提高了开发的效率，一定程度上缩短项目周期。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5785" y="3760649"/>
            <a:ext cx="1066911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起步依赖本质上是一个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Maven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项目对象模型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(Project Object Model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POM)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，定义了对其他库的传递依赖，这些东西加在一起即支持某项功能。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简单的说，起步依赖就是将具备某种功能的依赖坐标打包到一起，并提供一些默认的功能。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991,&quot;width&quot;:15994}"/>
</p:tagLst>
</file>

<file path=ppt/tags/tag2.xml><?xml version="1.0" encoding="utf-8"?>
<p:tagLst xmlns:p="http://schemas.openxmlformats.org/presentationml/2006/main">
  <p:tag name="KSO_WM_UNIT_PLACING_PICTURE_USER_VIEWPORT" val="{&quot;height&quot;:2494,&quot;width&quot;:4437}"/>
</p:tagLst>
</file>

<file path=ppt/tags/tag3.xml><?xml version="1.0" encoding="utf-8"?>
<p:tagLst xmlns:p="http://schemas.openxmlformats.org/presentationml/2006/main">
  <p:tag name="KSO_WM_UNIT_PLACING_PICTURE_USER_VIEWPORT" val="{&quot;height&quot;:6510,&quot;width&quot;:14073}"/>
</p:tagLst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5074</Words>
  <Application>WPS 演示</Application>
  <PresentationFormat>宽屏</PresentationFormat>
  <Paragraphs>456</Paragraphs>
  <Slides>61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黑体</vt:lpstr>
      <vt:lpstr>Noto Sans S Chinese Light</vt:lpstr>
      <vt:lpstr>思源黑体 CN Bold</vt:lpstr>
      <vt:lpstr>微软雅黑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ASUS</cp:lastModifiedBy>
  <cp:revision>131</cp:revision>
  <dcterms:created xsi:type="dcterms:W3CDTF">2020-01-14T03:18:00Z</dcterms:created>
  <dcterms:modified xsi:type="dcterms:W3CDTF">2021-05-13T00:29:46Z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56155154C3DC4F0FBBC32216B545DB0C</vt:lpwstr>
  </property>
</Properties>
</file>