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96" r:id="rId6"/>
    <p:sldId id="314" r:id="rId8"/>
    <p:sldId id="329" r:id="rId9"/>
    <p:sldId id="277" r:id="rId10"/>
    <p:sldId id="331" r:id="rId11"/>
    <p:sldId id="338" r:id="rId12"/>
    <p:sldId id="339" r:id="rId13"/>
    <p:sldId id="340" r:id="rId14"/>
    <p:sldId id="341" r:id="rId15"/>
    <p:sldId id="385" r:id="rId16"/>
    <p:sldId id="386" r:id="rId17"/>
    <p:sldId id="387" r:id="rId18"/>
    <p:sldId id="366" r:id="rId19"/>
    <p:sldId id="367" r:id="rId20"/>
    <p:sldId id="388" r:id="rId21"/>
    <p:sldId id="344" r:id="rId22"/>
    <p:sldId id="345" r:id="rId23"/>
    <p:sldId id="346" r:id="rId24"/>
    <p:sldId id="389" r:id="rId25"/>
    <p:sldId id="390" r:id="rId26"/>
    <p:sldId id="391" r:id="rId27"/>
    <p:sldId id="368" r:id="rId28"/>
    <p:sldId id="369" r:id="rId29"/>
    <p:sldId id="299" r:id="rId30"/>
    <p:sldId id="291" r:id="rId31"/>
    <p:sldId id="300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31" y="7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63210" y="2275573"/>
            <a:ext cx="146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Day15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基础环境准备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1232" y="1687541"/>
            <a:ext cx="4801314" cy="222176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准备数据库、表、基础数据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创建项目，引入相应的启动器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创建与数据库表对应的实体类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配置数据源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4339650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准备数据库、表、基础数据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6717" y="2704099"/>
            <a:ext cx="9879628" cy="120032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MySQL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中，先创建了一个数据库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springbootdata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，然后创建了两个表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t_article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t_comment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并向表中插入数据。其中评论表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t_comment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a_id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与文章表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t_article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的主键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相关联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7541"/>
            <a:ext cx="480131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创建项目，引入相应的启动器 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463" y="2393071"/>
            <a:ext cx="8330449" cy="39056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4647426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创建与数据库表对应的实体类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189" y="2704099"/>
            <a:ext cx="6821621" cy="34059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688115"/>
            <a:ext cx="2185214" cy="559769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4. 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配置数据源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 descr="图片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2704465"/>
            <a:ext cx="10464165" cy="18243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：注解方式整合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8013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：配置文件方式整合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Redis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配置连接池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314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9386" y="3276278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6819541" y="419156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576624" y="423634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测试类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原理分析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360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Mybatis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3291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96" y="2763231"/>
            <a:ext cx="8627608" cy="182273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工具类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925747" y="1541780"/>
            <a:ext cx="1064906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将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RedisTemplate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实例包装成一个工具类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RedisUtils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，便于对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进行操作。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添加依赖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pom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文件中添加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启动器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测试类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757130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编写测试类，在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环境下进行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Redis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访问测试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3396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原理分析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Redis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原理分析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依赖管理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1072506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问题：为什么导入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dependency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时不需要指定版本？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1232" y="2872117"/>
            <a:ext cx="4801314" cy="111376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spring-boot-starter-parent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spring-boot-starter-web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自动配置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96110"/>
            <a:ext cx="957185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问题：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如何进行自动配置，将哪些组件进行了自动配置？</a:t>
            </a:r>
            <a:endParaRPr lang="zh-CN" altLang="en-US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232" y="2991064"/>
            <a:ext cx="1066911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源码剖析</a:t>
            </a:r>
            <a:r>
              <a:rPr lang="en-US" altLang="zh-CN" sz="24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@SpringBootApplication</a:t>
            </a:r>
            <a:endParaRPr lang="en-US" altLang="zh-CN" sz="24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Mybatis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32197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基础环境准备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注解方式整合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3234126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配置文件方式整合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1386</Words>
  <Application>WPS 演示</Application>
  <PresentationFormat>宽屏</PresentationFormat>
  <Paragraphs>201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ASUS</cp:lastModifiedBy>
  <cp:revision>151</cp:revision>
  <dcterms:created xsi:type="dcterms:W3CDTF">2020-01-14T03:18:00Z</dcterms:created>
  <dcterms:modified xsi:type="dcterms:W3CDTF">2021-05-13T00:33:46Z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D38C2AC810194B3EB4DA0BB0E4103501</vt:lpwstr>
  </property>
</Properties>
</file>