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7"/>
  </p:notesMasterIdLst>
  <p:sldIdLst>
    <p:sldId id="258" r:id="rId4"/>
    <p:sldId id="259" r:id="rId5"/>
    <p:sldId id="296" r:id="rId6"/>
    <p:sldId id="314" r:id="rId8"/>
    <p:sldId id="329" r:id="rId9"/>
    <p:sldId id="277" r:id="rId10"/>
    <p:sldId id="392" r:id="rId11"/>
    <p:sldId id="340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6" r:id="rId25"/>
    <p:sldId id="338" r:id="rId26"/>
    <p:sldId id="339" r:id="rId27"/>
    <p:sldId id="393" r:id="rId28"/>
    <p:sldId id="407" r:id="rId29"/>
    <p:sldId id="366" r:id="rId30"/>
    <p:sldId id="367" r:id="rId31"/>
    <p:sldId id="344" r:id="rId32"/>
    <p:sldId id="345" r:id="rId33"/>
    <p:sldId id="346" r:id="rId34"/>
    <p:sldId id="408" r:id="rId35"/>
    <p:sldId id="409" r:id="rId36"/>
    <p:sldId id="410" r:id="rId37"/>
    <p:sldId id="299" r:id="rId38"/>
    <p:sldId id="291" r:id="rId39"/>
    <p:sldId id="30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44B"/>
    <a:srgbClr val="3A8BC1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56" autoAdjust="0"/>
  </p:normalViewPr>
  <p:slideViewPr>
    <p:cSldViewPr snapToGrid="0" showGuides="1">
      <p:cViewPr varScale="1">
        <p:scale>
          <a:sx n="51" d="100"/>
          <a:sy n="51" d="100"/>
        </p:scale>
        <p:origin x="898" y="43"/>
      </p:cViewPr>
      <p:guideLst>
        <p:guide orient="horz" pos="22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17.wdp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17.wdp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3.png"/><Relationship Id="rId2" Type="http://schemas.microsoft.com/office/2007/relationships/hdphoto" Target="../media/image17.wdp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3.png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5363210" y="2275573"/>
            <a:ext cx="14655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Day17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581008" y="3297697"/>
            <a:ext cx="30235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endParaRPr lang="zh-CN" altLang="en-US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46706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标准表达式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31" y="2553402"/>
            <a:ext cx="9862737" cy="20515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46706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变量表达式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2472" y="2134207"/>
            <a:ext cx="800732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变量表达式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${...}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主要用于获取上下文中的变量值，示例代码如下：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78" y="2870207"/>
            <a:ext cx="7374140" cy="435603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72472" y="3539072"/>
            <a:ext cx="8263801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同时，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为变量所在域提供了一些内置对象，具体如下所示： 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61" y="4228812"/>
            <a:ext cx="6568871" cy="1728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980029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选择变量表达式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6476" y="2118234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选择变量表达式和变量表达式用法类似，一般用于从被选定对象而不是上下文中获取属性值，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如果没有选定对象，则和变量表达式一样，示例代码如下 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863" y="3305810"/>
            <a:ext cx="8709582" cy="190793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46706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消息表达式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6476" y="2118234"/>
            <a:ext cx="1082860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消息表达式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#{...}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主要用于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模板页面国际化内容的动态替换和展示，使用消息表达式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#{...}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进行国际化设置时，还需要提供一些国际化配置文件。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46706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链接表达式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6476" y="2118234"/>
            <a:ext cx="1057212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链接表达式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@{...}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一般用于页面跳转或者资源的引入，在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开发中占据着非常重要的地位，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并且使用也非常频繁，示例代码如下：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47" y="3283151"/>
            <a:ext cx="10572125" cy="693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26476" y="4198215"/>
            <a:ext cx="10700365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上述代码中，链接表达式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@{...}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分别编写了绝对链接地址和相对链接地址。在有参表达式中，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需要按照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@{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路径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参数名称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参数值，参数名称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=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参数值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...)}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的形式编写，同时该参数的值可以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使用变量表达式来传递动态参数值 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46706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片段表达式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26476" y="2118234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片段表达式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~{...}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用来标记一个片段模板，并根据需要移动或传递给其他模板。其中，最常见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的用法是使用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th:insert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th:replace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属性插入片段，示例代码如下：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6476" y="3966065"/>
            <a:ext cx="10828605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上述代码中，使用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th:insert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属性将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title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片段模板引用到该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&lt;div&gt;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标签中。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thymeleafDemo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为模板名称，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会自动查找“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/resources/templates/”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目录下的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thymeleafDemo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模板，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title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为片段名称 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609" y="3174201"/>
            <a:ext cx="8485310" cy="5478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8776762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项目中使用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模板，首先必须保证引入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依赖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5259" y="2633803"/>
            <a:ext cx="9161482" cy="13440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5442516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在全局配置文件中配置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模板相关参数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729" y="2248208"/>
            <a:ext cx="8859682" cy="15923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249299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静态资源的访问问题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6476" y="2226637"/>
            <a:ext cx="11104880" cy="1938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开发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Web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应用时，难免需要使用静态资源。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默认设置了静态资源的访问路径。使用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Initializr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方式创建的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项目，默认生成了一个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resources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目录，在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resources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目录中新建META-INF/resources、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resources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static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三个子目录下，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默认会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挨个从META-INF/resources、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resources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static</a:t>
            </a:r>
            <a:r>
              <a:rPr lang="zh-CN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public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里面查找静态资源。 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--Spring Boot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整合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Thymeleaf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4416594" cy="232852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、引入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相关依赖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、配置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相关参数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、编写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Controller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、创建模板页面并引入静态资源文件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、测试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5238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176274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792303" y="293275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559444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整合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Thymeleaf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1779588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实战演练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49386" y="2947091"/>
            <a:ext cx="3132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项目部署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8340745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整合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，完成页面数据动态加载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  <a:endParaRPr lang="en-US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实战演练</a:t>
              </a:r>
              <a:endParaRPr lang="zh-CN" altLang="en-US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1117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Lombok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实战案例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Lombok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8" y="1377661"/>
            <a:ext cx="1070036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Lombok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是一种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Java™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实用工具，可用来帮助开发人员消除 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的冗长，尤其是对于简单的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 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对象（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POJO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）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,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它通过注解实现这一目的。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1866" y="2713555"/>
            <a:ext cx="7748268" cy="19166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实战案例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8" y="1377661"/>
            <a:ext cx="6814686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Mybatis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druid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实现用户信息的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CRUD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测试工具使用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PostMan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418576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实战演练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  <a:endParaRPr lang="en-US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项目部署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打包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部署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打包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6478" y="1377661"/>
            <a:ext cx="8135560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在实际开发中，我们会将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项目打成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包部署，打包过程：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26478" y="2135607"/>
            <a:ext cx="2108269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、添加打包依赖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946" y="2791983"/>
            <a:ext cx="7795248" cy="213452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826478" y="5239407"/>
            <a:ext cx="4160113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maven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`package`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命令打包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–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部署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26478" y="1377661"/>
            <a:ext cx="121058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运行部署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453" y="2763231"/>
            <a:ext cx="6480233" cy="69668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案例.png案例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124325" y="2794635"/>
            <a:ext cx="3943350" cy="2216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课程案例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课程案例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5830" y="1896110"/>
            <a:ext cx="5109091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案例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：打包并运行</a:t>
            </a:r>
            <a:r>
              <a:rPr lang="en-US" altLang="zh-CN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</a:t>
            </a:r>
            <a:endParaRPr lang="zh-CN" altLang="en-US" sz="2400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总结.png总结"/>
          <p:cNvPicPr>
            <a:picLocks noChangeAspect="1"/>
          </p:cNvPicPr>
          <p:nvPr/>
        </p:nvPicPr>
        <p:blipFill>
          <a:blip r:embed="rId1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4022090" y="2794635"/>
            <a:ext cx="4172585" cy="23444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11386" y="3397398"/>
            <a:ext cx="12193147" cy="4020671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课程总结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5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5830" y="2152015"/>
            <a:ext cx="8255635" cy="16677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整合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实战演练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400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项目部署</a:t>
            </a:r>
            <a:endParaRPr lang="en-US" altLang="zh-CN" sz="2400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39201" y="729986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  <a:endParaRPr lang="en-US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29690" y="742478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948430" y="2761933"/>
            <a:ext cx="4692650" cy="2376805"/>
            <a:chOff x="6073" y="4117"/>
            <a:chExt cx="7390" cy="3743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73" y="5776"/>
              <a:ext cx="7390" cy="2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Spring Boot</a:t>
              </a:r>
              <a:endParaRPr lang="en-US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  <a:p>
              <a:pPr algn="ctr"/>
              <a:r>
                <a:rPr lang="zh-CN" altLang="en-US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整合</a:t>
              </a:r>
              <a:r>
                <a:rPr lang="en-US" altLang="zh-CN" sz="4000" dirty="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Thymeleaf</a:t>
              </a:r>
              <a:endParaRPr lang="zh-CN" altLang="zh-CN" sz="40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Freeform 6"/>
          <p:cNvSpPr/>
          <p:nvPr/>
        </p:nvSpPr>
        <p:spPr bwMode="auto">
          <a:xfrm>
            <a:off x="1890045" y="2258267"/>
            <a:ext cx="2315910" cy="2341468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792303" y="13252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792303" y="2278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49386" y="1360829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支持的视图技术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49386" y="2323163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Thymeleaf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549524" y="2839063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目录</a:t>
            </a:r>
            <a:endParaRPr lang="zh-CN" altLang="en-US" sz="32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662545" y="3515370"/>
            <a:ext cx="27709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CONTNETS</a:t>
            </a:r>
            <a:endParaRPr lang="en-US" altLang="zh-CN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92303" y="3283231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549386" y="3328010"/>
            <a:ext cx="3913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Spring Boot</a:t>
            </a:r>
            <a:r>
              <a:rPr lang="zh-CN" altLang="en-US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整合</a:t>
            </a:r>
            <a:r>
              <a:rPr lang="en-US" altLang="zh-CN" sz="2400" b="1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Thymeleaf</a:t>
            </a:r>
            <a:endParaRPr lang="zh-CN" altLang="en-US" sz="2400" b="1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Spring Boot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支持的视图技术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747" y="1541780"/>
            <a:ext cx="10725064" cy="14051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前端模板引擎技术的出现，使前端开发人员无需关注后端业务的具体实现，只关注自己页面的呈现效果即可，并且解决了前端代码错综复杂的问题、实现了前后端分离开发。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框架对很多常用的模板引擎技术（如：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FreeMarker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Mustache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等）提供了整合支持。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Spring Boot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支持的视图技术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96717" y="1541780"/>
            <a:ext cx="10572125" cy="94352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不太支持常用的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模板，并且没有提供对应的整合配置，这是因为使用嵌入式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Servlet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容器的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应用程序对于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模板存在一些限制。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61232" y="2992449"/>
            <a:ext cx="10700365" cy="2790187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Jetty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Tomcat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容器中，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应用被打包成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war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文件可以支持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。但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默认使用嵌入式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Servlet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容器以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包方式进行项目打包部署，这种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JAR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包方式不支持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Undertow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嵌入式容器部署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项目，也不支持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模板。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默认提供了一个处理请求路径“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/error”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的统一错误处理器，返回具体的异常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信息。使用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JSP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模板时，无法对默认的错误处理器进行覆盖，只能根据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要求在指定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位置定制错误页面。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0700365" cy="140519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是一种现代的基于服务器端的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模板引擎技术，也是一个优秀的面向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的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XML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XHTML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HTML5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页面模板，它具有丰富的标签语言、函数和表达式，在使用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Spring Boot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框架进</a:t>
            </a:r>
            <a:endParaRPr lang="en-US" altLang="zh-CN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行页面设计时，一般会选择</a:t>
            </a:r>
            <a:r>
              <a:rPr lang="en-US" altLang="zh-CN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Thymeleaf</a:t>
            </a: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模板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197" y="3011875"/>
            <a:ext cx="8056925" cy="33181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--Thymeleaf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应用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6476" y="1488337"/>
            <a:ext cx="1210588" cy="4818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3644B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常用标签</a:t>
            </a:r>
            <a:endParaRPr lang="zh-CN" altLang="en-US" sz="2000" dirty="0">
              <a:solidFill>
                <a:srgbClr val="F3644B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8113" y="2169190"/>
            <a:ext cx="8015773" cy="42750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3172</Words>
  <Application>WPS 演示</Application>
  <PresentationFormat>宽屏</PresentationFormat>
  <Paragraphs>274</Paragraphs>
  <Slides>36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1" baseType="lpstr">
      <vt:lpstr>Arial</vt:lpstr>
      <vt:lpstr>宋体</vt:lpstr>
      <vt:lpstr>Wingdings</vt:lpstr>
      <vt:lpstr>Lato</vt:lpstr>
      <vt:lpstr>Calibri</vt:lpstr>
      <vt:lpstr>Calibri Light</vt:lpstr>
      <vt:lpstr>思源黑体 CN Heavy</vt:lpstr>
      <vt:lpstr>黑体</vt:lpstr>
      <vt:lpstr>Noto Sans S Chinese Light</vt:lpstr>
      <vt:lpstr>思源黑体 CN Bold</vt:lpstr>
      <vt:lpstr>微软雅黑</vt:lpstr>
      <vt:lpstr>Arial Unicode MS</vt:lpstr>
      <vt:lpstr>等线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ASUS</cp:lastModifiedBy>
  <cp:revision>183</cp:revision>
  <dcterms:created xsi:type="dcterms:W3CDTF">2020-01-14T03:18:00Z</dcterms:created>
  <dcterms:modified xsi:type="dcterms:W3CDTF">2021-05-13T00:40:37Z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CFEEE3950CC6492D8662688D35262EB0</vt:lpwstr>
  </property>
</Properties>
</file>