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8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12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89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94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1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97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8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0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4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5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6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ECEE-9D9A-451E-9458-0BAB5FF2551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0278-668D-4F67-9469-37AB1CD7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38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himo.im/forms/6GQxGQWgH9PjY9Rc/fi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B829-0E83-4B47-A5FC-B3EF5BE3A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唯爱工作室“</a:t>
            </a:r>
            <a:r>
              <a:rPr lang="en-US" altLang="zh-CN" dirty="0"/>
              <a:t>WA</a:t>
            </a:r>
            <a:r>
              <a:rPr lang="zh-CN" altLang="en-US" dirty="0"/>
              <a:t>杯</a:t>
            </a:r>
            <a:r>
              <a:rPr lang="en-US" altLang="zh-CN" dirty="0"/>
              <a:t>-2021</a:t>
            </a:r>
            <a:r>
              <a:rPr lang="zh-CN" altLang="en-US" dirty="0"/>
              <a:t>（试运行）”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15CE-25C2-442A-83C3-3ED55CFDF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总策划：响当当</a:t>
            </a:r>
          </a:p>
        </p:txBody>
      </p:sp>
    </p:spTree>
    <p:extLst>
      <p:ext uri="{BB962C8B-B14F-4D97-AF65-F5344CB8AC3E}">
        <p14:creationId xmlns:p14="http://schemas.microsoft.com/office/powerpoint/2010/main" val="30864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73541-C411-4054-B047-1636EE51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WA</a:t>
            </a:r>
            <a:r>
              <a:rPr lang="zh-CN" altLang="en-US" dirty="0"/>
              <a:t>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EDB9E-65D5-4895-9013-CBE79F88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WA</a:t>
            </a:r>
            <a:r>
              <a:rPr lang="zh-CN" altLang="en-US" dirty="0"/>
              <a:t>杯”由唯爱工作室</a:t>
            </a:r>
            <a:r>
              <a:rPr lang="en-US" altLang="zh-CN" dirty="0"/>
              <a:t>-</a:t>
            </a:r>
            <a:r>
              <a:rPr lang="zh-CN" altLang="en-US" dirty="0"/>
              <a:t>响当当于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日提出，该项目用于激励唯爱成员激情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54173-8839-4193-A77F-C4C5B0B1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赛事奖项设置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924AA-C588-4BA6-9026-B6BE6C3D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总决赛</a:t>
            </a:r>
            <a:endParaRPr lang="en-US" altLang="zh-CN" dirty="0"/>
          </a:p>
          <a:p>
            <a:r>
              <a:rPr lang="zh-CN" altLang="en-US" dirty="0"/>
              <a:t>总冠军：“</a:t>
            </a:r>
            <a:r>
              <a:rPr lang="en-US" altLang="zh-CN" dirty="0"/>
              <a:t>2021-WA</a:t>
            </a:r>
            <a:r>
              <a:rPr lang="zh-CN" altLang="en-US" dirty="0"/>
              <a:t>杯” 官网推荐</a:t>
            </a:r>
            <a:r>
              <a:rPr lang="en-US" altLang="zh-CN" dirty="0"/>
              <a:t>C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亚军：“</a:t>
            </a:r>
            <a:r>
              <a:rPr lang="en-US" altLang="zh-CN" dirty="0"/>
              <a:t>2021-WA</a:t>
            </a:r>
            <a:r>
              <a:rPr lang="zh-CN" altLang="en-US" dirty="0"/>
              <a:t>杯”官网推荐</a:t>
            </a:r>
            <a:endParaRPr lang="en-US" altLang="zh-CN" dirty="0"/>
          </a:p>
          <a:p>
            <a:r>
              <a:rPr lang="zh-CN" altLang="en-US" dirty="0"/>
              <a:t>季军：“</a:t>
            </a:r>
            <a:r>
              <a:rPr lang="en-US" altLang="zh-CN" dirty="0"/>
              <a:t>2021-WA</a:t>
            </a:r>
            <a:r>
              <a:rPr lang="zh-CN" altLang="en-US" dirty="0"/>
              <a:t>杯”官网推荐</a:t>
            </a:r>
          </a:p>
        </p:txBody>
      </p:sp>
    </p:spTree>
    <p:extLst>
      <p:ext uri="{BB962C8B-B14F-4D97-AF65-F5344CB8AC3E}">
        <p14:creationId xmlns:p14="http://schemas.microsoft.com/office/powerpoint/2010/main" val="345274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DB4D6-FD2A-4967-82D6-D3BBD813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赛事淘汰制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CDC30-6730-47CC-B6E4-236A8338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今年“</a:t>
            </a:r>
            <a:r>
              <a:rPr lang="en-US" altLang="zh-CN" dirty="0"/>
              <a:t>WA</a:t>
            </a:r>
            <a:r>
              <a:rPr lang="zh-CN" altLang="en-US" dirty="0"/>
              <a:t>杯”试运行，直接步入总决赛，采用大众打分（编程猫参赛作品点赞量）</a:t>
            </a:r>
            <a:r>
              <a:rPr lang="en-US" altLang="zh-CN" dirty="0"/>
              <a:t>+</a:t>
            </a:r>
            <a:r>
              <a:rPr lang="zh-CN" altLang="en-US" dirty="0"/>
              <a:t>赛事评委（不包唯爱高层）（每位评委只有一次打分机会，一次性在赛事总分中打入五分）</a:t>
            </a:r>
            <a:r>
              <a:rPr lang="en-US" altLang="zh-CN" dirty="0"/>
              <a:t>+</a:t>
            </a:r>
            <a:r>
              <a:rPr lang="zh-CN" altLang="en-US" dirty="0"/>
              <a:t>唯爱高层打分（室长，副室）（每位高层只有一次打分的机会，一次性在赛事总分中打入十分），赛事结束过后，由前三名，按排名，分出（冠军，亚军，季军）</a:t>
            </a:r>
          </a:p>
        </p:txBody>
      </p:sp>
    </p:spTree>
    <p:extLst>
      <p:ext uri="{BB962C8B-B14F-4D97-AF65-F5344CB8AC3E}">
        <p14:creationId xmlns:p14="http://schemas.microsoft.com/office/powerpoint/2010/main" val="77805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967DD-5E40-427C-9A35-7CC66760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赛事评委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B7665-8F5C-4D30-B2DD-4AD9A1F5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唯爱工作室高层（室长，副室长）</a:t>
            </a:r>
            <a:endParaRPr lang="en-US" altLang="zh-CN" dirty="0"/>
          </a:p>
          <a:p>
            <a:r>
              <a:rPr lang="zh-CN" altLang="en-US" dirty="0"/>
              <a:t>响当当（赛事策划）</a:t>
            </a:r>
            <a:endParaRPr lang="en-US" altLang="zh-CN" dirty="0"/>
          </a:p>
          <a:p>
            <a:r>
              <a:rPr lang="zh-CN" altLang="en-US" dirty="0"/>
              <a:t>忆梦（美术评审）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07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D86C-4865-4826-8105-F8215DB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参赛作品要求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36C8A-C9BF-4B98-B3E5-180745E1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需为编程猫</a:t>
            </a:r>
            <a:r>
              <a:rPr lang="en-US" altLang="zh-CN" dirty="0"/>
              <a:t>kitten4</a:t>
            </a:r>
            <a:r>
              <a:rPr lang="zh-CN" altLang="en-US" dirty="0"/>
              <a:t>作品，不是</a:t>
            </a:r>
            <a:r>
              <a:rPr lang="en-US" altLang="zh-CN" dirty="0"/>
              <a:t>kitten4</a:t>
            </a:r>
            <a:r>
              <a:rPr lang="zh-CN" altLang="en-US" dirty="0"/>
              <a:t>即视为自我弃权比赛资格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比赛作品不得有版权纠纷，需是原创作品，否则会撤销比赛资格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比赛作品不得出现违反法律条约，违反事实等内容，如有违反，将会受到唯爱工作室赛事</a:t>
            </a:r>
            <a:r>
              <a:rPr lang="en-US" altLang="zh-CN" dirty="0"/>
              <a:t>1</a:t>
            </a:r>
            <a:r>
              <a:rPr lang="zh-CN" altLang="en-US" dirty="0"/>
              <a:t>年禁赛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作品禁止抄袭！一经发现，将取消比赛资格并且奖励唯爱工作室</a:t>
            </a:r>
            <a:r>
              <a:rPr lang="en-US" altLang="zh-CN" dirty="0"/>
              <a:t>1</a:t>
            </a:r>
            <a:r>
              <a:rPr lang="zh-CN" altLang="en-US" dirty="0"/>
              <a:t>年禁赛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比赛中，在大众评审中，如果有买卖他人票数，但可以拉票，将会取消比赛资格，并且卖方，将会受到唯爱工作室赛事</a:t>
            </a:r>
            <a:r>
              <a:rPr lang="en-US" altLang="zh-CN" dirty="0"/>
              <a:t>1</a:t>
            </a:r>
            <a:r>
              <a:rPr lang="zh-CN" altLang="en-US" dirty="0"/>
              <a:t>年禁赛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仅限未完成作品，老作品（发布很久）需向赛事组报告进度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69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B16F8-371C-4A4F-B15B-DD276E64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赛事人员安排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86C52-E766-44AD-9367-50DFFF85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本场赛事，可以组队（仅限二人）或不组队</a:t>
            </a:r>
          </a:p>
        </p:txBody>
      </p:sp>
    </p:spTree>
    <p:extLst>
      <p:ext uri="{BB962C8B-B14F-4D97-AF65-F5344CB8AC3E}">
        <p14:creationId xmlns:p14="http://schemas.microsoft.com/office/powerpoint/2010/main" val="6054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F5F7-53DE-48EB-994C-208A97B3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如何报名参赛？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67F0E-D60B-4C67-8480-0BD0A3D3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>
                <a:hlinkClick r:id="rId2"/>
              </a:rPr>
              <a:t>https://shimo.im/forms/6GQxGQWgH9PjY9Rc/fill</a:t>
            </a:r>
            <a:r>
              <a:rPr lang="zh-CN" altLang="en-US" dirty="0"/>
              <a:t>报名，报名前，请在作品简介里写上“唯爱工作室</a:t>
            </a:r>
            <a:r>
              <a:rPr lang="en-US" altLang="zh-CN" dirty="0"/>
              <a:t>WA</a:t>
            </a:r>
            <a:r>
              <a:rPr lang="zh-CN" altLang="en-US" dirty="0"/>
              <a:t>杯</a:t>
            </a:r>
            <a:r>
              <a:rPr lang="en-US" altLang="zh-CN" dirty="0"/>
              <a:t>-2021</a:t>
            </a:r>
            <a:r>
              <a:rPr lang="zh-CN" altLang="en-US"/>
              <a:t>决赛参赛作品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79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45</TotalTime>
  <Words>417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Tw Cen MT</vt:lpstr>
      <vt:lpstr>电路</vt:lpstr>
      <vt:lpstr>唯爱工作室“WA杯-2021（试运行）”</vt:lpstr>
      <vt:lpstr>什么是WA杯？</vt:lpstr>
      <vt:lpstr>赛事奖项设置</vt:lpstr>
      <vt:lpstr>赛事淘汰制</vt:lpstr>
      <vt:lpstr>赛事评委</vt:lpstr>
      <vt:lpstr>参赛作品要求</vt:lpstr>
      <vt:lpstr>赛事人员安排</vt:lpstr>
      <vt:lpstr>如何报名参赛？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唯爱工作室“WA杯-2021（试运行）”</dc:title>
  <dc:creator>Administrator</dc:creator>
  <cp:lastModifiedBy>Administrator</cp:lastModifiedBy>
  <cp:revision>9</cp:revision>
  <dcterms:created xsi:type="dcterms:W3CDTF">2021-08-15T09:30:55Z</dcterms:created>
  <dcterms:modified xsi:type="dcterms:W3CDTF">2021-08-15T10:16:35Z</dcterms:modified>
</cp:coreProperties>
</file>