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  <a:srgbClr val="FFF2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D59B6F-002C-A040-BAEF-357F06379C45}" type="doc">
      <dgm:prSet loTypeId="urn:microsoft.com/office/officeart/2005/8/layout/vList5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26E61B-B9BE-7A46-B63F-21A2B8ECF1ED}">
      <dgm:prSet phldrT="[Text]"/>
      <dgm:spPr/>
      <dgm:t>
        <a:bodyPr/>
        <a:lstStyle/>
        <a:p>
          <a:pPr rtl="0"/>
          <a:r>
            <a:rPr lang="en-US" dirty="0"/>
            <a:t>Modeling </a:t>
          </a:r>
        </a:p>
      </dgm:t>
    </dgm:pt>
    <dgm:pt modelId="{035E97DF-4DD6-1642-B965-CABA1E632481}" type="parTrans" cxnId="{D94E54D5-AAD3-194F-BC08-C4BA38986AAE}">
      <dgm:prSet/>
      <dgm:spPr/>
      <dgm:t>
        <a:bodyPr/>
        <a:lstStyle/>
        <a:p>
          <a:endParaRPr lang="en-US"/>
        </a:p>
      </dgm:t>
    </dgm:pt>
    <dgm:pt modelId="{E23CEC18-660B-C047-865B-7DB822ACE554}" type="sibTrans" cxnId="{D94E54D5-AAD3-194F-BC08-C4BA38986AAE}">
      <dgm:prSet/>
      <dgm:spPr/>
      <dgm:t>
        <a:bodyPr/>
        <a:lstStyle/>
        <a:p>
          <a:endParaRPr lang="en-US"/>
        </a:p>
      </dgm:t>
    </dgm:pt>
    <dgm:pt modelId="{4F9B2C6D-46F6-C64B-B6A9-5043B82CD018}">
      <dgm:prSet phldrT="[Text]"/>
      <dgm:spPr/>
      <dgm:t>
        <a:bodyPr/>
        <a:lstStyle/>
        <a:p>
          <a:pPr rtl="0"/>
          <a:r>
            <a:rPr lang="en-US" dirty="0"/>
            <a:t>3D Modeling</a:t>
          </a:r>
        </a:p>
      </dgm:t>
    </dgm:pt>
    <dgm:pt modelId="{45635513-DBEC-6744-AF96-979013B14C44}" type="parTrans" cxnId="{1274BF11-D18E-834E-8095-FC8331B2A647}">
      <dgm:prSet/>
      <dgm:spPr/>
      <dgm:t>
        <a:bodyPr/>
        <a:lstStyle/>
        <a:p>
          <a:endParaRPr lang="en-US"/>
        </a:p>
      </dgm:t>
    </dgm:pt>
    <dgm:pt modelId="{9E4C8479-061B-934A-BFED-2B759CD97663}" type="sibTrans" cxnId="{1274BF11-D18E-834E-8095-FC8331B2A647}">
      <dgm:prSet/>
      <dgm:spPr/>
      <dgm:t>
        <a:bodyPr/>
        <a:lstStyle/>
        <a:p>
          <a:endParaRPr lang="en-US"/>
        </a:p>
      </dgm:t>
    </dgm:pt>
    <dgm:pt modelId="{CACCDF4F-2917-8B4D-BCED-57BA6703452D}">
      <dgm:prSet phldrT="[Text]"/>
      <dgm:spPr/>
      <dgm:t>
        <a:bodyPr/>
        <a:lstStyle/>
        <a:p>
          <a:pPr rtl="0"/>
          <a:r>
            <a:rPr lang="en-US" dirty="0"/>
            <a:t>3D Printing/CNC</a:t>
          </a:r>
        </a:p>
      </dgm:t>
    </dgm:pt>
    <dgm:pt modelId="{4A08C757-00CF-3E4B-A814-ACA65F8E6A78}" type="parTrans" cxnId="{6AD36826-5F8C-554A-A7E8-AE2F72EF1E7A}">
      <dgm:prSet/>
      <dgm:spPr/>
      <dgm:t>
        <a:bodyPr/>
        <a:lstStyle/>
        <a:p>
          <a:endParaRPr lang="en-US"/>
        </a:p>
      </dgm:t>
    </dgm:pt>
    <dgm:pt modelId="{61F5366F-2E99-B74E-8DAF-907767131949}" type="sibTrans" cxnId="{6AD36826-5F8C-554A-A7E8-AE2F72EF1E7A}">
      <dgm:prSet/>
      <dgm:spPr/>
      <dgm:t>
        <a:bodyPr/>
        <a:lstStyle/>
        <a:p>
          <a:endParaRPr lang="en-US"/>
        </a:p>
      </dgm:t>
    </dgm:pt>
    <dgm:pt modelId="{D7CA1C05-93E3-8446-9A56-BA3D37EDFFC2}">
      <dgm:prSet phldrT="[Text]"/>
      <dgm:spPr/>
      <dgm:t>
        <a:bodyPr/>
        <a:lstStyle/>
        <a:p>
          <a:pPr rtl="0"/>
          <a:r>
            <a:rPr lang="en-US" dirty="0"/>
            <a:t>Design</a:t>
          </a:r>
        </a:p>
      </dgm:t>
    </dgm:pt>
    <dgm:pt modelId="{E2FB57BD-B2EC-A84B-B1C3-AC485FBCA3EF}" type="parTrans" cxnId="{5D87C206-4062-1443-ADC6-135DFF932387}">
      <dgm:prSet/>
      <dgm:spPr/>
      <dgm:t>
        <a:bodyPr/>
        <a:lstStyle/>
        <a:p>
          <a:endParaRPr lang="en-US"/>
        </a:p>
      </dgm:t>
    </dgm:pt>
    <dgm:pt modelId="{913BAE11-4059-7643-8C6D-1D577E291C9C}" type="sibTrans" cxnId="{5D87C206-4062-1443-ADC6-135DFF932387}">
      <dgm:prSet/>
      <dgm:spPr/>
      <dgm:t>
        <a:bodyPr/>
        <a:lstStyle/>
        <a:p>
          <a:endParaRPr lang="en-US"/>
        </a:p>
      </dgm:t>
    </dgm:pt>
    <dgm:pt modelId="{C6446C20-403F-1649-9EAA-06CF6EBAF04F}">
      <dgm:prSet phldrT="[Text]"/>
      <dgm:spPr/>
      <dgm:t>
        <a:bodyPr/>
        <a:lstStyle/>
        <a:p>
          <a:pPr rtl="0"/>
          <a:r>
            <a:rPr lang="en-US" dirty="0"/>
            <a:t>Weapon – End effector – Arm – Arm Base – Wheels - Wheels Base - circuits – GUI Controller</a:t>
          </a:r>
        </a:p>
      </dgm:t>
    </dgm:pt>
    <dgm:pt modelId="{A26DEC2A-FE8F-8B42-BC84-143A5BC2C4F7}" type="parTrans" cxnId="{5CE1C6B3-608B-7F43-BC84-26E93AC95BF4}">
      <dgm:prSet/>
      <dgm:spPr/>
      <dgm:t>
        <a:bodyPr/>
        <a:lstStyle/>
        <a:p>
          <a:endParaRPr lang="en-US"/>
        </a:p>
      </dgm:t>
    </dgm:pt>
    <dgm:pt modelId="{846884A0-E1C2-1D46-B914-9EF9759D20B3}" type="sibTrans" cxnId="{5CE1C6B3-608B-7F43-BC84-26E93AC95BF4}">
      <dgm:prSet/>
      <dgm:spPr/>
      <dgm:t>
        <a:bodyPr/>
        <a:lstStyle/>
        <a:p>
          <a:endParaRPr lang="en-US"/>
        </a:p>
      </dgm:t>
    </dgm:pt>
    <dgm:pt modelId="{E053946E-8FBA-C345-9699-EDB4D32581B0}">
      <dgm:prSet phldrT="[Text]"/>
      <dgm:spPr/>
      <dgm:t>
        <a:bodyPr/>
        <a:lstStyle/>
        <a:p>
          <a:r>
            <a:rPr lang="en-US" dirty="0"/>
            <a:t>Assembly</a:t>
          </a:r>
        </a:p>
      </dgm:t>
    </dgm:pt>
    <dgm:pt modelId="{6534C00B-82F2-5447-8AD1-B9A5544B330B}" type="parTrans" cxnId="{0E2027E6-B147-634E-983C-D546A4E4F808}">
      <dgm:prSet/>
      <dgm:spPr/>
      <dgm:t>
        <a:bodyPr/>
        <a:lstStyle/>
        <a:p>
          <a:endParaRPr lang="en-US"/>
        </a:p>
      </dgm:t>
    </dgm:pt>
    <dgm:pt modelId="{C1E8E700-E2F2-674E-A745-74E21EE6149F}" type="sibTrans" cxnId="{0E2027E6-B147-634E-983C-D546A4E4F808}">
      <dgm:prSet/>
      <dgm:spPr/>
      <dgm:t>
        <a:bodyPr/>
        <a:lstStyle/>
        <a:p>
          <a:endParaRPr lang="en-US"/>
        </a:p>
      </dgm:t>
    </dgm:pt>
    <dgm:pt modelId="{792263D3-C742-534A-B098-2B7EC6D950BD}">
      <dgm:prSet phldrT="[Text]"/>
      <dgm:spPr/>
      <dgm:t>
        <a:bodyPr/>
        <a:lstStyle/>
        <a:p>
          <a:pPr rtl="0"/>
          <a:r>
            <a:rPr lang="en-US" dirty="0"/>
            <a:t>Manually assembling the Physical Parts, Motors, Wires, Arduino. </a:t>
          </a:r>
        </a:p>
      </dgm:t>
    </dgm:pt>
    <dgm:pt modelId="{EB7CD625-AB13-BE4D-B1C9-6EC0726F38E0}" type="parTrans" cxnId="{F3E24A1A-D19C-AE4A-AE6A-2DC066F18E63}">
      <dgm:prSet/>
      <dgm:spPr/>
      <dgm:t>
        <a:bodyPr/>
        <a:lstStyle/>
        <a:p>
          <a:endParaRPr lang="en-US"/>
        </a:p>
      </dgm:t>
    </dgm:pt>
    <dgm:pt modelId="{1BAC8D9B-817A-C942-A07C-941C6895313E}" type="sibTrans" cxnId="{F3E24A1A-D19C-AE4A-AE6A-2DC066F18E63}">
      <dgm:prSet/>
      <dgm:spPr/>
      <dgm:t>
        <a:bodyPr/>
        <a:lstStyle/>
        <a:p>
          <a:endParaRPr lang="en-US"/>
        </a:p>
      </dgm:t>
    </dgm:pt>
    <dgm:pt modelId="{1C204BC5-93EF-B745-8524-A572E327CFB9}">
      <dgm:prSet phldrT="[Text]"/>
      <dgm:spPr/>
      <dgm:t>
        <a:bodyPr/>
        <a:lstStyle/>
        <a:p>
          <a:pPr rtl="0"/>
          <a:r>
            <a:rPr lang="en-US" dirty="0"/>
            <a:t>Programs</a:t>
          </a:r>
        </a:p>
      </dgm:t>
    </dgm:pt>
    <dgm:pt modelId="{C532BDAD-B0D2-1244-B83E-AE5B08DA4CF4}" type="parTrans" cxnId="{5A3BAB80-B047-4A4A-8D17-438530680AB1}">
      <dgm:prSet/>
      <dgm:spPr/>
      <dgm:t>
        <a:bodyPr/>
        <a:lstStyle/>
        <a:p>
          <a:endParaRPr lang="en-US"/>
        </a:p>
      </dgm:t>
    </dgm:pt>
    <dgm:pt modelId="{77A416CD-50A4-0440-8F8B-1238C9E817F2}" type="sibTrans" cxnId="{5A3BAB80-B047-4A4A-8D17-438530680AB1}">
      <dgm:prSet/>
      <dgm:spPr/>
      <dgm:t>
        <a:bodyPr/>
        <a:lstStyle/>
        <a:p>
          <a:endParaRPr lang="en-US"/>
        </a:p>
      </dgm:t>
    </dgm:pt>
    <dgm:pt modelId="{D3C7FC5B-219E-5A4C-B5E6-F70BEE057F54}">
      <dgm:prSet phldrT="[Text]"/>
      <dgm:spPr/>
      <dgm:t>
        <a:bodyPr/>
        <a:lstStyle/>
        <a:p>
          <a:pPr rtl="0"/>
          <a:r>
            <a:rPr lang="en-US" dirty="0"/>
            <a:t>ROS – Arduino IDE - HTML /CSS – JS/PHP – Python.</a:t>
          </a:r>
        </a:p>
      </dgm:t>
    </dgm:pt>
    <dgm:pt modelId="{A73F8B2B-EE76-2E47-A0FA-69947745759C}" type="parTrans" cxnId="{2B12981B-D24F-354F-93DE-CA5AE221646B}">
      <dgm:prSet/>
      <dgm:spPr/>
      <dgm:t>
        <a:bodyPr/>
        <a:lstStyle/>
        <a:p>
          <a:endParaRPr lang="en-US"/>
        </a:p>
      </dgm:t>
    </dgm:pt>
    <dgm:pt modelId="{957C23B8-DD88-3942-8CE8-AEB0DB4AAB66}" type="sibTrans" cxnId="{2B12981B-D24F-354F-93DE-CA5AE221646B}">
      <dgm:prSet/>
      <dgm:spPr/>
      <dgm:t>
        <a:bodyPr/>
        <a:lstStyle/>
        <a:p>
          <a:endParaRPr lang="en-US"/>
        </a:p>
      </dgm:t>
    </dgm:pt>
    <dgm:pt modelId="{0D5A979B-5071-CF42-899B-015F8D763923}">
      <dgm:prSet phldrT="[Text]"/>
      <dgm:spPr/>
      <dgm:t>
        <a:bodyPr/>
        <a:lstStyle/>
        <a:p>
          <a:pPr rtl="0"/>
          <a:r>
            <a:rPr lang="en-US" dirty="0"/>
            <a:t>MySQL - Cinema 4D – Maya – Blender - Notepad++.</a:t>
          </a:r>
        </a:p>
      </dgm:t>
    </dgm:pt>
    <dgm:pt modelId="{C5B43CB6-BD63-FB46-BFBC-B286A859D4F1}" type="parTrans" cxnId="{B67063ED-ED54-E242-810D-B21B423F457E}">
      <dgm:prSet/>
      <dgm:spPr/>
      <dgm:t>
        <a:bodyPr/>
        <a:lstStyle/>
        <a:p>
          <a:endParaRPr lang="en-US"/>
        </a:p>
      </dgm:t>
    </dgm:pt>
    <dgm:pt modelId="{5FC74E48-88CA-7B4B-AA55-2525B9626982}" type="sibTrans" cxnId="{B67063ED-ED54-E242-810D-B21B423F457E}">
      <dgm:prSet/>
      <dgm:spPr/>
      <dgm:t>
        <a:bodyPr/>
        <a:lstStyle/>
        <a:p>
          <a:endParaRPr lang="en-US"/>
        </a:p>
      </dgm:t>
    </dgm:pt>
    <dgm:pt modelId="{660F1171-E7CF-DA48-A806-90CC83E18EE5}">
      <dgm:prSet phldrT="[Text]"/>
      <dgm:spPr/>
      <dgm:t>
        <a:bodyPr/>
        <a:lstStyle/>
        <a:p>
          <a:pPr rtl="0"/>
          <a:r>
            <a:rPr lang="en-US" dirty="0"/>
            <a:t>Packages</a:t>
          </a:r>
        </a:p>
      </dgm:t>
    </dgm:pt>
    <dgm:pt modelId="{D5056A2C-C239-E741-8A30-916FD1B8C535}" type="parTrans" cxnId="{F627C318-7C88-2640-BBD9-98730FC0A0CB}">
      <dgm:prSet/>
      <dgm:spPr/>
      <dgm:t>
        <a:bodyPr/>
        <a:lstStyle/>
        <a:p>
          <a:endParaRPr lang="en-US"/>
        </a:p>
      </dgm:t>
    </dgm:pt>
    <dgm:pt modelId="{F217BCBA-2333-4B43-9DD5-98A51E053A50}" type="sibTrans" cxnId="{F627C318-7C88-2640-BBD9-98730FC0A0CB}">
      <dgm:prSet/>
      <dgm:spPr/>
      <dgm:t>
        <a:bodyPr/>
        <a:lstStyle/>
        <a:p>
          <a:endParaRPr lang="en-US"/>
        </a:p>
      </dgm:t>
    </dgm:pt>
    <dgm:pt modelId="{880D2A83-6E4A-A34F-A06B-01850CCFC0E0}">
      <dgm:prSet phldrT="[Text]"/>
      <dgm:spPr/>
      <dgm:t>
        <a:bodyPr/>
        <a:lstStyle/>
        <a:p>
          <a:pPr rtl="0"/>
          <a:r>
            <a:rPr lang="en-US" dirty="0"/>
            <a:t>Using Wooden box , Flint for extra protection for the arm. </a:t>
          </a:r>
        </a:p>
      </dgm:t>
    </dgm:pt>
    <dgm:pt modelId="{668D866F-2EFF-684B-B19F-5521D65956B6}" type="parTrans" cxnId="{B3B7E4BC-160F-7745-A0E1-53BD38A2A861}">
      <dgm:prSet/>
      <dgm:spPr/>
      <dgm:t>
        <a:bodyPr/>
        <a:lstStyle/>
        <a:p>
          <a:endParaRPr lang="en-US"/>
        </a:p>
      </dgm:t>
    </dgm:pt>
    <dgm:pt modelId="{F74D5E51-2B5D-614E-9469-F6527F1FFFE1}" type="sibTrans" cxnId="{B3B7E4BC-160F-7745-A0E1-53BD38A2A861}">
      <dgm:prSet/>
      <dgm:spPr/>
      <dgm:t>
        <a:bodyPr/>
        <a:lstStyle/>
        <a:p>
          <a:endParaRPr lang="en-US"/>
        </a:p>
      </dgm:t>
    </dgm:pt>
    <dgm:pt modelId="{46CA43B9-F8C9-5949-B295-938A963154BD}" type="pres">
      <dgm:prSet presAssocID="{31D59B6F-002C-A040-BAEF-357F06379C45}" presName="Name0" presStyleCnt="0">
        <dgm:presLayoutVars>
          <dgm:dir/>
          <dgm:animLvl val="lvl"/>
          <dgm:resizeHandles val="exact"/>
        </dgm:presLayoutVars>
      </dgm:prSet>
      <dgm:spPr/>
    </dgm:pt>
    <dgm:pt modelId="{AE03E99E-EAE2-924B-A305-6249CA561D84}" type="pres">
      <dgm:prSet presAssocID="{4426E61B-B9BE-7A46-B63F-21A2B8ECF1ED}" presName="linNode" presStyleCnt="0"/>
      <dgm:spPr/>
    </dgm:pt>
    <dgm:pt modelId="{6E3C6A2C-1700-CA48-AAA0-8662D6583382}" type="pres">
      <dgm:prSet presAssocID="{4426E61B-B9BE-7A46-B63F-21A2B8ECF1ED}" presName="parentText" presStyleLbl="node1" presStyleIdx="0" presStyleCnt="5" custScaleX="49195" custScaleY="67147">
        <dgm:presLayoutVars>
          <dgm:chMax val="1"/>
          <dgm:bulletEnabled val="1"/>
        </dgm:presLayoutVars>
      </dgm:prSet>
      <dgm:spPr/>
    </dgm:pt>
    <dgm:pt modelId="{462D09E9-E5DE-EA4C-BC40-4499A7F6C3BD}" type="pres">
      <dgm:prSet presAssocID="{4426E61B-B9BE-7A46-B63F-21A2B8ECF1ED}" presName="descendantText" presStyleLbl="alignAccFollowNode1" presStyleIdx="0" presStyleCnt="5">
        <dgm:presLayoutVars>
          <dgm:bulletEnabled val="1"/>
        </dgm:presLayoutVars>
      </dgm:prSet>
      <dgm:spPr/>
    </dgm:pt>
    <dgm:pt modelId="{E00CA47A-C266-E248-8DEA-0E86047DA69A}" type="pres">
      <dgm:prSet presAssocID="{E23CEC18-660B-C047-865B-7DB822ACE554}" presName="sp" presStyleCnt="0"/>
      <dgm:spPr/>
    </dgm:pt>
    <dgm:pt modelId="{4F25F6CE-6290-2A4E-B83F-23DF0D75C102}" type="pres">
      <dgm:prSet presAssocID="{D7CA1C05-93E3-8446-9A56-BA3D37EDFFC2}" presName="linNode" presStyleCnt="0"/>
      <dgm:spPr/>
    </dgm:pt>
    <dgm:pt modelId="{DA838C72-873F-5248-845E-1B6FCB7D0935}" type="pres">
      <dgm:prSet presAssocID="{D7CA1C05-93E3-8446-9A56-BA3D37EDFFC2}" presName="parentText" presStyleLbl="node1" presStyleIdx="1" presStyleCnt="5" custScaleX="49195" custScaleY="67147">
        <dgm:presLayoutVars>
          <dgm:chMax val="1"/>
          <dgm:bulletEnabled val="1"/>
        </dgm:presLayoutVars>
      </dgm:prSet>
      <dgm:spPr/>
    </dgm:pt>
    <dgm:pt modelId="{ED024FEB-B011-9B4D-BE75-B2833FEA7058}" type="pres">
      <dgm:prSet presAssocID="{D7CA1C05-93E3-8446-9A56-BA3D37EDFFC2}" presName="descendantText" presStyleLbl="alignAccFollowNode1" presStyleIdx="1" presStyleCnt="5">
        <dgm:presLayoutVars>
          <dgm:bulletEnabled val="1"/>
        </dgm:presLayoutVars>
      </dgm:prSet>
      <dgm:spPr/>
    </dgm:pt>
    <dgm:pt modelId="{8C9C0FED-A424-CB48-8A74-D9B57E0E6F97}" type="pres">
      <dgm:prSet presAssocID="{913BAE11-4059-7643-8C6D-1D577E291C9C}" presName="sp" presStyleCnt="0"/>
      <dgm:spPr/>
    </dgm:pt>
    <dgm:pt modelId="{B3DEB59A-4C48-304F-8FDC-8F20E7C37DCA}" type="pres">
      <dgm:prSet presAssocID="{E053946E-8FBA-C345-9699-EDB4D32581B0}" presName="linNode" presStyleCnt="0"/>
      <dgm:spPr/>
    </dgm:pt>
    <dgm:pt modelId="{21EF36D8-0701-D846-9722-214D63740486}" type="pres">
      <dgm:prSet presAssocID="{E053946E-8FBA-C345-9699-EDB4D32581B0}" presName="parentText" presStyleLbl="node1" presStyleIdx="2" presStyleCnt="5" custScaleX="49195" custScaleY="67147">
        <dgm:presLayoutVars>
          <dgm:chMax val="1"/>
          <dgm:bulletEnabled val="1"/>
        </dgm:presLayoutVars>
      </dgm:prSet>
      <dgm:spPr/>
    </dgm:pt>
    <dgm:pt modelId="{C2F3EAD9-890A-7849-ADE0-76C4746F7388}" type="pres">
      <dgm:prSet presAssocID="{E053946E-8FBA-C345-9699-EDB4D32581B0}" presName="descendantText" presStyleLbl="alignAccFollowNode1" presStyleIdx="2" presStyleCnt="5">
        <dgm:presLayoutVars>
          <dgm:bulletEnabled val="1"/>
        </dgm:presLayoutVars>
      </dgm:prSet>
      <dgm:spPr/>
    </dgm:pt>
    <dgm:pt modelId="{CEDDD13A-CC89-E840-87B6-A74968F98410}" type="pres">
      <dgm:prSet presAssocID="{C1E8E700-E2F2-674E-A745-74E21EE6149F}" presName="sp" presStyleCnt="0"/>
      <dgm:spPr/>
    </dgm:pt>
    <dgm:pt modelId="{12C5693C-1BEB-4946-9AE0-64D6291C88E8}" type="pres">
      <dgm:prSet presAssocID="{1C204BC5-93EF-B745-8524-A572E327CFB9}" presName="linNode" presStyleCnt="0"/>
      <dgm:spPr/>
    </dgm:pt>
    <dgm:pt modelId="{DF5CB245-55C3-E34B-BD27-EB60E307B1DE}" type="pres">
      <dgm:prSet presAssocID="{1C204BC5-93EF-B745-8524-A572E327CFB9}" presName="parentText" presStyleLbl="node1" presStyleIdx="3" presStyleCnt="5" custScaleX="49195" custScaleY="67147">
        <dgm:presLayoutVars>
          <dgm:chMax val="1"/>
          <dgm:bulletEnabled val="1"/>
        </dgm:presLayoutVars>
      </dgm:prSet>
      <dgm:spPr/>
    </dgm:pt>
    <dgm:pt modelId="{CCC2CCD8-2C50-204B-B831-48A16A726830}" type="pres">
      <dgm:prSet presAssocID="{1C204BC5-93EF-B745-8524-A572E327CFB9}" presName="descendantText" presStyleLbl="alignAccFollowNode1" presStyleIdx="3" presStyleCnt="5">
        <dgm:presLayoutVars>
          <dgm:bulletEnabled val="1"/>
        </dgm:presLayoutVars>
      </dgm:prSet>
      <dgm:spPr/>
    </dgm:pt>
    <dgm:pt modelId="{E2AF7FE7-35D1-974F-930C-AB6C32742F6A}" type="pres">
      <dgm:prSet presAssocID="{77A416CD-50A4-0440-8F8B-1238C9E817F2}" presName="sp" presStyleCnt="0"/>
      <dgm:spPr/>
    </dgm:pt>
    <dgm:pt modelId="{84DEF8F1-A3BD-B54A-BA24-BD2E870B15EE}" type="pres">
      <dgm:prSet presAssocID="{660F1171-E7CF-DA48-A806-90CC83E18EE5}" presName="linNode" presStyleCnt="0"/>
      <dgm:spPr/>
    </dgm:pt>
    <dgm:pt modelId="{E4E1B0E4-AAA7-AE45-961D-674D9D054B0D}" type="pres">
      <dgm:prSet presAssocID="{660F1171-E7CF-DA48-A806-90CC83E18EE5}" presName="parentText" presStyleLbl="node1" presStyleIdx="4" presStyleCnt="5" custScaleX="49195" custScaleY="67147">
        <dgm:presLayoutVars>
          <dgm:chMax val="1"/>
          <dgm:bulletEnabled val="1"/>
        </dgm:presLayoutVars>
      </dgm:prSet>
      <dgm:spPr/>
    </dgm:pt>
    <dgm:pt modelId="{952F9979-4B4A-D24A-8524-15A4DF16D8F3}" type="pres">
      <dgm:prSet presAssocID="{660F1171-E7CF-DA48-A806-90CC83E18EE5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EAC20605-00D5-024F-8BBA-A9947B6D7485}" type="presOf" srcId="{880D2A83-6E4A-A34F-A06B-01850CCFC0E0}" destId="{952F9979-4B4A-D24A-8524-15A4DF16D8F3}" srcOrd="0" destOrd="0" presId="urn:microsoft.com/office/officeart/2005/8/layout/vList5"/>
    <dgm:cxn modelId="{5D87C206-4062-1443-ADC6-135DFF932387}" srcId="{31D59B6F-002C-A040-BAEF-357F06379C45}" destId="{D7CA1C05-93E3-8446-9A56-BA3D37EDFFC2}" srcOrd="1" destOrd="0" parTransId="{E2FB57BD-B2EC-A84B-B1C3-AC485FBCA3EF}" sibTransId="{913BAE11-4059-7643-8C6D-1D577E291C9C}"/>
    <dgm:cxn modelId="{1274BF11-D18E-834E-8095-FC8331B2A647}" srcId="{4426E61B-B9BE-7A46-B63F-21A2B8ECF1ED}" destId="{4F9B2C6D-46F6-C64B-B6A9-5043B82CD018}" srcOrd="0" destOrd="0" parTransId="{45635513-DBEC-6744-AF96-979013B14C44}" sibTransId="{9E4C8479-061B-934A-BFED-2B759CD97663}"/>
    <dgm:cxn modelId="{F627C318-7C88-2640-BBD9-98730FC0A0CB}" srcId="{31D59B6F-002C-A040-BAEF-357F06379C45}" destId="{660F1171-E7CF-DA48-A806-90CC83E18EE5}" srcOrd="4" destOrd="0" parTransId="{D5056A2C-C239-E741-8A30-916FD1B8C535}" sibTransId="{F217BCBA-2333-4B43-9DD5-98A51E053A50}"/>
    <dgm:cxn modelId="{F3E24A1A-D19C-AE4A-AE6A-2DC066F18E63}" srcId="{E053946E-8FBA-C345-9699-EDB4D32581B0}" destId="{792263D3-C742-534A-B098-2B7EC6D950BD}" srcOrd="0" destOrd="0" parTransId="{EB7CD625-AB13-BE4D-B1C9-6EC0726F38E0}" sibTransId="{1BAC8D9B-817A-C942-A07C-941C6895313E}"/>
    <dgm:cxn modelId="{2B12981B-D24F-354F-93DE-CA5AE221646B}" srcId="{1C204BC5-93EF-B745-8524-A572E327CFB9}" destId="{D3C7FC5B-219E-5A4C-B5E6-F70BEE057F54}" srcOrd="0" destOrd="0" parTransId="{A73F8B2B-EE76-2E47-A0FA-69947745759C}" sibTransId="{957C23B8-DD88-3942-8CE8-AEB0DB4AAB66}"/>
    <dgm:cxn modelId="{6AD36826-5F8C-554A-A7E8-AE2F72EF1E7A}" srcId="{4426E61B-B9BE-7A46-B63F-21A2B8ECF1ED}" destId="{CACCDF4F-2917-8B4D-BCED-57BA6703452D}" srcOrd="1" destOrd="0" parTransId="{4A08C757-00CF-3E4B-A814-ACA65F8E6A78}" sibTransId="{61F5366F-2E99-B74E-8DAF-907767131949}"/>
    <dgm:cxn modelId="{F09B3854-6D1D-8847-8EC9-7DA6CBDBFF60}" type="presOf" srcId="{792263D3-C742-534A-B098-2B7EC6D950BD}" destId="{C2F3EAD9-890A-7849-ADE0-76C4746F7388}" srcOrd="0" destOrd="0" presId="urn:microsoft.com/office/officeart/2005/8/layout/vList5"/>
    <dgm:cxn modelId="{19DFA454-7727-1545-83A6-F46CB314BBA5}" type="presOf" srcId="{C6446C20-403F-1649-9EAA-06CF6EBAF04F}" destId="{ED024FEB-B011-9B4D-BE75-B2833FEA7058}" srcOrd="0" destOrd="0" presId="urn:microsoft.com/office/officeart/2005/8/layout/vList5"/>
    <dgm:cxn modelId="{4C2CA07C-B284-774B-AA05-49C240C95E4E}" type="presOf" srcId="{D3C7FC5B-219E-5A4C-B5E6-F70BEE057F54}" destId="{CCC2CCD8-2C50-204B-B831-48A16A726830}" srcOrd="0" destOrd="0" presId="urn:microsoft.com/office/officeart/2005/8/layout/vList5"/>
    <dgm:cxn modelId="{5A3BAB80-B047-4A4A-8D17-438530680AB1}" srcId="{31D59B6F-002C-A040-BAEF-357F06379C45}" destId="{1C204BC5-93EF-B745-8524-A572E327CFB9}" srcOrd="3" destOrd="0" parTransId="{C532BDAD-B0D2-1244-B83E-AE5B08DA4CF4}" sibTransId="{77A416CD-50A4-0440-8F8B-1238C9E817F2}"/>
    <dgm:cxn modelId="{D838A18B-E3ED-9B47-9124-654C2CB958CA}" type="presOf" srcId="{4426E61B-B9BE-7A46-B63F-21A2B8ECF1ED}" destId="{6E3C6A2C-1700-CA48-AAA0-8662D6583382}" srcOrd="0" destOrd="0" presId="urn:microsoft.com/office/officeart/2005/8/layout/vList5"/>
    <dgm:cxn modelId="{05F325A8-926B-1940-805B-8B329A2C90D1}" type="presOf" srcId="{1C204BC5-93EF-B745-8524-A572E327CFB9}" destId="{DF5CB245-55C3-E34B-BD27-EB60E307B1DE}" srcOrd="0" destOrd="0" presId="urn:microsoft.com/office/officeart/2005/8/layout/vList5"/>
    <dgm:cxn modelId="{5CE1C6B3-608B-7F43-BC84-26E93AC95BF4}" srcId="{D7CA1C05-93E3-8446-9A56-BA3D37EDFFC2}" destId="{C6446C20-403F-1649-9EAA-06CF6EBAF04F}" srcOrd="0" destOrd="0" parTransId="{A26DEC2A-FE8F-8B42-BC84-143A5BC2C4F7}" sibTransId="{846884A0-E1C2-1D46-B914-9EF9759D20B3}"/>
    <dgm:cxn modelId="{B3B7E4BC-160F-7745-A0E1-53BD38A2A861}" srcId="{660F1171-E7CF-DA48-A806-90CC83E18EE5}" destId="{880D2A83-6E4A-A34F-A06B-01850CCFC0E0}" srcOrd="0" destOrd="0" parTransId="{668D866F-2EFF-684B-B19F-5521D65956B6}" sibTransId="{F74D5E51-2B5D-614E-9469-F6527F1FFFE1}"/>
    <dgm:cxn modelId="{2871DDBD-C11F-DD47-A85A-2CD8E3FA35DF}" type="presOf" srcId="{660F1171-E7CF-DA48-A806-90CC83E18EE5}" destId="{E4E1B0E4-AAA7-AE45-961D-674D9D054B0D}" srcOrd="0" destOrd="0" presId="urn:microsoft.com/office/officeart/2005/8/layout/vList5"/>
    <dgm:cxn modelId="{9C3AB7C0-963C-E64D-9E98-D8580EB77494}" type="presOf" srcId="{E053946E-8FBA-C345-9699-EDB4D32581B0}" destId="{21EF36D8-0701-D846-9722-214D63740486}" srcOrd="0" destOrd="0" presId="urn:microsoft.com/office/officeart/2005/8/layout/vList5"/>
    <dgm:cxn modelId="{8364A0CC-F910-FA42-9818-D22FEDFF873F}" type="presOf" srcId="{CACCDF4F-2917-8B4D-BCED-57BA6703452D}" destId="{462D09E9-E5DE-EA4C-BC40-4499A7F6C3BD}" srcOrd="0" destOrd="1" presId="urn:microsoft.com/office/officeart/2005/8/layout/vList5"/>
    <dgm:cxn modelId="{D94E54D5-AAD3-194F-BC08-C4BA38986AAE}" srcId="{31D59B6F-002C-A040-BAEF-357F06379C45}" destId="{4426E61B-B9BE-7A46-B63F-21A2B8ECF1ED}" srcOrd="0" destOrd="0" parTransId="{035E97DF-4DD6-1642-B965-CABA1E632481}" sibTransId="{E23CEC18-660B-C047-865B-7DB822ACE554}"/>
    <dgm:cxn modelId="{9E7604DB-4F3C-724B-9E4F-60E1213C2F7C}" type="presOf" srcId="{4F9B2C6D-46F6-C64B-B6A9-5043B82CD018}" destId="{462D09E9-E5DE-EA4C-BC40-4499A7F6C3BD}" srcOrd="0" destOrd="0" presId="urn:microsoft.com/office/officeart/2005/8/layout/vList5"/>
    <dgm:cxn modelId="{0E2027E6-B147-634E-983C-D546A4E4F808}" srcId="{31D59B6F-002C-A040-BAEF-357F06379C45}" destId="{E053946E-8FBA-C345-9699-EDB4D32581B0}" srcOrd="2" destOrd="0" parTransId="{6534C00B-82F2-5447-8AD1-B9A5544B330B}" sibTransId="{C1E8E700-E2F2-674E-A745-74E21EE6149F}"/>
    <dgm:cxn modelId="{B67063ED-ED54-E242-810D-B21B423F457E}" srcId="{1C204BC5-93EF-B745-8524-A572E327CFB9}" destId="{0D5A979B-5071-CF42-899B-015F8D763923}" srcOrd="1" destOrd="0" parTransId="{C5B43CB6-BD63-FB46-BFBC-B286A859D4F1}" sibTransId="{5FC74E48-88CA-7B4B-AA55-2525B9626982}"/>
    <dgm:cxn modelId="{FCBD71EE-4083-2D4F-880A-F7BB991D721C}" type="presOf" srcId="{D7CA1C05-93E3-8446-9A56-BA3D37EDFFC2}" destId="{DA838C72-873F-5248-845E-1B6FCB7D0935}" srcOrd="0" destOrd="0" presId="urn:microsoft.com/office/officeart/2005/8/layout/vList5"/>
    <dgm:cxn modelId="{AB19CBF2-1973-0542-8B1A-64C3FA8C3AAA}" type="presOf" srcId="{31D59B6F-002C-A040-BAEF-357F06379C45}" destId="{46CA43B9-F8C9-5949-B295-938A963154BD}" srcOrd="0" destOrd="0" presId="urn:microsoft.com/office/officeart/2005/8/layout/vList5"/>
    <dgm:cxn modelId="{AB16FEF7-12F1-2542-9BD0-8D7ED2DEACBB}" type="presOf" srcId="{0D5A979B-5071-CF42-899B-015F8D763923}" destId="{CCC2CCD8-2C50-204B-B831-48A16A726830}" srcOrd="0" destOrd="1" presId="urn:microsoft.com/office/officeart/2005/8/layout/vList5"/>
    <dgm:cxn modelId="{02767F65-5754-AA46-B27A-F22854FC1ED7}" type="presParOf" srcId="{46CA43B9-F8C9-5949-B295-938A963154BD}" destId="{AE03E99E-EAE2-924B-A305-6249CA561D84}" srcOrd="0" destOrd="0" presId="urn:microsoft.com/office/officeart/2005/8/layout/vList5"/>
    <dgm:cxn modelId="{6974B624-A342-7B40-AC23-8C115FDCF26E}" type="presParOf" srcId="{AE03E99E-EAE2-924B-A305-6249CA561D84}" destId="{6E3C6A2C-1700-CA48-AAA0-8662D6583382}" srcOrd="0" destOrd="0" presId="urn:microsoft.com/office/officeart/2005/8/layout/vList5"/>
    <dgm:cxn modelId="{1C09E2B0-8B84-7643-A159-11B1D5642A61}" type="presParOf" srcId="{AE03E99E-EAE2-924B-A305-6249CA561D84}" destId="{462D09E9-E5DE-EA4C-BC40-4499A7F6C3BD}" srcOrd="1" destOrd="0" presId="urn:microsoft.com/office/officeart/2005/8/layout/vList5"/>
    <dgm:cxn modelId="{2753B219-CEE2-B545-8A44-D73AFF82678C}" type="presParOf" srcId="{46CA43B9-F8C9-5949-B295-938A963154BD}" destId="{E00CA47A-C266-E248-8DEA-0E86047DA69A}" srcOrd="1" destOrd="0" presId="urn:microsoft.com/office/officeart/2005/8/layout/vList5"/>
    <dgm:cxn modelId="{E62B3992-E1FE-ED45-A4AF-20DE83AC48E3}" type="presParOf" srcId="{46CA43B9-F8C9-5949-B295-938A963154BD}" destId="{4F25F6CE-6290-2A4E-B83F-23DF0D75C102}" srcOrd="2" destOrd="0" presId="urn:microsoft.com/office/officeart/2005/8/layout/vList5"/>
    <dgm:cxn modelId="{E81DF9E5-5B41-D347-87AF-56DC51333BEA}" type="presParOf" srcId="{4F25F6CE-6290-2A4E-B83F-23DF0D75C102}" destId="{DA838C72-873F-5248-845E-1B6FCB7D0935}" srcOrd="0" destOrd="0" presId="urn:microsoft.com/office/officeart/2005/8/layout/vList5"/>
    <dgm:cxn modelId="{B70D22DB-16E3-D44C-B61C-1BA10AAE713D}" type="presParOf" srcId="{4F25F6CE-6290-2A4E-B83F-23DF0D75C102}" destId="{ED024FEB-B011-9B4D-BE75-B2833FEA7058}" srcOrd="1" destOrd="0" presId="urn:microsoft.com/office/officeart/2005/8/layout/vList5"/>
    <dgm:cxn modelId="{86DA1CD1-AE8F-9744-9C39-69235C5ED6CF}" type="presParOf" srcId="{46CA43B9-F8C9-5949-B295-938A963154BD}" destId="{8C9C0FED-A424-CB48-8A74-D9B57E0E6F97}" srcOrd="3" destOrd="0" presId="urn:microsoft.com/office/officeart/2005/8/layout/vList5"/>
    <dgm:cxn modelId="{F7AA256B-5820-1A4B-A399-5A90AF3313B2}" type="presParOf" srcId="{46CA43B9-F8C9-5949-B295-938A963154BD}" destId="{B3DEB59A-4C48-304F-8FDC-8F20E7C37DCA}" srcOrd="4" destOrd="0" presId="urn:microsoft.com/office/officeart/2005/8/layout/vList5"/>
    <dgm:cxn modelId="{5CF1817A-281B-C446-8B56-14FC42413948}" type="presParOf" srcId="{B3DEB59A-4C48-304F-8FDC-8F20E7C37DCA}" destId="{21EF36D8-0701-D846-9722-214D63740486}" srcOrd="0" destOrd="0" presId="urn:microsoft.com/office/officeart/2005/8/layout/vList5"/>
    <dgm:cxn modelId="{3B27208C-C20F-B24A-A6D1-C243F5814381}" type="presParOf" srcId="{B3DEB59A-4C48-304F-8FDC-8F20E7C37DCA}" destId="{C2F3EAD9-890A-7849-ADE0-76C4746F7388}" srcOrd="1" destOrd="0" presId="urn:microsoft.com/office/officeart/2005/8/layout/vList5"/>
    <dgm:cxn modelId="{2DC956FE-DC4F-2647-806C-6D707646F27E}" type="presParOf" srcId="{46CA43B9-F8C9-5949-B295-938A963154BD}" destId="{CEDDD13A-CC89-E840-87B6-A74968F98410}" srcOrd="5" destOrd="0" presId="urn:microsoft.com/office/officeart/2005/8/layout/vList5"/>
    <dgm:cxn modelId="{C587C905-3171-E642-B3B9-789704279916}" type="presParOf" srcId="{46CA43B9-F8C9-5949-B295-938A963154BD}" destId="{12C5693C-1BEB-4946-9AE0-64D6291C88E8}" srcOrd="6" destOrd="0" presId="urn:microsoft.com/office/officeart/2005/8/layout/vList5"/>
    <dgm:cxn modelId="{2ACDDF79-F5DE-EE42-B98D-A96BC132C1BD}" type="presParOf" srcId="{12C5693C-1BEB-4946-9AE0-64D6291C88E8}" destId="{DF5CB245-55C3-E34B-BD27-EB60E307B1DE}" srcOrd="0" destOrd="0" presId="urn:microsoft.com/office/officeart/2005/8/layout/vList5"/>
    <dgm:cxn modelId="{C2D76E71-5921-6744-A07C-C71CDE0EA4BE}" type="presParOf" srcId="{12C5693C-1BEB-4946-9AE0-64D6291C88E8}" destId="{CCC2CCD8-2C50-204B-B831-48A16A726830}" srcOrd="1" destOrd="0" presId="urn:microsoft.com/office/officeart/2005/8/layout/vList5"/>
    <dgm:cxn modelId="{FE9C1970-388D-8B43-85E6-84549D9919A9}" type="presParOf" srcId="{46CA43B9-F8C9-5949-B295-938A963154BD}" destId="{E2AF7FE7-35D1-974F-930C-AB6C32742F6A}" srcOrd="7" destOrd="0" presId="urn:microsoft.com/office/officeart/2005/8/layout/vList5"/>
    <dgm:cxn modelId="{80D9C767-A105-A44A-A4C3-A3D0FB37105F}" type="presParOf" srcId="{46CA43B9-F8C9-5949-B295-938A963154BD}" destId="{84DEF8F1-A3BD-B54A-BA24-BD2E870B15EE}" srcOrd="8" destOrd="0" presId="urn:microsoft.com/office/officeart/2005/8/layout/vList5"/>
    <dgm:cxn modelId="{6764C33C-BEC3-544C-87FC-B7082B079021}" type="presParOf" srcId="{84DEF8F1-A3BD-B54A-BA24-BD2E870B15EE}" destId="{E4E1B0E4-AAA7-AE45-961D-674D9D054B0D}" srcOrd="0" destOrd="0" presId="urn:microsoft.com/office/officeart/2005/8/layout/vList5"/>
    <dgm:cxn modelId="{CE0AFAA2-D468-A748-AA80-1A3307E9823D}" type="presParOf" srcId="{84DEF8F1-A3BD-B54A-BA24-BD2E870B15EE}" destId="{952F9979-4B4A-D24A-8524-15A4DF16D8F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D09E9-E5DE-EA4C-BC40-4499A7F6C3BD}">
      <dsp:nvSpPr>
        <dsp:cNvPr id="0" name=""/>
        <dsp:cNvSpPr/>
      </dsp:nvSpPr>
      <dsp:spPr>
        <a:xfrm rot="5400000">
          <a:off x="5413458" y="-2730557"/>
          <a:ext cx="930051" cy="639235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3D Modeling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3D Printing/CNC</a:t>
          </a:r>
        </a:p>
      </dsp:txBody>
      <dsp:txXfrm rot="-5400000">
        <a:off x="2682305" y="45997"/>
        <a:ext cx="6346958" cy="839249"/>
      </dsp:txXfrm>
    </dsp:sp>
    <dsp:sp modelId="{6E3C6A2C-1700-CA48-AAA0-8662D6583382}">
      <dsp:nvSpPr>
        <dsp:cNvPr id="0" name=""/>
        <dsp:cNvSpPr/>
      </dsp:nvSpPr>
      <dsp:spPr>
        <a:xfrm>
          <a:off x="913398" y="75308"/>
          <a:ext cx="1768905" cy="7806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Modeling </a:t>
          </a:r>
        </a:p>
      </dsp:txBody>
      <dsp:txXfrm>
        <a:off x="951505" y="113415"/>
        <a:ext cx="1692691" cy="704413"/>
      </dsp:txXfrm>
    </dsp:sp>
    <dsp:sp modelId="{ED024FEB-B011-9B4D-BE75-B2833FEA7058}">
      <dsp:nvSpPr>
        <dsp:cNvPr id="0" name=""/>
        <dsp:cNvSpPr/>
      </dsp:nvSpPr>
      <dsp:spPr>
        <a:xfrm rot="5400000">
          <a:off x="5413458" y="-1742377"/>
          <a:ext cx="930051" cy="6392359"/>
        </a:xfrm>
        <a:prstGeom prst="round2Same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Weapon – End effector – Arm – Arm Base – Wheels - Wheels Base - circuits – GUI Controller</a:t>
          </a:r>
        </a:p>
      </dsp:txBody>
      <dsp:txXfrm rot="-5400000">
        <a:off x="2682305" y="1034177"/>
        <a:ext cx="6346958" cy="839249"/>
      </dsp:txXfrm>
    </dsp:sp>
    <dsp:sp modelId="{DA838C72-873F-5248-845E-1B6FCB7D0935}">
      <dsp:nvSpPr>
        <dsp:cNvPr id="0" name=""/>
        <dsp:cNvSpPr/>
      </dsp:nvSpPr>
      <dsp:spPr>
        <a:xfrm>
          <a:off x="913398" y="1063488"/>
          <a:ext cx="1768905" cy="780627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Design</a:t>
          </a:r>
        </a:p>
      </dsp:txBody>
      <dsp:txXfrm>
        <a:off x="951505" y="1101595"/>
        <a:ext cx="1692691" cy="704413"/>
      </dsp:txXfrm>
    </dsp:sp>
    <dsp:sp modelId="{C2F3EAD9-890A-7849-ADE0-76C4746F7388}">
      <dsp:nvSpPr>
        <dsp:cNvPr id="0" name=""/>
        <dsp:cNvSpPr/>
      </dsp:nvSpPr>
      <dsp:spPr>
        <a:xfrm rot="5400000">
          <a:off x="5413458" y="-754197"/>
          <a:ext cx="930051" cy="6392359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Manually assembling the Physical Parts, Motors, Wires, Arduino. </a:t>
          </a:r>
        </a:p>
      </dsp:txBody>
      <dsp:txXfrm rot="-5400000">
        <a:off x="2682305" y="2022357"/>
        <a:ext cx="6346958" cy="839249"/>
      </dsp:txXfrm>
    </dsp:sp>
    <dsp:sp modelId="{21EF36D8-0701-D846-9722-214D63740486}">
      <dsp:nvSpPr>
        <dsp:cNvPr id="0" name=""/>
        <dsp:cNvSpPr/>
      </dsp:nvSpPr>
      <dsp:spPr>
        <a:xfrm>
          <a:off x="913398" y="2051668"/>
          <a:ext cx="1768905" cy="780627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Assembly</a:t>
          </a:r>
        </a:p>
      </dsp:txBody>
      <dsp:txXfrm>
        <a:off x="951505" y="2089775"/>
        <a:ext cx="1692691" cy="704413"/>
      </dsp:txXfrm>
    </dsp:sp>
    <dsp:sp modelId="{CCC2CCD8-2C50-204B-B831-48A16A726830}">
      <dsp:nvSpPr>
        <dsp:cNvPr id="0" name=""/>
        <dsp:cNvSpPr/>
      </dsp:nvSpPr>
      <dsp:spPr>
        <a:xfrm rot="5400000">
          <a:off x="5413458" y="233982"/>
          <a:ext cx="930051" cy="6392359"/>
        </a:xfrm>
        <a:prstGeom prst="round2Same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ROS – Arduino IDE - HTML /CSS – JS/PHP – Python.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MySQL - Cinema 4D – Maya – Blender - Notepad++.</a:t>
          </a:r>
        </a:p>
      </dsp:txBody>
      <dsp:txXfrm rot="-5400000">
        <a:off x="2682305" y="3010537"/>
        <a:ext cx="6346958" cy="839249"/>
      </dsp:txXfrm>
    </dsp:sp>
    <dsp:sp modelId="{DF5CB245-55C3-E34B-BD27-EB60E307B1DE}">
      <dsp:nvSpPr>
        <dsp:cNvPr id="0" name=""/>
        <dsp:cNvSpPr/>
      </dsp:nvSpPr>
      <dsp:spPr>
        <a:xfrm>
          <a:off x="913398" y="3039848"/>
          <a:ext cx="1768905" cy="780627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Programs</a:t>
          </a:r>
        </a:p>
      </dsp:txBody>
      <dsp:txXfrm>
        <a:off x="951505" y="3077955"/>
        <a:ext cx="1692691" cy="704413"/>
      </dsp:txXfrm>
    </dsp:sp>
    <dsp:sp modelId="{952F9979-4B4A-D24A-8524-15A4DF16D8F3}">
      <dsp:nvSpPr>
        <dsp:cNvPr id="0" name=""/>
        <dsp:cNvSpPr/>
      </dsp:nvSpPr>
      <dsp:spPr>
        <a:xfrm rot="5400000">
          <a:off x="5413458" y="1222162"/>
          <a:ext cx="930051" cy="6392359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Using Wooden box , Flint for extra protection for the arm. </a:t>
          </a:r>
        </a:p>
      </dsp:txBody>
      <dsp:txXfrm rot="-5400000">
        <a:off x="2682305" y="3998717"/>
        <a:ext cx="6346958" cy="839249"/>
      </dsp:txXfrm>
    </dsp:sp>
    <dsp:sp modelId="{E4E1B0E4-AAA7-AE45-961D-674D9D054B0D}">
      <dsp:nvSpPr>
        <dsp:cNvPr id="0" name=""/>
        <dsp:cNvSpPr/>
      </dsp:nvSpPr>
      <dsp:spPr>
        <a:xfrm>
          <a:off x="913398" y="4028028"/>
          <a:ext cx="1768905" cy="78062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Packages</a:t>
          </a:r>
        </a:p>
      </dsp:txBody>
      <dsp:txXfrm>
        <a:off x="951505" y="4066135"/>
        <a:ext cx="1692691" cy="704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6E66-AB69-4A46-A722-338081938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A793C-6607-CF4D-97B6-FB30FA07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F95A0-B3FA-D94C-B0CE-737999EA8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559B-EC32-8842-ACB4-168BB4CA7B41}" type="datetimeFigureOut">
              <a:rPr lang="en-SA" smtClean="0"/>
              <a:t>06/22/2021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8FD68-19FB-8641-96E3-E7C15A15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21559-5C0B-5845-96A4-77843C12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6AD7-B420-6B4A-84CC-806005B3650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77680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2139-9C08-FB40-97B0-252D61ED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00039-C954-B947-A7D3-9449B8DB3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5CDBD-F6F8-E54E-8E11-58451514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559B-EC32-8842-ACB4-168BB4CA7B41}" type="datetimeFigureOut">
              <a:rPr lang="en-SA" smtClean="0"/>
              <a:t>06/22/2021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21260-C6B9-0D4C-8E5D-743B86A8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01984-07E7-884D-9691-35B6EE22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6AD7-B420-6B4A-84CC-806005B3650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1920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F7514-136C-794D-8228-1330B2DDC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EC414-1FFB-3D46-B72C-93611475C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BB3AB-31EB-7747-A84D-3BB60E31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559B-EC32-8842-ACB4-168BB4CA7B41}" type="datetimeFigureOut">
              <a:rPr lang="en-SA" smtClean="0"/>
              <a:t>06/22/2021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09984-A8A1-9845-8829-2CF521F3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CCE5-4B94-C44C-91D5-CAE37395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6AD7-B420-6B4A-84CC-806005B3650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69216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7F94-0CBB-8943-8411-920094CB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E4EBE-9B65-DA44-80E4-578C182E1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F12E7-5AC3-5C4F-BEE6-57FB3E8A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559B-EC32-8842-ACB4-168BB4CA7B41}" type="datetimeFigureOut">
              <a:rPr lang="en-SA" smtClean="0"/>
              <a:t>06/22/2021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51C4C-B2D8-3F4E-957D-9981C1ED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FAB93-5BDE-0A43-8F0A-3CC2D4C3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6AD7-B420-6B4A-84CC-806005B3650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5547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B4B5-F2BB-2046-A846-50D15366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84C5E-93A4-5B4C-BFE9-F14C8A229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2E7AB-FE8F-694D-B35A-C7104B48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559B-EC32-8842-ACB4-168BB4CA7B41}" type="datetimeFigureOut">
              <a:rPr lang="en-SA" smtClean="0"/>
              <a:t>06/22/2021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AB450-F4F2-9649-BB34-87F5EEEC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08218-1CBD-4149-9394-6F3E96EA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6AD7-B420-6B4A-84CC-806005B3650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1915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7F6E-2BD6-9949-83D8-488821A7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44162-8557-DD43-8313-08809FB3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6D017-DE67-3E44-B37F-0B1CA2DF4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14783-24F0-314A-84DD-9E1DC7DD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559B-EC32-8842-ACB4-168BB4CA7B41}" type="datetimeFigureOut">
              <a:rPr lang="en-SA" smtClean="0"/>
              <a:t>06/22/2021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7D09F-41F8-0243-BB47-FF49C4C1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91FE8-EF05-0C4F-91BA-9B497625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6AD7-B420-6B4A-84CC-806005B3650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8707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C55C-49F7-AC43-A1C4-23CFE53B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19831-E2A9-3A48-B18B-EFE061FF0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D3F7E-DB9E-324B-9BEC-497EB9DCF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E94A9-9EB0-DA45-B928-17905E09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729A3-93BD-6F42-B0E5-3AAC16FEB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2676D-49F7-8642-9F72-7712D7E3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559B-EC32-8842-ACB4-168BB4CA7B41}" type="datetimeFigureOut">
              <a:rPr lang="en-SA" smtClean="0"/>
              <a:t>06/22/2021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50D78-647A-4F48-81F6-91ED00CA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CC7B8-E38A-AF4A-A1FA-C46C3763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6AD7-B420-6B4A-84CC-806005B3650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2548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2D99-EBFC-DC45-B7EB-3145FB1A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DC368-F981-B34A-AA4C-811FB5E6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559B-EC32-8842-ACB4-168BB4CA7B41}" type="datetimeFigureOut">
              <a:rPr lang="en-SA" smtClean="0"/>
              <a:t>06/22/2021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ADFB9-4C33-0A49-8934-9087F82F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FC619-AD09-FC40-B6FB-4F380EBA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6AD7-B420-6B4A-84CC-806005B3650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71391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8F07B-9D23-544A-850B-E3FD663E6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559B-EC32-8842-ACB4-168BB4CA7B41}" type="datetimeFigureOut">
              <a:rPr lang="en-SA" smtClean="0"/>
              <a:t>06/22/2021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8783E-1934-C34A-A40C-468B9A6F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D343F-F48D-FC44-A996-53E387A8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6AD7-B420-6B4A-84CC-806005B3650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44963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09D5-83B2-164A-B800-EBBA9D40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01D2-B4BD-294A-937D-22DEEFACA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D7536-EE55-5B48-93AC-1A4B08AA0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61DD2-402B-D94A-9F01-634CB1642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559B-EC32-8842-ACB4-168BB4CA7B41}" type="datetimeFigureOut">
              <a:rPr lang="en-SA" smtClean="0"/>
              <a:t>06/22/2021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B3F4-77FF-CF4C-BDD9-C37CD874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053C1-C254-DC49-BF27-6F10585F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6AD7-B420-6B4A-84CC-806005B3650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0295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2429-4B97-E942-B2A5-81B72BA0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F136C5-2A08-6D4B-9C11-E2CD2E6BA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8D3CF-F64F-6943-B309-C214762EF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D6C8E-64A4-1744-BCB3-F946ABEB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559B-EC32-8842-ACB4-168BB4CA7B41}" type="datetimeFigureOut">
              <a:rPr lang="en-SA" smtClean="0"/>
              <a:t>06/22/2021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28114-62CE-B64B-9A32-7A07E5CF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EEAA-0670-8C4A-9965-2C5490AB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6AD7-B420-6B4A-84CC-806005B3650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30401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64AFD-804D-7E45-BB6B-03AE414C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8944C-0066-9946-B07D-1203E0AC2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69B86-0148-A24A-8D15-61564A14C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6559B-EC32-8842-ACB4-168BB4CA7B41}" type="datetimeFigureOut">
              <a:rPr lang="en-SA" smtClean="0"/>
              <a:t>06/22/2021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48649-5DA7-CE4F-82B7-2A3283951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E0CED-75DA-1048-A23C-8DFED8972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06AD7-B420-6B4A-84CC-806005B3650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65778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7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E194A2-C262-B84C-988B-4D73498DD370}"/>
              </a:ext>
            </a:extLst>
          </p:cNvPr>
          <p:cNvSpPr txBox="1"/>
          <p:nvPr/>
        </p:nvSpPr>
        <p:spPr>
          <a:xfrm>
            <a:off x="281354" y="1313287"/>
            <a:ext cx="5439507" cy="21157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Fight Competition Plan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88" name="Picture 67">
            <a:extLst>
              <a:ext uri="{FF2B5EF4-FFF2-40B4-BE49-F238E27FC236}">
                <a16:creationId xmlns:a16="http://schemas.microsoft.com/office/drawing/2014/main" id="{54D234FE-491C-4FDB-AE99-EDF07D634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85" r="5977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0B27A62-484F-1C42-97E6-8410774A7CF9}"/>
              </a:ext>
            </a:extLst>
          </p:cNvPr>
          <p:cNvCxnSpPr/>
          <p:nvPr/>
        </p:nvCxnSpPr>
        <p:spPr>
          <a:xfrm>
            <a:off x="720968" y="3528646"/>
            <a:ext cx="45602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4F7D180-6333-164B-BBB8-1F64397BB847}"/>
              </a:ext>
            </a:extLst>
          </p:cNvPr>
          <p:cNvSpPr txBox="1"/>
          <p:nvPr/>
        </p:nvSpPr>
        <p:spPr>
          <a:xfrm>
            <a:off x="158260" y="5938327"/>
            <a:ext cx="6711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Done By: Weiam M. Abed</a:t>
            </a:r>
          </a:p>
          <a:p>
            <a:r>
              <a:rPr lang="en-US" dirty="0"/>
              <a:t>Done for: Smart methods - Industrial engineering department.</a:t>
            </a:r>
            <a:endParaRPr lang="en-SA" dirty="0"/>
          </a:p>
        </p:txBody>
      </p:sp>
      <p:pic>
        <p:nvPicPr>
          <p:cNvPr id="73" name="Picture 72" descr="Logo, company name&#10;&#10;Description automatically generated">
            <a:extLst>
              <a:ext uri="{FF2B5EF4-FFF2-40B4-BE49-F238E27FC236}">
                <a16:creationId xmlns:a16="http://schemas.microsoft.com/office/drawing/2014/main" id="{9DC5FD7F-7314-A444-8127-FB652C43B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2" y="21644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8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779BE-AF10-9C4C-80BF-1D399C41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931" y="234462"/>
            <a:ext cx="4467794" cy="10371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</a:p>
        </p:txBody>
      </p:sp>
      <p:pic>
        <p:nvPicPr>
          <p:cNvPr id="8" name="Content Placeholder 7" descr="Robot">
            <a:extLst>
              <a:ext uri="{FF2B5EF4-FFF2-40B4-BE49-F238E27FC236}">
                <a16:creationId xmlns:a16="http://schemas.microsoft.com/office/drawing/2014/main" id="{25CBF0E2-BA23-3B4A-A35A-404473A84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9795" y="1174433"/>
            <a:ext cx="3936829" cy="39368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EA411F-B075-CD47-AB3E-D2B99A08370A}"/>
              </a:ext>
            </a:extLst>
          </p:cNvPr>
          <p:cNvCxnSpPr>
            <a:cxnSpLocks/>
          </p:cNvCxnSpPr>
          <p:nvPr/>
        </p:nvCxnSpPr>
        <p:spPr>
          <a:xfrm>
            <a:off x="638906" y="1418492"/>
            <a:ext cx="28311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A2A0742-6E65-8141-9E2C-AC8CC633AAAA}"/>
              </a:ext>
            </a:extLst>
          </p:cNvPr>
          <p:cNvSpPr txBox="1"/>
          <p:nvPr/>
        </p:nvSpPr>
        <p:spPr>
          <a:xfrm>
            <a:off x="549683" y="1801735"/>
            <a:ext cx="6386296" cy="3881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structure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&amp; Tasks Distribution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line</a:t>
            </a:r>
            <a:endParaRPr lang="en-S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93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0AC8B2E-F9CB-C540-9FD6-46B33A927A7C}"/>
              </a:ext>
            </a:extLst>
          </p:cNvPr>
          <p:cNvSpPr/>
          <p:nvPr/>
        </p:nvSpPr>
        <p:spPr>
          <a:xfrm>
            <a:off x="5139956" y="153668"/>
            <a:ext cx="1912088" cy="839973"/>
          </a:xfrm>
          <a:prstGeom prst="roundRect">
            <a:avLst/>
          </a:prstGeom>
          <a:solidFill>
            <a:srgbClr val="FF0000">
              <a:alpha val="5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Industrial eng.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1E5C21F-180D-5F41-BC01-0D82DE9F498E}"/>
              </a:ext>
            </a:extLst>
          </p:cNvPr>
          <p:cNvSpPr/>
          <p:nvPr/>
        </p:nvSpPr>
        <p:spPr>
          <a:xfrm>
            <a:off x="1017183" y="1630325"/>
            <a:ext cx="1912088" cy="8399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6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Mechanical Dep.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6483F3-521F-5A4A-B4D0-99EF147C4196}"/>
              </a:ext>
            </a:extLst>
          </p:cNvPr>
          <p:cNvSpPr/>
          <p:nvPr/>
        </p:nvSpPr>
        <p:spPr>
          <a:xfrm>
            <a:off x="3300528" y="1633869"/>
            <a:ext cx="1912088" cy="839973"/>
          </a:xfrm>
          <a:prstGeom prst="roundRect">
            <a:avLst/>
          </a:prstGeom>
          <a:solidFill>
            <a:srgbClr val="942092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6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 Dep.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540EE72-AD17-4249-B209-2427B9FEBC64}"/>
              </a:ext>
            </a:extLst>
          </p:cNvPr>
          <p:cNvSpPr/>
          <p:nvPr/>
        </p:nvSpPr>
        <p:spPr>
          <a:xfrm>
            <a:off x="7044069" y="1630325"/>
            <a:ext cx="1912088" cy="8399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6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&amp; Robotics Dep.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44E31B1-2BBB-344A-A340-7CBA599762F7}"/>
              </a:ext>
            </a:extLst>
          </p:cNvPr>
          <p:cNvSpPr/>
          <p:nvPr/>
        </p:nvSpPr>
        <p:spPr>
          <a:xfrm>
            <a:off x="9327414" y="1630324"/>
            <a:ext cx="1912088" cy="8399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6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Dep.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B4A1276-2B88-1C4A-AD6C-147AC6745A3A}"/>
              </a:ext>
            </a:extLst>
          </p:cNvPr>
          <p:cNvSpPr/>
          <p:nvPr/>
        </p:nvSpPr>
        <p:spPr>
          <a:xfrm>
            <a:off x="1017182" y="2931041"/>
            <a:ext cx="1912088" cy="7478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Mechanical eng. (A)</a:t>
            </a:r>
          </a:p>
          <a:p>
            <a:pPr algn="ctr"/>
            <a:r>
              <a:rPr lang="en-SA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951C30D-34D6-2D4F-B3AF-E63DB4916334}"/>
              </a:ext>
            </a:extLst>
          </p:cNvPr>
          <p:cNvSpPr/>
          <p:nvPr/>
        </p:nvSpPr>
        <p:spPr>
          <a:xfrm>
            <a:off x="1017182" y="4139607"/>
            <a:ext cx="1912088" cy="7478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Mechanical eng. (B)</a:t>
            </a:r>
          </a:p>
          <a:p>
            <a:pPr algn="ctr"/>
            <a:endParaRPr lang="en-SA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5A0F52-354C-6947-8F21-3F32F3E53E1C}"/>
              </a:ext>
            </a:extLst>
          </p:cNvPr>
          <p:cNvSpPr/>
          <p:nvPr/>
        </p:nvSpPr>
        <p:spPr>
          <a:xfrm>
            <a:off x="1017182" y="5348173"/>
            <a:ext cx="1912088" cy="7478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Mechanical eng. (C)</a:t>
            </a:r>
          </a:p>
          <a:p>
            <a:pPr algn="ctr"/>
            <a:endParaRPr lang="en-SA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AF9C6DD-D79A-844B-BFEE-860A476815A1}"/>
              </a:ext>
            </a:extLst>
          </p:cNvPr>
          <p:cNvSpPr/>
          <p:nvPr/>
        </p:nvSpPr>
        <p:spPr>
          <a:xfrm>
            <a:off x="3300528" y="2931041"/>
            <a:ext cx="1912088" cy="747824"/>
          </a:xfrm>
          <a:prstGeom prst="roundRect">
            <a:avLst/>
          </a:prstGeom>
          <a:solidFill>
            <a:srgbClr val="942092">
              <a:alpha val="2549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 eng. (A)</a:t>
            </a:r>
          </a:p>
          <a:p>
            <a:pPr algn="ctr"/>
            <a:endParaRPr lang="en-SA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232AF94-E10B-2B46-BDB0-F3877BF47E57}"/>
              </a:ext>
            </a:extLst>
          </p:cNvPr>
          <p:cNvSpPr/>
          <p:nvPr/>
        </p:nvSpPr>
        <p:spPr>
          <a:xfrm>
            <a:off x="3300528" y="4139607"/>
            <a:ext cx="1912088" cy="747824"/>
          </a:xfrm>
          <a:prstGeom prst="roundRect">
            <a:avLst/>
          </a:prstGeom>
          <a:solidFill>
            <a:srgbClr val="942092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 eng. (B)</a:t>
            </a:r>
          </a:p>
          <a:p>
            <a:pPr algn="ctr"/>
            <a:endParaRPr lang="en-SA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CCBAA96-325B-904F-A3DC-19E54CB6B983}"/>
              </a:ext>
            </a:extLst>
          </p:cNvPr>
          <p:cNvSpPr/>
          <p:nvPr/>
        </p:nvSpPr>
        <p:spPr>
          <a:xfrm>
            <a:off x="6979386" y="2931041"/>
            <a:ext cx="1984746" cy="7478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&amp; Robotics Eng. (A)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321954E-0F83-9F4F-98B3-DD57BA6471E9}"/>
              </a:ext>
            </a:extLst>
          </p:cNvPr>
          <p:cNvSpPr/>
          <p:nvPr/>
        </p:nvSpPr>
        <p:spPr>
          <a:xfrm>
            <a:off x="7017117" y="4139607"/>
            <a:ext cx="1947015" cy="7478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&amp; Robotics eng. (B)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FFBFF22-1024-F94F-80B7-BA39F99BBB96}"/>
              </a:ext>
            </a:extLst>
          </p:cNvPr>
          <p:cNvSpPr/>
          <p:nvPr/>
        </p:nvSpPr>
        <p:spPr>
          <a:xfrm>
            <a:off x="6979386" y="5348173"/>
            <a:ext cx="1984746" cy="7478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&amp; Robotics eng. (C)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7AE5037-78D0-5640-BCC2-F8AB76E477FD}"/>
              </a:ext>
            </a:extLst>
          </p:cNvPr>
          <p:cNvSpPr/>
          <p:nvPr/>
        </p:nvSpPr>
        <p:spPr>
          <a:xfrm>
            <a:off x="9327414" y="2931041"/>
            <a:ext cx="1912088" cy="7478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eng. (A)</a:t>
            </a:r>
          </a:p>
          <a:p>
            <a:pPr algn="ctr"/>
            <a:endParaRPr lang="en-SA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A8248EF-BE7E-F94C-8F53-66192F6D7B62}"/>
              </a:ext>
            </a:extLst>
          </p:cNvPr>
          <p:cNvSpPr/>
          <p:nvPr/>
        </p:nvSpPr>
        <p:spPr>
          <a:xfrm>
            <a:off x="9327414" y="4139607"/>
            <a:ext cx="1912088" cy="7478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eng. (B)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2494CE-CDB8-FE47-9064-7B9BF5F87812}"/>
              </a:ext>
            </a:extLst>
          </p:cNvPr>
          <p:cNvCxnSpPr>
            <a:cxnSpLocks/>
          </p:cNvCxnSpPr>
          <p:nvPr/>
        </p:nvCxnSpPr>
        <p:spPr>
          <a:xfrm>
            <a:off x="1956391" y="1307805"/>
            <a:ext cx="8322513" cy="8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0970C67-4463-D148-B26B-A9F2279EEC2E}"/>
              </a:ext>
            </a:extLst>
          </p:cNvPr>
          <p:cNvCxnSpPr>
            <a:cxnSpLocks/>
          </p:cNvCxnSpPr>
          <p:nvPr/>
        </p:nvCxnSpPr>
        <p:spPr>
          <a:xfrm>
            <a:off x="1956391" y="1307805"/>
            <a:ext cx="0" cy="322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D39C3F-BF8F-B249-9DC8-9BBF0B645005}"/>
              </a:ext>
            </a:extLst>
          </p:cNvPr>
          <p:cNvCxnSpPr>
            <a:cxnSpLocks/>
          </p:cNvCxnSpPr>
          <p:nvPr/>
        </p:nvCxnSpPr>
        <p:spPr>
          <a:xfrm>
            <a:off x="4223919" y="1307805"/>
            <a:ext cx="0" cy="322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220EF1-5F5F-6B43-9221-004A9F7D9401}"/>
              </a:ext>
            </a:extLst>
          </p:cNvPr>
          <p:cNvCxnSpPr>
            <a:cxnSpLocks/>
          </p:cNvCxnSpPr>
          <p:nvPr/>
        </p:nvCxnSpPr>
        <p:spPr>
          <a:xfrm>
            <a:off x="8012641" y="1316160"/>
            <a:ext cx="0" cy="322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F75211-E0E8-5847-8CE6-B4D472DA63B5}"/>
              </a:ext>
            </a:extLst>
          </p:cNvPr>
          <p:cNvCxnSpPr>
            <a:cxnSpLocks/>
          </p:cNvCxnSpPr>
          <p:nvPr/>
        </p:nvCxnSpPr>
        <p:spPr>
          <a:xfrm>
            <a:off x="10278904" y="1316159"/>
            <a:ext cx="0" cy="322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2A8C2F-05C2-634E-89EF-989CD3C83DA1}"/>
              </a:ext>
            </a:extLst>
          </p:cNvPr>
          <p:cNvCxnSpPr>
            <a:cxnSpLocks/>
          </p:cNvCxnSpPr>
          <p:nvPr/>
        </p:nvCxnSpPr>
        <p:spPr>
          <a:xfrm>
            <a:off x="6096000" y="993641"/>
            <a:ext cx="0" cy="322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555C35-4817-B846-92DB-6541E76DED76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7971759" y="3678863"/>
            <a:ext cx="18866" cy="460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CACAA3F-47C3-324D-9803-BCAEC76C9977}"/>
              </a:ext>
            </a:extLst>
          </p:cNvPr>
          <p:cNvCxnSpPr>
            <a:cxnSpLocks/>
          </p:cNvCxnSpPr>
          <p:nvPr/>
        </p:nvCxnSpPr>
        <p:spPr>
          <a:xfrm>
            <a:off x="10278904" y="3678865"/>
            <a:ext cx="0" cy="460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32E3467-E381-9C43-A8BE-57F702444A23}"/>
              </a:ext>
            </a:extLst>
          </p:cNvPr>
          <p:cNvCxnSpPr>
            <a:cxnSpLocks/>
          </p:cNvCxnSpPr>
          <p:nvPr/>
        </p:nvCxnSpPr>
        <p:spPr>
          <a:xfrm>
            <a:off x="10285027" y="2470297"/>
            <a:ext cx="0" cy="460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8259066-F98A-8940-A0CE-8F9ABA5FF38F}"/>
              </a:ext>
            </a:extLst>
          </p:cNvPr>
          <p:cNvCxnSpPr>
            <a:cxnSpLocks/>
          </p:cNvCxnSpPr>
          <p:nvPr/>
        </p:nvCxnSpPr>
        <p:spPr>
          <a:xfrm>
            <a:off x="8008088" y="2470297"/>
            <a:ext cx="0" cy="460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AA6F27A-B381-644D-ADD3-04B3900EDC3E}"/>
              </a:ext>
            </a:extLst>
          </p:cNvPr>
          <p:cNvCxnSpPr>
            <a:cxnSpLocks/>
          </p:cNvCxnSpPr>
          <p:nvPr/>
        </p:nvCxnSpPr>
        <p:spPr>
          <a:xfrm>
            <a:off x="8008088" y="4887431"/>
            <a:ext cx="0" cy="460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CA69120-16BA-154D-A991-FD502BD7036A}"/>
              </a:ext>
            </a:extLst>
          </p:cNvPr>
          <p:cNvCxnSpPr>
            <a:cxnSpLocks/>
          </p:cNvCxnSpPr>
          <p:nvPr/>
        </p:nvCxnSpPr>
        <p:spPr>
          <a:xfrm>
            <a:off x="4223919" y="2470297"/>
            <a:ext cx="0" cy="460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6A11C38-2D35-3E46-8E74-D6F0251EE5B8}"/>
              </a:ext>
            </a:extLst>
          </p:cNvPr>
          <p:cNvCxnSpPr>
            <a:cxnSpLocks/>
          </p:cNvCxnSpPr>
          <p:nvPr/>
        </p:nvCxnSpPr>
        <p:spPr>
          <a:xfrm>
            <a:off x="4223919" y="3678865"/>
            <a:ext cx="0" cy="460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D6EE906-945D-F140-BA29-1FC7BDABFB55}"/>
              </a:ext>
            </a:extLst>
          </p:cNvPr>
          <p:cNvCxnSpPr>
            <a:cxnSpLocks/>
          </p:cNvCxnSpPr>
          <p:nvPr/>
        </p:nvCxnSpPr>
        <p:spPr>
          <a:xfrm>
            <a:off x="1946780" y="2470297"/>
            <a:ext cx="0" cy="460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42C6058-7248-D94E-B17E-33CE5A89874F}"/>
              </a:ext>
            </a:extLst>
          </p:cNvPr>
          <p:cNvCxnSpPr>
            <a:cxnSpLocks/>
          </p:cNvCxnSpPr>
          <p:nvPr/>
        </p:nvCxnSpPr>
        <p:spPr>
          <a:xfrm>
            <a:off x="1950828" y="3678865"/>
            <a:ext cx="0" cy="460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6FE85DF-DBAD-2C4E-AA0D-2FC65241E0EB}"/>
              </a:ext>
            </a:extLst>
          </p:cNvPr>
          <p:cNvCxnSpPr>
            <a:cxnSpLocks/>
          </p:cNvCxnSpPr>
          <p:nvPr/>
        </p:nvCxnSpPr>
        <p:spPr>
          <a:xfrm>
            <a:off x="1956391" y="4889086"/>
            <a:ext cx="0" cy="460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7-Point Star 12">
            <a:extLst>
              <a:ext uri="{FF2B5EF4-FFF2-40B4-BE49-F238E27FC236}">
                <a16:creationId xmlns:a16="http://schemas.microsoft.com/office/drawing/2014/main" id="{4C681BC6-6049-EF47-98A0-EF2FAD3C6A12}"/>
              </a:ext>
            </a:extLst>
          </p:cNvPr>
          <p:cNvSpPr/>
          <p:nvPr/>
        </p:nvSpPr>
        <p:spPr>
          <a:xfrm>
            <a:off x="1807528" y="3327078"/>
            <a:ext cx="278503" cy="248210"/>
          </a:xfrm>
          <a:prstGeom prst="star7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41" name="7-Point Star 40">
            <a:extLst>
              <a:ext uri="{FF2B5EF4-FFF2-40B4-BE49-F238E27FC236}">
                <a16:creationId xmlns:a16="http://schemas.microsoft.com/office/drawing/2014/main" id="{B90EEF8D-9B46-3B47-B045-179C4DBFBD1F}"/>
              </a:ext>
            </a:extLst>
          </p:cNvPr>
          <p:cNvSpPr/>
          <p:nvPr/>
        </p:nvSpPr>
        <p:spPr>
          <a:xfrm>
            <a:off x="1807527" y="4534610"/>
            <a:ext cx="278503" cy="248210"/>
          </a:xfrm>
          <a:prstGeom prst="star7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43" name="7-Point Star 42">
            <a:extLst>
              <a:ext uri="{FF2B5EF4-FFF2-40B4-BE49-F238E27FC236}">
                <a16:creationId xmlns:a16="http://schemas.microsoft.com/office/drawing/2014/main" id="{EC5DDD73-BFEE-1644-8424-3FB16F694279}"/>
              </a:ext>
            </a:extLst>
          </p:cNvPr>
          <p:cNvSpPr/>
          <p:nvPr/>
        </p:nvSpPr>
        <p:spPr>
          <a:xfrm>
            <a:off x="4084667" y="3329079"/>
            <a:ext cx="278503" cy="248210"/>
          </a:xfrm>
          <a:prstGeom prst="star7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44" name="7-Point Star 43">
            <a:extLst>
              <a:ext uri="{FF2B5EF4-FFF2-40B4-BE49-F238E27FC236}">
                <a16:creationId xmlns:a16="http://schemas.microsoft.com/office/drawing/2014/main" id="{D3CBBA45-021A-C447-9AC7-EE77DB325B77}"/>
              </a:ext>
            </a:extLst>
          </p:cNvPr>
          <p:cNvSpPr/>
          <p:nvPr/>
        </p:nvSpPr>
        <p:spPr>
          <a:xfrm>
            <a:off x="4084666" y="4534610"/>
            <a:ext cx="278503" cy="248210"/>
          </a:xfrm>
          <a:prstGeom prst="star7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46" name="7-Point Star 45">
            <a:extLst>
              <a:ext uri="{FF2B5EF4-FFF2-40B4-BE49-F238E27FC236}">
                <a16:creationId xmlns:a16="http://schemas.microsoft.com/office/drawing/2014/main" id="{B2B855F4-1E68-AD4B-B854-18EBA59C7F58}"/>
              </a:ext>
            </a:extLst>
          </p:cNvPr>
          <p:cNvSpPr/>
          <p:nvPr/>
        </p:nvSpPr>
        <p:spPr>
          <a:xfrm>
            <a:off x="10139652" y="3327078"/>
            <a:ext cx="278503" cy="248210"/>
          </a:xfrm>
          <a:prstGeom prst="star7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47" name="7-Point Star 46">
            <a:extLst>
              <a:ext uri="{FF2B5EF4-FFF2-40B4-BE49-F238E27FC236}">
                <a16:creationId xmlns:a16="http://schemas.microsoft.com/office/drawing/2014/main" id="{E5D7F8FB-DA1C-C54C-A716-FA430C409484}"/>
              </a:ext>
            </a:extLst>
          </p:cNvPr>
          <p:cNvSpPr/>
          <p:nvPr/>
        </p:nvSpPr>
        <p:spPr>
          <a:xfrm>
            <a:off x="7868836" y="3391699"/>
            <a:ext cx="278503" cy="248210"/>
          </a:xfrm>
          <a:prstGeom prst="star7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E441A0-EA60-534E-9540-0D42A49A5DAF}"/>
              </a:ext>
            </a:extLst>
          </p:cNvPr>
          <p:cNvSpPr txBox="1"/>
          <p:nvPr/>
        </p:nvSpPr>
        <p:spPr>
          <a:xfrm>
            <a:off x="7981192" y="6356682"/>
            <a:ext cx="432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A" sz="2000" b="1" dirty="0"/>
              <a:t> = Office </a:t>
            </a:r>
            <a:r>
              <a:rPr lang="en-US" sz="2000" b="1" dirty="0"/>
              <a:t>Attendance is</a:t>
            </a:r>
            <a:r>
              <a:rPr lang="en-SA" sz="2000" b="1" dirty="0"/>
              <a:t> Required </a:t>
            </a:r>
          </a:p>
        </p:txBody>
      </p:sp>
      <p:sp>
        <p:nvSpPr>
          <p:cNvPr id="48" name="7-Point Star 47">
            <a:extLst>
              <a:ext uri="{FF2B5EF4-FFF2-40B4-BE49-F238E27FC236}">
                <a16:creationId xmlns:a16="http://schemas.microsoft.com/office/drawing/2014/main" id="{7039F4B5-5385-F943-BBB3-93CDE3FAD85B}"/>
              </a:ext>
            </a:extLst>
          </p:cNvPr>
          <p:cNvSpPr/>
          <p:nvPr/>
        </p:nvSpPr>
        <p:spPr>
          <a:xfrm>
            <a:off x="8147339" y="6432632"/>
            <a:ext cx="278503" cy="248210"/>
          </a:xfrm>
          <a:prstGeom prst="star7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53361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5630AE-2810-0E49-BB19-EDB8CE00F4EB}"/>
              </a:ext>
            </a:extLst>
          </p:cNvPr>
          <p:cNvCxnSpPr>
            <a:cxnSpLocks/>
          </p:cNvCxnSpPr>
          <p:nvPr/>
        </p:nvCxnSpPr>
        <p:spPr>
          <a:xfrm>
            <a:off x="4208585" y="1301261"/>
            <a:ext cx="3071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F82D09FB-3BC8-1149-8F30-657B2A98C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60" y="522250"/>
            <a:ext cx="8383300" cy="10371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Plan</a:t>
            </a:r>
            <a:br>
              <a:rPr lang="ar-SA" dirty="0">
                <a:latin typeface="Times New Roman" panose="02020603050405020304" pitchFamily="18" charset="0"/>
              </a:rPr>
            </a:b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2C3F0-A328-6148-91B6-05DBD9F629AC}"/>
              </a:ext>
            </a:extLst>
          </p:cNvPr>
          <p:cNvSpPr txBox="1"/>
          <p:nvPr/>
        </p:nvSpPr>
        <p:spPr>
          <a:xfrm>
            <a:off x="650630" y="1851148"/>
            <a:ext cx="60491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S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Group will Work on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Fight Competition project where I will Assign the tasks to each member of the group considering the project deadline and the amount of time each task will take.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finish the robot successfully it will take around 5 weeks of teamwork, My job as a leader is to guide and inspire my group through the whole process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chose this robot because the final results are really interesting where we will compete and hopefully win against another robots. </a:t>
            </a:r>
          </a:p>
          <a:p>
            <a:endParaRPr lang="en-S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B20700DD-4198-504E-87AE-E076C73DD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164" y="1863420"/>
            <a:ext cx="4587651" cy="343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2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5EBA7C-E4A7-6746-8677-3D3336746AE0}"/>
              </a:ext>
            </a:extLst>
          </p:cNvPr>
          <p:cNvCxnSpPr>
            <a:cxnSpLocks/>
          </p:cNvCxnSpPr>
          <p:nvPr/>
        </p:nvCxnSpPr>
        <p:spPr>
          <a:xfrm>
            <a:off x="3598985" y="1301261"/>
            <a:ext cx="4325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1DA427AC-A162-D548-A119-8342FB056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606" y="782667"/>
            <a:ext cx="8383300" cy="103718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</a:rPr>
              <a:t>Timeline </a:t>
            </a:r>
            <a:br>
              <a:rPr lang="ar-SA" dirty="0">
                <a:latin typeface="Times New Roman" panose="02020603050405020304" pitchFamily="18" charset="0"/>
              </a:rPr>
            </a:b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A5A2E7D6-4C49-B04D-BC42-D3757B487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"/>
          <a:stretch/>
        </p:blipFill>
        <p:spPr>
          <a:xfrm>
            <a:off x="671119" y="1549400"/>
            <a:ext cx="10889171" cy="482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7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96770A-B1A0-6C43-B05A-0130878F051B}"/>
              </a:ext>
            </a:extLst>
          </p:cNvPr>
          <p:cNvCxnSpPr>
            <a:cxnSpLocks/>
          </p:cNvCxnSpPr>
          <p:nvPr/>
        </p:nvCxnSpPr>
        <p:spPr>
          <a:xfrm>
            <a:off x="3598985" y="1301261"/>
            <a:ext cx="4325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62200110-052B-9943-BA0B-8B53EDF1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60" y="522250"/>
            <a:ext cx="8383300" cy="10371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Line </a:t>
            </a:r>
            <a:br>
              <a:rPr lang="ar-SA" dirty="0">
                <a:latin typeface="Times New Roman" panose="02020603050405020304" pitchFamily="18" charset="0"/>
              </a:rPr>
            </a:b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EB70830-762F-1040-8142-F0BF4739BA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129000"/>
              </p:ext>
            </p:extLst>
          </p:nvPr>
        </p:nvGraphicFramePr>
        <p:xfrm>
          <a:off x="1101969" y="1606596"/>
          <a:ext cx="9988062" cy="488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589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9FF876-6EA0-4443-8051-6C97BEE95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56552-9049-7E44-B8F3-C0A0532F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1057387"/>
            <a:ext cx="6946401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reading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! </a:t>
            </a:r>
            <a:endParaRPr lang="en-US" sz="4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749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310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Contents </vt:lpstr>
      <vt:lpstr>PowerPoint Presentation</vt:lpstr>
      <vt:lpstr>Project Plan </vt:lpstr>
      <vt:lpstr>Timeline  </vt:lpstr>
      <vt:lpstr>Production Line  </vt:lpstr>
      <vt:lpstr>Thank you for reading!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Alabdulhadi</dc:creator>
  <cp:lastModifiedBy>weiam abed</cp:lastModifiedBy>
  <cp:revision>11</cp:revision>
  <dcterms:created xsi:type="dcterms:W3CDTF">2021-06-22T12:28:29Z</dcterms:created>
  <dcterms:modified xsi:type="dcterms:W3CDTF">2021-06-22T14:59:06Z</dcterms:modified>
</cp:coreProperties>
</file>