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67" r:id="rId6"/>
    <p:sldId id="266" r:id="rId7"/>
    <p:sldId id="265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wmf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5.8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跑一遍</a:t>
            </a:r>
            <a:r>
              <a:rPr lang="en-US" altLang="zh-CN" sz="2800" dirty="0" smtClean="0"/>
              <a:t>AC-3</a:t>
            </a:r>
            <a:r>
              <a:rPr lang="zh-CN" altLang="en-US" sz="2800" dirty="0" smtClean="0"/>
              <a:t>算法：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WA=R</a:t>
            </a:r>
          </a:p>
          <a:p>
            <a:pPr marL="0" indent="0">
              <a:buNone/>
            </a:pPr>
            <a:r>
              <a:rPr lang="en-US" altLang="zh-CN" sz="2800" dirty="0" smtClean="0"/>
              <a:t>V=B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Q</a:t>
            </a:r>
            <a:r>
              <a:rPr lang="zh-CN" altLang="en-US" sz="2800" dirty="0" smtClean="0"/>
              <a:t>中为空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703009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38195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5.9</a:t>
            </a:r>
          </a:p>
          <a:p>
            <a:pPr marL="0" indent="0">
              <a:buNone/>
            </a:pPr>
            <a:r>
              <a:rPr lang="zh-CN" altLang="en-US" sz="2800" dirty="0" smtClean="0"/>
              <a:t>感觉题目有点问题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树状结构，每条弧至多进入队列至多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次，相容性检验需        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因此，复杂度为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AC-3</a:t>
            </a:r>
            <a:r>
              <a:rPr lang="zh-CN" altLang="en-US" sz="2800" dirty="0" smtClean="0"/>
              <a:t>算法，每条弧进入队列至多</a:t>
            </a:r>
            <a:r>
              <a:rPr lang="en-US" altLang="zh-CN" sz="2800" dirty="0" smtClean="0"/>
              <a:t> d</a:t>
            </a:r>
            <a:r>
              <a:rPr lang="zh-CN" altLang="en-US" sz="2800" dirty="0" smtClean="0"/>
              <a:t>次，</a:t>
            </a:r>
            <a:r>
              <a:rPr lang="zh-CN" altLang="en-US" sz="2800" dirty="0"/>
              <a:t>相容性检验需 </a:t>
            </a:r>
            <a:r>
              <a:rPr lang="zh-CN" altLang="en-US" sz="2800" dirty="0" smtClean="0"/>
              <a:t>     ，因此，复杂度为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69661"/>
              </p:ext>
            </p:extLst>
          </p:nvPr>
        </p:nvGraphicFramePr>
        <p:xfrm>
          <a:off x="1691680" y="2276872"/>
          <a:ext cx="34438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279360" imgH="291960" progId="Equation.DSMT4">
                  <p:embed/>
                </p:oleObj>
              </mc:Choice>
              <mc:Fallback>
                <p:oleObj name="Equation" r:id="rId3" imgW="279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2276872"/>
                        <a:ext cx="344386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90731"/>
              </p:ext>
            </p:extLst>
          </p:nvPr>
        </p:nvGraphicFramePr>
        <p:xfrm>
          <a:off x="5004047" y="2204864"/>
          <a:ext cx="117613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5" imgW="799920" imgH="342720" progId="Equation.DSMT4">
                  <p:embed/>
                </p:oleObj>
              </mc:Choice>
              <mc:Fallback>
                <p:oleObj name="Equation" r:id="rId5" imgW="7999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47" y="2204864"/>
                        <a:ext cx="1176131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104530"/>
              </p:ext>
            </p:extLst>
          </p:nvPr>
        </p:nvGraphicFramePr>
        <p:xfrm>
          <a:off x="2051720" y="3645024"/>
          <a:ext cx="3444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7" imgW="279360" imgH="291960" progId="Equation.DSMT4">
                  <p:embed/>
                </p:oleObj>
              </mc:Choice>
              <mc:Fallback>
                <p:oleObj name="Equation" r:id="rId7" imgW="279360" imgH="291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645024"/>
                        <a:ext cx="3444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823984"/>
              </p:ext>
            </p:extLst>
          </p:nvPr>
        </p:nvGraphicFramePr>
        <p:xfrm>
          <a:off x="5508104" y="3717032"/>
          <a:ext cx="99211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9" imgW="787320" imgH="342720" progId="Equation.DSMT4">
                  <p:embed/>
                </p:oleObj>
              </mc:Choice>
              <mc:Fallback>
                <p:oleObj name="Equation" r:id="rId9" imgW="787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8104" y="3717032"/>
                        <a:ext cx="99211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2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7.12</a:t>
            </a:r>
          </a:p>
          <a:p>
            <a:pPr marL="0" indent="0">
              <a:buNone/>
            </a:pPr>
            <a:r>
              <a:rPr lang="en-US" altLang="zh-CN" sz="2800" dirty="0" smtClean="0"/>
              <a:t>a.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b. </a:t>
            </a:r>
            <a:r>
              <a:rPr lang="zh-CN" altLang="en-US" sz="2800" dirty="0" smtClean="0"/>
              <a:t>任意子句可写成：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26" y="903366"/>
            <a:ext cx="1008308" cy="45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左右箭头 3"/>
          <p:cNvSpPr/>
          <p:nvPr/>
        </p:nvSpPr>
        <p:spPr>
          <a:xfrm>
            <a:off x="2411760" y="1002427"/>
            <a:ext cx="1008112" cy="372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94920"/>
            <a:ext cx="1085390" cy="41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62" y="1875919"/>
            <a:ext cx="945388" cy="38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50" y="1876648"/>
            <a:ext cx="1312114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左右箭头 9"/>
          <p:cNvSpPr/>
          <p:nvPr/>
        </p:nvSpPr>
        <p:spPr>
          <a:xfrm>
            <a:off x="3658321" y="1893008"/>
            <a:ext cx="1008112" cy="372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75" y="1924632"/>
            <a:ext cx="2278425" cy="30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26" y="2868247"/>
            <a:ext cx="1584573" cy="32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99" y="2839009"/>
            <a:ext cx="1264041" cy="38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2904143"/>
            <a:ext cx="2858491" cy="33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84352"/>
              </p:ext>
            </p:extLst>
          </p:nvPr>
        </p:nvGraphicFramePr>
        <p:xfrm>
          <a:off x="539552" y="2831830"/>
          <a:ext cx="360040" cy="39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1" imgW="190440" imgH="177480" progId="Equation.DSMT4">
                  <p:embed/>
                </p:oleObj>
              </mc:Choice>
              <mc:Fallback>
                <p:oleObj name="Equation" r:id="rId11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552" y="2831830"/>
                        <a:ext cx="360040" cy="39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左右箭头 17"/>
          <p:cNvSpPr/>
          <p:nvPr/>
        </p:nvSpPr>
        <p:spPr>
          <a:xfrm>
            <a:off x="4250599" y="2868247"/>
            <a:ext cx="1008112" cy="372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6" y="4653136"/>
            <a:ext cx="1488176" cy="37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99" y="4677438"/>
            <a:ext cx="2227730" cy="32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9" y="4724437"/>
            <a:ext cx="229442" cy="22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0" y="5691169"/>
            <a:ext cx="397017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44" y="5175148"/>
            <a:ext cx="797434" cy="34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上下箭头 5"/>
          <p:cNvSpPr/>
          <p:nvPr/>
        </p:nvSpPr>
        <p:spPr>
          <a:xfrm>
            <a:off x="2570151" y="5005735"/>
            <a:ext cx="484632" cy="7131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6300192" y="5176212"/>
            <a:ext cx="720080" cy="372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80" y="5177802"/>
            <a:ext cx="842122" cy="42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00" y="5198451"/>
            <a:ext cx="298948" cy="29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c. 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6223"/>
            <a:ext cx="8496196" cy="157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6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9.9 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9378"/>
            <a:ext cx="849738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7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9.10</a:t>
            </a:r>
          </a:p>
          <a:p>
            <a:pPr marL="514350" indent="-514350">
              <a:buAutoNum type="alphaLcPeriod"/>
            </a:pPr>
            <a:r>
              <a:rPr lang="zh-CN" altLang="en-US" sz="2800" dirty="0" smtClean="0"/>
              <a:t>证明树为：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430754" cy="473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63888" y="3708950"/>
            <a:ext cx="2520280" cy="236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084168" y="4893041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4909" y="4708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无限循环</a:t>
            </a:r>
          </a:p>
        </p:txBody>
      </p:sp>
    </p:spTree>
    <p:extLst>
      <p:ext uri="{BB962C8B-B14F-4D97-AF65-F5344CB8AC3E}">
        <p14:creationId xmlns:p14="http://schemas.microsoft.com/office/powerpoint/2010/main" val="36633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514350" indent="-514350">
              <a:buAutoNum type="alphaLcPeriod" startAt="2"/>
            </a:pPr>
            <a:r>
              <a:rPr lang="zh-CN" altLang="en-US" sz="2800" dirty="0" smtClean="0"/>
              <a:t>因为规则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：一匹马的后代是马</a:t>
            </a:r>
            <a:endParaRPr lang="en-US" altLang="zh-CN" sz="2800" dirty="0" smtClean="0"/>
          </a:p>
          <a:p>
            <a:pPr marL="514350" indent="-514350">
              <a:buAutoNum type="alphaLcPeriod" startAt="2"/>
            </a:pPr>
            <a:endParaRPr lang="en-US" altLang="zh-CN" sz="2800" dirty="0"/>
          </a:p>
          <a:p>
            <a:pPr marL="514350" indent="-514350">
              <a:buAutoNum type="alphaLcPeriod" startAt="2"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得到无限循环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</a:p>
          <a:p>
            <a:pPr marL="0" indent="0">
              <a:buNone/>
            </a:pPr>
            <a:r>
              <a:rPr lang="en-US" altLang="zh-CN" sz="2800" dirty="0" smtClean="0"/>
              <a:t>c.  </a:t>
            </a:r>
            <a:r>
              <a:rPr lang="zh-CN" altLang="en-US" sz="2800" dirty="0" smtClean="0"/>
              <a:t>容易证明               和             都是马</a:t>
            </a:r>
            <a:endParaRPr lang="en-US" altLang="zh-CN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92027"/>
            <a:ext cx="4896544" cy="3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34089"/>
            <a:ext cx="1008112" cy="28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78" y="3012369"/>
            <a:ext cx="859974" cy="32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9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113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MathType 6.0 Equation</vt:lpstr>
      <vt:lpstr>人工智能习题课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人工智能习题课</dc:title>
  <dc:creator>Zhong</dc:creator>
  <cp:lastModifiedBy>Zhong</cp:lastModifiedBy>
  <cp:revision>8</cp:revision>
  <dcterms:created xsi:type="dcterms:W3CDTF">2014-05-21T15:40:40Z</dcterms:created>
  <dcterms:modified xsi:type="dcterms:W3CDTF">2014-05-21T16:49:15Z</dcterms:modified>
</cp:coreProperties>
</file>