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68" r:id="rId2"/>
    <p:sldId id="271" r:id="rId3"/>
    <p:sldId id="312" r:id="rId4"/>
    <p:sldId id="311" r:id="rId5"/>
    <p:sldId id="310" r:id="rId6"/>
    <p:sldId id="313" r:id="rId7"/>
    <p:sldId id="277" r:id="rId8"/>
    <p:sldId id="314" r:id="rId9"/>
    <p:sldId id="304" r:id="rId10"/>
    <p:sldId id="306" r:id="rId11"/>
    <p:sldId id="315" r:id="rId12"/>
    <p:sldId id="303" r:id="rId13"/>
    <p:sldId id="297" r:id="rId14"/>
    <p:sldId id="286" r:id="rId15"/>
    <p:sldId id="287" r:id="rId16"/>
    <p:sldId id="288" r:id="rId17"/>
    <p:sldId id="289" r:id="rId18"/>
    <p:sldId id="290" r:id="rId19"/>
    <p:sldId id="291" r:id="rId20"/>
    <p:sldId id="292" r:id="rId21"/>
    <p:sldId id="293" r:id="rId22"/>
    <p:sldId id="294" r:id="rId23"/>
    <p:sldId id="295" r:id="rId24"/>
    <p:sldId id="296" r:id="rId25"/>
    <p:sldId id="284" r:id="rId26"/>
    <p:sldId id="298" r:id="rId27"/>
    <p:sldId id="299" r:id="rId28"/>
    <p:sldId id="285" r:id="rId29"/>
    <p:sldId id="308" r:id="rId30"/>
    <p:sldId id="309" r:id="rId31"/>
    <p:sldId id="300" r:id="rId32"/>
    <p:sldId id="301" r:id="rId33"/>
    <p:sldId id="282"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2" autoAdjust="0"/>
    <p:restoredTop sz="94602" autoAdjust="0"/>
  </p:normalViewPr>
  <p:slideViewPr>
    <p:cSldViewPr snapToGrid="0">
      <p:cViewPr>
        <p:scale>
          <a:sx n="100" d="100"/>
          <a:sy n="100" d="100"/>
        </p:scale>
        <p:origin x="-1856" y="-10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8E56308-660F-4FAC-B66C-F24C27936692}" type="datetimeFigureOut">
              <a:rPr lang="zh-CN" altLang="en-US"/>
              <a:pPr>
                <a:defRPr/>
              </a:pPr>
              <a:t>17/4/8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FBF278E-3BD0-443E-9D8E-B43BE9F0295B}" type="slidenum">
              <a:rPr lang="zh-CN" altLang="en-US"/>
              <a:pPr>
                <a:defRPr/>
              </a:pPr>
              <a:t>‹#›</a:t>
            </a:fld>
            <a:endParaRPr lang="zh-CN" altLang="en-US"/>
          </a:p>
        </p:txBody>
      </p:sp>
    </p:spTree>
    <p:extLst>
      <p:ext uri="{BB962C8B-B14F-4D97-AF65-F5344CB8AC3E}">
        <p14:creationId xmlns:p14="http://schemas.microsoft.com/office/powerpoint/2010/main" val="3501607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p:spPr>
      </p:sp>
      <p:sp>
        <p:nvSpPr>
          <p:cNvPr id="92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altLang="zh-CN" smtClean="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107BA4-CC1A-4E66-985C-53DC9BD2735A}" type="slidenum">
              <a:rPr lang="id-ID" altLang="zh-CN">
                <a:ea typeface="宋体" charset="-122"/>
              </a:rPr>
              <a:pPr fontAlgn="base">
                <a:spcBef>
                  <a:spcPct val="0"/>
                </a:spcBef>
                <a:spcAft>
                  <a:spcPct val="0"/>
                </a:spcAft>
                <a:defRPr/>
              </a:pPr>
              <a:t>1</a:t>
            </a:fld>
            <a:endParaRPr lang="id-ID"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altLang="zh-CN"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C29C39-3D8A-41B6-BF51-D2A44C2EA789}" type="slidenum">
              <a:rPr lang="id-ID" altLang="zh-CN">
                <a:ea typeface="宋体" charset="-122"/>
              </a:rPr>
              <a:pPr fontAlgn="base">
                <a:spcBef>
                  <a:spcPct val="0"/>
                </a:spcBef>
                <a:spcAft>
                  <a:spcPct val="0"/>
                </a:spcAft>
                <a:defRPr/>
              </a:pPr>
              <a:t>33</a:t>
            </a:fld>
            <a:endParaRPr lang="id-ID"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002F9C-5A40-46D3-A0F2-B899E7D37948}" type="datetimeFigureOut">
              <a:rPr lang="zh-CN" altLang="en-US"/>
              <a:pPr>
                <a:defRPr/>
              </a:pPr>
              <a:t>17/4/8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8A0C48-5983-45A1-8BAE-436D364B6AA1}" type="slidenum">
              <a:rPr lang="zh-CN" altLang="en-US"/>
              <a:pPr>
                <a:defRPr/>
              </a:pPr>
              <a:t>‹#›</a:t>
            </a:fld>
            <a:endParaRPr lang="zh-CN" altLang="en-US"/>
          </a:p>
        </p:txBody>
      </p:sp>
    </p:spTree>
  </p:cSld>
  <p:clrMapOvr>
    <a:masterClrMapping/>
  </p:clrMapOvr>
  <p:transition xmlns:p14="http://schemas.microsoft.com/office/powerpoint/2010/mai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pPr lvl="0"/>
            <a:r>
              <a:rPr lang="zh-CN" altLang="en-US" noProof="0" smtClean="0"/>
              <a:t>单击图标添加图片</a:t>
            </a:r>
            <a:endParaRPr lang="en-US" noProof="0"/>
          </a:p>
        </p:txBody>
      </p:sp>
      <p:sp>
        <p:nvSpPr>
          <p:cNvPr id="7" name="Picture Placeholder 5"/>
          <p:cNvSpPr>
            <a:spLocks noGrp="1"/>
          </p:cNvSpPr>
          <p:nvPr>
            <p:ph type="pic" sz="quarter" idx="1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pPr lvl="0"/>
            <a:r>
              <a:rPr lang="zh-CN" altLang="en-US" noProof="0" smtClean="0"/>
              <a:t>单击图标添加图片</a:t>
            </a:r>
            <a:endParaRPr lang="en-US" noProof="0"/>
          </a:p>
        </p:txBody>
      </p:sp>
      <p:sp>
        <p:nvSpPr>
          <p:cNvPr id="8" name="Picture Placeholder 5"/>
          <p:cNvSpPr>
            <a:spLocks noGrp="1"/>
          </p:cNvSpPr>
          <p:nvPr>
            <p:ph type="pic" sz="quarter" idx="12"/>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pPr lvl="0"/>
            <a:r>
              <a:rPr lang="zh-CN" altLang="en-US" noProof="0" smtClean="0"/>
              <a:t>单击图标添加图片</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FFCE9DBB-C9F4-4F2F-8998-28E9CC2505F9}" type="datetime1">
              <a:rPr lang="zh-CN" altLang="en-US"/>
              <a:pPr>
                <a:defRPr/>
              </a:pPr>
              <a:t>17/4/8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9D96EF08-9CC8-4EC6-8E25-56E2AF0FC96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609600" y="6356350"/>
            <a:ext cx="2844800" cy="365125"/>
          </a:xfrm>
          <a:prstGeom prst="rect">
            <a:avLst/>
          </a:prstGeom>
        </p:spPr>
        <p:txBody>
          <a:bodyPr/>
          <a:lstStyle>
            <a:lvl1pPr fontAlgn="auto">
              <a:spcBef>
                <a:spcPts val="0"/>
              </a:spcBef>
              <a:spcAft>
                <a:spcPts val="0"/>
              </a:spcAft>
              <a:defRPr>
                <a:latin typeface="+mn-lt"/>
                <a:ea typeface="+mn-ea"/>
              </a:defRPr>
            </a:lvl1pPr>
          </a:lstStyle>
          <a:p>
            <a:pPr>
              <a:defRPr/>
            </a:pPr>
            <a:fld id="{9D31F00A-4938-4CBD-AE76-912249CF26AC}" type="datetimeFigureOut">
              <a:rPr lang="zh-CN" altLang="en-US"/>
              <a:pPr>
                <a:defRPr/>
              </a:pPr>
              <a:t>17/4/8</a:t>
            </a:fld>
            <a:endParaRPr lang="zh-CN" altLang="en-US"/>
          </a:p>
        </p:txBody>
      </p:sp>
      <p:sp>
        <p:nvSpPr>
          <p:cNvPr id="3" name="页脚占位符 4"/>
          <p:cNvSpPr>
            <a:spLocks noGrp="1"/>
          </p:cNvSpPr>
          <p:nvPr>
            <p:ph type="ftr" sz="quarter" idx="3"/>
          </p:nvPr>
        </p:nvSpPr>
        <p:spPr>
          <a:xfrm>
            <a:off x="4165600" y="6356350"/>
            <a:ext cx="38608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5"/>
          <p:cNvSpPr>
            <a:spLocks noGrp="1"/>
          </p:cNvSpPr>
          <p:nvPr>
            <p:ph type="sldNum" sz="quarter" idx="4"/>
          </p:nvPr>
        </p:nvSpPr>
        <p:spPr>
          <a:xfrm>
            <a:off x="8737600" y="6356350"/>
            <a:ext cx="2844800" cy="365125"/>
          </a:xfrm>
          <a:prstGeom prst="rect">
            <a:avLst/>
          </a:prstGeom>
        </p:spPr>
        <p:txBody>
          <a:bodyPr/>
          <a:lstStyle>
            <a:lvl1pPr fontAlgn="auto">
              <a:spcBef>
                <a:spcPts val="0"/>
              </a:spcBef>
              <a:spcAft>
                <a:spcPts val="0"/>
              </a:spcAft>
              <a:defRPr>
                <a:latin typeface="+mn-lt"/>
                <a:ea typeface="+mn-ea"/>
              </a:defRPr>
            </a:lvl1pPr>
          </a:lstStyle>
          <a:p>
            <a:pPr>
              <a:defRPr/>
            </a:pPr>
            <a:fld id="{26B62CE1-8D5D-47C7-94E3-005435CBD6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6" r:id="rId3"/>
    <p:sldLayoutId id="2147483669" r:id="rId4"/>
    <p:sldLayoutId id="2147483670" r:id="rId5"/>
  </p:sldLayoutIdLst>
  <p:transition xmlns:p14="http://schemas.microsoft.com/office/powerpoint/2010/main" spd="slow">
    <p:fade/>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Arial" charset="0"/>
          <a:ea typeface="+mj-ea"/>
          <a:cs typeface="+mj-cs"/>
        </a:defRPr>
      </a:lvl1pPr>
      <a:lvl2pPr algn="l" rtl="0" eaLnBrk="0" fontAlgn="base" hangingPunct="0">
        <a:lnSpc>
          <a:spcPct val="90000"/>
        </a:lnSpc>
        <a:spcBef>
          <a:spcPct val="0"/>
        </a:spcBef>
        <a:spcAft>
          <a:spcPct val="0"/>
        </a:spcAft>
        <a:defRPr sz="4400">
          <a:solidFill>
            <a:schemeClr val="tx1"/>
          </a:solidFill>
          <a:latin typeface="Arial" charset="0"/>
          <a:ea typeface="宋体" charset="-122"/>
        </a:defRPr>
      </a:lvl2pPr>
      <a:lvl3pPr algn="l" rtl="0" eaLnBrk="0" fontAlgn="base" hangingPunct="0">
        <a:lnSpc>
          <a:spcPct val="90000"/>
        </a:lnSpc>
        <a:spcBef>
          <a:spcPct val="0"/>
        </a:spcBef>
        <a:spcAft>
          <a:spcPct val="0"/>
        </a:spcAft>
        <a:defRPr sz="4400">
          <a:solidFill>
            <a:schemeClr val="tx1"/>
          </a:solidFill>
          <a:latin typeface="Arial" charset="0"/>
          <a:ea typeface="宋体" charset="-122"/>
        </a:defRPr>
      </a:lvl3pPr>
      <a:lvl4pPr algn="l" rtl="0" eaLnBrk="0" fontAlgn="base" hangingPunct="0">
        <a:lnSpc>
          <a:spcPct val="90000"/>
        </a:lnSpc>
        <a:spcBef>
          <a:spcPct val="0"/>
        </a:spcBef>
        <a:spcAft>
          <a:spcPct val="0"/>
        </a:spcAft>
        <a:defRPr sz="4400">
          <a:solidFill>
            <a:schemeClr val="tx1"/>
          </a:solidFill>
          <a:latin typeface="Arial" charset="0"/>
          <a:ea typeface="宋体" charset="-122"/>
        </a:defRPr>
      </a:lvl4pPr>
      <a:lvl5pPr algn="l" rtl="0" eaLnBrk="0" fontAlgn="base" hangingPunct="0">
        <a:lnSpc>
          <a:spcPct val="90000"/>
        </a:lnSpc>
        <a:spcBef>
          <a:spcPct val="0"/>
        </a:spcBef>
        <a:spcAft>
          <a:spcPct val="0"/>
        </a:spcAft>
        <a:defRPr sz="4400">
          <a:solidFill>
            <a:schemeClr val="tx1"/>
          </a:solidFill>
          <a:latin typeface="Arial" charset="0"/>
          <a:ea typeface="宋体"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Arial" charset="0"/>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Arial" charset="0"/>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Arial" charset="0"/>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Arial" charset="0"/>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es6.ruanyifeng.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cn.vuejs.org/" TargetMode="External"/><Relationship Id="rId4" Type="http://schemas.openxmlformats.org/officeDocument/2006/relationships/hyperlink" Target="https://facebook.github.io/react" TargetMode="External"/><Relationship Id="rId5" Type="http://schemas.openxmlformats.org/officeDocument/2006/relationships/hyperlink" Target="https://angular.io/" TargetMode="External"/><Relationship Id="rId6" Type="http://schemas.openxmlformats.org/officeDocument/2006/relationships/hyperlink" Target="https://angular.cn/" TargetMode="External"/><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1" Type="http://schemas.openxmlformats.org/officeDocument/2006/relationships/slideLayout" Target="../slideLayouts/slideLayout3.xml"/><Relationship Id="rId2" Type="http://schemas.openxmlformats.org/officeDocument/2006/relationships/hyperlink" Target="https://nodejs.org/e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 Id="rId3"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cfuns.com/" TargetMode="External"/><Relationship Id="rId4" Type="http://schemas.openxmlformats.org/officeDocument/2006/relationships/hyperlink" Target="http://www.ruanyifeng.com/blog/" TargetMode="External"/><Relationship Id="rId5" Type="http://schemas.openxmlformats.org/officeDocument/2006/relationships/hyperlink" Target="http://www.zhangxinxu.com/" TargetMode="External"/><Relationship Id="rId6" Type="http://schemas.openxmlformats.org/officeDocument/2006/relationships/hyperlink" Target="http://www.w3cplus.com/" TargetMode="External"/><Relationship Id="rId1" Type="http://schemas.openxmlformats.org/officeDocument/2006/relationships/slideLayout" Target="../slideLayouts/slideLayout3.xml"/><Relationship Id="rId2" Type="http://schemas.openxmlformats.org/officeDocument/2006/relationships/hyperlink" Target="http://www.imooc.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63"/>
            <a:ext cx="12192000" cy="43942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KSO_Shape"/>
          <p:cNvSpPr/>
          <p:nvPr/>
        </p:nvSpPr>
        <p:spPr>
          <a:xfrm>
            <a:off x="5175250" y="4237038"/>
            <a:ext cx="1841500" cy="454025"/>
          </a:xfrm>
          <a:prstGeom prst="roundRect">
            <a:avLst>
              <a:gd name="adj" fmla="val 35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accent1"/>
                </a:solidFill>
                <a:latin typeface="Calibri" pitchFamily="34" charset="0"/>
                <a:ea typeface="微软雅黑" pitchFamily="34" charset="-122"/>
                <a:sym typeface="Calibri" pitchFamily="34" charset="0"/>
              </a:rPr>
              <a:t>2017. 04. 06</a:t>
            </a:r>
            <a:endParaRPr lang="zh-CN" altLang="en-US" sz="2000" dirty="0">
              <a:solidFill>
                <a:schemeClr val="accent1"/>
              </a:solidFill>
              <a:latin typeface="Calibri" pitchFamily="34" charset="0"/>
              <a:ea typeface="微软雅黑" pitchFamily="34" charset="-122"/>
              <a:sym typeface="Calibri" pitchFamily="34" charset="0"/>
            </a:endParaRPr>
          </a:p>
        </p:txBody>
      </p:sp>
      <p:sp>
        <p:nvSpPr>
          <p:cNvPr id="8196" name="文本框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a:spLocks noChangeArrowheads="1"/>
          </p:cNvSpPr>
          <p:nvPr/>
        </p:nvSpPr>
        <p:spPr bwMode="auto">
          <a:xfrm>
            <a:off x="2119313" y="2063750"/>
            <a:ext cx="7939087" cy="1311275"/>
          </a:xfrm>
          <a:prstGeom prst="rect">
            <a:avLst/>
          </a:prstGeom>
          <a:noFill/>
          <a:ln w="9525">
            <a:noFill/>
            <a:miter lim="800000"/>
            <a:headEnd/>
            <a:tailEnd/>
          </a:ln>
        </p:spPr>
        <p:txBody>
          <a:bodyPr>
            <a:spAutoFit/>
          </a:bodyPr>
          <a:lstStyle/>
          <a:p>
            <a:pPr algn="ctr"/>
            <a:r>
              <a:rPr lang="en-US" altLang="zh-CN" sz="8000" b="1">
                <a:solidFill>
                  <a:schemeClr val="bg1"/>
                </a:solidFill>
                <a:latin typeface="Calibri" pitchFamily="34" charset="0"/>
                <a:ea typeface="微软雅黑" pitchFamily="34" charset="-122"/>
                <a:sym typeface="Calibri" pitchFamily="34" charset="0"/>
              </a:rPr>
              <a:t>ECMAScript 6</a:t>
            </a:r>
            <a:endParaRPr lang="zh-CN" altLang="en-US" sz="8000" b="1">
              <a:solidFill>
                <a:schemeClr val="bg1"/>
              </a:solidFill>
              <a:latin typeface="Calibri" pitchFamily="34" charset="0"/>
              <a:ea typeface="微软雅黑" pitchFamily="34" charset="-122"/>
              <a:sym typeface="Calibri" pitchFamily="34" charset="0"/>
            </a:endParaRP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675" y="3402013"/>
            <a:ext cx="8502650" cy="522287"/>
          </a:xfrm>
          <a:prstGeom prst="rect">
            <a:avLst/>
          </a:prstGeom>
        </p:spPr>
        <p:txBody>
          <a:bodyPr>
            <a:spAutoFit/>
          </a:bodyPr>
          <a:lstStyle/>
          <a:p>
            <a:pPr algn="ctr" fontAlgn="auto">
              <a:spcBef>
                <a:spcPts val="0"/>
              </a:spcBef>
              <a:spcAft>
                <a:spcPts val="0"/>
              </a:spcAft>
              <a:defRPr/>
            </a:pPr>
            <a:r>
              <a:rPr lang="zh-CN" altLang="en-US" sz="28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下一代</a:t>
            </a:r>
            <a:r>
              <a:rPr lang="en-US" altLang="zh-CN" sz="28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JavaScript</a:t>
            </a:r>
            <a:r>
              <a:rPr lang="zh-CN" altLang="en-US" sz="28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标准</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00025" y="1381125"/>
            <a:ext cx="11001375" cy="2981325"/>
          </a:xfrm>
          <a:prstGeom prst="rect">
            <a:avLst/>
          </a:prstGeom>
          <a:noFill/>
          <a:ln w="9525">
            <a:noFill/>
            <a:miter lim="800000"/>
            <a:headEnd/>
            <a:tailEnd/>
          </a:ln>
        </p:spPr>
        <p:txBody>
          <a:bodyPr>
            <a:spAutoFit/>
          </a:bodyPr>
          <a:lstStyle/>
          <a:p>
            <a:pPr lvl="3">
              <a:lnSpc>
                <a:spcPct val="150000"/>
              </a:lnSpc>
              <a:buFont typeface="Wingdings" pitchFamily="2" charset="2"/>
              <a:buChar char="ü"/>
            </a:pPr>
            <a:r>
              <a:rPr lang="en-US" altLang="zh-CN">
                <a:solidFill>
                  <a:srgbClr val="404040"/>
                </a:solidFill>
                <a:latin typeface="微软雅黑" pitchFamily="34" charset="-122"/>
                <a:ea typeface="微软雅黑" pitchFamily="34" charset="-122"/>
              </a:rPr>
              <a:t>  ECMA</a:t>
            </a:r>
            <a:r>
              <a:rPr lang="zh-CN" altLang="en-US">
                <a:solidFill>
                  <a:srgbClr val="404040"/>
                </a:solidFill>
                <a:latin typeface="微软雅黑" pitchFamily="34" charset="-122"/>
                <a:ea typeface="微软雅黑" pitchFamily="34" charset="-122"/>
              </a:rPr>
              <a:t>：国际标准化组织</a:t>
            </a:r>
            <a:endParaRPr lang="en-US" altLang="zh-CN">
              <a:solidFill>
                <a:srgbClr val="404040"/>
              </a:solidFill>
              <a:latin typeface="微软雅黑" pitchFamily="34" charset="-122"/>
              <a:ea typeface="微软雅黑" pitchFamily="34" charset="-122"/>
            </a:endParaRPr>
          </a:p>
          <a:p>
            <a:pPr lvl="3">
              <a:lnSpc>
                <a:spcPct val="150000"/>
              </a:lnSpc>
              <a:buFont typeface="Wingdings" pitchFamily="2" charset="2"/>
              <a:buChar char="ü"/>
            </a:pPr>
            <a:r>
              <a:rPr lang="en-US" altLang="zh-CN">
                <a:solidFill>
                  <a:srgbClr val="404040"/>
                </a:solidFill>
                <a:latin typeface="微软雅黑" pitchFamily="34" charset="-122"/>
                <a:ea typeface="微软雅黑" pitchFamily="34" charset="-122"/>
              </a:rPr>
              <a:t>  ES6 </a:t>
            </a:r>
            <a:r>
              <a:rPr lang="zh-CN" altLang="en-US">
                <a:solidFill>
                  <a:srgbClr val="404040"/>
                </a:solidFill>
                <a:latin typeface="微软雅黑" pitchFamily="34" charset="-122"/>
                <a:ea typeface="微软雅黑" pitchFamily="34" charset="-122"/>
              </a:rPr>
              <a:t>第一个版本在</a:t>
            </a:r>
            <a:r>
              <a:rPr lang="en-US" altLang="zh-CN">
                <a:solidFill>
                  <a:srgbClr val="404040"/>
                </a:solidFill>
                <a:latin typeface="微软雅黑" pitchFamily="34" charset="-122"/>
                <a:ea typeface="微软雅黑" pitchFamily="34" charset="-122"/>
              </a:rPr>
              <a:t>2015</a:t>
            </a:r>
            <a:r>
              <a:rPr lang="zh-CN" altLang="en-US">
                <a:solidFill>
                  <a:srgbClr val="404040"/>
                </a:solidFill>
                <a:latin typeface="微软雅黑" pitchFamily="34" charset="-122"/>
                <a:ea typeface="微软雅黑" pitchFamily="34" charset="-122"/>
              </a:rPr>
              <a:t>年</a:t>
            </a:r>
            <a:r>
              <a:rPr lang="en-US" altLang="zh-CN">
                <a:solidFill>
                  <a:srgbClr val="404040"/>
                </a:solidFill>
                <a:latin typeface="微软雅黑" pitchFamily="34" charset="-122"/>
                <a:ea typeface="微软雅黑" pitchFamily="34" charset="-122"/>
              </a:rPr>
              <a:t>6</a:t>
            </a:r>
            <a:r>
              <a:rPr lang="zh-CN" altLang="en-US">
                <a:solidFill>
                  <a:srgbClr val="404040"/>
                </a:solidFill>
                <a:latin typeface="微软雅黑" pitchFamily="34" charset="-122"/>
                <a:ea typeface="微软雅黑" pitchFamily="34" charset="-122"/>
              </a:rPr>
              <a:t>月发布，</a:t>
            </a:r>
            <a:r>
              <a:rPr lang="en-US" altLang="zh-CN">
                <a:solidFill>
                  <a:srgbClr val="404040"/>
                </a:solidFill>
                <a:latin typeface="微软雅黑" pitchFamily="34" charset="-122"/>
                <a:ea typeface="微软雅黑" pitchFamily="34" charset="-122"/>
              </a:rPr>
              <a:t>ES6</a:t>
            </a:r>
            <a:r>
              <a:rPr lang="zh-CN" altLang="en-US">
                <a:solidFill>
                  <a:srgbClr val="404040"/>
                </a:solidFill>
                <a:latin typeface="微软雅黑" pitchFamily="34" charset="-122"/>
                <a:ea typeface="微软雅黑" pitchFamily="34" charset="-122"/>
              </a:rPr>
              <a:t>包括</a:t>
            </a:r>
            <a:r>
              <a:rPr lang="en-US" altLang="zh-CN">
                <a:solidFill>
                  <a:srgbClr val="404040"/>
                </a:solidFill>
                <a:latin typeface="微软雅黑" pitchFamily="34" charset="-122"/>
                <a:ea typeface="微软雅黑" pitchFamily="34" charset="-122"/>
              </a:rPr>
              <a:t>ES2015</a:t>
            </a:r>
            <a:r>
              <a:rPr lang="zh-CN" altLang="en-US">
                <a:solidFill>
                  <a:srgbClr val="404040"/>
                </a:solidFill>
                <a:latin typeface="微软雅黑" pitchFamily="34" charset="-122"/>
                <a:ea typeface="微软雅黑" pitchFamily="34" charset="-122"/>
              </a:rPr>
              <a:t>、</a:t>
            </a:r>
            <a:r>
              <a:rPr lang="en-US" altLang="zh-CN">
                <a:solidFill>
                  <a:srgbClr val="404040"/>
                </a:solidFill>
                <a:latin typeface="微软雅黑" pitchFamily="34" charset="-122"/>
                <a:ea typeface="微软雅黑" pitchFamily="34" charset="-122"/>
              </a:rPr>
              <a:t>ES2016</a:t>
            </a:r>
            <a:r>
              <a:rPr lang="zh-CN" altLang="en-US">
                <a:solidFill>
                  <a:srgbClr val="404040"/>
                </a:solidFill>
                <a:latin typeface="微软雅黑" pitchFamily="34" charset="-122"/>
                <a:ea typeface="微软雅黑" pitchFamily="34" charset="-122"/>
              </a:rPr>
              <a:t>，</a:t>
            </a:r>
            <a:r>
              <a:rPr lang="en-US" altLang="zh-CN">
                <a:solidFill>
                  <a:srgbClr val="404040"/>
                </a:solidFill>
                <a:latin typeface="微软雅黑" pitchFamily="34" charset="-122"/>
                <a:ea typeface="微软雅黑" pitchFamily="34" charset="-122"/>
              </a:rPr>
              <a:t>2017</a:t>
            </a:r>
            <a:r>
              <a:rPr lang="zh-CN" altLang="en-US">
                <a:solidFill>
                  <a:srgbClr val="404040"/>
                </a:solidFill>
                <a:latin typeface="微软雅黑" pitchFamily="34" charset="-122"/>
                <a:ea typeface="微软雅黑" pitchFamily="34" charset="-122"/>
              </a:rPr>
              <a:t>年</a:t>
            </a:r>
            <a:r>
              <a:rPr lang="en-US" altLang="zh-CN">
                <a:solidFill>
                  <a:srgbClr val="404040"/>
                </a:solidFill>
                <a:latin typeface="微软雅黑" pitchFamily="34" charset="-122"/>
                <a:ea typeface="微软雅黑" pitchFamily="34" charset="-122"/>
              </a:rPr>
              <a:t>6</a:t>
            </a:r>
            <a:r>
              <a:rPr lang="zh-CN" altLang="en-US">
                <a:solidFill>
                  <a:srgbClr val="404040"/>
                </a:solidFill>
                <a:latin typeface="微软雅黑" pitchFamily="34" charset="-122"/>
                <a:ea typeface="微软雅黑" pitchFamily="34" charset="-122"/>
              </a:rPr>
              <a:t>月发布 </a:t>
            </a:r>
            <a:r>
              <a:rPr lang="en-US" altLang="zh-CN">
                <a:solidFill>
                  <a:srgbClr val="404040"/>
                </a:solidFill>
                <a:latin typeface="微软雅黑" pitchFamily="34" charset="-122"/>
                <a:ea typeface="微软雅黑" pitchFamily="34" charset="-122"/>
              </a:rPr>
              <a:t>ES2017 </a:t>
            </a:r>
            <a:r>
              <a:rPr lang="zh-CN" altLang="en-US">
                <a:solidFill>
                  <a:srgbClr val="404040"/>
                </a:solidFill>
                <a:latin typeface="微软雅黑" pitchFamily="34" charset="-122"/>
                <a:ea typeface="微软雅黑" pitchFamily="34" charset="-122"/>
              </a:rPr>
              <a:t>标准。</a:t>
            </a:r>
          </a:p>
          <a:p>
            <a:pPr lvl="3">
              <a:lnSpc>
                <a:spcPct val="150000"/>
              </a:lnSpc>
              <a:buFont typeface="Wingdings" pitchFamily="2" charset="2"/>
              <a:buChar char="ü"/>
            </a:pPr>
            <a:r>
              <a:rPr lang="en-US" altLang="zh-CN">
                <a:solidFill>
                  <a:srgbClr val="404040"/>
                </a:solidFill>
                <a:latin typeface="微软雅黑" pitchFamily="34" charset="-122"/>
                <a:ea typeface="微软雅黑" pitchFamily="34" charset="-122"/>
              </a:rPr>
              <a:t> </a:t>
            </a:r>
            <a:r>
              <a:rPr lang="en-US" altLang="en-US">
                <a:solidFill>
                  <a:srgbClr val="404040"/>
                </a:solidFill>
                <a:latin typeface="微软雅黑" pitchFamily="34" charset="-122"/>
                <a:ea typeface="微软雅黑" pitchFamily="34" charset="-122"/>
              </a:rPr>
              <a:t>ECMAScript </a:t>
            </a:r>
            <a:r>
              <a:rPr lang="zh-CN" altLang="en-US">
                <a:solidFill>
                  <a:srgbClr val="404040"/>
                </a:solidFill>
                <a:latin typeface="微软雅黑" pitchFamily="34" charset="-122"/>
                <a:ea typeface="微软雅黑" pitchFamily="34" charset="-122"/>
              </a:rPr>
              <a:t>和 </a:t>
            </a:r>
            <a:r>
              <a:rPr lang="en-US" altLang="en-US">
                <a:solidFill>
                  <a:srgbClr val="404040"/>
                </a:solidFill>
                <a:latin typeface="微软雅黑" pitchFamily="34" charset="-122"/>
                <a:ea typeface="微软雅黑" pitchFamily="34" charset="-122"/>
              </a:rPr>
              <a:t>JavaScript </a:t>
            </a:r>
            <a:r>
              <a:rPr lang="zh-CN" altLang="en-US">
                <a:solidFill>
                  <a:srgbClr val="404040"/>
                </a:solidFill>
                <a:latin typeface="微软雅黑" pitchFamily="34" charset="-122"/>
                <a:ea typeface="微软雅黑" pitchFamily="34" charset="-122"/>
              </a:rPr>
              <a:t>的关系</a:t>
            </a:r>
          </a:p>
          <a:p>
            <a:pPr lvl="3">
              <a:lnSpc>
                <a:spcPct val="150000"/>
              </a:lnSpc>
              <a:buFont typeface="Wingdings" pitchFamily="2" charset="2"/>
              <a:buChar char="Ø"/>
            </a:pPr>
            <a:r>
              <a:rPr lang="zh-CN" altLang="en-US">
                <a:solidFill>
                  <a:srgbClr val="404040"/>
                </a:solidFill>
                <a:latin typeface="微软雅黑" pitchFamily="34" charset="-122"/>
                <a:ea typeface="微软雅黑" pitchFamily="34" charset="-122"/>
              </a:rPr>
              <a:t> 前者是后者的规格，后者是前者的一种实现（另外的 </a:t>
            </a:r>
            <a:r>
              <a:rPr lang="en-US" altLang="en-US">
                <a:solidFill>
                  <a:srgbClr val="404040"/>
                </a:solidFill>
                <a:latin typeface="微软雅黑" pitchFamily="34" charset="-122"/>
                <a:ea typeface="微软雅黑" pitchFamily="34" charset="-122"/>
              </a:rPr>
              <a:t>ECMAScript </a:t>
            </a:r>
            <a:r>
              <a:rPr lang="zh-CN" altLang="en-US">
                <a:solidFill>
                  <a:srgbClr val="404040"/>
                </a:solidFill>
                <a:latin typeface="微软雅黑" pitchFamily="34" charset="-122"/>
                <a:ea typeface="微软雅黑" pitchFamily="34" charset="-122"/>
              </a:rPr>
              <a:t>实现还有 </a:t>
            </a:r>
            <a:r>
              <a:rPr lang="en-US" altLang="en-US">
                <a:solidFill>
                  <a:srgbClr val="404040"/>
                </a:solidFill>
                <a:latin typeface="微软雅黑" pitchFamily="34" charset="-122"/>
                <a:ea typeface="微软雅黑" pitchFamily="34" charset="-122"/>
              </a:rPr>
              <a:t>Jscript </a:t>
            </a:r>
            <a:r>
              <a:rPr lang="zh-CN" altLang="en-US">
                <a:solidFill>
                  <a:srgbClr val="404040"/>
                </a:solidFill>
                <a:latin typeface="微软雅黑" pitchFamily="34" charset="-122"/>
                <a:ea typeface="微软雅黑" pitchFamily="34" charset="-122"/>
              </a:rPr>
              <a:t>和 </a:t>
            </a:r>
            <a:r>
              <a:rPr lang="en-US" altLang="en-US">
                <a:solidFill>
                  <a:srgbClr val="404040"/>
                </a:solidFill>
                <a:latin typeface="微软雅黑" pitchFamily="34" charset="-122"/>
                <a:ea typeface="微软雅黑" pitchFamily="34" charset="-122"/>
              </a:rPr>
              <a:t>ActionScript</a:t>
            </a:r>
            <a:r>
              <a:rPr lang="zh-CN" altLang="en-US">
                <a:solidFill>
                  <a:srgbClr val="404040"/>
                </a:solidFill>
                <a:latin typeface="微软雅黑" pitchFamily="34" charset="-122"/>
                <a:ea typeface="微软雅黑" pitchFamily="34" charset="-122"/>
              </a:rPr>
              <a:t>等</a:t>
            </a:r>
            <a:r>
              <a:rPr lang="en-US" altLang="en-US">
                <a:solidFill>
                  <a:srgbClr val="404040"/>
                </a:solidFill>
                <a:latin typeface="微软雅黑" pitchFamily="34" charset="-122"/>
                <a:ea typeface="微软雅黑" pitchFamily="34" charset="-122"/>
              </a:rPr>
              <a:t>）</a:t>
            </a:r>
            <a:endParaRPr lang="zh-CN" altLang="en-US">
              <a:solidFill>
                <a:srgbClr val="404040"/>
              </a:solidFill>
              <a:latin typeface="微软雅黑" pitchFamily="34" charset="-122"/>
              <a:ea typeface="微软雅黑" pitchFamily="34" charset="-122"/>
            </a:endParaRPr>
          </a:p>
          <a:p>
            <a:pPr lvl="3">
              <a:lnSpc>
                <a:spcPct val="150000"/>
              </a:lnSpc>
              <a:buFont typeface="Wingdings" pitchFamily="2" charset="2"/>
              <a:buChar char="ü"/>
            </a:pPr>
            <a:r>
              <a:rPr lang="en-US" altLang="zh-CN">
                <a:solidFill>
                  <a:srgbClr val="404040"/>
                </a:solidFill>
                <a:latin typeface="微软雅黑" pitchFamily="34" charset="-122"/>
                <a:ea typeface="微软雅黑" pitchFamily="34" charset="-122"/>
              </a:rPr>
              <a:t> </a:t>
            </a:r>
            <a:r>
              <a:rPr lang="en-US" altLang="zh-CN">
                <a:solidFill>
                  <a:srgbClr val="404040"/>
                </a:solidFill>
                <a:latin typeface="微软雅黑" pitchFamily="34" charset="-122"/>
                <a:ea typeface="微软雅黑" pitchFamily="34" charset="-122"/>
                <a:hlinkClick r:id="rId2"/>
              </a:rPr>
              <a:t>http://es6.ruanyifeng.com</a:t>
            </a:r>
            <a:endParaRPr lang="en-US" altLang="zh-CN">
              <a:solidFill>
                <a:srgbClr val="404040"/>
              </a:solidFill>
              <a:latin typeface="微软雅黑" pitchFamily="34" charset="-122"/>
              <a:ea typeface="微软雅黑" pitchFamily="34" charset="-122"/>
            </a:endParaRPr>
          </a:p>
        </p:txBody>
      </p:sp>
      <p:sp>
        <p:nvSpPr>
          <p:cNvPr id="18435" name="Rectangle 5"/>
          <p:cNvSpPr>
            <a:spLocks noChangeArrowheads="1"/>
          </p:cNvSpPr>
          <p:nvPr/>
        </p:nvSpPr>
        <p:spPr bwMode="auto">
          <a:xfrm>
            <a:off x="754063" y="493713"/>
            <a:ext cx="4098925" cy="641350"/>
          </a:xfrm>
          <a:prstGeom prst="rect">
            <a:avLst/>
          </a:prstGeom>
          <a:noFill/>
          <a:ln w="9525">
            <a:noFill/>
            <a:miter lim="800000"/>
            <a:headEnd/>
            <a:tailEnd/>
          </a:ln>
        </p:spPr>
        <p:txBody>
          <a:bodyPr wrap="none">
            <a:spAutoFit/>
          </a:bodyPr>
          <a:lstStyle/>
          <a:p>
            <a:r>
              <a:rPr lang="en-US" altLang="zh-CN" sz="3600" b="1">
                <a:solidFill>
                  <a:schemeClr val="accent1"/>
                </a:solidFill>
                <a:latin typeface="微软雅黑" pitchFamily="34" charset="-122"/>
                <a:ea typeface="微软雅黑" pitchFamily="34" charset="-122"/>
              </a:rPr>
              <a:t>ECMAScript6</a:t>
            </a:r>
            <a:r>
              <a:rPr lang="zh-CN" altLang="en-US" sz="3600" b="1">
                <a:solidFill>
                  <a:schemeClr val="accent1"/>
                </a:solidFill>
                <a:latin typeface="微软雅黑" pitchFamily="34" charset="-122"/>
                <a:ea typeface="微软雅黑" pitchFamily="34" charset="-122"/>
              </a:rPr>
              <a:t>简介</a:t>
            </a:r>
          </a:p>
        </p:txBody>
      </p:sp>
      <p:sp>
        <p:nvSpPr>
          <p:cNvPr id="18436" name="Rectangle 6"/>
          <p:cNvSpPr>
            <a:spLocks noChangeArrowheads="1"/>
          </p:cNvSpPr>
          <p:nvPr/>
        </p:nvSpPr>
        <p:spPr bwMode="auto">
          <a:xfrm>
            <a:off x="946150" y="5033963"/>
            <a:ext cx="10207625" cy="1497012"/>
          </a:xfrm>
          <a:prstGeom prst="rect">
            <a:avLst/>
          </a:prstGeom>
          <a:noFill/>
          <a:ln w="9525">
            <a:noFill/>
            <a:miter lim="800000"/>
            <a:headEnd/>
            <a:tailEnd/>
          </a:ln>
        </p:spPr>
        <p:txBody>
          <a:bodyPr wrap="none" anchor="ctr">
            <a:spAutoFit/>
          </a:bodyPr>
          <a:lstStyle/>
          <a:p>
            <a:pPr indent="177800">
              <a:lnSpc>
                <a:spcPct val="115000"/>
              </a:lnSpc>
            </a:pPr>
            <a:r>
              <a:rPr lang="zh-CN" altLang="en-US" sz="1600"/>
              <a:t>声明一个变量是 </a:t>
            </a:r>
            <a:r>
              <a:rPr lang="en-US" altLang="zh-CN" sz="1600"/>
              <a:t>var </a:t>
            </a:r>
            <a:r>
              <a:rPr lang="zh-CN" altLang="en-US" sz="1600"/>
              <a:t>而不是其他的单词？为什么我们都用</a:t>
            </a:r>
            <a:r>
              <a:rPr lang="en-US" altLang="zh-CN" sz="1600"/>
              <a:t>function</a:t>
            </a:r>
            <a:r>
              <a:rPr lang="zh-CN" altLang="en-US" sz="1600"/>
              <a:t>关键字来声明一个函数，而不是用其他单词？</a:t>
            </a:r>
          </a:p>
          <a:p>
            <a:pPr indent="177800">
              <a:lnSpc>
                <a:spcPct val="115000"/>
              </a:lnSpc>
            </a:pPr>
            <a:r>
              <a:rPr lang="zh-CN" altLang="en-US" sz="1600"/>
              <a:t>因为这是</a:t>
            </a:r>
            <a:r>
              <a:rPr lang="en-US" altLang="zh-CN" sz="1600"/>
              <a:t>ECMAScript</a:t>
            </a:r>
            <a:r>
              <a:rPr lang="zh-CN" altLang="en-US" sz="1600"/>
              <a:t>规定了我们要这么做，它规定了</a:t>
            </a:r>
            <a:r>
              <a:rPr lang="en-US" altLang="zh-CN" sz="1600"/>
              <a:t>javascript</a:t>
            </a:r>
            <a:r>
              <a:rPr lang="zh-CN" altLang="en-US" sz="1600"/>
              <a:t>的语法规则。</a:t>
            </a:r>
          </a:p>
          <a:p>
            <a:pPr indent="177800">
              <a:lnSpc>
                <a:spcPct val="115000"/>
              </a:lnSpc>
            </a:pPr>
            <a:endParaRPr lang="zh-CN" altLang="en-US" sz="1600"/>
          </a:p>
          <a:p>
            <a:pPr indent="177800">
              <a:lnSpc>
                <a:spcPct val="115000"/>
              </a:lnSpc>
            </a:pPr>
            <a:r>
              <a:rPr lang="zh-CN" altLang="en-US" sz="1600"/>
              <a:t>再举个例子，</a:t>
            </a:r>
            <a:r>
              <a:rPr lang="en-US" altLang="zh-CN" sz="1600"/>
              <a:t>javascript</a:t>
            </a:r>
            <a:r>
              <a:rPr lang="zh-CN" altLang="en-US" sz="1600"/>
              <a:t>语法中是区分大小写、变量是弱类型的、结尾的分号可有可无、括号表示代码块等等，</a:t>
            </a:r>
          </a:p>
          <a:p>
            <a:pPr indent="177800">
              <a:lnSpc>
                <a:spcPct val="115000"/>
              </a:lnSpc>
            </a:pPr>
            <a:r>
              <a:rPr lang="zh-CN" altLang="en-US" sz="1600"/>
              <a:t>这些全都是</a:t>
            </a:r>
            <a:r>
              <a:rPr lang="en-US" altLang="zh-CN" sz="1600"/>
              <a:t>ECMAScript</a:t>
            </a:r>
            <a:r>
              <a:rPr lang="zh-CN" altLang="en-US" sz="1600"/>
              <a:t>规定的。</a:t>
            </a:r>
            <a:endParaRPr lang="en-US" altLang="zh-CN" sz="160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
          <p:cNvPicPr>
            <a:picLocks noGrp="1" noChangeAspect="1"/>
          </p:cNvPicPr>
          <p:nvPr>
            <p:ph type="pic" sz="quarter" idx="4294967295"/>
          </p:nvPr>
        </p:nvPicPr>
        <p:blipFill>
          <a:blip r:embed="rId2"/>
          <a:srcRect/>
          <a:stretch>
            <a:fillRect/>
          </a:stretch>
        </p:blipFill>
        <p:spPr>
          <a:xfrm>
            <a:off x="612775" y="2019300"/>
            <a:ext cx="3927475" cy="2043113"/>
          </a:xfrm>
          <a:prstGeom prst="rect">
            <a:avLst/>
          </a:prstGeom>
          <a:solidFill>
            <a:schemeClr val="bg1">
              <a:lumMod val="65000"/>
            </a:schemeClr>
          </a:solidFill>
        </p:spPr>
      </p:pic>
      <p:pic>
        <p:nvPicPr>
          <p:cNvPr id="3" name="图片占位符 2"/>
          <p:cNvPicPr>
            <a:picLocks noGrp="1" noChangeAspect="1"/>
          </p:cNvPicPr>
          <p:nvPr>
            <p:ph type="pic" sz="quarter" idx="4294967295"/>
          </p:nvPr>
        </p:nvPicPr>
        <p:blipFill>
          <a:blip r:embed="rId3"/>
          <a:srcRect/>
          <a:stretch>
            <a:fillRect/>
          </a:stretch>
        </p:blipFill>
        <p:spPr>
          <a:xfrm>
            <a:off x="4605338" y="2019300"/>
            <a:ext cx="3927475" cy="2043113"/>
          </a:xfrm>
          <a:prstGeom prst="rect">
            <a:avLst/>
          </a:prstGeom>
          <a:solidFill>
            <a:schemeClr val="bg1">
              <a:lumMod val="65000"/>
            </a:schemeClr>
          </a:solidFill>
        </p:spPr>
      </p:pic>
      <p:pic>
        <p:nvPicPr>
          <p:cNvPr id="4" name="图片占位符 3"/>
          <p:cNvPicPr>
            <a:picLocks noGrp="1" noChangeAspect="1"/>
          </p:cNvPicPr>
          <p:nvPr>
            <p:ph type="pic" sz="quarter" idx="4294967295"/>
          </p:nvPr>
        </p:nvPicPr>
        <p:blipFill>
          <a:blip r:embed="rId4"/>
          <a:srcRect/>
          <a:stretch>
            <a:fillRect/>
          </a:stretch>
        </p:blipFill>
        <p:spPr>
          <a:xfrm>
            <a:off x="611188" y="4124325"/>
            <a:ext cx="3927475" cy="2043113"/>
          </a:xfrm>
          <a:prstGeom prst="rect">
            <a:avLst/>
          </a:prstGeom>
          <a:solidFill>
            <a:schemeClr val="bg1">
              <a:lumMod val="65000"/>
            </a:schemeClr>
          </a:solidFill>
        </p:spPr>
      </p:pic>
      <p:pic>
        <p:nvPicPr>
          <p:cNvPr id="5" name="图片占位符 4"/>
          <p:cNvPicPr>
            <a:picLocks noGrp="1" noChangeAspect="1"/>
          </p:cNvPicPr>
          <p:nvPr>
            <p:ph type="pic" sz="quarter" idx="4294967295"/>
          </p:nvPr>
        </p:nvPicPr>
        <p:blipFill>
          <a:blip r:embed="rId5"/>
          <a:srcRect/>
          <a:stretch>
            <a:fillRect/>
          </a:stretch>
        </p:blipFill>
        <p:spPr>
          <a:xfrm>
            <a:off x="4605338" y="4124325"/>
            <a:ext cx="3927475" cy="2043113"/>
          </a:xfrm>
          <a:prstGeom prst="rect">
            <a:avLst/>
          </a:prstGeom>
          <a:solidFill>
            <a:schemeClr val="bg1">
              <a:lumMod val="65000"/>
            </a:schemeClr>
          </a:solidFill>
        </p:spPr>
      </p:pic>
      <p:pic>
        <p:nvPicPr>
          <p:cNvPr id="6" name="图片占位符 5"/>
          <p:cNvPicPr>
            <a:picLocks noGrp="1" noChangeAspect="1"/>
          </p:cNvPicPr>
          <p:nvPr>
            <p:ph type="pic" sz="quarter" idx="4294967295"/>
          </p:nvPr>
        </p:nvPicPr>
        <p:blipFill>
          <a:blip r:embed="rId6"/>
          <a:srcRect/>
          <a:stretch>
            <a:fillRect/>
          </a:stretch>
        </p:blipFill>
        <p:spPr>
          <a:xfrm>
            <a:off x="8597900" y="2019300"/>
            <a:ext cx="2644775" cy="4148138"/>
          </a:xfrm>
          <a:prstGeom prst="rect">
            <a:avLst/>
          </a:prstGeom>
          <a:solidFill>
            <a:schemeClr val="bg1">
              <a:lumMod val="65000"/>
            </a:schemeClr>
          </a:solidFill>
        </p:spPr>
      </p:pic>
      <p:sp>
        <p:nvSpPr>
          <p:cNvPr id="14" name="Rectangle 13"/>
          <p:cNvSpPr/>
          <p:nvPr/>
        </p:nvSpPr>
        <p:spPr>
          <a:xfrm>
            <a:off x="4605338" y="2019300"/>
            <a:ext cx="3927475" cy="2043113"/>
          </a:xfrm>
          <a:prstGeom prst="rect">
            <a:avLst/>
          </a:prstGeom>
          <a:gradFill>
            <a:gsLst>
              <a:gs pos="0">
                <a:schemeClr val="accent1">
                  <a:alpha val="60000"/>
                </a:schemeClr>
              </a:gs>
              <a:gs pos="100000">
                <a:schemeClr val="accent1">
                  <a:shade val="100000"/>
                  <a:satMod val="115000"/>
                  <a:alpha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67" name="TextBox 66"/>
          <p:cNvSpPr txBox="1"/>
          <p:nvPr/>
        </p:nvSpPr>
        <p:spPr>
          <a:xfrm>
            <a:off x="10169525" y="2198688"/>
            <a:ext cx="833438" cy="255587"/>
          </a:xfrm>
          <a:prstGeom prst="roundRect">
            <a:avLst/>
          </a:prstGeom>
          <a:noFill/>
          <a:ln w="3175">
            <a:solidFill>
              <a:schemeClr val="bg1"/>
            </a:solidFill>
          </a:ln>
        </p:spPr>
        <p:txBody>
          <a:bodyPr wrap="none">
            <a:spAutoFit/>
          </a:bodyPr>
          <a:lstStyle/>
          <a:p>
            <a:pPr fontAlgn="auto">
              <a:spcBef>
                <a:spcPts val="0"/>
              </a:spcBef>
              <a:spcAft>
                <a:spcPts val="0"/>
              </a:spcAft>
              <a:defRPr/>
            </a:pPr>
            <a:r>
              <a:rPr lang="en-US" sz="900">
                <a:solidFill>
                  <a:schemeClr val="bg1"/>
                </a:solidFill>
                <a:latin typeface="+mn-lt"/>
                <a:ea typeface="+mn-ea"/>
                <a:cs typeface="+mn-ea"/>
                <a:sym typeface="+mn-lt"/>
              </a:rPr>
              <a:t>ANIMATIONS</a:t>
            </a:r>
          </a:p>
        </p:txBody>
      </p:sp>
      <p:sp>
        <p:nvSpPr>
          <p:cNvPr id="70" name="TextBox 69"/>
          <p:cNvSpPr txBox="1"/>
          <p:nvPr/>
        </p:nvSpPr>
        <p:spPr>
          <a:xfrm>
            <a:off x="4605338" y="5827713"/>
            <a:ext cx="1054100" cy="230187"/>
          </a:xfrm>
          <a:prstGeom prst="rect">
            <a:avLst/>
          </a:prstGeom>
          <a:solidFill>
            <a:schemeClr val="accent1"/>
          </a:solidFill>
        </p:spPr>
        <p:txBody>
          <a:bodyPr wrap="none">
            <a:spAutoFit/>
          </a:bodyPr>
          <a:lstStyle/>
          <a:p>
            <a:pPr fontAlgn="auto">
              <a:spcBef>
                <a:spcPts val="0"/>
              </a:spcBef>
              <a:spcAft>
                <a:spcPts val="0"/>
              </a:spcAft>
              <a:defRPr/>
            </a:pPr>
            <a:r>
              <a:rPr lang="en-US" sz="900">
                <a:solidFill>
                  <a:schemeClr val="bg1"/>
                </a:solidFill>
                <a:latin typeface="+mn-lt"/>
                <a:ea typeface="+mn-ea"/>
                <a:cs typeface="+mn-ea"/>
                <a:sym typeface="+mn-lt"/>
              </a:rPr>
              <a:t>DESIGN IS UNIQUE</a:t>
            </a:r>
          </a:p>
        </p:txBody>
      </p:sp>
      <p:sp>
        <p:nvSpPr>
          <p:cNvPr id="73" name="Rectangle 72"/>
          <p:cNvSpPr/>
          <p:nvPr/>
        </p:nvSpPr>
        <p:spPr>
          <a:xfrm>
            <a:off x="777875" y="5353050"/>
            <a:ext cx="414338" cy="369888"/>
          </a:xfrm>
          <a:prstGeom prst="rect">
            <a:avLst/>
          </a:prstGeom>
        </p:spPr>
        <p:txBody>
          <a:bodyPr wrap="none">
            <a:spAutoFit/>
          </a:bodyPr>
          <a:lstStyle/>
          <a:p>
            <a:pPr fontAlgn="auto">
              <a:spcBef>
                <a:spcPts val="0"/>
              </a:spcBef>
              <a:spcAft>
                <a:spcPts val="0"/>
              </a:spcAft>
              <a:defRPr/>
            </a:pPr>
            <a:r>
              <a:rPr lang="en-US">
                <a:solidFill>
                  <a:schemeClr val="bg1"/>
                </a:solidFill>
                <a:latin typeface="+mn-lt"/>
                <a:ea typeface="+mn-ea"/>
                <a:cs typeface="+mn-ea"/>
                <a:sym typeface="+mn-lt"/>
              </a:rPr>
              <a:t></a:t>
            </a:r>
          </a:p>
        </p:txBody>
      </p:sp>
      <p:sp>
        <p:nvSpPr>
          <p:cNvPr id="74" name="TextBox 73"/>
          <p:cNvSpPr txBox="1"/>
          <p:nvPr/>
        </p:nvSpPr>
        <p:spPr>
          <a:xfrm>
            <a:off x="10045700" y="2533650"/>
            <a:ext cx="1022350" cy="506413"/>
          </a:xfrm>
          <a:prstGeom prst="rect">
            <a:avLst/>
          </a:prstGeom>
          <a:noFill/>
        </p:spPr>
        <p:txBody>
          <a:bodyPr wrap="none">
            <a:spAutoFit/>
          </a:bodyPr>
          <a:lstStyle/>
          <a:p>
            <a:pPr algn="r" fontAlgn="auto">
              <a:spcBef>
                <a:spcPts val="0"/>
              </a:spcBef>
              <a:spcAft>
                <a:spcPts val="0"/>
              </a:spcAft>
              <a:defRPr/>
            </a:pPr>
            <a:r>
              <a:rPr lang="en-US" dirty="0">
                <a:solidFill>
                  <a:schemeClr val="bg1"/>
                </a:solidFill>
                <a:latin typeface="+mn-lt"/>
                <a:ea typeface="+mn-ea"/>
                <a:cs typeface="+mn-ea"/>
                <a:sym typeface="+mn-lt"/>
              </a:rPr>
              <a:t>15%</a:t>
            </a:r>
          </a:p>
          <a:p>
            <a:pPr algn="r" fontAlgn="auto">
              <a:spcBef>
                <a:spcPts val="0"/>
              </a:spcBef>
              <a:spcAft>
                <a:spcPts val="0"/>
              </a:spcAft>
              <a:defRPr/>
            </a:pPr>
            <a:r>
              <a:rPr lang="en-US" sz="900" dirty="0">
                <a:solidFill>
                  <a:schemeClr val="bg1"/>
                </a:solidFill>
                <a:latin typeface="+mn-lt"/>
                <a:ea typeface="+mn-ea"/>
                <a:cs typeface="+mn-ea"/>
                <a:sym typeface="+mn-lt"/>
              </a:rPr>
              <a:t>AWESOME WORK</a:t>
            </a:r>
          </a:p>
        </p:txBody>
      </p:sp>
      <p:sp>
        <p:nvSpPr>
          <p:cNvPr id="13324" name="TextBox 50"/>
          <p:cNvSpPr txBox="1">
            <a:spLocks noChangeArrowheads="1"/>
          </p:cNvSpPr>
          <p:nvPr/>
        </p:nvSpPr>
        <p:spPr bwMode="auto">
          <a:xfrm>
            <a:off x="4805363" y="501650"/>
            <a:ext cx="2579687" cy="701675"/>
          </a:xfrm>
          <a:prstGeom prst="rect">
            <a:avLst/>
          </a:prstGeom>
          <a:noFill/>
          <a:ln w="9525">
            <a:noFill/>
            <a:miter lim="800000"/>
            <a:headEnd/>
            <a:tailEnd/>
          </a:ln>
        </p:spPr>
        <p:txBody>
          <a:bodyPr wrap="none">
            <a:spAutoFit/>
          </a:bodyPr>
          <a:lstStyle/>
          <a:p>
            <a:pPr algn="ctr"/>
            <a:r>
              <a:rPr lang="en-US" altLang="zh-CN" sz="4000">
                <a:solidFill>
                  <a:schemeClr val="accent1"/>
                </a:solidFill>
                <a:latin typeface="微软雅黑" pitchFamily="34" charset="-122"/>
                <a:ea typeface="微软雅黑" pitchFamily="34" charset="-122"/>
                <a:cs typeface="Roboto"/>
              </a:rPr>
              <a:t>ES6</a:t>
            </a:r>
            <a:r>
              <a:rPr lang="zh-CN" altLang="en-US" sz="4000">
                <a:solidFill>
                  <a:schemeClr val="accent1"/>
                </a:solidFill>
                <a:latin typeface="微软雅黑" pitchFamily="34" charset="-122"/>
                <a:ea typeface="微软雅黑" pitchFamily="34" charset="-122"/>
                <a:cs typeface="Roboto"/>
              </a:rPr>
              <a:t>的优势</a:t>
            </a:r>
          </a:p>
        </p:txBody>
      </p:sp>
      <p:sp>
        <p:nvSpPr>
          <p:cNvPr id="29" name="Rectangle 55"/>
          <p:cNvSpPr/>
          <p:nvPr/>
        </p:nvSpPr>
        <p:spPr>
          <a:xfrm>
            <a:off x="5867400" y="466725"/>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3"/>
          <p:cNvSpPr/>
          <p:nvPr/>
        </p:nvSpPr>
        <p:spPr>
          <a:xfrm>
            <a:off x="611188" y="2025650"/>
            <a:ext cx="3927475" cy="2043113"/>
          </a:xfrm>
          <a:prstGeom prst="rect">
            <a:avLst/>
          </a:prstGeom>
          <a:gradFill>
            <a:gsLst>
              <a:gs pos="0">
                <a:schemeClr val="accent1">
                  <a:alpha val="60000"/>
                </a:schemeClr>
              </a:gs>
              <a:gs pos="100000">
                <a:schemeClr val="accent1">
                  <a:shade val="100000"/>
                  <a:satMod val="115000"/>
                  <a:alpha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13327" name="Rectangle 25"/>
          <p:cNvSpPr>
            <a:spLocks noChangeArrowheads="1"/>
          </p:cNvSpPr>
          <p:nvPr/>
        </p:nvSpPr>
        <p:spPr bwMode="auto">
          <a:xfrm>
            <a:off x="1200150" y="2643188"/>
            <a:ext cx="3227388" cy="731837"/>
          </a:xfrm>
          <a:prstGeom prst="rect">
            <a:avLst/>
          </a:prstGeom>
          <a:noFill/>
          <a:ln w="9525">
            <a:noFill/>
            <a:miter lim="800000"/>
            <a:headEnd/>
            <a:tailEnd/>
          </a:ln>
        </p:spPr>
        <p:txBody>
          <a:bodyPr>
            <a:spAutoFit/>
          </a:bodyPr>
          <a:lstStyle/>
          <a:p>
            <a:r>
              <a:rPr lang="en-US" altLang="zh-CN" sz="2400" b="1">
                <a:solidFill>
                  <a:srgbClr val="F8F8F8"/>
                </a:solidFill>
                <a:ea typeface="微软雅黑" pitchFamily="34" charset="-122"/>
              </a:rPr>
              <a:t>Module</a:t>
            </a:r>
            <a:r>
              <a:rPr lang="en-US" altLang="zh-CN"/>
              <a:t> </a:t>
            </a:r>
          </a:p>
          <a:p>
            <a:r>
              <a:rPr lang="zh-CN" altLang="en-US">
                <a:solidFill>
                  <a:srgbClr val="F8F8F8"/>
                </a:solidFill>
              </a:rPr>
              <a:t>使得 </a:t>
            </a:r>
            <a:r>
              <a:rPr lang="en-US" altLang="zh-CN">
                <a:solidFill>
                  <a:srgbClr val="F8F8F8"/>
                </a:solidFill>
              </a:rPr>
              <a:t>JS </a:t>
            </a:r>
            <a:r>
              <a:rPr lang="zh-CN" altLang="en-US">
                <a:solidFill>
                  <a:srgbClr val="F8F8F8"/>
                </a:solidFill>
              </a:rPr>
              <a:t>生态系统能重新统一</a:t>
            </a:r>
          </a:p>
        </p:txBody>
      </p:sp>
      <p:sp>
        <p:nvSpPr>
          <p:cNvPr id="13328" name="Rectangle 25"/>
          <p:cNvSpPr>
            <a:spLocks noChangeArrowheads="1"/>
          </p:cNvSpPr>
          <p:nvPr/>
        </p:nvSpPr>
        <p:spPr bwMode="auto">
          <a:xfrm>
            <a:off x="5292725" y="2630488"/>
            <a:ext cx="2913063" cy="731837"/>
          </a:xfrm>
          <a:prstGeom prst="rect">
            <a:avLst/>
          </a:prstGeom>
          <a:noFill/>
          <a:ln w="9525">
            <a:noFill/>
            <a:miter lim="800000"/>
            <a:headEnd/>
            <a:tailEnd/>
          </a:ln>
        </p:spPr>
        <p:txBody>
          <a:bodyPr>
            <a:spAutoFit/>
          </a:bodyPr>
          <a:lstStyle/>
          <a:p>
            <a:r>
              <a:rPr lang="en-US" altLang="zh-CN" sz="2400" b="1">
                <a:solidFill>
                  <a:srgbClr val="F8F8F8"/>
                </a:solidFill>
                <a:ea typeface="微软雅黑" pitchFamily="34" charset="-122"/>
              </a:rPr>
              <a:t>Class</a:t>
            </a:r>
            <a:r>
              <a:rPr lang="en-US" altLang="zh-CN"/>
              <a:t> </a:t>
            </a:r>
            <a:r>
              <a:rPr lang="zh-CN" altLang="en-US" sz="2400" b="1">
                <a:solidFill>
                  <a:srgbClr val="F8F8F8"/>
                </a:solidFill>
                <a:ea typeface="微软雅黑" pitchFamily="34" charset="-122"/>
              </a:rPr>
              <a:t>和 继承</a:t>
            </a:r>
          </a:p>
          <a:p>
            <a:r>
              <a:rPr lang="zh-CN" altLang="en-US">
                <a:solidFill>
                  <a:srgbClr val="F8F8F8"/>
                </a:solidFill>
              </a:rPr>
              <a:t>等让 </a:t>
            </a:r>
            <a:r>
              <a:rPr lang="en-US" altLang="zh-CN">
                <a:solidFill>
                  <a:srgbClr val="F8F8F8"/>
                </a:solidFill>
              </a:rPr>
              <a:t>JS </a:t>
            </a:r>
            <a:r>
              <a:rPr lang="zh-CN" altLang="en-US">
                <a:solidFill>
                  <a:srgbClr val="F8F8F8"/>
                </a:solidFill>
              </a:rPr>
              <a:t>更适合大型编程</a:t>
            </a:r>
          </a:p>
        </p:txBody>
      </p:sp>
      <p:sp>
        <p:nvSpPr>
          <p:cNvPr id="9" name="Rectangle 13"/>
          <p:cNvSpPr/>
          <p:nvPr/>
        </p:nvSpPr>
        <p:spPr>
          <a:xfrm>
            <a:off x="4611688" y="4121150"/>
            <a:ext cx="3927475" cy="2043113"/>
          </a:xfrm>
          <a:prstGeom prst="rect">
            <a:avLst/>
          </a:prstGeom>
          <a:gradFill>
            <a:gsLst>
              <a:gs pos="0">
                <a:schemeClr val="accent1">
                  <a:alpha val="60000"/>
                </a:schemeClr>
              </a:gs>
              <a:gs pos="100000">
                <a:schemeClr val="accent1">
                  <a:shade val="100000"/>
                  <a:satMod val="115000"/>
                  <a:alpha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10" name="Rectangle 13"/>
          <p:cNvSpPr/>
          <p:nvPr/>
        </p:nvSpPr>
        <p:spPr>
          <a:xfrm>
            <a:off x="617538" y="4127500"/>
            <a:ext cx="3927475" cy="2043113"/>
          </a:xfrm>
          <a:prstGeom prst="rect">
            <a:avLst/>
          </a:prstGeom>
          <a:gradFill>
            <a:gsLst>
              <a:gs pos="0">
                <a:schemeClr val="accent1">
                  <a:alpha val="60000"/>
                </a:schemeClr>
              </a:gs>
              <a:gs pos="100000">
                <a:schemeClr val="accent1">
                  <a:shade val="100000"/>
                  <a:satMod val="115000"/>
                  <a:alpha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13331" name="Rectangle 25"/>
          <p:cNvSpPr>
            <a:spLocks noChangeArrowheads="1"/>
          </p:cNvSpPr>
          <p:nvPr/>
        </p:nvSpPr>
        <p:spPr bwMode="auto">
          <a:xfrm>
            <a:off x="1206500" y="4706938"/>
            <a:ext cx="2627313" cy="731837"/>
          </a:xfrm>
          <a:prstGeom prst="rect">
            <a:avLst/>
          </a:prstGeom>
          <a:noFill/>
          <a:ln w="9525">
            <a:noFill/>
            <a:miter lim="800000"/>
            <a:headEnd/>
            <a:tailEnd/>
          </a:ln>
        </p:spPr>
        <p:txBody>
          <a:bodyPr>
            <a:spAutoFit/>
          </a:bodyPr>
          <a:lstStyle/>
          <a:p>
            <a:r>
              <a:rPr lang="en-US" altLang="zh-CN" sz="2400" b="1">
                <a:solidFill>
                  <a:srgbClr val="F8F8F8"/>
                </a:solidFill>
                <a:ea typeface="微软雅黑" pitchFamily="34" charset="-122"/>
              </a:rPr>
              <a:t>Promise</a:t>
            </a:r>
            <a:r>
              <a:rPr lang="en-US" altLang="zh-CN"/>
              <a:t> </a:t>
            </a:r>
          </a:p>
          <a:p>
            <a:r>
              <a:rPr lang="zh-CN" altLang="en-US">
                <a:solidFill>
                  <a:srgbClr val="F8F8F8"/>
                </a:solidFill>
              </a:rPr>
              <a:t>将最佳实践标准化</a:t>
            </a:r>
          </a:p>
        </p:txBody>
      </p:sp>
      <p:sp>
        <p:nvSpPr>
          <p:cNvPr id="13332" name="Rectangle 25"/>
          <p:cNvSpPr>
            <a:spLocks noChangeArrowheads="1"/>
          </p:cNvSpPr>
          <p:nvPr/>
        </p:nvSpPr>
        <p:spPr bwMode="auto">
          <a:xfrm>
            <a:off x="5003800" y="4722813"/>
            <a:ext cx="3503613" cy="731837"/>
          </a:xfrm>
          <a:prstGeom prst="rect">
            <a:avLst/>
          </a:prstGeom>
          <a:noFill/>
          <a:ln w="9525">
            <a:noFill/>
            <a:miter lim="800000"/>
            <a:headEnd/>
            <a:tailEnd/>
          </a:ln>
        </p:spPr>
        <p:txBody>
          <a:bodyPr>
            <a:spAutoFit/>
          </a:bodyPr>
          <a:lstStyle/>
          <a:p>
            <a:r>
              <a:rPr lang="zh-CN" altLang="en-US" sz="2400" b="1">
                <a:solidFill>
                  <a:srgbClr val="F8F8F8"/>
                </a:solidFill>
                <a:ea typeface="微软雅黑" pitchFamily="34" charset="-122"/>
              </a:rPr>
              <a:t>箭头函数、作用域</a:t>
            </a:r>
          </a:p>
          <a:p>
            <a:r>
              <a:rPr lang="zh-CN" altLang="en-US">
                <a:solidFill>
                  <a:srgbClr val="F8F8F8"/>
                </a:solidFill>
              </a:rPr>
              <a:t>不仅是语法糖，更填了长期的坑</a:t>
            </a:r>
          </a:p>
        </p:txBody>
      </p:sp>
      <p:sp>
        <p:nvSpPr>
          <p:cNvPr id="13" name="Rectangle 13"/>
          <p:cNvSpPr/>
          <p:nvPr/>
        </p:nvSpPr>
        <p:spPr>
          <a:xfrm>
            <a:off x="8593138" y="2025650"/>
            <a:ext cx="2660650" cy="4148138"/>
          </a:xfrm>
          <a:prstGeom prst="rect">
            <a:avLst/>
          </a:prstGeom>
          <a:gradFill>
            <a:gsLst>
              <a:gs pos="0">
                <a:schemeClr val="accent1">
                  <a:alpha val="60000"/>
                </a:schemeClr>
              </a:gs>
              <a:gs pos="100000">
                <a:schemeClr val="accent1">
                  <a:shade val="100000"/>
                  <a:satMod val="115000"/>
                  <a:alpha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13334" name="Rectangle 25"/>
          <p:cNvSpPr>
            <a:spLocks noChangeArrowheads="1"/>
          </p:cNvSpPr>
          <p:nvPr/>
        </p:nvSpPr>
        <p:spPr bwMode="auto">
          <a:xfrm>
            <a:off x="8604250" y="3284538"/>
            <a:ext cx="2627313" cy="1830387"/>
          </a:xfrm>
          <a:prstGeom prst="rect">
            <a:avLst/>
          </a:prstGeom>
          <a:noFill/>
          <a:ln w="9525">
            <a:noFill/>
            <a:miter lim="800000"/>
            <a:headEnd/>
            <a:tailEnd/>
          </a:ln>
        </p:spPr>
        <p:txBody>
          <a:bodyPr>
            <a:spAutoFit/>
          </a:bodyPr>
          <a:lstStyle/>
          <a:p>
            <a:pPr algn="ctr"/>
            <a:r>
              <a:rPr lang="zh-CN" altLang="en-US" sz="2000" b="1">
                <a:solidFill>
                  <a:srgbClr val="F8F8F8"/>
                </a:solidFill>
                <a:ea typeface="微软雅黑" pitchFamily="34" charset="-122"/>
              </a:rPr>
              <a:t>主流组件框架已经</a:t>
            </a:r>
          </a:p>
          <a:p>
            <a:pPr algn="ctr"/>
            <a:r>
              <a:rPr lang="zh-CN" altLang="en-US" sz="2000" b="1">
                <a:solidFill>
                  <a:srgbClr val="F8F8F8"/>
                </a:solidFill>
                <a:ea typeface="微软雅黑" pitchFamily="34" charset="-122"/>
              </a:rPr>
              <a:t>全面转向 </a:t>
            </a:r>
            <a:r>
              <a:rPr lang="en-US" altLang="zh-CN" sz="2000" b="1">
                <a:solidFill>
                  <a:srgbClr val="F8F8F8"/>
                </a:solidFill>
                <a:ea typeface="微软雅黑" pitchFamily="34" charset="-122"/>
              </a:rPr>
              <a:t>ES6</a:t>
            </a:r>
          </a:p>
          <a:p>
            <a:pPr algn="ctr"/>
            <a:endParaRPr lang="en-US" altLang="zh-CN" sz="2000" b="1">
              <a:solidFill>
                <a:srgbClr val="F8F8F8"/>
              </a:solidFill>
              <a:ea typeface="微软雅黑" pitchFamily="34" charset="-122"/>
            </a:endParaRPr>
          </a:p>
          <a:p>
            <a:pPr algn="ctr"/>
            <a:r>
              <a:rPr lang="en-US" altLang="zh-CN">
                <a:solidFill>
                  <a:srgbClr val="F8F8F8"/>
                </a:solidFill>
                <a:latin typeface="宋体" charset="-122"/>
              </a:rPr>
              <a:t>Vue</a:t>
            </a:r>
          </a:p>
          <a:p>
            <a:pPr algn="ctr"/>
            <a:r>
              <a:rPr lang="en-US" altLang="zh-CN">
                <a:solidFill>
                  <a:srgbClr val="F8F8F8"/>
                </a:solidFill>
                <a:latin typeface="宋体" charset="-122"/>
              </a:rPr>
              <a:t>React </a:t>
            </a:r>
          </a:p>
          <a:p>
            <a:pPr algn="ctr"/>
            <a:r>
              <a:rPr lang="en-US" altLang="zh-CN">
                <a:solidFill>
                  <a:srgbClr val="F8F8F8"/>
                </a:solidFill>
                <a:latin typeface="宋体" charset="-122"/>
              </a:rPr>
              <a:t>angular</a:t>
            </a:r>
          </a:p>
        </p:txBody>
      </p:sp>
    </p:spTree>
    <p:extLst>
      <p:ext uri="{BB962C8B-B14F-4D97-AF65-F5344CB8AC3E}">
        <p14:creationId xmlns:p14="http://schemas.microsoft.com/office/powerpoint/2010/main" val="249677600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AutoShape 7" descr="640?wx_fmt=png&amp;tp=webp&amp;wxfrom=5&amp;wx_lazy=1"/>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sp>
        <p:nvSpPr>
          <p:cNvPr id="20483" name="AutoShape 9" descr="640?wx_fmt=png&amp;tp=webp&amp;wxfrom=5&amp;wx_lazy=1"/>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sp>
        <p:nvSpPr>
          <p:cNvPr id="20484" name="AutoShape 13" descr="640?wx_fmt=png&amp;tp=webp&amp;wxfrom=5&amp;wx_lazy=1"/>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pic>
        <p:nvPicPr>
          <p:cNvPr id="20485" name="Picture 16"/>
          <p:cNvPicPr>
            <a:picLocks noChangeAspect="1" noChangeArrowheads="1"/>
          </p:cNvPicPr>
          <p:nvPr/>
        </p:nvPicPr>
        <p:blipFill>
          <a:blip r:embed="rId2"/>
          <a:srcRect/>
          <a:stretch>
            <a:fillRect/>
          </a:stretch>
        </p:blipFill>
        <p:spPr bwMode="auto">
          <a:xfrm>
            <a:off x="6305550" y="373063"/>
            <a:ext cx="5467350" cy="6199187"/>
          </a:xfrm>
          <a:prstGeom prst="rect">
            <a:avLst/>
          </a:prstGeom>
          <a:noFill/>
          <a:ln w="9525">
            <a:noFill/>
            <a:miter lim="800000"/>
            <a:headEnd/>
            <a:tailEnd/>
          </a:ln>
        </p:spPr>
      </p:pic>
      <p:sp>
        <p:nvSpPr>
          <p:cNvPr id="20486" name="Rectangle 17"/>
          <p:cNvSpPr>
            <a:spLocks noChangeArrowheads="1"/>
          </p:cNvSpPr>
          <p:nvPr/>
        </p:nvSpPr>
        <p:spPr bwMode="auto">
          <a:xfrm>
            <a:off x="422275" y="1177925"/>
            <a:ext cx="5724525" cy="369888"/>
          </a:xfrm>
          <a:prstGeom prst="rect">
            <a:avLst/>
          </a:prstGeom>
          <a:noFill/>
          <a:ln w="9525">
            <a:noFill/>
            <a:miter lim="800000"/>
            <a:headEnd/>
            <a:tailEnd/>
          </a:ln>
        </p:spPr>
        <p:txBody>
          <a:bodyPr anchor="ctr">
            <a:spAutoFit/>
          </a:bodyPr>
          <a:lstStyle/>
          <a:p>
            <a:r>
              <a:rPr lang="zh-CN" altLang="en-US"/>
              <a:t>图表比较了</a:t>
            </a:r>
            <a:r>
              <a:rPr lang="en-US" altLang="zh-CN"/>
              <a:t>Github</a:t>
            </a:r>
            <a:r>
              <a:rPr lang="zh-CN" altLang="en-US"/>
              <a:t>在</a:t>
            </a:r>
            <a:r>
              <a:rPr lang="en-US" altLang="zh-CN"/>
              <a:t>2016</a:t>
            </a:r>
            <a:r>
              <a:rPr lang="zh-CN" altLang="en-US"/>
              <a:t>年中，各项目</a:t>
            </a:r>
            <a:r>
              <a:rPr lang="zh-CN" altLang="en-US" b="1"/>
              <a:t>增加的星标数量</a:t>
            </a:r>
          </a:p>
        </p:txBody>
      </p:sp>
      <p:sp>
        <p:nvSpPr>
          <p:cNvPr id="20487" name="Rectangle 18"/>
          <p:cNvSpPr>
            <a:spLocks noChangeArrowheads="1"/>
          </p:cNvSpPr>
          <p:nvPr/>
        </p:nvSpPr>
        <p:spPr bwMode="auto">
          <a:xfrm>
            <a:off x="463550" y="355600"/>
            <a:ext cx="2670175" cy="641350"/>
          </a:xfrm>
          <a:prstGeom prst="rect">
            <a:avLst/>
          </a:prstGeom>
          <a:noFill/>
          <a:ln w="9525">
            <a:noFill/>
            <a:miter lim="800000"/>
            <a:headEnd/>
            <a:tailEnd/>
          </a:ln>
        </p:spPr>
        <p:txBody>
          <a:bodyPr anchor="ctr">
            <a:spAutoFit/>
          </a:bodyPr>
          <a:lstStyle/>
          <a:p>
            <a:r>
              <a:rPr lang="zh-CN" altLang="en-US" sz="3600" b="1">
                <a:solidFill>
                  <a:schemeClr val="accent1"/>
                </a:solidFill>
                <a:latin typeface="微软雅黑" pitchFamily="34" charset="-122"/>
                <a:ea typeface="微软雅黑" pitchFamily="34" charset="-122"/>
              </a:rPr>
              <a:t>前端框架</a:t>
            </a:r>
          </a:p>
        </p:txBody>
      </p:sp>
      <p:sp>
        <p:nvSpPr>
          <p:cNvPr id="20488" name="Rectangle 19"/>
          <p:cNvSpPr>
            <a:spLocks noChangeArrowheads="1"/>
          </p:cNvSpPr>
          <p:nvPr/>
        </p:nvSpPr>
        <p:spPr bwMode="auto">
          <a:xfrm>
            <a:off x="447675" y="2482850"/>
            <a:ext cx="5372100" cy="1743075"/>
          </a:xfrm>
          <a:prstGeom prst="rect">
            <a:avLst/>
          </a:prstGeom>
          <a:noFill/>
          <a:ln w="9525">
            <a:noFill/>
            <a:miter lim="800000"/>
            <a:headEnd/>
            <a:tailEnd/>
          </a:ln>
        </p:spPr>
        <p:txBody>
          <a:bodyPr>
            <a:spAutoFit/>
          </a:bodyPr>
          <a:lstStyle/>
          <a:p>
            <a:pPr>
              <a:lnSpc>
                <a:spcPct val="150000"/>
              </a:lnSpc>
            </a:pPr>
            <a:r>
              <a:rPr lang="zh-CN" altLang="en-US"/>
              <a:t>主流框架</a:t>
            </a:r>
            <a:r>
              <a:rPr lang="zh-CN" altLang="en-US">
                <a:solidFill>
                  <a:srgbClr val="404040"/>
                </a:solidFill>
              </a:rPr>
              <a:t>官方默认就是</a:t>
            </a:r>
            <a:r>
              <a:rPr lang="en-US" altLang="zh-CN">
                <a:solidFill>
                  <a:srgbClr val="404040"/>
                </a:solidFill>
              </a:rPr>
              <a:t>ES6</a:t>
            </a:r>
            <a:r>
              <a:rPr lang="zh-CN" altLang="en-US">
                <a:solidFill>
                  <a:srgbClr val="404040"/>
                </a:solidFill>
              </a:rPr>
              <a:t>语法：</a:t>
            </a:r>
            <a:endParaRPr lang="en-US" altLang="zh-CN"/>
          </a:p>
          <a:p>
            <a:pPr>
              <a:lnSpc>
                <a:spcPct val="150000"/>
              </a:lnSpc>
            </a:pPr>
            <a:r>
              <a:rPr lang="en-US" altLang="zh-CN"/>
              <a:t>Vue   </a:t>
            </a:r>
            <a:r>
              <a:rPr lang="en-US" altLang="zh-CN">
                <a:hlinkClick r:id="rId3"/>
              </a:rPr>
              <a:t>https://cn.vuejs.org</a:t>
            </a:r>
            <a:endParaRPr lang="en-US" altLang="zh-CN"/>
          </a:p>
          <a:p>
            <a:pPr>
              <a:lnSpc>
                <a:spcPct val="150000"/>
              </a:lnSpc>
            </a:pPr>
            <a:r>
              <a:rPr lang="en-US" altLang="zh-CN"/>
              <a:t>React   </a:t>
            </a:r>
            <a:r>
              <a:rPr lang="en-US" altLang="zh-CN">
                <a:hlinkClick r:id="rId4"/>
              </a:rPr>
              <a:t>https://facebook.github.io/react</a:t>
            </a:r>
            <a:endParaRPr lang="en-US" altLang="zh-CN"/>
          </a:p>
          <a:p>
            <a:pPr>
              <a:lnSpc>
                <a:spcPct val="150000"/>
              </a:lnSpc>
            </a:pPr>
            <a:r>
              <a:rPr lang="en-US" altLang="zh-CN"/>
              <a:t>Angular2  </a:t>
            </a:r>
            <a:r>
              <a:rPr lang="en-US" altLang="zh-CN">
                <a:hlinkClick r:id="rId5"/>
              </a:rPr>
              <a:t>https://angular.io</a:t>
            </a:r>
            <a:r>
              <a:rPr lang="en-US" altLang="zh-CN"/>
              <a:t> </a:t>
            </a:r>
            <a:r>
              <a:rPr lang="en-US" altLang="zh-CN">
                <a:hlinkClick r:id="rId6"/>
              </a:rPr>
              <a:t>https://angular.cn</a:t>
            </a:r>
            <a:endParaRPr lang="en-US" alt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713" y="1804988"/>
            <a:ext cx="9172575" cy="334486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3244850"/>
            <a:ext cx="9202737" cy="1870075"/>
          </a:xfrm>
          <a:prstGeom prst="rect">
            <a:avLst/>
          </a:prstGeom>
          <a:noFill/>
        </p:spPr>
        <p:txBody>
          <a:bodyPr>
            <a:spAutoFit/>
          </a:bodyPr>
          <a:lstStyle/>
          <a:p>
            <a:pPr algn="ctr" fontAlgn="auto">
              <a:lnSpc>
                <a:spcPct val="110000"/>
              </a:lnSpc>
              <a:spcBef>
                <a:spcPts val="0"/>
              </a:spcBef>
              <a:spcAft>
                <a:spcPts val="0"/>
              </a:spcAft>
              <a:defRPr/>
            </a:pPr>
            <a:r>
              <a:rPr lang="en-US" altLang="zh-CN" sz="4800" spc="300" dirty="0">
                <a:solidFill>
                  <a:schemeClr val="bg1"/>
                </a:solidFill>
                <a:latin typeface="微软雅黑" pitchFamily="34" charset="-122"/>
                <a:ea typeface="微软雅黑" pitchFamily="34" charset="-122"/>
                <a:cs typeface="+mn-ea"/>
                <a:sym typeface="Calibri" panose="020F0502020204030204" pitchFamily="34" charset="0"/>
              </a:rPr>
              <a:t>ES6</a:t>
            </a:r>
            <a:r>
              <a:rPr lang="zh-CN" altLang="en-US" sz="4800" spc="300" dirty="0">
                <a:solidFill>
                  <a:schemeClr val="bg1"/>
                </a:solidFill>
                <a:latin typeface="微软雅黑" pitchFamily="34" charset="-122"/>
                <a:ea typeface="微软雅黑" pitchFamily="34" charset="-122"/>
                <a:cs typeface="+mn-ea"/>
                <a:sym typeface="Calibri" panose="020F0502020204030204" pitchFamily="34" charset="0"/>
              </a:rPr>
              <a:t>的新特性</a:t>
            </a: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矩形 12"/>
          <p:cNvSpPr/>
          <p:nvPr/>
        </p:nvSpPr>
        <p:spPr>
          <a:xfrm>
            <a:off x="1509713" y="4268788"/>
            <a:ext cx="9202737" cy="311150"/>
          </a:xfrm>
          <a:prstGeom prst="rect">
            <a:avLst/>
          </a:prstGeom>
        </p:spPr>
        <p:txBody>
          <a:bodyPr>
            <a:spAutoFit/>
          </a:bodyPr>
          <a:lstStyle/>
          <a:p>
            <a:pPr algn="ct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模板字符串、</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Let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和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Const</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操作符、变量的解构赋值、函数扩展、箭头函数、</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Class</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的定义和继承、异步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Promise</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Modules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模块</a:t>
            </a:r>
            <a:endParaRPr lang="en-US" altLang="zh-CN" sz="1200" dirty="0">
              <a:solidFill>
                <a:schemeClr val="bg1">
                  <a:lumMod val="95000"/>
                </a:schemeClr>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2132013"/>
            <a:ext cx="9202737" cy="1057275"/>
          </a:xfrm>
          <a:prstGeom prst="rect">
            <a:avLst/>
          </a:prstGeom>
          <a:noFill/>
        </p:spPr>
        <p:txBody>
          <a:bodyPr>
            <a:spAutoFit/>
          </a:bodyPr>
          <a:lstStyle/>
          <a:p>
            <a:pPr algn="ctr" fontAlgn="auto">
              <a:lnSpc>
                <a:spcPct val="110000"/>
              </a:lnSpc>
              <a:spcBef>
                <a:spcPts val="0"/>
              </a:spcBef>
              <a:spcAft>
                <a:spcPts val="0"/>
              </a:spcAft>
              <a:defRPr/>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02</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525" y="3181350"/>
            <a:ext cx="43545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模板字符串</a:t>
            </a:r>
            <a:endParaRPr lang="zh-CN" altLang="en-US" sz="4000" b="1" dirty="0">
              <a:solidFill>
                <a:schemeClr val="accent1"/>
              </a:solidFill>
              <a:uFill>
                <a:solidFill>
                  <a:schemeClr val="bg1">
                    <a:lumMod val="50000"/>
                  </a:schemeClr>
                </a:solidFill>
              </a:uFill>
              <a:latin typeface="微软雅黑" pitchFamily="34" charset="-122"/>
              <a:ea typeface="微软雅黑" pitchFamily="34" charset="-122"/>
            </a:endParaRPr>
          </a:p>
        </p:txBody>
      </p:sp>
      <p:sp>
        <p:nvSpPr>
          <p:cNvPr id="23" name="内容占位符 2"/>
          <p:cNvSpPr>
            <a:spLocks noGrp="1"/>
          </p:cNvSpPr>
          <p:nvPr>
            <p:ph idx="1"/>
          </p:nvPr>
        </p:nvSpPr>
        <p:spPr bwMode="auto">
          <a:xfrm>
            <a:off x="0" y="1404938"/>
            <a:ext cx="12573000" cy="1357312"/>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zh-CN" altLang="en-US" sz="1800" smtClean="0">
                <a:solidFill>
                  <a:srgbClr val="404040"/>
                </a:solidFill>
                <a:latin typeface="微软雅黑" pitchFamily="34" charset="-122"/>
                <a:ea typeface="微软雅黑" pitchFamily="34" charset="-122"/>
              </a:rPr>
              <a:t>用反引号（</a:t>
            </a:r>
            <a:r>
              <a:rPr lang="en-US" altLang="zh-CN" sz="1800" smtClean="0">
                <a:solidFill>
                  <a:srgbClr val="404040"/>
                </a:solidFill>
                <a:latin typeface="微软雅黑" pitchFamily="34" charset="-122"/>
                <a:ea typeface="微软雅黑" pitchFamily="34" charset="-122"/>
              </a:rPr>
              <a:t>`</a:t>
            </a:r>
            <a:r>
              <a:rPr lang="zh-CN" altLang="en-US" sz="1800" smtClean="0">
                <a:solidFill>
                  <a:srgbClr val="404040"/>
                </a:solidFill>
                <a:latin typeface="微软雅黑" pitchFamily="34" charset="-122"/>
                <a:ea typeface="微软雅黑" pitchFamily="34" charset="-122"/>
              </a:rPr>
              <a:t>）标识</a:t>
            </a:r>
          </a:p>
          <a:p>
            <a:pPr marL="742950" lvl="2" indent="-342900" eaLnBrk="1" hangingPunct="1"/>
            <a:r>
              <a:rPr lang="zh-CN" altLang="en-US" sz="1800" smtClean="0">
                <a:solidFill>
                  <a:srgbClr val="404040"/>
                </a:solidFill>
                <a:latin typeface="微软雅黑" pitchFamily="34" charset="-122"/>
                <a:ea typeface="微软雅黑" pitchFamily="34" charset="-122"/>
              </a:rPr>
              <a:t>变量名写在</a:t>
            </a:r>
            <a:r>
              <a:rPr lang="en-US" altLang="zh-CN" sz="1800" smtClean="0">
                <a:solidFill>
                  <a:srgbClr val="404040"/>
                </a:solidFill>
                <a:latin typeface="微软雅黑" pitchFamily="34" charset="-122"/>
                <a:ea typeface="微软雅黑" pitchFamily="34" charset="-122"/>
              </a:rPr>
              <a:t>${}</a:t>
            </a:r>
            <a:r>
              <a:rPr lang="zh-CN" altLang="en-US" sz="1800" smtClean="0">
                <a:solidFill>
                  <a:srgbClr val="404040"/>
                </a:solidFill>
                <a:latin typeface="微软雅黑" pitchFamily="34" charset="-122"/>
                <a:ea typeface="微软雅黑" pitchFamily="34" charset="-122"/>
              </a:rPr>
              <a:t>之中</a:t>
            </a:r>
          </a:p>
          <a:p>
            <a:pPr marL="742950" lvl="2" indent="-342900" eaLnBrk="1" hangingPunct="1"/>
            <a:r>
              <a:rPr lang="zh-CN" altLang="en-US" sz="1800" smtClean="0">
                <a:solidFill>
                  <a:srgbClr val="404040"/>
                </a:solidFill>
                <a:latin typeface="微软雅黑" pitchFamily="34" charset="-122"/>
                <a:ea typeface="微软雅黑" pitchFamily="34" charset="-122"/>
              </a:rPr>
              <a:t>大括号内部可以放入任意的</a:t>
            </a:r>
            <a:r>
              <a:rPr lang="en-US" altLang="zh-CN" sz="1800" smtClean="0">
                <a:solidFill>
                  <a:srgbClr val="404040"/>
                </a:solidFill>
                <a:latin typeface="微软雅黑" pitchFamily="34" charset="-122"/>
                <a:ea typeface="微软雅黑" pitchFamily="34" charset="-122"/>
              </a:rPr>
              <a:t>JavaScript</a:t>
            </a:r>
            <a:r>
              <a:rPr lang="zh-CN" altLang="en-US" sz="1800" smtClean="0">
                <a:solidFill>
                  <a:srgbClr val="404040"/>
                </a:solidFill>
                <a:latin typeface="微软雅黑" pitchFamily="34" charset="-122"/>
                <a:ea typeface="微软雅黑" pitchFamily="34" charset="-122"/>
              </a:rPr>
              <a:t>表达式，可以进行运算，以及引用对象属性。</a:t>
            </a:r>
            <a:endParaRPr lang="en-US" altLang="zh-CN" sz="1800" smtClean="0">
              <a:solidFill>
                <a:srgbClr val="404040"/>
              </a:solidFill>
              <a:latin typeface="微软雅黑" pitchFamily="34" charset="-122"/>
              <a:ea typeface="微软雅黑" pitchFamily="34" charset="-122"/>
            </a:endParaRPr>
          </a:p>
          <a:p>
            <a:pPr marL="742950" lvl="2" indent="-342900" eaLnBrk="1" hangingPunct="1"/>
            <a:endParaRPr lang="zh-CN" altLang="en-US" sz="1800" smtClean="0">
              <a:solidFill>
                <a:srgbClr val="404040"/>
              </a:solidFill>
              <a:latin typeface="微软雅黑" pitchFamily="34" charset="-122"/>
              <a:ea typeface="微软雅黑" pitchFamily="34" charset="-122"/>
            </a:endParaRPr>
          </a:p>
        </p:txBody>
      </p:sp>
      <p:pic>
        <p:nvPicPr>
          <p:cNvPr id="1030" name="Picture 6"/>
          <p:cNvPicPr>
            <a:picLocks noChangeAspect="1" noChangeArrowheads="1"/>
          </p:cNvPicPr>
          <p:nvPr/>
        </p:nvPicPr>
        <p:blipFill>
          <a:blip r:embed="rId2"/>
          <a:srcRect/>
          <a:stretch>
            <a:fillRect/>
          </a:stretch>
        </p:blipFill>
        <p:spPr bwMode="auto">
          <a:xfrm>
            <a:off x="307975" y="2632075"/>
            <a:ext cx="7027863" cy="2000250"/>
          </a:xfrm>
          <a:prstGeom prst="rect">
            <a:avLst/>
          </a:prstGeom>
          <a:noFill/>
          <a:ln w="9525">
            <a:noFill/>
            <a:miter lim="800000"/>
            <a:headEnd/>
            <a:tailEnd/>
          </a:ln>
        </p:spPr>
      </p:pic>
      <p:pic>
        <p:nvPicPr>
          <p:cNvPr id="1031" name="Picture 7"/>
          <p:cNvPicPr>
            <a:picLocks noChangeAspect="1" noChangeArrowheads="1"/>
          </p:cNvPicPr>
          <p:nvPr/>
        </p:nvPicPr>
        <p:blipFill>
          <a:blip r:embed="rId3"/>
          <a:srcRect/>
          <a:stretch>
            <a:fillRect/>
          </a:stretch>
        </p:blipFill>
        <p:spPr bwMode="auto">
          <a:xfrm>
            <a:off x="4327525" y="4981575"/>
            <a:ext cx="7516813" cy="1685925"/>
          </a:xfrm>
          <a:prstGeom prst="rect">
            <a:avLst/>
          </a:prstGeom>
          <a:noFill/>
          <a:ln w="9525">
            <a:noFill/>
            <a:miter lim="800000"/>
            <a:headEnd/>
            <a:tailEnd/>
          </a:ln>
        </p:spPr>
      </p:pic>
      <p:sp>
        <p:nvSpPr>
          <p:cNvPr id="16" name="下箭头 15"/>
          <p:cNvSpPr/>
          <p:nvPr/>
        </p:nvSpPr>
        <p:spPr>
          <a:xfrm>
            <a:off x="5048250" y="4410075"/>
            <a:ext cx="476250"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5" name="Picture 11"/>
          <p:cNvPicPr>
            <a:picLocks noChangeAspect="1" noChangeArrowheads="1"/>
          </p:cNvPicPr>
          <p:nvPr/>
        </p:nvPicPr>
        <p:blipFill>
          <a:blip r:embed="rId4"/>
          <a:srcRect/>
          <a:stretch>
            <a:fillRect/>
          </a:stretch>
        </p:blipFill>
        <p:spPr bwMode="auto">
          <a:xfrm>
            <a:off x="7473950" y="3663950"/>
            <a:ext cx="4378325" cy="1038225"/>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31"/>
                                        </p:tgtEl>
                                        <p:attrNameLst>
                                          <p:attrName>style.visibility</p:attrName>
                                        </p:attrNameLst>
                                      </p:cBhvr>
                                      <p:to>
                                        <p:strVal val="visible"/>
                                      </p:to>
                                    </p:set>
                                    <p:anim calcmode="lin" valueType="num">
                                      <p:cBhvr additive="base">
                                        <p:cTn id="17" dur="500" fill="hold"/>
                                        <p:tgtEl>
                                          <p:spTgt spid="1031"/>
                                        </p:tgtEl>
                                        <p:attrNameLst>
                                          <p:attrName>ppt_x</p:attrName>
                                        </p:attrNameLst>
                                      </p:cBhvr>
                                      <p:tavLst>
                                        <p:tav tm="0">
                                          <p:val>
                                            <p:strVal val="#ppt_x"/>
                                          </p:val>
                                        </p:tav>
                                        <p:tav tm="100000">
                                          <p:val>
                                            <p:strVal val="#ppt_x"/>
                                          </p:val>
                                        </p:tav>
                                      </p:tavLst>
                                    </p:anim>
                                    <p:anim calcmode="lin" valueType="num">
                                      <p:cBhvr additive="base">
                                        <p:cTn id="1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wipe(down)">
                                      <p:cBhvr>
                                        <p:cTn id="23" dur="500"/>
                                        <p:tgtEl>
                                          <p:spTgt spid="23">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3">
                                            <p:txEl>
                                              <p:pRg st="1" end="1"/>
                                            </p:txEl>
                                          </p:spTgt>
                                        </p:tgtEl>
                                        <p:attrNameLst>
                                          <p:attrName>style.visibility</p:attrName>
                                        </p:attrNameLst>
                                      </p:cBhvr>
                                      <p:to>
                                        <p:strVal val="visible"/>
                                      </p:to>
                                    </p:set>
                                    <p:animEffect transition="in" filter="wipe(down)">
                                      <p:cBhvr>
                                        <p:cTn id="26" dur="500"/>
                                        <p:tgtEl>
                                          <p:spTgt spid="23">
                                            <p:txEl>
                                              <p:pRg st="1" end="1"/>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wipe(down)">
                                      <p:cBhvr>
                                        <p:cTn id="29" dur="500"/>
                                        <p:tgtEl>
                                          <p:spTgt spid="2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35"/>
                                        </p:tgtEl>
                                        <p:attrNameLst>
                                          <p:attrName>style.visibility</p:attrName>
                                        </p:attrNameLst>
                                      </p:cBhvr>
                                      <p:to>
                                        <p:strVal val="visible"/>
                                      </p:to>
                                    </p:set>
                                    <p:anim calcmode="lin" valueType="num">
                                      <p:cBhvr additive="base">
                                        <p:cTn id="34" dur="500" fill="hold"/>
                                        <p:tgtEl>
                                          <p:spTgt spid="1035"/>
                                        </p:tgtEl>
                                        <p:attrNameLst>
                                          <p:attrName>ppt_x</p:attrName>
                                        </p:attrNameLst>
                                      </p:cBhvr>
                                      <p:tavLst>
                                        <p:tav tm="0">
                                          <p:val>
                                            <p:strVal val="#ppt_x"/>
                                          </p:val>
                                        </p:tav>
                                        <p:tav tm="100000">
                                          <p:val>
                                            <p:strVal val="#ppt_x"/>
                                          </p:val>
                                        </p:tav>
                                      </p:tavLst>
                                    </p:anim>
                                    <p:anim calcmode="lin" valueType="num">
                                      <p:cBhvr additive="base">
                                        <p:cTn id="35"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en-US" altLang="zh-CN" sz="4000" b="1" dirty="0" smtClean="0">
                <a:solidFill>
                  <a:schemeClr val="accent1"/>
                </a:solidFill>
                <a:uFill>
                  <a:solidFill>
                    <a:schemeClr val="bg1">
                      <a:lumMod val="50000"/>
                    </a:schemeClr>
                  </a:solidFill>
                </a:uFill>
                <a:latin typeface="微软雅黑" pitchFamily="34" charset="-122"/>
                <a:ea typeface="微软雅黑" pitchFamily="34" charset="-122"/>
              </a:rPr>
              <a:t>Let </a:t>
            </a: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和 </a:t>
            </a:r>
            <a:r>
              <a:rPr lang="en-US" altLang="zh-CN" sz="4000" b="1" dirty="0" smtClean="0">
                <a:solidFill>
                  <a:schemeClr val="accent1"/>
                </a:solidFill>
                <a:uFill>
                  <a:solidFill>
                    <a:schemeClr val="bg1">
                      <a:lumMod val="50000"/>
                    </a:schemeClr>
                  </a:solidFill>
                </a:uFill>
                <a:latin typeface="微软雅黑" pitchFamily="34" charset="-122"/>
                <a:ea typeface="微软雅黑" pitchFamily="34" charset="-122"/>
              </a:rPr>
              <a:t>Const</a:t>
            </a: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操作符</a:t>
            </a:r>
            <a:endParaRPr lang="zh-CN" altLang="en-US" sz="4000" b="1" dirty="0">
              <a:solidFill>
                <a:schemeClr val="accent1"/>
              </a:solidFill>
              <a:uFill>
                <a:solidFill>
                  <a:schemeClr val="bg1">
                    <a:lumMod val="50000"/>
                  </a:schemeClr>
                </a:solidFill>
              </a:uFill>
              <a:latin typeface="微软雅黑" pitchFamily="34" charset="-122"/>
              <a:ea typeface="微软雅黑" pitchFamily="34" charset="-122"/>
            </a:endParaRPr>
          </a:p>
        </p:txBody>
      </p:sp>
      <p:sp>
        <p:nvSpPr>
          <p:cNvPr id="4" name="内容占位符 2"/>
          <p:cNvSpPr txBox="1">
            <a:spLocks/>
          </p:cNvSpPr>
          <p:nvPr/>
        </p:nvSpPr>
        <p:spPr bwMode="auto">
          <a:xfrm>
            <a:off x="-190500" y="2643188"/>
            <a:ext cx="12096750" cy="2214562"/>
          </a:xfrm>
          <a:prstGeom prst="rect">
            <a:avLst/>
          </a:prstGeom>
          <a:noFill/>
          <a:ln w="9525">
            <a:noFill/>
            <a:miter lim="800000"/>
            <a:headEnd/>
            <a:tailEnd/>
          </a:ln>
        </p:spPr>
        <p:txBody>
          <a:bodyPr/>
          <a:lstStyle/>
          <a:p>
            <a:pPr marL="742950" lvl="2" indent="-342900">
              <a:lnSpc>
                <a:spcPct val="120000"/>
              </a:lnSpc>
              <a:spcBef>
                <a:spcPct val="20000"/>
              </a:spcBef>
              <a:buFont typeface="Arial" charset="0"/>
              <a:buChar char="•"/>
            </a:pPr>
            <a:r>
              <a:rPr lang="en-US" altLang="zh-CN">
                <a:solidFill>
                  <a:srgbClr val="404040"/>
                </a:solidFill>
                <a:latin typeface="微软雅黑" pitchFamily="34" charset="-122"/>
                <a:ea typeface="微软雅黑" pitchFamily="34" charset="-122"/>
              </a:rPr>
              <a:t>const</a:t>
            </a:r>
            <a:r>
              <a:rPr lang="zh-CN" altLang="en-US">
                <a:solidFill>
                  <a:srgbClr val="404040"/>
                </a:solidFill>
                <a:latin typeface="微软雅黑" pitchFamily="34" charset="-122"/>
                <a:ea typeface="微软雅黑" pitchFamily="34" charset="-122"/>
              </a:rPr>
              <a:t>声明一个只读的常量。一旦声明，常量的值就不能改变。</a:t>
            </a:r>
            <a:endParaRPr lang="en-US" altLang="zh-CN">
              <a:solidFill>
                <a:srgbClr val="404040"/>
              </a:solidFill>
              <a:latin typeface="微软雅黑" pitchFamily="34" charset="-122"/>
              <a:ea typeface="微软雅黑" pitchFamily="34" charset="-122"/>
            </a:endParaRPr>
          </a:p>
          <a:p>
            <a:pPr marL="742950" lvl="2" indent="-342900">
              <a:lnSpc>
                <a:spcPct val="120000"/>
              </a:lnSpc>
              <a:spcBef>
                <a:spcPct val="20000"/>
              </a:spcBef>
              <a:buFont typeface="Arial" charset="0"/>
              <a:buChar char="•"/>
            </a:pPr>
            <a:r>
              <a:rPr lang="en-US" altLang="zh-CN">
                <a:solidFill>
                  <a:srgbClr val="404040"/>
                </a:solidFill>
                <a:latin typeface="微软雅黑" pitchFamily="34" charset="-122"/>
                <a:ea typeface="微软雅黑" pitchFamily="34" charset="-122"/>
              </a:rPr>
              <a:t>const</a:t>
            </a:r>
            <a:r>
              <a:rPr lang="zh-CN" altLang="en-US">
                <a:solidFill>
                  <a:srgbClr val="404040"/>
                </a:solidFill>
                <a:latin typeface="微软雅黑" pitchFamily="34" charset="-122"/>
                <a:ea typeface="微软雅黑" pitchFamily="34" charset="-122"/>
              </a:rPr>
              <a:t>实际上保证的，并不是变量的值不得改动，而是变量指向的那个内存地址不得改动。对于简单类型的数据（数值、字符串、布尔值），值就保存在变量指向的那个内存地址，因此等同于常量。</a:t>
            </a:r>
            <a:endParaRPr lang="en-US" altLang="zh-CN">
              <a:solidFill>
                <a:srgbClr val="404040"/>
              </a:solidFill>
              <a:latin typeface="微软雅黑" pitchFamily="34" charset="-122"/>
              <a:ea typeface="微软雅黑" pitchFamily="34" charset="-122"/>
            </a:endParaRPr>
          </a:p>
          <a:p>
            <a:pPr marL="742950" lvl="2" indent="-342900">
              <a:lnSpc>
                <a:spcPct val="120000"/>
              </a:lnSpc>
              <a:spcBef>
                <a:spcPct val="20000"/>
              </a:spcBef>
              <a:buFont typeface="Arial" charset="0"/>
              <a:buChar char="•"/>
            </a:pPr>
            <a:r>
              <a:rPr lang="zh-CN" altLang="en-US">
                <a:solidFill>
                  <a:srgbClr val="404040"/>
                </a:solidFill>
                <a:latin typeface="微软雅黑" pitchFamily="34" charset="-122"/>
                <a:ea typeface="微软雅黑" pitchFamily="34" charset="-122"/>
              </a:rPr>
              <a:t>但对于复合类型的数据（主要是对象和数组），变量指向的内存地址，保存的只是一个指针。</a:t>
            </a:r>
            <a:endParaRPr lang="en-US" altLang="zh-CN">
              <a:solidFill>
                <a:srgbClr val="404040"/>
              </a:solidFill>
              <a:latin typeface="微软雅黑" pitchFamily="34" charset="-122"/>
              <a:ea typeface="微软雅黑" pitchFamily="34" charset="-122"/>
            </a:endParaRPr>
          </a:p>
          <a:p>
            <a:pPr marL="742950" lvl="2" indent="-342900">
              <a:lnSpc>
                <a:spcPct val="120000"/>
              </a:lnSpc>
              <a:spcBef>
                <a:spcPct val="20000"/>
              </a:spcBef>
              <a:buFont typeface="Arial" charset="0"/>
              <a:buChar char="•"/>
            </a:pPr>
            <a:r>
              <a:rPr lang="en-US" altLang="zh-CN">
                <a:solidFill>
                  <a:schemeClr val="accent1"/>
                </a:solidFill>
                <a:latin typeface="微软雅黑" pitchFamily="34" charset="-122"/>
                <a:ea typeface="微软雅黑" pitchFamily="34" charset="-122"/>
              </a:rPr>
              <a:t>const</a:t>
            </a:r>
            <a:r>
              <a:rPr lang="zh-CN" altLang="en-US">
                <a:solidFill>
                  <a:schemeClr val="accent1"/>
                </a:solidFill>
                <a:latin typeface="微软雅黑" pitchFamily="34" charset="-122"/>
                <a:ea typeface="微软雅黑" pitchFamily="34" charset="-122"/>
              </a:rPr>
              <a:t>仅表示这个变量不能被再将赋值，但并不表示变量是对象、数组时其内容不能改变。</a:t>
            </a:r>
            <a:r>
              <a:rPr lang="zh-CN" altLang="en-US">
                <a:solidFill>
                  <a:srgbClr val="FF0000"/>
                </a:solidFill>
                <a:latin typeface="微软雅黑" pitchFamily="34" charset="-122"/>
                <a:ea typeface="微软雅黑" pitchFamily="34" charset="-122"/>
              </a:rPr>
              <a:t> </a:t>
            </a:r>
          </a:p>
        </p:txBody>
      </p:sp>
      <p:pic>
        <p:nvPicPr>
          <p:cNvPr id="4098" name="Picture 2"/>
          <p:cNvPicPr>
            <a:picLocks noChangeAspect="1" noChangeArrowheads="1"/>
          </p:cNvPicPr>
          <p:nvPr/>
        </p:nvPicPr>
        <p:blipFill>
          <a:blip r:embed="rId2"/>
          <a:srcRect/>
          <a:stretch>
            <a:fillRect/>
          </a:stretch>
        </p:blipFill>
        <p:spPr bwMode="auto">
          <a:xfrm>
            <a:off x="528638" y="4730750"/>
            <a:ext cx="5981700" cy="1681163"/>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6889750" y="4860925"/>
            <a:ext cx="4572000" cy="1390650"/>
          </a:xfrm>
          <a:prstGeom prst="rect">
            <a:avLst/>
          </a:prstGeom>
          <a:noFill/>
          <a:ln w="9525">
            <a:noFill/>
            <a:miter lim="800000"/>
            <a:headEnd/>
            <a:tailEnd/>
          </a:ln>
        </p:spPr>
      </p:pic>
      <p:sp>
        <p:nvSpPr>
          <p:cNvPr id="6" name="内容占位符 2"/>
          <p:cNvSpPr txBox="1">
            <a:spLocks/>
          </p:cNvSpPr>
          <p:nvPr/>
        </p:nvSpPr>
        <p:spPr bwMode="auto">
          <a:xfrm>
            <a:off x="-177800" y="1500188"/>
            <a:ext cx="12573000" cy="1062037"/>
          </a:xfrm>
          <a:prstGeom prst="rect">
            <a:avLst/>
          </a:prstGeom>
          <a:noFill/>
          <a:ln w="9525">
            <a:noFill/>
            <a:miter lim="800000"/>
            <a:headEnd/>
            <a:tailEnd/>
          </a:ln>
        </p:spPr>
        <p:txBody>
          <a:bodyPr/>
          <a:lstStyle/>
          <a:p>
            <a:pPr marL="742950" lvl="2" indent="-342900">
              <a:spcBef>
                <a:spcPct val="20000"/>
              </a:spcBef>
              <a:buFont typeface="Arial" charset="0"/>
              <a:buChar char="•"/>
            </a:pPr>
            <a:r>
              <a:rPr lang="en-US" altLang="zh-CN">
                <a:solidFill>
                  <a:srgbClr val="404040"/>
                </a:solidFill>
                <a:latin typeface="微软雅黑" pitchFamily="34" charset="-122"/>
                <a:ea typeface="微软雅黑" pitchFamily="34" charset="-122"/>
              </a:rPr>
              <a:t>ES6</a:t>
            </a:r>
            <a:r>
              <a:rPr lang="zh-CN" altLang="en-US">
                <a:solidFill>
                  <a:srgbClr val="404040"/>
                </a:solidFill>
                <a:latin typeface="微软雅黑" pitchFamily="34" charset="-122"/>
                <a:ea typeface="微软雅黑" pitchFamily="34" charset="-122"/>
              </a:rPr>
              <a:t>新增了</a:t>
            </a:r>
            <a:r>
              <a:rPr lang="en-US" altLang="zh-CN">
                <a:solidFill>
                  <a:srgbClr val="404040"/>
                </a:solidFill>
                <a:latin typeface="微软雅黑" pitchFamily="34" charset="-122"/>
                <a:ea typeface="微软雅黑" pitchFamily="34" charset="-122"/>
              </a:rPr>
              <a:t>let</a:t>
            </a:r>
            <a:r>
              <a:rPr lang="zh-CN" altLang="en-US">
                <a:solidFill>
                  <a:srgbClr val="404040"/>
                </a:solidFill>
                <a:latin typeface="微软雅黑" pitchFamily="34" charset="-122"/>
                <a:ea typeface="微软雅黑" pitchFamily="34" charset="-122"/>
              </a:rPr>
              <a:t>命令，用来声明变量。它的用法类似于</a:t>
            </a:r>
            <a:r>
              <a:rPr lang="en-US" altLang="zh-CN">
                <a:solidFill>
                  <a:srgbClr val="404040"/>
                </a:solidFill>
                <a:latin typeface="微软雅黑" pitchFamily="34" charset="-122"/>
                <a:ea typeface="微软雅黑" pitchFamily="34" charset="-122"/>
              </a:rPr>
              <a:t>var</a:t>
            </a:r>
            <a:r>
              <a:rPr lang="zh-CN" altLang="en-US">
                <a:solidFill>
                  <a:srgbClr val="404040"/>
                </a:solidFill>
                <a:latin typeface="微软雅黑" pitchFamily="34" charset="-122"/>
                <a:ea typeface="微软雅黑" pitchFamily="34" charset="-122"/>
              </a:rPr>
              <a:t>，但是所声明的变量，只在</a:t>
            </a:r>
            <a:r>
              <a:rPr lang="en-US" altLang="zh-CN">
                <a:solidFill>
                  <a:srgbClr val="404040"/>
                </a:solidFill>
                <a:latin typeface="微软雅黑" pitchFamily="34" charset="-122"/>
                <a:ea typeface="微软雅黑" pitchFamily="34" charset="-122"/>
              </a:rPr>
              <a:t>let</a:t>
            </a:r>
            <a:r>
              <a:rPr lang="zh-CN" altLang="en-US">
                <a:solidFill>
                  <a:srgbClr val="404040"/>
                </a:solidFill>
                <a:latin typeface="微软雅黑" pitchFamily="34" charset="-122"/>
                <a:ea typeface="微软雅黑" pitchFamily="34" charset="-122"/>
              </a:rPr>
              <a:t>命令所在的代码块内有效。</a:t>
            </a:r>
            <a:endParaRPr lang="en-US" altLang="zh-CN">
              <a:solidFill>
                <a:srgbClr val="404040"/>
              </a:solidFill>
              <a:latin typeface="微软雅黑" pitchFamily="34" charset="-122"/>
              <a:ea typeface="微软雅黑" pitchFamily="34" charset="-122"/>
            </a:endParaRPr>
          </a:p>
          <a:p>
            <a:pPr marL="742950" lvl="2" indent="-342900">
              <a:spcBef>
                <a:spcPct val="20000"/>
              </a:spcBef>
              <a:buFont typeface="Arial" charset="0"/>
              <a:buChar char="•"/>
            </a:pPr>
            <a:r>
              <a:rPr lang="en-US" altLang="zh-CN">
                <a:solidFill>
                  <a:srgbClr val="404040"/>
                </a:solidFill>
                <a:latin typeface="微软雅黑" pitchFamily="34" charset="-122"/>
                <a:ea typeface="微软雅黑" pitchFamily="34" charset="-122"/>
              </a:rPr>
              <a:t>let</a:t>
            </a:r>
            <a:r>
              <a:rPr lang="zh-CN" altLang="en-US">
                <a:solidFill>
                  <a:srgbClr val="404040"/>
                </a:solidFill>
                <a:latin typeface="微软雅黑" pitchFamily="34" charset="-122"/>
                <a:ea typeface="微软雅黑" pitchFamily="34" charset="-122"/>
              </a:rPr>
              <a:t>所声明的变量一定要在</a:t>
            </a:r>
            <a:r>
              <a:rPr lang="zh-CN" altLang="en-US">
                <a:solidFill>
                  <a:schemeClr val="accent1"/>
                </a:solidFill>
                <a:latin typeface="微软雅黑" pitchFamily="34" charset="-122"/>
                <a:ea typeface="微软雅黑" pitchFamily="34" charset="-122"/>
              </a:rPr>
              <a:t>声明后使用</a:t>
            </a:r>
            <a:r>
              <a:rPr lang="zh-CN" altLang="en-US">
                <a:solidFill>
                  <a:srgbClr val="404040"/>
                </a:solidFill>
                <a:latin typeface="微软雅黑" pitchFamily="34" charset="-122"/>
                <a:ea typeface="微软雅黑" pitchFamily="34" charset="-122"/>
              </a:rPr>
              <a:t>，否则报错。</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amond(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diamond(in)">
                                      <p:cBhvr>
                                        <p:cTn id="24"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变量的解构赋值</a:t>
            </a:r>
            <a:endParaRPr lang="zh-CN" altLang="en-US" sz="4000" b="1" dirty="0">
              <a:solidFill>
                <a:schemeClr val="accent1"/>
              </a:solidFill>
              <a:uFill>
                <a:solidFill>
                  <a:schemeClr val="bg1">
                    <a:lumMod val="50000"/>
                  </a:schemeClr>
                </a:solidFill>
              </a:uFill>
              <a:latin typeface="微软雅黑" pitchFamily="34" charset="-122"/>
              <a:ea typeface="微软雅黑" pitchFamily="34" charset="-122"/>
            </a:endParaRPr>
          </a:p>
        </p:txBody>
      </p:sp>
      <p:sp>
        <p:nvSpPr>
          <p:cNvPr id="5" name="内容占位符 2"/>
          <p:cNvSpPr>
            <a:spLocks noGrp="1"/>
          </p:cNvSpPr>
          <p:nvPr>
            <p:ph idx="1"/>
          </p:nvPr>
        </p:nvSpPr>
        <p:spPr bwMode="auto">
          <a:xfrm>
            <a:off x="-381000" y="1571625"/>
            <a:ext cx="12573000" cy="1357313"/>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zh-CN" altLang="en-US" sz="1800" smtClean="0">
                <a:solidFill>
                  <a:srgbClr val="404040"/>
                </a:solidFill>
                <a:latin typeface="微软雅黑" pitchFamily="34" charset="-122"/>
                <a:ea typeface="微软雅黑" pitchFamily="34" charset="-122"/>
              </a:rPr>
              <a:t>数组的元素是按次序排列的，变量的取值由它的位置决定。</a:t>
            </a:r>
            <a:endParaRPr lang="en-US" altLang="zh-CN" sz="1800" smtClean="0">
              <a:solidFill>
                <a:srgbClr val="404040"/>
              </a:solidFill>
              <a:latin typeface="微软雅黑" pitchFamily="34" charset="-122"/>
              <a:ea typeface="微软雅黑" pitchFamily="34" charset="-122"/>
            </a:endParaRPr>
          </a:p>
          <a:p>
            <a:pPr marL="742950" lvl="2" indent="-342900" eaLnBrk="1" hangingPunct="1"/>
            <a:r>
              <a:rPr lang="zh-CN" altLang="en-US" sz="1800" smtClean="0">
                <a:solidFill>
                  <a:srgbClr val="404040"/>
                </a:solidFill>
                <a:latin typeface="微软雅黑" pitchFamily="34" charset="-122"/>
                <a:ea typeface="微软雅黑" pitchFamily="34" charset="-122"/>
              </a:rPr>
              <a:t>对象的属性没有次序，变量必须与属性同名，才能取到正确的值。</a:t>
            </a:r>
          </a:p>
        </p:txBody>
      </p:sp>
      <p:pic>
        <p:nvPicPr>
          <p:cNvPr id="26627" name="Picture 3"/>
          <p:cNvPicPr>
            <a:picLocks noChangeAspect="1" noChangeArrowheads="1"/>
          </p:cNvPicPr>
          <p:nvPr/>
        </p:nvPicPr>
        <p:blipFill>
          <a:blip r:embed="rId2"/>
          <a:srcRect/>
          <a:stretch>
            <a:fillRect/>
          </a:stretch>
        </p:blipFill>
        <p:spPr bwMode="auto">
          <a:xfrm>
            <a:off x="5289550" y="2643188"/>
            <a:ext cx="4330700" cy="1085850"/>
          </a:xfrm>
          <a:prstGeom prst="rect">
            <a:avLst/>
          </a:prstGeom>
          <a:noFill/>
          <a:ln w="9525">
            <a:noFill/>
            <a:miter lim="800000"/>
            <a:headEnd/>
            <a:tailEnd/>
          </a:ln>
        </p:spPr>
      </p:pic>
      <p:pic>
        <p:nvPicPr>
          <p:cNvPr id="26628" name="Picture 4"/>
          <p:cNvPicPr>
            <a:picLocks noChangeAspect="1" noChangeArrowheads="1"/>
          </p:cNvPicPr>
          <p:nvPr/>
        </p:nvPicPr>
        <p:blipFill>
          <a:blip r:embed="rId3"/>
          <a:srcRect/>
          <a:stretch>
            <a:fillRect/>
          </a:stretch>
        </p:blipFill>
        <p:spPr bwMode="auto">
          <a:xfrm>
            <a:off x="476250" y="2643188"/>
            <a:ext cx="4616450" cy="1538287"/>
          </a:xfrm>
          <a:prstGeom prst="rect">
            <a:avLst/>
          </a:prstGeom>
          <a:noFill/>
          <a:ln w="9525">
            <a:noFill/>
            <a:miter lim="800000"/>
            <a:headEnd/>
            <a:tailEnd/>
          </a:ln>
        </p:spPr>
      </p:pic>
      <p:pic>
        <p:nvPicPr>
          <p:cNvPr id="26629" name="Picture 5"/>
          <p:cNvPicPr>
            <a:picLocks noChangeAspect="1" noChangeArrowheads="1"/>
          </p:cNvPicPr>
          <p:nvPr/>
        </p:nvPicPr>
        <p:blipFill>
          <a:blip r:embed="rId4"/>
          <a:srcRect/>
          <a:stretch>
            <a:fillRect/>
          </a:stretch>
        </p:blipFill>
        <p:spPr bwMode="auto">
          <a:xfrm>
            <a:off x="5291138" y="3929063"/>
            <a:ext cx="6234112" cy="257175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ppt_x"/>
                                          </p:val>
                                        </p:tav>
                                        <p:tav tm="100000">
                                          <p:val>
                                            <p:strVal val="#ppt_x"/>
                                          </p:val>
                                        </p:tav>
                                      </p:tavLst>
                                    </p:anim>
                                    <p:anim calcmode="lin" valueType="num">
                                      <p:cBhvr additive="base">
                                        <p:cTn id="14"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6629"/>
                                        </p:tgtEl>
                                        <p:attrNameLst>
                                          <p:attrName>style.visibility</p:attrName>
                                        </p:attrNameLst>
                                      </p:cBhvr>
                                      <p:to>
                                        <p:strVal val="visible"/>
                                      </p:to>
                                    </p:set>
                                    <p:animEffect transition="in" filter="checkerboard(across)">
                                      <p:cBhvr>
                                        <p:cTn id="19" dur="500"/>
                                        <p:tgtEl>
                                          <p:spTgt spid="2662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linds(horizontal)">
                                      <p:cBhvr>
                                        <p:cTn id="24" dur="500"/>
                                        <p:tgtEl>
                                          <p:spTgt spid="5">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函数扩展</a:t>
            </a:r>
          </a:p>
        </p:txBody>
      </p:sp>
      <p:sp>
        <p:nvSpPr>
          <p:cNvPr id="25603" name="内容占位符 2"/>
          <p:cNvSpPr>
            <a:spLocks noGrp="1"/>
          </p:cNvSpPr>
          <p:nvPr>
            <p:ph idx="1"/>
          </p:nvPr>
        </p:nvSpPr>
        <p:spPr bwMode="auto">
          <a:xfrm>
            <a:off x="0" y="1500188"/>
            <a:ext cx="11811000" cy="1357312"/>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en-US" altLang="zh-CN" sz="1800" smtClean="0">
                <a:solidFill>
                  <a:srgbClr val="404040"/>
                </a:solidFill>
                <a:latin typeface="微软雅黑" pitchFamily="34" charset="-122"/>
                <a:ea typeface="微软雅黑" pitchFamily="34" charset="-122"/>
              </a:rPr>
              <a:t>ES6 </a:t>
            </a:r>
            <a:r>
              <a:rPr lang="zh-CN" altLang="en-US" sz="1800" smtClean="0">
                <a:solidFill>
                  <a:srgbClr val="404040"/>
                </a:solidFill>
                <a:latin typeface="微软雅黑" pitchFamily="34" charset="-122"/>
                <a:ea typeface="微软雅黑" pitchFamily="34" charset="-122"/>
              </a:rPr>
              <a:t>允许为函数的参数设置默认值，即直接写在参数定义的后面。</a:t>
            </a:r>
          </a:p>
          <a:p>
            <a:pPr marL="742950" lvl="2" indent="-342900" eaLnBrk="1" hangingPunct="1"/>
            <a:r>
              <a:rPr lang="en-US" altLang="zh-CN" sz="1800" smtClean="0">
                <a:solidFill>
                  <a:srgbClr val="404040"/>
                </a:solidFill>
                <a:latin typeface="微软雅黑" pitchFamily="34" charset="-122"/>
                <a:ea typeface="微软雅黑" pitchFamily="34" charset="-122"/>
              </a:rPr>
              <a:t>ES6 </a:t>
            </a:r>
            <a:r>
              <a:rPr lang="zh-CN" altLang="en-US" sz="1800" smtClean="0">
                <a:solidFill>
                  <a:srgbClr val="404040"/>
                </a:solidFill>
                <a:latin typeface="微软雅黑" pitchFamily="34" charset="-122"/>
                <a:ea typeface="微软雅黑" pitchFamily="34" charset="-122"/>
              </a:rPr>
              <a:t>引入 </a:t>
            </a:r>
            <a:r>
              <a:rPr lang="en-US" altLang="zh-CN" sz="1800" smtClean="0">
                <a:solidFill>
                  <a:srgbClr val="404040"/>
                </a:solidFill>
                <a:latin typeface="微软雅黑" pitchFamily="34" charset="-122"/>
                <a:ea typeface="微软雅黑" pitchFamily="34" charset="-122"/>
              </a:rPr>
              <a:t>rest </a:t>
            </a:r>
            <a:r>
              <a:rPr lang="zh-CN" altLang="en-US" sz="1800" smtClean="0">
                <a:solidFill>
                  <a:srgbClr val="404040"/>
                </a:solidFill>
                <a:latin typeface="微软雅黑" pitchFamily="34" charset="-122"/>
                <a:ea typeface="微软雅黑" pitchFamily="34" charset="-122"/>
              </a:rPr>
              <a:t>参数（形式为“</a:t>
            </a:r>
            <a:r>
              <a:rPr lang="en-US" altLang="zh-CN" sz="1800" smtClean="0">
                <a:solidFill>
                  <a:srgbClr val="404040"/>
                </a:solidFill>
                <a:latin typeface="微软雅黑" pitchFamily="34" charset="-122"/>
                <a:ea typeface="微软雅黑" pitchFamily="34" charset="-122"/>
              </a:rPr>
              <a:t>...</a:t>
            </a:r>
            <a:r>
              <a:rPr lang="zh-CN" altLang="en-US" sz="1800" smtClean="0">
                <a:solidFill>
                  <a:srgbClr val="404040"/>
                </a:solidFill>
                <a:latin typeface="微软雅黑" pitchFamily="34" charset="-122"/>
                <a:ea typeface="微软雅黑" pitchFamily="34" charset="-122"/>
              </a:rPr>
              <a:t>变量名”），用于获取函数的多余参数，这样就不需要使用</a:t>
            </a:r>
            <a:r>
              <a:rPr lang="en-US" altLang="zh-CN" sz="1800" smtClean="0">
                <a:solidFill>
                  <a:srgbClr val="404040"/>
                </a:solidFill>
                <a:latin typeface="微软雅黑" pitchFamily="34" charset="-122"/>
                <a:ea typeface="微软雅黑" pitchFamily="34" charset="-122"/>
              </a:rPr>
              <a:t>arguments</a:t>
            </a:r>
            <a:r>
              <a:rPr lang="zh-CN" altLang="en-US" sz="1800" smtClean="0">
                <a:solidFill>
                  <a:srgbClr val="404040"/>
                </a:solidFill>
                <a:latin typeface="微软雅黑" pitchFamily="34" charset="-122"/>
                <a:ea typeface="微软雅黑" pitchFamily="34" charset="-122"/>
              </a:rPr>
              <a:t>对象了。</a:t>
            </a:r>
            <a:r>
              <a:rPr lang="en-US" altLang="zh-CN" sz="1800" smtClean="0">
                <a:solidFill>
                  <a:srgbClr val="404040"/>
                </a:solidFill>
                <a:latin typeface="微软雅黑" pitchFamily="34" charset="-122"/>
                <a:ea typeface="微软雅黑" pitchFamily="34" charset="-122"/>
              </a:rPr>
              <a:t>rest </a:t>
            </a:r>
            <a:r>
              <a:rPr lang="zh-CN" altLang="en-US" sz="1800" smtClean="0">
                <a:solidFill>
                  <a:srgbClr val="404040"/>
                </a:solidFill>
                <a:latin typeface="微软雅黑" pitchFamily="34" charset="-122"/>
                <a:ea typeface="微软雅黑" pitchFamily="34" charset="-122"/>
              </a:rPr>
              <a:t>参数搭配的变量是一个数组，该变量将多余的参数放入数组中。</a:t>
            </a:r>
          </a:p>
        </p:txBody>
      </p:sp>
      <p:pic>
        <p:nvPicPr>
          <p:cNvPr id="7169" name="Picture 1"/>
          <p:cNvPicPr>
            <a:picLocks noChangeAspect="1" noChangeArrowheads="1"/>
          </p:cNvPicPr>
          <p:nvPr/>
        </p:nvPicPr>
        <p:blipFill>
          <a:blip r:embed="rId2"/>
          <a:srcRect/>
          <a:stretch>
            <a:fillRect/>
          </a:stretch>
        </p:blipFill>
        <p:spPr bwMode="auto">
          <a:xfrm>
            <a:off x="571500" y="2838450"/>
            <a:ext cx="6319838" cy="2552700"/>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7175500" y="2881313"/>
            <a:ext cx="4572000" cy="340995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 calcmode="lin" valueType="num">
                                      <p:cBhvr additive="base">
                                        <p:cTn id="7" dur="500" fill="hold"/>
                                        <p:tgtEl>
                                          <p:spTgt spid="7169"/>
                                        </p:tgtEl>
                                        <p:attrNameLst>
                                          <p:attrName>ppt_x</p:attrName>
                                        </p:attrNameLst>
                                      </p:cBhvr>
                                      <p:tavLst>
                                        <p:tav tm="0">
                                          <p:val>
                                            <p:strVal val="#ppt_x"/>
                                          </p:val>
                                        </p:tav>
                                        <p:tav tm="100000">
                                          <p:val>
                                            <p:strVal val="#ppt_x"/>
                                          </p:val>
                                        </p:tav>
                                      </p:tavLst>
                                    </p:anim>
                                    <p:anim calcmode="lin" valueType="num">
                                      <p:cBhvr additive="base">
                                        <p:cTn id="8" dur="500" fill="hold"/>
                                        <p:tgtEl>
                                          <p:spTgt spid="71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Effect transition="in" filter="diamond(in)">
                                      <p:cBhvr>
                                        <p:cTn id="13"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en-US" altLang="zh-CN" sz="4000" b="1" dirty="0" smtClean="0">
                <a:solidFill>
                  <a:schemeClr val="accent1"/>
                </a:solidFill>
                <a:uFill>
                  <a:solidFill>
                    <a:schemeClr val="bg1">
                      <a:lumMod val="50000"/>
                    </a:schemeClr>
                  </a:solidFill>
                </a:uFill>
                <a:latin typeface="微软雅黑" pitchFamily="34" charset="-122"/>
                <a:ea typeface="微软雅黑" pitchFamily="34" charset="-122"/>
              </a:rPr>
              <a:t>Arrows</a:t>
            </a: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（箭头函数）</a:t>
            </a:r>
          </a:p>
        </p:txBody>
      </p:sp>
      <p:sp>
        <p:nvSpPr>
          <p:cNvPr id="8" name="内容占位符 2"/>
          <p:cNvSpPr>
            <a:spLocks noGrp="1"/>
          </p:cNvSpPr>
          <p:nvPr>
            <p:ph idx="1"/>
          </p:nvPr>
        </p:nvSpPr>
        <p:spPr bwMode="auto">
          <a:xfrm>
            <a:off x="0" y="1500188"/>
            <a:ext cx="11811000" cy="1357312"/>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zh-CN" altLang="en-US" sz="1800" smtClean="0">
                <a:solidFill>
                  <a:srgbClr val="404040"/>
                </a:solidFill>
                <a:latin typeface="微软雅黑" pitchFamily="34" charset="-122"/>
                <a:ea typeface="微软雅黑" pitchFamily="34" charset="-122"/>
              </a:rPr>
              <a:t>箭头函数的一个用处是简化回调函数</a:t>
            </a:r>
          </a:p>
          <a:p>
            <a:pPr marL="742950" lvl="2" indent="-342900" eaLnBrk="1" hangingPunct="1"/>
            <a:r>
              <a:rPr lang="zh-CN" altLang="en-US" sz="1800" smtClean="0">
                <a:solidFill>
                  <a:srgbClr val="404040"/>
                </a:solidFill>
                <a:latin typeface="微软雅黑" pitchFamily="34" charset="-122"/>
                <a:ea typeface="微软雅黑" pitchFamily="34" charset="-122"/>
              </a:rPr>
              <a:t>箭头函数里面根本没有自己的</a:t>
            </a:r>
            <a:r>
              <a:rPr lang="en-US" altLang="zh-CN" sz="1800" smtClean="0">
                <a:solidFill>
                  <a:srgbClr val="404040"/>
                </a:solidFill>
                <a:latin typeface="微软雅黑" pitchFamily="34" charset="-122"/>
                <a:ea typeface="微软雅黑" pitchFamily="34" charset="-122"/>
              </a:rPr>
              <a:t>this</a:t>
            </a:r>
            <a:r>
              <a:rPr lang="zh-CN" altLang="en-US" sz="1800" smtClean="0">
                <a:solidFill>
                  <a:srgbClr val="404040"/>
                </a:solidFill>
                <a:latin typeface="微软雅黑" pitchFamily="34" charset="-122"/>
                <a:ea typeface="微软雅黑" pitchFamily="34" charset="-122"/>
              </a:rPr>
              <a:t>，而是引用外层的</a:t>
            </a:r>
            <a:r>
              <a:rPr lang="en-US" altLang="zh-CN" sz="1800" smtClean="0">
                <a:solidFill>
                  <a:srgbClr val="404040"/>
                </a:solidFill>
                <a:latin typeface="微软雅黑" pitchFamily="34" charset="-122"/>
                <a:ea typeface="微软雅黑" pitchFamily="34" charset="-122"/>
              </a:rPr>
              <a:t>this</a:t>
            </a:r>
            <a:r>
              <a:rPr lang="zh-CN" altLang="en-US" sz="1800" smtClean="0">
                <a:solidFill>
                  <a:srgbClr val="404040"/>
                </a:solidFill>
                <a:latin typeface="微软雅黑" pitchFamily="34" charset="-122"/>
                <a:ea typeface="微软雅黑" pitchFamily="34" charset="-122"/>
              </a:rPr>
              <a:t>利用构造函数</a:t>
            </a:r>
            <a:r>
              <a:rPr lang="en-US" altLang="zh-CN" sz="1800" smtClean="0">
                <a:solidFill>
                  <a:srgbClr val="404040"/>
                </a:solidFill>
                <a:latin typeface="微软雅黑" pitchFamily="34" charset="-122"/>
                <a:ea typeface="微软雅黑" pitchFamily="34" charset="-122"/>
              </a:rPr>
              <a:t>(</a:t>
            </a:r>
            <a:r>
              <a:rPr lang="zh-CN" altLang="en-US" sz="1800" smtClean="0">
                <a:solidFill>
                  <a:srgbClr val="404040"/>
                </a:solidFill>
                <a:latin typeface="微软雅黑" pitchFamily="34" charset="-122"/>
                <a:ea typeface="微软雅黑" pitchFamily="34" charset="-122"/>
              </a:rPr>
              <a:t>类</a:t>
            </a:r>
            <a:r>
              <a:rPr lang="en-US" altLang="zh-CN" sz="1800" smtClean="0">
                <a:solidFill>
                  <a:srgbClr val="404040"/>
                </a:solidFill>
                <a:latin typeface="微软雅黑" pitchFamily="34" charset="-122"/>
                <a:ea typeface="微软雅黑" pitchFamily="34" charset="-122"/>
              </a:rPr>
              <a:t>)</a:t>
            </a:r>
            <a:r>
              <a:rPr lang="zh-CN" altLang="en-US" sz="1800" smtClean="0">
                <a:solidFill>
                  <a:srgbClr val="404040"/>
                </a:solidFill>
                <a:latin typeface="微软雅黑" pitchFamily="34" charset="-122"/>
                <a:ea typeface="微软雅黑" pitchFamily="34" charset="-122"/>
              </a:rPr>
              <a:t>继承的方式</a:t>
            </a:r>
          </a:p>
        </p:txBody>
      </p:sp>
      <p:pic>
        <p:nvPicPr>
          <p:cNvPr id="7170" name="Picture 2"/>
          <p:cNvPicPr>
            <a:picLocks noChangeAspect="1" noChangeArrowheads="1"/>
          </p:cNvPicPr>
          <p:nvPr/>
        </p:nvPicPr>
        <p:blipFill>
          <a:blip r:embed="rId2"/>
          <a:srcRect/>
          <a:stretch>
            <a:fillRect/>
          </a:stretch>
        </p:blipFill>
        <p:spPr bwMode="auto">
          <a:xfrm>
            <a:off x="558800" y="2522538"/>
            <a:ext cx="5953125" cy="2538412"/>
          </a:xfrm>
          <a:prstGeom prst="rect">
            <a:avLst/>
          </a:prstGeom>
          <a:noFill/>
          <a:ln w="9525">
            <a:noFill/>
            <a:miter lim="800000"/>
            <a:headEnd/>
            <a:tailEnd/>
          </a:ln>
        </p:spPr>
      </p:pic>
      <p:pic>
        <p:nvPicPr>
          <p:cNvPr id="7172" name="Picture 4"/>
          <p:cNvPicPr>
            <a:picLocks noChangeAspect="1" noChangeArrowheads="1"/>
          </p:cNvPicPr>
          <p:nvPr/>
        </p:nvPicPr>
        <p:blipFill>
          <a:blip r:embed="rId3"/>
          <a:srcRect/>
          <a:stretch>
            <a:fillRect/>
          </a:stretch>
        </p:blipFill>
        <p:spPr bwMode="auto">
          <a:xfrm>
            <a:off x="6799263" y="2513013"/>
            <a:ext cx="4929187" cy="3878262"/>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box(in)">
                                      <p:cBhvr>
                                        <p:cTn id="13" dur="500"/>
                                        <p:tgtEl>
                                          <p:spTgt spid="717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diamond(in)">
                                      <p:cBhvr>
                                        <p:cTn id="18" dur="2000"/>
                                        <p:tgtEl>
                                          <p:spTgt spid="8">
                                            <p:txEl>
                                              <p:pRg st="0" end="0"/>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diamond(in)">
                                      <p:cBhvr>
                                        <p:cTn id="21"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8300"/>
            <a:ext cx="10972800" cy="1143000"/>
          </a:xfrm>
        </p:spPr>
        <p:txBody>
          <a:bodyPr rtlCol="0">
            <a:normAutofit/>
          </a:bodyPr>
          <a:lstStyle/>
          <a:p>
            <a:pPr eaLnBrk="1" fontAlgn="auto" hangingPunct="1">
              <a:spcAft>
                <a:spcPts val="0"/>
              </a:spcAft>
              <a:defRPr/>
            </a:pPr>
            <a:r>
              <a:rPr lang="en-US" altLang="zh-CN" sz="4000" b="1" dirty="0" smtClean="0">
                <a:solidFill>
                  <a:schemeClr val="accent1"/>
                </a:solidFill>
                <a:uFill>
                  <a:solidFill>
                    <a:schemeClr val="bg1">
                      <a:lumMod val="50000"/>
                    </a:schemeClr>
                  </a:solidFill>
                </a:uFill>
                <a:latin typeface="微软雅黑" pitchFamily="34" charset="-122"/>
                <a:ea typeface="微软雅黑" pitchFamily="34" charset="-122"/>
              </a:rPr>
              <a:t>Class</a:t>
            </a: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的定义</a:t>
            </a:r>
          </a:p>
        </p:txBody>
      </p:sp>
      <p:sp>
        <p:nvSpPr>
          <p:cNvPr id="10" name="内容占位符 2"/>
          <p:cNvSpPr>
            <a:spLocks noGrp="1"/>
          </p:cNvSpPr>
          <p:nvPr>
            <p:ph idx="1"/>
          </p:nvPr>
        </p:nvSpPr>
        <p:spPr bwMode="auto">
          <a:xfrm>
            <a:off x="-190500" y="1500188"/>
            <a:ext cx="6286500" cy="1714500"/>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lnSpc>
                <a:spcPct val="150000"/>
              </a:lnSpc>
            </a:pPr>
            <a:r>
              <a:rPr lang="en-US" altLang="zh-CN" sz="1800" smtClean="0">
                <a:solidFill>
                  <a:srgbClr val="404040"/>
                </a:solidFill>
                <a:latin typeface="微软雅黑" pitchFamily="34" charset="-122"/>
                <a:ea typeface="微软雅黑" pitchFamily="34" charset="-122"/>
              </a:rPr>
              <a:t>constructor</a:t>
            </a:r>
            <a:r>
              <a:rPr lang="zh-CN" altLang="en-US" sz="1800" smtClean="0">
                <a:solidFill>
                  <a:srgbClr val="404040"/>
                </a:solidFill>
                <a:latin typeface="微软雅黑" pitchFamily="34" charset="-122"/>
                <a:ea typeface="微软雅黑" pitchFamily="34" charset="-122"/>
              </a:rPr>
              <a:t>方法是类的默认方法，通过</a:t>
            </a:r>
            <a:r>
              <a:rPr lang="en-US" altLang="zh-CN" sz="1800" smtClean="0">
                <a:solidFill>
                  <a:srgbClr val="404040"/>
                </a:solidFill>
                <a:latin typeface="微软雅黑" pitchFamily="34" charset="-122"/>
                <a:ea typeface="微软雅黑" pitchFamily="34" charset="-122"/>
              </a:rPr>
              <a:t>new</a:t>
            </a:r>
            <a:r>
              <a:rPr lang="zh-CN" altLang="en-US" sz="1800" smtClean="0">
                <a:solidFill>
                  <a:srgbClr val="404040"/>
                </a:solidFill>
                <a:latin typeface="微软雅黑" pitchFamily="34" charset="-122"/>
                <a:ea typeface="微软雅黑" pitchFamily="34" charset="-122"/>
              </a:rPr>
              <a:t>命令生成对象实例时，自动调用该方法。一个类必须有</a:t>
            </a:r>
            <a:r>
              <a:rPr lang="en-US" altLang="zh-CN" sz="1800" smtClean="0">
                <a:solidFill>
                  <a:srgbClr val="404040"/>
                </a:solidFill>
                <a:latin typeface="微软雅黑" pitchFamily="34" charset="-122"/>
                <a:ea typeface="微软雅黑" pitchFamily="34" charset="-122"/>
              </a:rPr>
              <a:t>constructor</a:t>
            </a:r>
            <a:r>
              <a:rPr lang="zh-CN" altLang="en-US" sz="1800" smtClean="0">
                <a:solidFill>
                  <a:srgbClr val="404040"/>
                </a:solidFill>
                <a:latin typeface="微软雅黑" pitchFamily="34" charset="-122"/>
                <a:ea typeface="微软雅黑" pitchFamily="34" charset="-122"/>
              </a:rPr>
              <a:t>方法，如果没有显式定义，一个空的</a:t>
            </a:r>
            <a:r>
              <a:rPr lang="en-US" altLang="zh-CN" sz="1800" smtClean="0">
                <a:solidFill>
                  <a:srgbClr val="404040"/>
                </a:solidFill>
                <a:latin typeface="微软雅黑" pitchFamily="34" charset="-122"/>
                <a:ea typeface="微软雅黑" pitchFamily="34" charset="-122"/>
              </a:rPr>
              <a:t>constructor</a:t>
            </a:r>
            <a:r>
              <a:rPr lang="zh-CN" altLang="en-US" sz="1800" smtClean="0">
                <a:solidFill>
                  <a:srgbClr val="404040"/>
                </a:solidFill>
                <a:latin typeface="微软雅黑" pitchFamily="34" charset="-122"/>
                <a:ea typeface="微软雅黑" pitchFamily="34" charset="-122"/>
              </a:rPr>
              <a:t>方法会被默认添加。</a:t>
            </a:r>
          </a:p>
        </p:txBody>
      </p:sp>
      <p:pic>
        <p:nvPicPr>
          <p:cNvPr id="8" name="Picture 1"/>
          <p:cNvPicPr>
            <a:picLocks noChangeAspect="1" noChangeArrowheads="1"/>
          </p:cNvPicPr>
          <p:nvPr/>
        </p:nvPicPr>
        <p:blipFill>
          <a:blip r:embed="rId2"/>
          <a:srcRect/>
          <a:stretch>
            <a:fillRect/>
          </a:stretch>
        </p:blipFill>
        <p:spPr bwMode="auto">
          <a:xfrm>
            <a:off x="276225" y="3652838"/>
            <a:ext cx="6869113" cy="3001962"/>
          </a:xfrm>
          <a:prstGeom prst="rect">
            <a:avLst/>
          </a:prstGeom>
          <a:noFill/>
          <a:ln w="9525">
            <a:noFill/>
            <a:miter lim="800000"/>
            <a:headEnd/>
            <a:tailEnd/>
          </a:ln>
        </p:spPr>
      </p:pic>
      <p:pic>
        <p:nvPicPr>
          <p:cNvPr id="6148" name="Picture 4"/>
          <p:cNvPicPr>
            <a:picLocks noChangeAspect="1" noChangeArrowheads="1"/>
          </p:cNvPicPr>
          <p:nvPr/>
        </p:nvPicPr>
        <p:blipFill>
          <a:blip r:embed="rId3"/>
          <a:srcRect/>
          <a:stretch>
            <a:fillRect/>
          </a:stretch>
        </p:blipFill>
        <p:spPr bwMode="auto">
          <a:xfrm>
            <a:off x="6010275" y="990600"/>
            <a:ext cx="5999163" cy="2474913"/>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box(in)">
                                      <p:cBhvr>
                                        <p:cTn id="1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427038"/>
            <a:ext cx="12192000" cy="598011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文本框 1"/>
          <p:cNvSpPr txBox="1"/>
          <p:nvPr/>
        </p:nvSpPr>
        <p:spPr>
          <a:xfrm>
            <a:off x="1438275" y="3643313"/>
            <a:ext cx="2441575" cy="708025"/>
          </a:xfrm>
          <a:prstGeom prst="rect">
            <a:avLst/>
          </a:prstGeom>
          <a:noFill/>
        </p:spPr>
        <p:txBody>
          <a:bodyPr wrap="none">
            <a:spAutoFit/>
          </a:bodyPr>
          <a:lstStyle/>
          <a:p>
            <a:pPr algn="ctr" defTabSz="914377" fontAlgn="auto">
              <a:spcBef>
                <a:spcPts val="0"/>
              </a:spcBef>
              <a:spcAft>
                <a:spcPts val="0"/>
              </a:spcAft>
              <a:defRPr/>
            </a:pPr>
            <a:r>
              <a:rPr kumimoji="1" lang="en-US" altLang="zh-CN" sz="400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CONTENTS</a:t>
            </a:r>
            <a:endParaRPr kumimoji="1" lang="zh-CN" altLang="en-US" sz="400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3" name="文本框 2"/>
          <p:cNvSpPr txBox="1"/>
          <p:nvPr/>
        </p:nvSpPr>
        <p:spPr>
          <a:xfrm>
            <a:off x="6929438" y="1223963"/>
            <a:ext cx="3862387" cy="379412"/>
          </a:xfrm>
          <a:prstGeom prst="rect">
            <a:avLst/>
          </a:prstGeom>
          <a:noFill/>
        </p:spPr>
        <p:txBody>
          <a:bodyPr>
            <a:spAutoFit/>
          </a:bodyPr>
          <a:lstStyle/>
          <a:p>
            <a:pPr defTabSz="609585" fontAlgn="auto">
              <a:spcBef>
                <a:spcPts val="0"/>
              </a:spcBef>
              <a:spcAft>
                <a:spcPts val="0"/>
              </a:spcAft>
              <a:defRPr/>
            </a:pPr>
            <a:r>
              <a:rPr kumimoji="1" lang="en-US" altLang="zh-CN"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ECMAScript6 </a:t>
            </a: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kumimoji="1" lang="en-US" altLang="zh-CN"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）是什么？</a:t>
            </a:r>
          </a:p>
        </p:txBody>
      </p:sp>
      <p:sp>
        <p:nvSpPr>
          <p:cNvPr id="4" name="文本框 3"/>
          <p:cNvSpPr txBox="1"/>
          <p:nvPr/>
        </p:nvSpPr>
        <p:spPr>
          <a:xfrm>
            <a:off x="6929438" y="1625600"/>
            <a:ext cx="4776787" cy="549275"/>
          </a:xfrm>
          <a:prstGeom prst="rect">
            <a:avLst/>
          </a:prstGeom>
          <a:noFill/>
        </p:spPr>
        <p:txBody>
          <a:bodyPr>
            <a:spAutoFit/>
          </a:bodyPr>
          <a:lstStyle/>
          <a:p>
            <a:pPr defTabSz="609585" fontAlgn="auto">
              <a:lnSpc>
                <a:spcPct val="130000"/>
              </a:lnSpc>
              <a:spcBef>
                <a:spcPts val="0"/>
              </a:spcBef>
              <a:spcAft>
                <a:spcPts val="0"/>
              </a:spcAft>
              <a:defRPr/>
            </a:pP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第一个版本在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2015</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年</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月发布，</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包括</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ES2015</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2017</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年</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月发布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ES2017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标准。</a:t>
            </a:r>
            <a:endPar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6" name="文本框 5"/>
          <p:cNvSpPr txBox="1"/>
          <p:nvPr/>
        </p:nvSpPr>
        <p:spPr>
          <a:xfrm>
            <a:off x="6929438" y="2370138"/>
            <a:ext cx="1492250" cy="381000"/>
          </a:xfrm>
          <a:prstGeom prst="rect">
            <a:avLst/>
          </a:prstGeom>
          <a:noFill/>
        </p:spPr>
        <p:txBody>
          <a:bodyPr wrap="none">
            <a:spAutoFit/>
          </a:bodyPr>
          <a:lstStyle/>
          <a:p>
            <a:pPr defTabSz="609585" fontAlgn="auto">
              <a:spcBef>
                <a:spcPts val="0"/>
              </a:spcBef>
              <a:spcAft>
                <a:spcPts val="0"/>
              </a:spcAft>
              <a:defRPr/>
            </a:pPr>
            <a:r>
              <a:rPr kumimoji="1" lang="en-US" altLang="zh-CN"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的新特性</a:t>
            </a:r>
          </a:p>
        </p:txBody>
      </p:sp>
      <p:sp>
        <p:nvSpPr>
          <p:cNvPr id="7" name="文本框 6"/>
          <p:cNvSpPr txBox="1"/>
          <p:nvPr/>
        </p:nvSpPr>
        <p:spPr>
          <a:xfrm>
            <a:off x="6929438" y="2771775"/>
            <a:ext cx="4606925" cy="573088"/>
          </a:xfrm>
          <a:prstGeom prst="rect">
            <a:avLst/>
          </a:prstGeom>
          <a:noFill/>
        </p:spPr>
        <p:txBody>
          <a:bodyPr>
            <a:spAutoFit/>
          </a:bodyPr>
          <a:lstStyle/>
          <a:p>
            <a:pP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模板字符串、</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Let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和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Const</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操作符、变量的解构赋值、函数扩展、</a:t>
            </a:r>
          </a:p>
          <a:p>
            <a:pP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箭头函数、</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Class</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的定义和继承、异步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Promise</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Modules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模块</a:t>
            </a:r>
          </a:p>
        </p:txBody>
      </p:sp>
      <p:sp>
        <p:nvSpPr>
          <p:cNvPr id="9" name="文本框 8"/>
          <p:cNvSpPr txBox="1"/>
          <p:nvPr/>
        </p:nvSpPr>
        <p:spPr>
          <a:xfrm>
            <a:off x="6929438" y="3678238"/>
            <a:ext cx="2822575" cy="379412"/>
          </a:xfrm>
          <a:prstGeom prst="rect">
            <a:avLst/>
          </a:prstGeom>
          <a:noFill/>
        </p:spPr>
        <p:txBody>
          <a:bodyPr wrap="none">
            <a:spAutoFit/>
          </a:bodyPr>
          <a:lstStyle/>
          <a:p>
            <a:pPr defTabSz="609585" fontAlgn="auto">
              <a:spcBef>
                <a:spcPts val="0"/>
              </a:spcBef>
              <a:spcAft>
                <a:spcPts val="0"/>
              </a:spcAft>
              <a:defRPr/>
            </a:pPr>
            <a:r>
              <a:rPr kumimoji="1" lang="en-US" altLang="zh-CN"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React</a:t>
            </a: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环境搭建，</a:t>
            </a:r>
            <a:r>
              <a:rPr kumimoji="1" lang="en-US" altLang="zh-CN"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 ES6</a:t>
            </a: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实战</a:t>
            </a:r>
          </a:p>
        </p:txBody>
      </p:sp>
      <p:sp>
        <p:nvSpPr>
          <p:cNvPr id="10" name="文本框 9"/>
          <p:cNvSpPr txBox="1"/>
          <p:nvPr/>
        </p:nvSpPr>
        <p:spPr>
          <a:xfrm>
            <a:off x="6929438" y="4057650"/>
            <a:ext cx="4702175" cy="333375"/>
          </a:xfrm>
          <a:prstGeom prst="rect">
            <a:avLst/>
          </a:prstGeom>
          <a:noFill/>
        </p:spPr>
        <p:txBody>
          <a:bodyPr>
            <a:spAutoFit/>
          </a:bodyPr>
          <a:lstStyle/>
          <a:p>
            <a:pP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目前大热的前端框架</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react</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如何使用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提高生产力，减少代码量？</a:t>
            </a:r>
          </a:p>
        </p:txBody>
      </p:sp>
      <p:sp>
        <p:nvSpPr>
          <p:cNvPr id="11" name="椭圆 10"/>
          <p:cNvSpPr/>
          <p:nvPr/>
        </p:nvSpPr>
        <p:spPr>
          <a:xfrm>
            <a:off x="5521325" y="3514725"/>
            <a:ext cx="979488" cy="979488"/>
          </a:xfrm>
          <a:prstGeom prst="ellipse">
            <a:avLst/>
          </a:prstGeom>
          <a:solidFill>
            <a:schemeClr val="accent1">
              <a:lumMod val="75000"/>
            </a:schemeClr>
          </a:solidFill>
          <a:ln w="28575" cap="flat" cmpd="sng" algn="ctr">
            <a:solidFill>
              <a:srgbClr val="FFFFFF"/>
            </a:solidFill>
            <a:prstDash val="solid"/>
          </a:ln>
          <a:effectLst/>
        </p:spPr>
        <p:txBody>
          <a:bodyPr anchor="ctr"/>
          <a:lstStyle/>
          <a:p>
            <a:pPr algn="ctr" defTabSz="609585" fontAlgn="auto">
              <a:spcBef>
                <a:spcPts val="0"/>
              </a:spcBef>
              <a:spcAft>
                <a:spcPts val="0"/>
              </a:spcAft>
              <a:defRPr/>
            </a:pPr>
            <a:r>
              <a:rPr kumimoji="1" lang="en-US" altLang="zh-CN"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3</a:t>
            </a:r>
            <a:endParaRPr kumimoji="1" lang="zh-CN" altLang="en-US"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p:cNvSpPr txBox="1"/>
          <p:nvPr/>
        </p:nvSpPr>
        <p:spPr>
          <a:xfrm>
            <a:off x="6929438" y="4762500"/>
            <a:ext cx="1139825" cy="379413"/>
          </a:xfrm>
          <a:prstGeom prst="rect">
            <a:avLst/>
          </a:prstGeom>
          <a:noFill/>
        </p:spPr>
        <p:txBody>
          <a:bodyPr wrap="none">
            <a:spAutoFit/>
          </a:bodyPr>
          <a:lstStyle/>
          <a:p>
            <a:pPr defTabSz="609585" fontAlgn="auto">
              <a:spcBef>
                <a:spcPts val="0"/>
              </a:spcBef>
              <a:spcAft>
                <a:spcPts val="0"/>
              </a:spcAft>
              <a:defRPr/>
            </a:pPr>
            <a:r>
              <a:rPr kumimoji="1" lang="zh-CN" altLang="en-US" sz="1867"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经验之谈</a:t>
            </a:r>
          </a:p>
        </p:txBody>
      </p:sp>
      <p:sp>
        <p:nvSpPr>
          <p:cNvPr id="13" name="文本框 12"/>
          <p:cNvSpPr txBox="1"/>
          <p:nvPr/>
        </p:nvSpPr>
        <p:spPr>
          <a:xfrm>
            <a:off x="6929438" y="5153025"/>
            <a:ext cx="4670425" cy="331788"/>
          </a:xfrm>
          <a:prstGeom prst="rect">
            <a:avLst/>
          </a:prstGeom>
          <a:noFill/>
        </p:spPr>
        <p:txBody>
          <a:bodyPr>
            <a:spAutoFit/>
          </a:bodyPr>
          <a:lstStyle/>
          <a:p>
            <a:pP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什么时候用，什么时候不用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？如何快速上手掌握这门技能？</a:t>
            </a:r>
          </a:p>
        </p:txBody>
      </p:sp>
      <p:sp>
        <p:nvSpPr>
          <p:cNvPr id="14" name="椭圆 13"/>
          <p:cNvSpPr/>
          <p:nvPr/>
        </p:nvSpPr>
        <p:spPr>
          <a:xfrm>
            <a:off x="5521325" y="4678363"/>
            <a:ext cx="979488" cy="979487"/>
          </a:xfrm>
          <a:prstGeom prst="ellipse">
            <a:avLst/>
          </a:prstGeom>
          <a:solidFill>
            <a:schemeClr val="accent1">
              <a:lumMod val="75000"/>
            </a:schemeClr>
          </a:solidFill>
          <a:ln w="28575" cap="flat" cmpd="sng" algn="ctr">
            <a:solidFill>
              <a:srgbClr val="FFFFFF"/>
            </a:solidFill>
            <a:prstDash val="solid"/>
          </a:ln>
          <a:effectLst/>
        </p:spPr>
        <p:txBody>
          <a:bodyPr anchor="ctr"/>
          <a:lstStyle/>
          <a:p>
            <a:pPr algn="ctr" defTabSz="609585" fontAlgn="auto">
              <a:spcBef>
                <a:spcPts val="0"/>
              </a:spcBef>
              <a:spcAft>
                <a:spcPts val="0"/>
              </a:spcAft>
              <a:defRPr/>
            </a:pPr>
            <a:r>
              <a:rPr kumimoji="1" lang="en-US" altLang="zh-CN"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4</a:t>
            </a:r>
            <a:endParaRPr kumimoji="1" lang="zh-CN" altLang="en-US"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8" name="文本框 17"/>
          <p:cNvSpPr txBox="1"/>
          <p:nvPr/>
        </p:nvSpPr>
        <p:spPr>
          <a:xfrm>
            <a:off x="1090613" y="1973263"/>
            <a:ext cx="3133725" cy="1862137"/>
          </a:xfrm>
          <a:prstGeom prst="rect">
            <a:avLst/>
          </a:prstGeom>
          <a:noFill/>
        </p:spPr>
        <p:txBody>
          <a:bodyPr wrap="none">
            <a:spAutoFit/>
          </a:bodyPr>
          <a:lstStyle/>
          <a:p>
            <a:pPr algn="ctr" defTabSz="914377" fontAlgn="auto">
              <a:spcBef>
                <a:spcPts val="0"/>
              </a:spcBef>
              <a:spcAft>
                <a:spcPts val="0"/>
              </a:spcAft>
              <a:defRPr/>
            </a:pPr>
            <a:r>
              <a:rPr kumimoji="1" lang="zh-CN" altLang="en-US" sz="11500" b="1"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目录</a:t>
            </a:r>
          </a:p>
        </p:txBody>
      </p:sp>
      <p:sp>
        <p:nvSpPr>
          <p:cNvPr id="24" name="椭圆 23"/>
          <p:cNvSpPr/>
          <p:nvPr/>
        </p:nvSpPr>
        <p:spPr>
          <a:xfrm>
            <a:off x="5521325" y="1189038"/>
            <a:ext cx="979488" cy="979487"/>
          </a:xfrm>
          <a:prstGeom prst="ellipse">
            <a:avLst/>
          </a:prstGeom>
          <a:solidFill>
            <a:schemeClr val="accent1">
              <a:lumMod val="75000"/>
            </a:schemeClr>
          </a:solidFill>
          <a:ln w="28575" cap="flat" cmpd="sng" algn="ctr">
            <a:solidFill>
              <a:srgbClr val="FFFFFF"/>
            </a:solidFill>
            <a:prstDash val="solid"/>
          </a:ln>
          <a:effectLst/>
        </p:spPr>
        <p:txBody>
          <a:bodyPr anchor="ctr"/>
          <a:lstStyle/>
          <a:p>
            <a:pPr algn="ctr" defTabSz="609585" fontAlgn="auto">
              <a:spcBef>
                <a:spcPts val="0"/>
              </a:spcBef>
              <a:spcAft>
                <a:spcPts val="0"/>
              </a:spcAft>
              <a:defRPr/>
            </a:pPr>
            <a:r>
              <a:rPr kumimoji="1" lang="en-US" altLang="zh-CN"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1</a:t>
            </a:r>
            <a:endParaRPr kumimoji="1" lang="zh-CN" altLang="en-US"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5" name="椭圆 24"/>
          <p:cNvSpPr/>
          <p:nvPr/>
        </p:nvSpPr>
        <p:spPr>
          <a:xfrm>
            <a:off x="5521325" y="2352675"/>
            <a:ext cx="979488" cy="979488"/>
          </a:xfrm>
          <a:prstGeom prst="ellipse">
            <a:avLst/>
          </a:prstGeom>
          <a:solidFill>
            <a:schemeClr val="accent1">
              <a:lumMod val="75000"/>
            </a:schemeClr>
          </a:solidFill>
          <a:ln w="28575" cap="flat" cmpd="sng" algn="ctr">
            <a:solidFill>
              <a:srgbClr val="FFFFFF"/>
            </a:solidFill>
            <a:prstDash val="solid"/>
          </a:ln>
          <a:effectLst/>
        </p:spPr>
        <p:txBody>
          <a:bodyPr anchor="ctr"/>
          <a:lstStyle/>
          <a:p>
            <a:pPr algn="ctr" defTabSz="609585" fontAlgn="auto">
              <a:spcBef>
                <a:spcPts val="0"/>
              </a:spcBef>
              <a:spcAft>
                <a:spcPts val="0"/>
              </a:spcAft>
              <a:defRPr/>
            </a:pPr>
            <a:r>
              <a:rPr kumimoji="1" lang="en-US" altLang="zh-CN"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2</a:t>
            </a:r>
            <a:endParaRPr kumimoji="1" lang="zh-CN" altLang="en-US" sz="32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rmAutofit/>
          </a:bodyPr>
          <a:lstStyle/>
          <a:p>
            <a:pPr eaLnBrk="1" fontAlgn="auto" hangingPunct="1">
              <a:spcAft>
                <a:spcPts val="0"/>
              </a:spcAft>
              <a:defRPr/>
            </a:pPr>
            <a:r>
              <a:rPr lang="en-US" altLang="zh-CN" sz="4000" b="1" dirty="0" smtClean="0">
                <a:solidFill>
                  <a:schemeClr val="accent1"/>
                </a:solidFill>
                <a:uFill>
                  <a:solidFill>
                    <a:schemeClr val="bg1">
                      <a:lumMod val="50000"/>
                    </a:schemeClr>
                  </a:solidFill>
                </a:uFill>
                <a:latin typeface="微软雅黑" pitchFamily="34" charset="-122"/>
                <a:ea typeface="微软雅黑" pitchFamily="34" charset="-122"/>
              </a:rPr>
              <a:t>Class</a:t>
            </a:r>
            <a:r>
              <a:rPr lang="zh-CN" altLang="en-US" sz="4000" b="1" dirty="0" smtClean="0">
                <a:solidFill>
                  <a:schemeClr val="accent1"/>
                </a:solidFill>
                <a:uFill>
                  <a:solidFill>
                    <a:schemeClr val="bg1">
                      <a:lumMod val="50000"/>
                    </a:schemeClr>
                  </a:solidFill>
                </a:uFill>
                <a:latin typeface="微软雅黑" pitchFamily="34" charset="-122"/>
                <a:ea typeface="微软雅黑" pitchFamily="34" charset="-122"/>
              </a:rPr>
              <a:t>的继承</a:t>
            </a:r>
          </a:p>
        </p:txBody>
      </p:sp>
      <p:sp>
        <p:nvSpPr>
          <p:cNvPr id="6" name="内容占位符 2"/>
          <p:cNvSpPr>
            <a:spLocks noGrp="1"/>
          </p:cNvSpPr>
          <p:nvPr>
            <p:ph idx="1"/>
          </p:nvPr>
        </p:nvSpPr>
        <p:spPr bwMode="auto">
          <a:xfrm>
            <a:off x="-190500" y="1500188"/>
            <a:ext cx="6286500" cy="1714500"/>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zh-CN" altLang="en-US" sz="1800" smtClean="0">
                <a:solidFill>
                  <a:srgbClr val="404040"/>
                </a:solidFill>
                <a:latin typeface="微软雅黑" pitchFamily="34" charset="-122"/>
                <a:ea typeface="微软雅黑" pitchFamily="34" charset="-122"/>
              </a:rPr>
              <a:t>通过</a:t>
            </a:r>
            <a:r>
              <a:rPr lang="en-US" altLang="zh-CN" sz="1800" smtClean="0">
                <a:solidFill>
                  <a:srgbClr val="404040"/>
                </a:solidFill>
                <a:latin typeface="微软雅黑" pitchFamily="34" charset="-122"/>
                <a:ea typeface="微软雅黑" pitchFamily="34" charset="-122"/>
              </a:rPr>
              <a:t>extends</a:t>
            </a:r>
            <a:r>
              <a:rPr lang="zh-CN" altLang="en-US" sz="1800" smtClean="0">
                <a:solidFill>
                  <a:srgbClr val="404040"/>
                </a:solidFill>
                <a:latin typeface="微软雅黑" pitchFamily="34" charset="-122"/>
                <a:ea typeface="微软雅黑" pitchFamily="34" charset="-122"/>
              </a:rPr>
              <a:t>关键字实现继承。</a:t>
            </a:r>
            <a:endParaRPr lang="en-US" altLang="zh-CN" sz="1800" smtClean="0">
              <a:solidFill>
                <a:srgbClr val="404040"/>
              </a:solidFill>
              <a:latin typeface="微软雅黑" pitchFamily="34" charset="-122"/>
              <a:ea typeface="微软雅黑" pitchFamily="34" charset="-122"/>
            </a:endParaRPr>
          </a:p>
          <a:p>
            <a:pPr marL="742950" lvl="2" indent="-342900" eaLnBrk="1" hangingPunct="1"/>
            <a:r>
              <a:rPr lang="zh-CN" altLang="en-US" sz="1800" smtClean="0">
                <a:solidFill>
                  <a:srgbClr val="404040"/>
                </a:solidFill>
                <a:latin typeface="微软雅黑" pitchFamily="34" charset="-122"/>
                <a:ea typeface="微软雅黑" pitchFamily="34" charset="-122"/>
              </a:rPr>
              <a:t>子类必须在</a:t>
            </a:r>
            <a:r>
              <a:rPr lang="en-US" altLang="en-US" sz="1800" smtClean="0">
                <a:solidFill>
                  <a:srgbClr val="404040"/>
                </a:solidFill>
                <a:latin typeface="微软雅黑" pitchFamily="34" charset="-122"/>
                <a:ea typeface="微软雅黑" pitchFamily="34" charset="-122"/>
              </a:rPr>
              <a:t>constructor</a:t>
            </a:r>
            <a:r>
              <a:rPr lang="zh-CN" altLang="en-US" sz="1800" smtClean="0">
                <a:solidFill>
                  <a:srgbClr val="404040"/>
                </a:solidFill>
                <a:latin typeface="微软雅黑" pitchFamily="34" charset="-122"/>
                <a:ea typeface="微软雅黑" pitchFamily="34" charset="-122"/>
              </a:rPr>
              <a:t>方法中调用</a:t>
            </a:r>
            <a:r>
              <a:rPr lang="en-US" altLang="en-US" sz="1800" smtClean="0">
                <a:solidFill>
                  <a:srgbClr val="404040"/>
                </a:solidFill>
                <a:latin typeface="微软雅黑" pitchFamily="34" charset="-122"/>
                <a:ea typeface="微软雅黑" pitchFamily="34" charset="-122"/>
              </a:rPr>
              <a:t>super</a:t>
            </a:r>
            <a:r>
              <a:rPr lang="zh-CN" altLang="en-US" sz="1800" smtClean="0">
                <a:solidFill>
                  <a:srgbClr val="404040"/>
                </a:solidFill>
                <a:latin typeface="微软雅黑" pitchFamily="34" charset="-122"/>
                <a:ea typeface="微软雅黑" pitchFamily="34" charset="-122"/>
              </a:rPr>
              <a:t>方法。</a:t>
            </a:r>
          </a:p>
        </p:txBody>
      </p:sp>
      <p:pic>
        <p:nvPicPr>
          <p:cNvPr id="6146" name="Picture 2"/>
          <p:cNvPicPr>
            <a:picLocks noChangeAspect="1" noChangeArrowheads="1"/>
          </p:cNvPicPr>
          <p:nvPr/>
        </p:nvPicPr>
        <p:blipFill>
          <a:blip r:embed="rId2"/>
          <a:srcRect/>
          <a:stretch>
            <a:fillRect/>
          </a:stretch>
        </p:blipFill>
        <p:spPr bwMode="auto">
          <a:xfrm>
            <a:off x="390525" y="3960813"/>
            <a:ext cx="10352088" cy="2759075"/>
          </a:xfrm>
          <a:prstGeom prst="rect">
            <a:avLst/>
          </a:prstGeom>
          <a:noFill/>
          <a:ln w="9525">
            <a:noFill/>
            <a:miter lim="800000"/>
            <a:headEnd/>
            <a:tailEnd/>
          </a:ln>
        </p:spPr>
      </p:pic>
      <p:pic>
        <p:nvPicPr>
          <p:cNvPr id="27651" name="Picture 3"/>
          <p:cNvPicPr>
            <a:picLocks noChangeAspect="1" noChangeArrowheads="1"/>
          </p:cNvPicPr>
          <p:nvPr/>
        </p:nvPicPr>
        <p:blipFill>
          <a:blip r:embed="rId3"/>
          <a:srcRect/>
          <a:stretch>
            <a:fillRect/>
          </a:stretch>
        </p:blipFill>
        <p:spPr bwMode="auto">
          <a:xfrm>
            <a:off x="5516563" y="509588"/>
            <a:ext cx="6554787" cy="334010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diamond(in)">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checkerboard(across)">
                                      <p:cBhvr>
                                        <p:cTn id="18" dur="500"/>
                                        <p:tgtEl>
                                          <p:spTgt spid="6">
                                            <p:txEl>
                                              <p:pRg st="0" end="0"/>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checkerboard(across)">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88963" y="315913"/>
            <a:ext cx="10972800" cy="1143000"/>
          </a:xfrm>
        </p:spPr>
        <p:txBody>
          <a:bodyPr rtlCol="0">
            <a:noAutofit/>
          </a:bodyPr>
          <a:lstStyle/>
          <a:p>
            <a:pPr lvl="3" eaLnBrk="1" fontAlgn="auto" hangingPunct="1">
              <a:lnSpc>
                <a:spcPct val="100000"/>
              </a:lnSpc>
              <a:spcBef>
                <a:spcPts val="0"/>
              </a:spcBef>
              <a:spcAft>
                <a:spcPts val="0"/>
              </a:spcAft>
              <a:defRPr/>
            </a:pP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异步 </a:t>
            </a: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Promise</a:t>
            </a:r>
            <a:endParaRPr lang="zh-CN" altLang="en-US" sz="3600" b="1" dirty="0">
              <a:solidFill>
                <a:schemeClr val="accent1"/>
              </a:solidFill>
              <a:uFill>
                <a:solidFill>
                  <a:schemeClr val="bg1">
                    <a:lumMod val="50000"/>
                  </a:schemeClr>
                </a:solidFill>
              </a:uFill>
              <a:latin typeface="微软雅黑" pitchFamily="34" charset="-122"/>
              <a:ea typeface="微软雅黑" pitchFamily="34" charset="-122"/>
            </a:endParaRPr>
          </a:p>
        </p:txBody>
      </p:sp>
      <p:sp>
        <p:nvSpPr>
          <p:cNvPr id="9" name="右箭头 8"/>
          <p:cNvSpPr/>
          <p:nvPr/>
        </p:nvSpPr>
        <p:spPr>
          <a:xfrm>
            <a:off x="4857750" y="5072063"/>
            <a:ext cx="666750"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8" name="Picture 4"/>
          <p:cNvPicPr>
            <a:picLocks noChangeAspect="1" noChangeArrowheads="1"/>
          </p:cNvPicPr>
          <p:nvPr/>
        </p:nvPicPr>
        <p:blipFill>
          <a:blip r:embed="rId2"/>
          <a:srcRect/>
          <a:stretch>
            <a:fillRect/>
          </a:stretch>
        </p:blipFill>
        <p:spPr bwMode="auto">
          <a:xfrm>
            <a:off x="190500" y="1276350"/>
            <a:ext cx="6477000" cy="3724275"/>
          </a:xfrm>
          <a:prstGeom prst="rect">
            <a:avLst/>
          </a:prstGeom>
          <a:noFill/>
          <a:ln w="9525">
            <a:noFill/>
            <a:miter lim="800000"/>
            <a:headEnd/>
            <a:tailEnd/>
          </a:ln>
        </p:spPr>
      </p:pic>
      <p:pic>
        <p:nvPicPr>
          <p:cNvPr id="12" name="Picture 3"/>
          <p:cNvPicPr>
            <a:picLocks noChangeAspect="1" noChangeArrowheads="1"/>
          </p:cNvPicPr>
          <p:nvPr/>
        </p:nvPicPr>
        <p:blipFill>
          <a:blip r:embed="rId3"/>
          <a:srcRect/>
          <a:stretch>
            <a:fillRect/>
          </a:stretch>
        </p:blipFill>
        <p:spPr bwMode="auto">
          <a:xfrm>
            <a:off x="5708650" y="3433763"/>
            <a:ext cx="6388100" cy="3352800"/>
          </a:xfrm>
          <a:prstGeom prst="rect">
            <a:avLst/>
          </a:prstGeom>
          <a:noFill/>
          <a:ln w="9525">
            <a:noFill/>
            <a:miter lim="800000"/>
            <a:headEnd/>
            <a:tailEnd/>
          </a:ln>
        </p:spPr>
      </p:pic>
      <p:pic>
        <p:nvPicPr>
          <p:cNvPr id="29702" name="Picture 5"/>
          <p:cNvPicPr>
            <a:picLocks noChangeAspect="1" noChangeArrowheads="1"/>
          </p:cNvPicPr>
          <p:nvPr/>
        </p:nvPicPr>
        <p:blipFill>
          <a:blip r:embed="rId4"/>
          <a:srcRect/>
          <a:stretch>
            <a:fillRect/>
          </a:stretch>
        </p:blipFill>
        <p:spPr bwMode="auto">
          <a:xfrm>
            <a:off x="7048500" y="1357313"/>
            <a:ext cx="4406900" cy="165735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异步 </a:t>
            </a: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Promise</a:t>
            </a:r>
            <a:endParaRPr lang="zh-CN" altLang="en-US" sz="3600" b="1" dirty="0">
              <a:solidFill>
                <a:schemeClr val="accent1"/>
              </a:solidFill>
              <a:uFill>
                <a:solidFill>
                  <a:schemeClr val="bg1">
                    <a:lumMod val="50000"/>
                  </a:schemeClr>
                </a:solidFill>
              </a:u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2"/>
          <a:srcRect/>
          <a:stretch>
            <a:fillRect/>
          </a:stretch>
        </p:blipFill>
        <p:spPr bwMode="auto">
          <a:xfrm>
            <a:off x="4762500" y="5000625"/>
            <a:ext cx="7213600" cy="171450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95250" y="1428750"/>
            <a:ext cx="5334000" cy="3614738"/>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619750" y="1143000"/>
            <a:ext cx="6477000" cy="3495675"/>
          </a:xfrm>
          <a:prstGeom prst="rect">
            <a:avLst/>
          </a:prstGeom>
          <a:noFill/>
          <a:ln w="9525">
            <a:noFill/>
            <a:miter lim="800000"/>
            <a:headEnd/>
            <a:tailEnd/>
          </a:ln>
        </p:spPr>
      </p:pic>
      <p:sp>
        <p:nvSpPr>
          <p:cNvPr id="9" name="右箭头 8"/>
          <p:cNvSpPr/>
          <p:nvPr/>
        </p:nvSpPr>
        <p:spPr>
          <a:xfrm>
            <a:off x="5238750" y="2928938"/>
            <a:ext cx="38100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par>
                                <p:cTn id="14" presetID="8" presetClass="entr" presetSubtype="16"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diamond(in)">
                                      <p:cBhvr>
                                        <p:cTn id="16" dur="20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diamond(in)">
                                      <p:cBhvr>
                                        <p:cTn id="21"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ES7</a:t>
            </a: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的</a:t>
            </a:r>
            <a:r>
              <a:rPr lang="en-US" altLang="zh-CN" sz="3600" b="1" dirty="0" err="1">
                <a:solidFill>
                  <a:schemeClr val="accent1"/>
                </a:solidFill>
                <a:uFill>
                  <a:solidFill>
                    <a:schemeClr val="bg1">
                      <a:lumMod val="50000"/>
                    </a:schemeClr>
                  </a:solidFill>
                </a:uFill>
                <a:latin typeface="微软雅黑" pitchFamily="34" charset="-122"/>
                <a:ea typeface="微软雅黑" pitchFamily="34" charset="-122"/>
              </a:rPr>
              <a:t>async</a:t>
            </a: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和</a:t>
            </a: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await</a:t>
            </a:r>
            <a:endParaRPr lang="zh-CN" altLang="en-US" sz="3600" b="1" dirty="0">
              <a:solidFill>
                <a:schemeClr val="accent1"/>
              </a:solidFill>
              <a:uFill>
                <a:solidFill>
                  <a:schemeClr val="bg1">
                    <a:lumMod val="50000"/>
                  </a:schemeClr>
                </a:solidFill>
              </a:uFill>
              <a:latin typeface="微软雅黑" pitchFamily="34" charset="-122"/>
              <a:ea typeface="微软雅黑" pitchFamily="34" charset="-122"/>
            </a:endParaRPr>
          </a:p>
        </p:txBody>
      </p:sp>
      <p:sp>
        <p:nvSpPr>
          <p:cNvPr id="31747" name="内容占位符 2"/>
          <p:cNvSpPr>
            <a:spLocks noGrp="1"/>
          </p:cNvSpPr>
          <p:nvPr>
            <p:ph idx="1"/>
          </p:nvPr>
        </p:nvSpPr>
        <p:spPr bwMode="auto">
          <a:xfrm>
            <a:off x="0" y="1500188"/>
            <a:ext cx="11715750" cy="1714500"/>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en-US" altLang="zh-CN" sz="1800" smtClean="0">
                <a:solidFill>
                  <a:srgbClr val="404040"/>
                </a:solidFill>
                <a:latin typeface="微软雅黑" pitchFamily="34" charset="-122"/>
                <a:ea typeface="微软雅黑" pitchFamily="34" charset="-122"/>
              </a:rPr>
              <a:t>async</a:t>
            </a:r>
            <a:r>
              <a:rPr lang="zh-CN" altLang="en-US" sz="1800" smtClean="0">
                <a:solidFill>
                  <a:srgbClr val="404040"/>
                </a:solidFill>
                <a:latin typeface="微软雅黑" pitchFamily="34" charset="-122"/>
                <a:ea typeface="微软雅黑" pitchFamily="34" charset="-122"/>
              </a:rPr>
              <a:t>表示函数里有异步操作，</a:t>
            </a:r>
            <a:r>
              <a:rPr lang="en-US" altLang="zh-CN" sz="1800" smtClean="0">
                <a:solidFill>
                  <a:srgbClr val="404040"/>
                </a:solidFill>
                <a:latin typeface="微软雅黑" pitchFamily="34" charset="-122"/>
                <a:ea typeface="微软雅黑" pitchFamily="34" charset="-122"/>
              </a:rPr>
              <a:t>await</a:t>
            </a:r>
            <a:r>
              <a:rPr lang="zh-CN" altLang="en-US" sz="1800" smtClean="0">
                <a:solidFill>
                  <a:srgbClr val="404040"/>
                </a:solidFill>
                <a:latin typeface="微软雅黑" pitchFamily="34" charset="-122"/>
                <a:ea typeface="微软雅黑" pitchFamily="34" charset="-122"/>
              </a:rPr>
              <a:t>表示紧跟在后面的表达式需要等待结果。</a:t>
            </a:r>
          </a:p>
          <a:p>
            <a:pPr marL="742950" lvl="2" indent="-342900" eaLnBrk="1" hangingPunct="1"/>
            <a:r>
              <a:rPr lang="en-US" altLang="zh-CN" sz="1800" smtClean="0">
                <a:solidFill>
                  <a:srgbClr val="404040"/>
                </a:solidFill>
                <a:latin typeface="微软雅黑" pitchFamily="34" charset="-122"/>
                <a:ea typeface="微软雅黑" pitchFamily="34" charset="-122"/>
              </a:rPr>
              <a:t>async</a:t>
            </a:r>
            <a:r>
              <a:rPr lang="zh-CN" altLang="en-US" sz="1800" smtClean="0">
                <a:solidFill>
                  <a:srgbClr val="404040"/>
                </a:solidFill>
                <a:latin typeface="微软雅黑" pitchFamily="34" charset="-122"/>
                <a:ea typeface="微软雅黑" pitchFamily="34" charset="-122"/>
              </a:rPr>
              <a:t>函数返回一个 </a:t>
            </a:r>
            <a:r>
              <a:rPr lang="en-US" altLang="zh-CN" sz="1800" smtClean="0">
                <a:solidFill>
                  <a:srgbClr val="404040"/>
                </a:solidFill>
                <a:latin typeface="微软雅黑" pitchFamily="34" charset="-122"/>
                <a:ea typeface="微软雅黑" pitchFamily="34" charset="-122"/>
              </a:rPr>
              <a:t>Promise </a:t>
            </a:r>
            <a:r>
              <a:rPr lang="zh-CN" altLang="en-US" sz="1800" smtClean="0">
                <a:solidFill>
                  <a:srgbClr val="404040"/>
                </a:solidFill>
                <a:latin typeface="微软雅黑" pitchFamily="34" charset="-122"/>
                <a:ea typeface="微软雅黑" pitchFamily="34" charset="-122"/>
              </a:rPr>
              <a:t>对象。</a:t>
            </a:r>
          </a:p>
          <a:p>
            <a:pPr marL="742950" lvl="2" indent="-342900" eaLnBrk="1" hangingPunct="1"/>
            <a:r>
              <a:rPr lang="en-US" altLang="zh-CN" sz="1800" smtClean="0">
                <a:solidFill>
                  <a:srgbClr val="404040"/>
                </a:solidFill>
                <a:latin typeface="微软雅黑" pitchFamily="34" charset="-122"/>
                <a:ea typeface="微软雅黑" pitchFamily="34" charset="-122"/>
              </a:rPr>
              <a:t>async</a:t>
            </a:r>
            <a:r>
              <a:rPr lang="zh-CN" altLang="en-US" sz="1800" smtClean="0">
                <a:solidFill>
                  <a:srgbClr val="404040"/>
                </a:solidFill>
                <a:latin typeface="微软雅黑" pitchFamily="34" charset="-122"/>
                <a:ea typeface="微软雅黑" pitchFamily="34" charset="-122"/>
              </a:rPr>
              <a:t>函数内部</a:t>
            </a:r>
            <a:r>
              <a:rPr lang="en-US" altLang="zh-CN" sz="1800" smtClean="0">
                <a:solidFill>
                  <a:srgbClr val="404040"/>
                </a:solidFill>
                <a:latin typeface="微软雅黑" pitchFamily="34" charset="-122"/>
                <a:ea typeface="微软雅黑" pitchFamily="34" charset="-122"/>
              </a:rPr>
              <a:t>return</a:t>
            </a:r>
            <a:r>
              <a:rPr lang="zh-CN" altLang="en-US" sz="1800" smtClean="0">
                <a:solidFill>
                  <a:srgbClr val="404040"/>
                </a:solidFill>
                <a:latin typeface="微软雅黑" pitchFamily="34" charset="-122"/>
                <a:ea typeface="微软雅黑" pitchFamily="34" charset="-122"/>
              </a:rPr>
              <a:t>语句返回的值，会成为</a:t>
            </a:r>
            <a:r>
              <a:rPr lang="en-US" altLang="zh-CN" sz="1800" smtClean="0">
                <a:solidFill>
                  <a:srgbClr val="404040"/>
                </a:solidFill>
                <a:latin typeface="微软雅黑" pitchFamily="34" charset="-122"/>
                <a:ea typeface="微软雅黑" pitchFamily="34" charset="-122"/>
              </a:rPr>
              <a:t>then</a:t>
            </a:r>
            <a:r>
              <a:rPr lang="zh-CN" altLang="en-US" sz="1800" smtClean="0">
                <a:solidFill>
                  <a:srgbClr val="404040"/>
                </a:solidFill>
                <a:latin typeface="微软雅黑" pitchFamily="34" charset="-122"/>
                <a:ea typeface="微软雅黑" pitchFamily="34" charset="-122"/>
              </a:rPr>
              <a:t>方法回调函数的参数。</a:t>
            </a:r>
          </a:p>
        </p:txBody>
      </p:sp>
      <p:pic>
        <p:nvPicPr>
          <p:cNvPr id="1026" name="Picture 2"/>
          <p:cNvPicPr>
            <a:picLocks noChangeAspect="1" noChangeArrowheads="1"/>
          </p:cNvPicPr>
          <p:nvPr/>
        </p:nvPicPr>
        <p:blipFill>
          <a:blip r:embed="rId2"/>
          <a:srcRect/>
          <a:stretch>
            <a:fillRect/>
          </a:stretch>
        </p:blipFill>
        <p:spPr bwMode="auto">
          <a:xfrm>
            <a:off x="828675" y="3071813"/>
            <a:ext cx="9517063" cy="234950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Modules </a:t>
            </a: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模块</a:t>
            </a:r>
          </a:p>
        </p:txBody>
      </p:sp>
      <p:sp>
        <p:nvSpPr>
          <p:cNvPr id="32771" name="内容占位符 2"/>
          <p:cNvSpPr>
            <a:spLocks noGrp="1"/>
          </p:cNvSpPr>
          <p:nvPr>
            <p:ph idx="1"/>
          </p:nvPr>
        </p:nvSpPr>
        <p:spPr bwMode="auto">
          <a:xfrm>
            <a:off x="-190500" y="1266825"/>
            <a:ext cx="11906250" cy="857250"/>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lnSpc>
                <a:spcPct val="150000"/>
              </a:lnSpc>
            </a:pPr>
            <a:r>
              <a:rPr lang="zh-CN" altLang="en-US" sz="1800" smtClean="0">
                <a:solidFill>
                  <a:srgbClr val="404040"/>
                </a:solidFill>
                <a:latin typeface="微软雅黑" pitchFamily="34" charset="-122"/>
                <a:ea typeface="微软雅黑" pitchFamily="34" charset="-122"/>
              </a:rPr>
              <a:t>模块功能主要由两个命令构成：</a:t>
            </a:r>
            <a:r>
              <a:rPr lang="en-US" altLang="zh-CN" sz="1800" smtClean="0">
                <a:solidFill>
                  <a:schemeClr val="accent1"/>
                </a:solidFill>
                <a:latin typeface="微软雅黑" pitchFamily="34" charset="-122"/>
                <a:ea typeface="微软雅黑" pitchFamily="34" charset="-122"/>
              </a:rPr>
              <a:t>export</a:t>
            </a:r>
            <a:r>
              <a:rPr lang="zh-CN" altLang="en-US" sz="1800" smtClean="0">
                <a:solidFill>
                  <a:srgbClr val="404040"/>
                </a:solidFill>
                <a:latin typeface="微软雅黑" pitchFamily="34" charset="-122"/>
                <a:ea typeface="微软雅黑" pitchFamily="34" charset="-122"/>
              </a:rPr>
              <a:t>和</a:t>
            </a:r>
            <a:r>
              <a:rPr lang="en-US" altLang="zh-CN" sz="1800" smtClean="0">
                <a:solidFill>
                  <a:schemeClr val="accent1"/>
                </a:solidFill>
                <a:latin typeface="微软雅黑" pitchFamily="34" charset="-122"/>
                <a:ea typeface="微软雅黑" pitchFamily="34" charset="-122"/>
              </a:rPr>
              <a:t>import</a:t>
            </a:r>
            <a:r>
              <a:rPr lang="zh-CN" altLang="en-US" sz="1800" smtClean="0">
                <a:solidFill>
                  <a:srgbClr val="404040"/>
                </a:solidFill>
                <a:latin typeface="微软雅黑" pitchFamily="34" charset="-122"/>
                <a:ea typeface="微软雅黑" pitchFamily="34" charset="-122"/>
              </a:rPr>
              <a:t>。</a:t>
            </a:r>
            <a:r>
              <a:rPr lang="en-US" altLang="zh-CN" sz="1800" smtClean="0">
                <a:solidFill>
                  <a:srgbClr val="404040"/>
                </a:solidFill>
                <a:latin typeface="微软雅黑" pitchFamily="34" charset="-122"/>
                <a:ea typeface="微软雅黑" pitchFamily="34" charset="-122"/>
              </a:rPr>
              <a:t>export</a:t>
            </a:r>
            <a:r>
              <a:rPr lang="zh-CN" altLang="en-US" sz="1800" smtClean="0">
                <a:solidFill>
                  <a:srgbClr val="404040"/>
                </a:solidFill>
                <a:latin typeface="微软雅黑" pitchFamily="34" charset="-122"/>
                <a:ea typeface="微软雅黑" pitchFamily="34" charset="-122"/>
              </a:rPr>
              <a:t>命令用于规定模块的对外接口，</a:t>
            </a:r>
            <a:r>
              <a:rPr lang="en-US" altLang="zh-CN" sz="1800" smtClean="0">
                <a:solidFill>
                  <a:srgbClr val="404040"/>
                </a:solidFill>
                <a:latin typeface="微软雅黑" pitchFamily="34" charset="-122"/>
                <a:ea typeface="微软雅黑" pitchFamily="34" charset="-122"/>
              </a:rPr>
              <a:t>import</a:t>
            </a:r>
            <a:r>
              <a:rPr lang="zh-CN" altLang="en-US" sz="1800" smtClean="0">
                <a:solidFill>
                  <a:srgbClr val="404040"/>
                </a:solidFill>
                <a:latin typeface="微软雅黑" pitchFamily="34" charset="-122"/>
                <a:ea typeface="微软雅黑" pitchFamily="34" charset="-122"/>
              </a:rPr>
              <a:t>命令用于输入其他模块提供的功能。</a:t>
            </a:r>
          </a:p>
        </p:txBody>
      </p:sp>
      <p:pic>
        <p:nvPicPr>
          <p:cNvPr id="5122" name="Picture 2"/>
          <p:cNvPicPr>
            <a:picLocks noChangeAspect="1" noChangeArrowheads="1"/>
          </p:cNvPicPr>
          <p:nvPr/>
        </p:nvPicPr>
        <p:blipFill>
          <a:blip r:embed="rId2"/>
          <a:srcRect/>
          <a:stretch>
            <a:fillRect/>
          </a:stretch>
        </p:blipFill>
        <p:spPr bwMode="auto">
          <a:xfrm>
            <a:off x="635000" y="2300288"/>
            <a:ext cx="6096000" cy="2009775"/>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4029075" y="4910138"/>
            <a:ext cx="7667625" cy="1752600"/>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646113" y="4278313"/>
            <a:ext cx="9529762" cy="476250"/>
          </a:xfrm>
          <a:prstGeom prst="rect">
            <a:avLst/>
          </a:prstGeom>
          <a:noFill/>
          <a:ln w="9525">
            <a:noFill/>
            <a:miter lim="800000"/>
            <a:headEnd/>
            <a:tailEnd/>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ppt_x"/>
                                          </p:val>
                                        </p:tav>
                                        <p:tav tm="100000">
                                          <p:val>
                                            <p:strVal val="#ppt_x"/>
                                          </p:val>
                                        </p:tav>
                                      </p:tavLst>
                                    </p:anim>
                                    <p:anim calcmode="lin" valueType="num">
                                      <p:cBhvr additive="base">
                                        <p:cTn id="14"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box(in)">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713" y="1804988"/>
            <a:ext cx="9172575" cy="334486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3244850"/>
            <a:ext cx="9202737" cy="2936875"/>
          </a:xfrm>
          <a:prstGeom prst="rect">
            <a:avLst/>
          </a:prstGeom>
          <a:noFill/>
        </p:spPr>
        <p:txBody>
          <a:bodyPr>
            <a:spAutoFit/>
          </a:bodyPr>
          <a:lstStyle/>
          <a:p>
            <a:pPr algn="ctr" fontAlgn="auto">
              <a:lnSpc>
                <a:spcPct val="110000"/>
              </a:lnSpc>
              <a:spcBef>
                <a:spcPts val="0"/>
              </a:spcBef>
              <a:spcAft>
                <a:spcPts val="0"/>
              </a:spcAft>
              <a:defRPr/>
            </a:pPr>
            <a:r>
              <a:rPr lang="en-US" altLang="zh-CN" sz="4800" spc="300" dirty="0">
                <a:solidFill>
                  <a:schemeClr val="bg1"/>
                </a:solidFill>
                <a:latin typeface="微软雅黑" pitchFamily="34" charset="-122"/>
                <a:ea typeface="微软雅黑" pitchFamily="34" charset="-122"/>
                <a:cs typeface="+mn-ea"/>
                <a:sym typeface="Calibri" panose="020F0502020204030204" pitchFamily="34" charset="0"/>
              </a:rPr>
              <a:t>ES6</a:t>
            </a:r>
            <a:r>
              <a:rPr lang="zh-CN" altLang="en-US" sz="4800" spc="300" dirty="0">
                <a:solidFill>
                  <a:schemeClr val="bg1"/>
                </a:solidFill>
                <a:latin typeface="微软雅黑" pitchFamily="34" charset="-122"/>
                <a:ea typeface="微软雅黑" pitchFamily="34" charset="-122"/>
                <a:cs typeface="+mn-ea"/>
                <a:sym typeface="Calibri" panose="020F0502020204030204" pitchFamily="34" charset="0"/>
              </a:rPr>
              <a:t>实战</a:t>
            </a: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矩形 12"/>
          <p:cNvSpPr/>
          <p:nvPr/>
        </p:nvSpPr>
        <p:spPr>
          <a:xfrm>
            <a:off x="1509713" y="4268788"/>
            <a:ext cx="9202737" cy="311150"/>
          </a:xfrm>
          <a:prstGeom prst="rect">
            <a:avLst/>
          </a:prstGeom>
        </p:spPr>
        <p:txBody>
          <a:bodyPr>
            <a:spAutoFit/>
          </a:bodyPr>
          <a:lstStyle/>
          <a:p>
            <a:pPr algn="ct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目前大热的前端框架</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react</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如何使用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提高生产力，减少代码量？</a:t>
            </a: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2132013"/>
            <a:ext cx="9202737" cy="1057275"/>
          </a:xfrm>
          <a:prstGeom prst="rect">
            <a:avLst/>
          </a:prstGeom>
          <a:noFill/>
        </p:spPr>
        <p:txBody>
          <a:bodyPr>
            <a:spAutoFit/>
          </a:bodyPr>
          <a:lstStyle/>
          <a:p>
            <a:pPr algn="ctr" fontAlgn="auto">
              <a:lnSpc>
                <a:spcPct val="110000"/>
              </a:lnSpc>
              <a:spcBef>
                <a:spcPts val="0"/>
              </a:spcBef>
              <a:spcAft>
                <a:spcPts val="0"/>
              </a:spcAft>
              <a:defRPr/>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03</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525" y="3181350"/>
            <a:ext cx="43545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React</a:t>
            </a: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环境搭建</a:t>
            </a:r>
          </a:p>
        </p:txBody>
      </p:sp>
      <p:sp>
        <p:nvSpPr>
          <p:cNvPr id="3" name="内容占位符 2"/>
          <p:cNvSpPr>
            <a:spLocks noGrp="1"/>
          </p:cNvSpPr>
          <p:nvPr>
            <p:ph idx="1"/>
          </p:nvPr>
        </p:nvSpPr>
        <p:spPr bwMode="auto">
          <a:xfrm>
            <a:off x="0" y="1350963"/>
            <a:ext cx="11906250" cy="1071562"/>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r>
              <a:rPr lang="zh-CN" altLang="en-US" sz="1800" smtClean="0">
                <a:solidFill>
                  <a:srgbClr val="404040"/>
                </a:solidFill>
                <a:latin typeface="微软雅黑" pitchFamily="34" charset="-122"/>
                <a:ea typeface="微软雅黑" pitchFamily="34" charset="-122"/>
              </a:rPr>
              <a:t>安装新版本</a:t>
            </a:r>
            <a:r>
              <a:rPr lang="en-US" altLang="zh-CN" sz="1800" smtClean="0">
                <a:solidFill>
                  <a:srgbClr val="404040"/>
                </a:solidFill>
                <a:latin typeface="微软雅黑" pitchFamily="34" charset="-122"/>
                <a:ea typeface="微软雅黑" pitchFamily="34" charset="-122"/>
              </a:rPr>
              <a:t>node.js</a:t>
            </a:r>
          </a:p>
          <a:p>
            <a:pPr marL="1200150" lvl="3" indent="-342900" eaLnBrk="1" hangingPunct="1">
              <a:buFont typeface="Wingdings" pitchFamily="2" charset="2"/>
              <a:buChar char="Ø"/>
            </a:pPr>
            <a:r>
              <a:rPr lang="en-US" altLang="zh-CN" sz="1400" smtClean="0">
                <a:solidFill>
                  <a:srgbClr val="404040"/>
                </a:solidFill>
                <a:latin typeface="微软雅黑" pitchFamily="34" charset="-122"/>
                <a:ea typeface="微软雅黑" pitchFamily="34" charset="-122"/>
                <a:hlinkClick r:id="rId2"/>
              </a:rPr>
              <a:t>https://nodejs.org/en/</a:t>
            </a:r>
            <a:r>
              <a:rPr lang="en-US" altLang="zh-CN" sz="1400" smtClean="0">
                <a:solidFill>
                  <a:srgbClr val="404040"/>
                </a:solidFill>
                <a:latin typeface="微软雅黑" pitchFamily="34" charset="-122"/>
                <a:ea typeface="微软雅黑" pitchFamily="34" charset="-122"/>
              </a:rPr>
              <a:t> </a:t>
            </a:r>
            <a:r>
              <a:rPr lang="zh-CN" altLang="en-US" sz="1400" smtClean="0">
                <a:solidFill>
                  <a:srgbClr val="404040"/>
                </a:solidFill>
                <a:latin typeface="微软雅黑" pitchFamily="34" charset="-122"/>
                <a:ea typeface="微软雅黑" pitchFamily="34" charset="-122"/>
              </a:rPr>
              <a:t>下载安装</a:t>
            </a:r>
            <a:endParaRPr lang="en-US" altLang="zh-CN" sz="1400" smtClean="0">
              <a:solidFill>
                <a:srgbClr val="404040"/>
              </a:solidFill>
              <a:latin typeface="微软雅黑" pitchFamily="34" charset="-122"/>
              <a:ea typeface="微软雅黑" pitchFamily="34" charset="-122"/>
            </a:endParaRPr>
          </a:p>
          <a:p>
            <a:pPr marL="1200150" lvl="3" indent="-342900" eaLnBrk="1" hangingPunct="1">
              <a:buFont typeface="Wingdings" pitchFamily="2" charset="2"/>
              <a:buChar char="Ø"/>
            </a:pPr>
            <a:r>
              <a:rPr lang="zh-CN" altLang="en-US" sz="1400" smtClean="0">
                <a:solidFill>
                  <a:srgbClr val="404040"/>
                </a:solidFill>
                <a:latin typeface="微软雅黑" pitchFamily="34" charset="-122"/>
                <a:ea typeface="微软雅黑" pitchFamily="34" charset="-122"/>
              </a:rPr>
              <a:t>命令行输入</a:t>
            </a:r>
            <a:r>
              <a:rPr lang="en-US" altLang="zh-CN" sz="1400" smtClean="0">
                <a:solidFill>
                  <a:srgbClr val="404040"/>
                </a:solidFill>
                <a:latin typeface="微软雅黑" pitchFamily="34" charset="-122"/>
                <a:ea typeface="微软雅黑" pitchFamily="34" charset="-122"/>
              </a:rPr>
              <a:t>node –v</a:t>
            </a:r>
            <a:r>
              <a:rPr lang="zh-CN" altLang="en-US" sz="1400" smtClean="0">
                <a:solidFill>
                  <a:srgbClr val="404040"/>
                </a:solidFill>
                <a:latin typeface="微软雅黑" pitchFamily="34" charset="-122"/>
                <a:ea typeface="微软雅黑" pitchFamily="34" charset="-122"/>
              </a:rPr>
              <a:t>和</a:t>
            </a:r>
            <a:r>
              <a:rPr lang="en-US" altLang="zh-CN" sz="1400" smtClean="0">
                <a:solidFill>
                  <a:srgbClr val="404040"/>
                </a:solidFill>
                <a:latin typeface="微软雅黑" pitchFamily="34" charset="-122"/>
                <a:ea typeface="微软雅黑" pitchFamily="34" charset="-122"/>
              </a:rPr>
              <a:t>npm –v</a:t>
            </a:r>
            <a:r>
              <a:rPr lang="zh-CN" altLang="en-US" sz="1400" smtClean="0">
                <a:solidFill>
                  <a:srgbClr val="404040"/>
                </a:solidFill>
                <a:latin typeface="微软雅黑" pitchFamily="34" charset="-122"/>
                <a:ea typeface="微软雅黑" pitchFamily="34" charset="-122"/>
              </a:rPr>
              <a:t>查看是否成功安装</a:t>
            </a:r>
            <a:endParaRPr lang="en-US" altLang="zh-CN" sz="1400" smtClean="0">
              <a:solidFill>
                <a:srgbClr val="404040"/>
              </a:solidFill>
              <a:latin typeface="微软雅黑" pitchFamily="34" charset="-122"/>
              <a:ea typeface="微软雅黑" pitchFamily="34" charset="-122"/>
            </a:endParaRPr>
          </a:p>
          <a:p>
            <a:pPr marL="1200150" lvl="3" indent="-342900" eaLnBrk="1" hangingPunct="1">
              <a:buFont typeface="Arial" charset="0"/>
              <a:buNone/>
            </a:pPr>
            <a:endParaRPr lang="en-US" altLang="zh-CN" sz="1400" smtClean="0">
              <a:solidFill>
                <a:srgbClr val="404040"/>
              </a:solidFill>
              <a:latin typeface="微软雅黑" pitchFamily="34" charset="-122"/>
              <a:ea typeface="微软雅黑" pitchFamily="34" charset="-122"/>
            </a:endParaRPr>
          </a:p>
        </p:txBody>
      </p:sp>
      <p:pic>
        <p:nvPicPr>
          <p:cNvPr id="7" name="Picture 2"/>
          <p:cNvPicPr>
            <a:picLocks noChangeAspect="1" noChangeArrowheads="1"/>
          </p:cNvPicPr>
          <p:nvPr/>
        </p:nvPicPr>
        <p:blipFill>
          <a:blip r:embed="rId3"/>
          <a:srcRect/>
          <a:stretch>
            <a:fillRect/>
          </a:stretch>
        </p:blipFill>
        <p:spPr bwMode="auto">
          <a:xfrm>
            <a:off x="9059863" y="1169988"/>
            <a:ext cx="2819400" cy="1133475"/>
          </a:xfrm>
          <a:prstGeom prst="rect">
            <a:avLst/>
          </a:prstGeom>
          <a:noFill/>
          <a:ln w="9525">
            <a:noFill/>
            <a:miter lim="800000"/>
            <a:headEnd/>
            <a:tailEnd/>
          </a:ln>
        </p:spPr>
      </p:pic>
      <p:sp>
        <p:nvSpPr>
          <p:cNvPr id="8" name="右箭头 7"/>
          <p:cNvSpPr/>
          <p:nvPr/>
        </p:nvSpPr>
        <p:spPr>
          <a:xfrm>
            <a:off x="7440613" y="1930400"/>
            <a:ext cx="285750"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8" name="Picture 4"/>
          <p:cNvPicPr>
            <a:picLocks noChangeAspect="1" noChangeArrowheads="1"/>
          </p:cNvPicPr>
          <p:nvPr/>
        </p:nvPicPr>
        <p:blipFill>
          <a:blip r:embed="rId4"/>
          <a:srcRect/>
          <a:stretch>
            <a:fillRect/>
          </a:stretch>
        </p:blipFill>
        <p:spPr bwMode="auto">
          <a:xfrm>
            <a:off x="6254750" y="2668588"/>
            <a:ext cx="5715000" cy="1000125"/>
          </a:xfrm>
          <a:prstGeom prst="rect">
            <a:avLst/>
          </a:prstGeom>
          <a:noFill/>
          <a:ln w="9525">
            <a:noFill/>
            <a:miter lim="800000"/>
            <a:headEnd/>
            <a:tailEnd/>
          </a:ln>
        </p:spPr>
      </p:pic>
      <p:sp>
        <p:nvSpPr>
          <p:cNvPr id="11" name="右箭头 10"/>
          <p:cNvSpPr/>
          <p:nvPr/>
        </p:nvSpPr>
        <p:spPr>
          <a:xfrm>
            <a:off x="5819775" y="3073400"/>
            <a:ext cx="190500"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3" name="Picture 9"/>
          <p:cNvPicPr>
            <a:picLocks noChangeAspect="1" noChangeArrowheads="1"/>
          </p:cNvPicPr>
          <p:nvPr/>
        </p:nvPicPr>
        <p:blipFill>
          <a:blip r:embed="rId5"/>
          <a:srcRect/>
          <a:stretch>
            <a:fillRect/>
          </a:stretch>
        </p:blipFill>
        <p:spPr bwMode="auto">
          <a:xfrm>
            <a:off x="5638800" y="4033838"/>
            <a:ext cx="6299200" cy="962025"/>
          </a:xfrm>
          <a:prstGeom prst="rect">
            <a:avLst/>
          </a:prstGeom>
          <a:noFill/>
          <a:ln w="9525">
            <a:noFill/>
            <a:miter lim="800000"/>
            <a:headEnd/>
            <a:tailEnd/>
          </a:ln>
        </p:spPr>
      </p:pic>
      <p:sp>
        <p:nvSpPr>
          <p:cNvPr id="17" name="右箭头 16"/>
          <p:cNvSpPr/>
          <p:nvPr/>
        </p:nvSpPr>
        <p:spPr>
          <a:xfrm>
            <a:off x="5259388" y="4484688"/>
            <a:ext cx="190500" cy="71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5" name="Picture 11"/>
          <p:cNvPicPr>
            <a:picLocks noChangeAspect="1" noChangeArrowheads="1"/>
          </p:cNvPicPr>
          <p:nvPr/>
        </p:nvPicPr>
        <p:blipFill>
          <a:blip r:embed="rId6"/>
          <a:srcRect/>
          <a:stretch>
            <a:fillRect/>
          </a:stretch>
        </p:blipFill>
        <p:spPr bwMode="auto">
          <a:xfrm>
            <a:off x="6434138" y="5405438"/>
            <a:ext cx="5461000" cy="838200"/>
          </a:xfrm>
          <a:prstGeom prst="rect">
            <a:avLst/>
          </a:prstGeom>
          <a:noFill/>
          <a:ln w="9525">
            <a:noFill/>
            <a:miter lim="800000"/>
            <a:headEnd/>
            <a:tailEnd/>
          </a:ln>
        </p:spPr>
      </p:pic>
      <p:sp>
        <p:nvSpPr>
          <p:cNvPr id="20" name="右箭头 19"/>
          <p:cNvSpPr/>
          <p:nvPr/>
        </p:nvSpPr>
        <p:spPr>
          <a:xfrm>
            <a:off x="5538788" y="5711825"/>
            <a:ext cx="190500"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内容占位符 2"/>
          <p:cNvSpPr txBox="1">
            <a:spLocks/>
          </p:cNvSpPr>
          <p:nvPr/>
        </p:nvSpPr>
        <p:spPr bwMode="auto">
          <a:xfrm>
            <a:off x="0" y="3638550"/>
            <a:ext cx="11906250" cy="928688"/>
          </a:xfrm>
          <a:prstGeom prst="rect">
            <a:avLst/>
          </a:prstGeom>
          <a:noFill/>
          <a:ln w="9525">
            <a:noFill/>
            <a:miter lim="800000"/>
            <a:headEnd/>
            <a:tailEnd/>
          </a:ln>
        </p:spPr>
        <p:txBody>
          <a:bodyPr/>
          <a:lstStyle/>
          <a:p>
            <a:pPr marL="742950" lvl="2" indent="-342900">
              <a:spcBef>
                <a:spcPct val="20000"/>
              </a:spcBef>
              <a:buFont typeface="Arial" charset="0"/>
              <a:buChar char="•"/>
            </a:pPr>
            <a:r>
              <a:rPr lang="zh-CN" altLang="en-US">
                <a:solidFill>
                  <a:srgbClr val="404040"/>
                </a:solidFill>
                <a:latin typeface="微软雅黑" pitchFamily="34" charset="-122"/>
                <a:ea typeface="微软雅黑" pitchFamily="34" charset="-122"/>
              </a:rPr>
              <a:t>初始化项目，并安装依赖</a:t>
            </a:r>
            <a:r>
              <a:rPr lang="en-US" altLang="zh-CN">
                <a:latin typeface="Calibri" pitchFamily="34" charset="0"/>
              </a:rPr>
              <a:t>	</a:t>
            </a:r>
          </a:p>
          <a:p>
            <a:pPr marL="1200150" lvl="3" indent="-342900">
              <a:spcBef>
                <a:spcPct val="20000"/>
              </a:spcBef>
              <a:buFont typeface="Wingdings" pitchFamily="2" charset="2"/>
              <a:buChar char="Ø"/>
            </a:pPr>
            <a:r>
              <a:rPr lang="zh-CN" altLang="en-US" sz="1500">
                <a:solidFill>
                  <a:srgbClr val="404040"/>
                </a:solidFill>
                <a:latin typeface="微软雅黑" pitchFamily="34" charset="-122"/>
                <a:ea typeface="微软雅黑" pitchFamily="34" charset="-122"/>
              </a:rPr>
              <a:t>选择合适目录，比如桌面，命令行输入</a:t>
            </a:r>
            <a:r>
              <a:rPr lang="en-US" altLang="zh-CN" sz="1500">
                <a:solidFill>
                  <a:srgbClr val="404040"/>
                </a:solidFill>
                <a:latin typeface="微软雅黑" pitchFamily="34" charset="-122"/>
                <a:ea typeface="微软雅黑" pitchFamily="34" charset="-122"/>
              </a:rPr>
              <a:t>cd Desktop</a:t>
            </a:r>
          </a:p>
          <a:p>
            <a:pPr marL="1200150" lvl="3" indent="-342900">
              <a:spcBef>
                <a:spcPct val="20000"/>
              </a:spcBef>
              <a:buFont typeface="Wingdings" pitchFamily="2" charset="2"/>
              <a:buChar char="Ø"/>
            </a:pPr>
            <a:r>
              <a:rPr lang="zh-CN" altLang="en-US" sz="1500">
                <a:solidFill>
                  <a:srgbClr val="404040"/>
                </a:solidFill>
                <a:latin typeface="微软雅黑" pitchFamily="34" charset="-122"/>
                <a:ea typeface="微软雅黑" pitchFamily="34" charset="-122"/>
              </a:rPr>
              <a:t>命令行输入</a:t>
            </a:r>
            <a:r>
              <a:rPr lang="en-US" altLang="en-US" sz="1500">
                <a:solidFill>
                  <a:srgbClr val="404040"/>
                </a:solidFill>
                <a:latin typeface="微软雅黑" pitchFamily="34" charset="-122"/>
                <a:ea typeface="微软雅黑" pitchFamily="34" charset="-122"/>
              </a:rPr>
              <a:t>create-react-app hello-world</a:t>
            </a:r>
            <a:endParaRPr lang="en-US" altLang="zh-CN" sz="1500">
              <a:solidFill>
                <a:srgbClr val="404040"/>
              </a:solidFill>
              <a:latin typeface="微软雅黑" pitchFamily="34" charset="-122"/>
              <a:ea typeface="微软雅黑" pitchFamily="34" charset="-122"/>
            </a:endParaRPr>
          </a:p>
          <a:p>
            <a:pPr marL="742950" lvl="2" indent="-342900">
              <a:spcBef>
                <a:spcPct val="20000"/>
              </a:spcBef>
              <a:buFont typeface="Arial" charset="0"/>
              <a:buNone/>
            </a:pPr>
            <a:endParaRPr lang="en-US" altLang="zh-CN">
              <a:latin typeface="Calibri" pitchFamily="34" charset="0"/>
            </a:endParaRPr>
          </a:p>
          <a:p>
            <a:pPr marL="1200150" lvl="3" indent="-342900">
              <a:spcBef>
                <a:spcPct val="20000"/>
              </a:spcBef>
              <a:buFont typeface="Arial" charset="0"/>
              <a:buNone/>
            </a:pPr>
            <a:endParaRPr lang="en-US" altLang="zh-CN" sz="1400">
              <a:solidFill>
                <a:srgbClr val="404040"/>
              </a:solidFill>
              <a:latin typeface="微软雅黑" pitchFamily="34" charset="-122"/>
              <a:ea typeface="微软雅黑" pitchFamily="34" charset="-122"/>
            </a:endParaRPr>
          </a:p>
        </p:txBody>
      </p:sp>
      <p:sp>
        <p:nvSpPr>
          <p:cNvPr id="13" name="内容占位符 2"/>
          <p:cNvSpPr txBox="1">
            <a:spLocks/>
          </p:cNvSpPr>
          <p:nvPr/>
        </p:nvSpPr>
        <p:spPr bwMode="auto">
          <a:xfrm>
            <a:off x="0" y="2571750"/>
            <a:ext cx="11906250" cy="928688"/>
          </a:xfrm>
          <a:prstGeom prst="rect">
            <a:avLst/>
          </a:prstGeom>
          <a:noFill/>
          <a:ln w="9525">
            <a:noFill/>
            <a:miter lim="800000"/>
            <a:headEnd/>
            <a:tailEnd/>
          </a:ln>
        </p:spPr>
        <p:txBody>
          <a:bodyPr/>
          <a:lstStyle/>
          <a:p>
            <a:pPr marL="742950" lvl="2" indent="-342900">
              <a:spcBef>
                <a:spcPct val="20000"/>
              </a:spcBef>
              <a:buFont typeface="Arial" charset="0"/>
              <a:buChar char="•"/>
            </a:pPr>
            <a:r>
              <a:rPr lang="zh-CN" altLang="en-US">
                <a:solidFill>
                  <a:srgbClr val="404040"/>
                </a:solidFill>
                <a:latin typeface="微软雅黑" pitchFamily="34" charset="-122"/>
                <a:ea typeface="微软雅黑" pitchFamily="34" charset="-122"/>
              </a:rPr>
              <a:t>安装</a:t>
            </a:r>
            <a:r>
              <a:rPr lang="en-US" altLang="en-US">
                <a:solidFill>
                  <a:srgbClr val="404040"/>
                </a:solidFill>
                <a:latin typeface="微软雅黑" pitchFamily="34" charset="-122"/>
                <a:ea typeface="微软雅黑" pitchFamily="34" charset="-122"/>
              </a:rPr>
              <a:t>create-react-app</a:t>
            </a:r>
          </a:p>
          <a:p>
            <a:pPr marL="1200150" lvl="3" indent="-342900">
              <a:spcBef>
                <a:spcPct val="20000"/>
              </a:spcBef>
              <a:buFont typeface="Wingdings" pitchFamily="2" charset="2"/>
              <a:buChar char="Ø"/>
            </a:pPr>
            <a:r>
              <a:rPr lang="zh-CN" altLang="en-US" sz="1400">
                <a:solidFill>
                  <a:srgbClr val="404040"/>
                </a:solidFill>
                <a:latin typeface="微软雅黑" pitchFamily="34" charset="-122"/>
                <a:ea typeface="微软雅黑" pitchFamily="34" charset="-122"/>
              </a:rPr>
              <a:t>命令行</a:t>
            </a:r>
            <a:r>
              <a:rPr lang="en-US" altLang="en-US" sz="1400">
                <a:solidFill>
                  <a:srgbClr val="404040"/>
                </a:solidFill>
                <a:latin typeface="微软雅黑" pitchFamily="34" charset="-122"/>
                <a:ea typeface="微软雅黑" pitchFamily="34" charset="-122"/>
              </a:rPr>
              <a:t>npm install -g create-react-app</a:t>
            </a:r>
          </a:p>
        </p:txBody>
      </p:sp>
      <p:sp>
        <p:nvSpPr>
          <p:cNvPr id="14" name="内容占位符 2"/>
          <p:cNvSpPr txBox="1">
            <a:spLocks/>
          </p:cNvSpPr>
          <p:nvPr/>
        </p:nvSpPr>
        <p:spPr bwMode="auto">
          <a:xfrm>
            <a:off x="0" y="5143500"/>
            <a:ext cx="11906250" cy="2143125"/>
          </a:xfrm>
          <a:prstGeom prst="rect">
            <a:avLst/>
          </a:prstGeom>
          <a:noFill/>
          <a:ln w="9525">
            <a:noFill/>
            <a:miter lim="800000"/>
            <a:headEnd/>
            <a:tailEnd/>
          </a:ln>
        </p:spPr>
        <p:txBody>
          <a:bodyPr/>
          <a:lstStyle/>
          <a:p>
            <a:pPr marL="742950" lvl="2" indent="-342900">
              <a:spcBef>
                <a:spcPct val="20000"/>
              </a:spcBef>
              <a:buFont typeface="Arial" charset="0"/>
              <a:buChar char="•"/>
            </a:pPr>
            <a:r>
              <a:rPr lang="zh-CN" altLang="en-US">
                <a:solidFill>
                  <a:srgbClr val="404040"/>
                </a:solidFill>
                <a:latin typeface="微软雅黑" pitchFamily="34" charset="-122"/>
                <a:ea typeface="微软雅黑" pitchFamily="34" charset="-122"/>
              </a:rPr>
              <a:t>启动项目</a:t>
            </a:r>
            <a:endParaRPr lang="en-US" altLang="zh-CN">
              <a:solidFill>
                <a:srgbClr val="404040"/>
              </a:solidFill>
              <a:latin typeface="微软雅黑" pitchFamily="34" charset="-122"/>
              <a:ea typeface="微软雅黑" pitchFamily="34" charset="-122"/>
            </a:endParaRPr>
          </a:p>
          <a:p>
            <a:pPr marL="1200150" lvl="3" indent="-342900">
              <a:spcBef>
                <a:spcPct val="20000"/>
              </a:spcBef>
              <a:buFont typeface="Wingdings" pitchFamily="2" charset="2"/>
              <a:buChar char="Ø"/>
            </a:pPr>
            <a:r>
              <a:rPr lang="zh-CN" altLang="en-US" sz="1500">
                <a:solidFill>
                  <a:srgbClr val="404040"/>
                </a:solidFill>
                <a:latin typeface="微软雅黑" pitchFamily="34" charset="-122"/>
                <a:ea typeface="微软雅黑" pitchFamily="34" charset="-122"/>
              </a:rPr>
              <a:t>命令行</a:t>
            </a:r>
            <a:r>
              <a:rPr lang="en-US" altLang="en-US" sz="1500">
                <a:solidFill>
                  <a:srgbClr val="404040"/>
                </a:solidFill>
                <a:latin typeface="微软雅黑" pitchFamily="34" charset="-122"/>
                <a:ea typeface="微软雅黑" pitchFamily="34" charset="-122"/>
              </a:rPr>
              <a:t>cd hello-world</a:t>
            </a:r>
          </a:p>
          <a:p>
            <a:pPr marL="1200150" lvl="3" indent="-342900">
              <a:spcBef>
                <a:spcPct val="20000"/>
              </a:spcBef>
              <a:buFont typeface="Wingdings" pitchFamily="2" charset="2"/>
              <a:buChar char="Ø"/>
            </a:pPr>
            <a:r>
              <a:rPr lang="zh-CN" altLang="en-US" sz="1500">
                <a:solidFill>
                  <a:srgbClr val="404040"/>
                </a:solidFill>
                <a:latin typeface="微软雅黑" pitchFamily="34" charset="-122"/>
                <a:ea typeface="微软雅黑" pitchFamily="34" charset="-122"/>
              </a:rPr>
              <a:t>命令行</a:t>
            </a:r>
            <a:r>
              <a:rPr lang="en-US" altLang="en-US" sz="1500">
                <a:solidFill>
                  <a:srgbClr val="404040"/>
                </a:solidFill>
                <a:latin typeface="微软雅黑" pitchFamily="34" charset="-122"/>
                <a:ea typeface="微软雅黑" pitchFamily="34" charset="-122"/>
              </a:rPr>
              <a:t>npm start</a:t>
            </a:r>
          </a:p>
          <a:p>
            <a:pPr marL="1200150" lvl="3" indent="-342900">
              <a:spcBef>
                <a:spcPct val="20000"/>
              </a:spcBef>
              <a:buFont typeface="Wingdings" pitchFamily="2" charset="2"/>
              <a:buChar char="Ø"/>
            </a:pPr>
            <a:r>
              <a:rPr lang="en-US" altLang="zh-CN" sz="1500">
                <a:solidFill>
                  <a:srgbClr val="404040"/>
                </a:solidFill>
                <a:latin typeface="微软雅黑" pitchFamily="34" charset="-122"/>
                <a:ea typeface="微软雅黑" pitchFamily="34" charset="-122"/>
              </a:rPr>
              <a:t>http://localhost:3000</a:t>
            </a:r>
          </a:p>
          <a:p>
            <a:pPr marL="742950" lvl="2" indent="-342900">
              <a:spcBef>
                <a:spcPct val="20000"/>
              </a:spcBef>
              <a:buFont typeface="Arial" charset="0"/>
              <a:buNone/>
            </a:pPr>
            <a:endParaRPr lang="en-US" altLang="zh-CN">
              <a:latin typeface="Calibri" pitchFamily="34" charset="0"/>
            </a:endParaRPr>
          </a:p>
          <a:p>
            <a:pPr marL="1200150" lvl="3" indent="-342900">
              <a:spcBef>
                <a:spcPct val="20000"/>
              </a:spcBef>
              <a:buFont typeface="Arial" charset="0"/>
              <a:buNone/>
            </a:pPr>
            <a:endParaRPr lang="en-US" altLang="zh-CN" sz="1400">
              <a:solidFill>
                <a:srgbClr val="404040"/>
              </a:solidFill>
              <a:latin typeface="微软雅黑" pitchFamily="34" charset="-122"/>
              <a:ea typeface="微软雅黑" pitchFamily="34" charset="-122"/>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anim calcmode="lin" valueType="num">
                                      <p:cBhvr additive="base">
                                        <p:cTn id="41" dur="500" fill="hold"/>
                                        <p:tgtEl>
                                          <p:spTgt spid="1028"/>
                                        </p:tgtEl>
                                        <p:attrNameLst>
                                          <p:attrName>ppt_x</p:attrName>
                                        </p:attrNameLst>
                                      </p:cBhvr>
                                      <p:tavLst>
                                        <p:tav tm="0">
                                          <p:val>
                                            <p:strVal val="#ppt_x"/>
                                          </p:val>
                                        </p:tav>
                                        <p:tav tm="100000">
                                          <p:val>
                                            <p:strVal val="#ppt_x"/>
                                          </p:val>
                                        </p:tav>
                                      </p:tavLst>
                                    </p:anim>
                                    <p:anim calcmode="lin" valueType="num">
                                      <p:cBhvr additive="base">
                                        <p:cTn id="4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33"/>
                                        </p:tgtEl>
                                        <p:attrNameLst>
                                          <p:attrName>style.visibility</p:attrName>
                                        </p:attrNameLst>
                                      </p:cBhvr>
                                      <p:to>
                                        <p:strVal val="visible"/>
                                      </p:to>
                                    </p:set>
                                    <p:anim calcmode="lin" valueType="num">
                                      <p:cBhvr additive="base">
                                        <p:cTn id="53" dur="500" fill="hold"/>
                                        <p:tgtEl>
                                          <p:spTgt spid="1033"/>
                                        </p:tgtEl>
                                        <p:attrNameLst>
                                          <p:attrName>ppt_x</p:attrName>
                                        </p:attrNameLst>
                                      </p:cBhvr>
                                      <p:tavLst>
                                        <p:tav tm="0">
                                          <p:val>
                                            <p:strVal val="#ppt_x"/>
                                          </p:val>
                                        </p:tav>
                                        <p:tav tm="100000">
                                          <p:val>
                                            <p:strVal val="#ppt_x"/>
                                          </p:val>
                                        </p:tav>
                                      </p:tavLst>
                                    </p:anim>
                                    <p:anim calcmode="lin" valueType="num">
                                      <p:cBhvr additive="base">
                                        <p:cTn id="54" dur="500" fill="hold"/>
                                        <p:tgtEl>
                                          <p:spTgt spid="10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35"/>
                                        </p:tgtEl>
                                        <p:attrNameLst>
                                          <p:attrName>style.visibility</p:attrName>
                                        </p:attrNameLst>
                                      </p:cBhvr>
                                      <p:to>
                                        <p:strVal val="visible"/>
                                      </p:to>
                                    </p:set>
                                    <p:anim calcmode="lin" valueType="num">
                                      <p:cBhvr additive="base">
                                        <p:cTn id="71" dur="500" fill="hold"/>
                                        <p:tgtEl>
                                          <p:spTgt spid="1035"/>
                                        </p:tgtEl>
                                        <p:attrNameLst>
                                          <p:attrName>ppt_x</p:attrName>
                                        </p:attrNameLst>
                                      </p:cBhvr>
                                      <p:tavLst>
                                        <p:tav tm="0">
                                          <p:val>
                                            <p:strVal val="#ppt_x"/>
                                          </p:val>
                                        </p:tav>
                                        <p:tav tm="100000">
                                          <p:val>
                                            <p:strVal val="#ppt_x"/>
                                          </p:val>
                                        </p:tav>
                                      </p:tavLst>
                                    </p:anim>
                                    <p:anim calcmode="lin" valueType="num">
                                      <p:cBhvr additive="base">
                                        <p:cTn id="72"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1" grpId="0" animBg="1"/>
      <p:bldP spid="17" grpId="0" animBg="1"/>
      <p:bldP spid="20" grpId="0" animBg="1"/>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en-US" altLang="zh-CN" sz="3600" b="1" dirty="0">
                <a:solidFill>
                  <a:schemeClr val="accent1"/>
                </a:solidFill>
                <a:uFill>
                  <a:solidFill>
                    <a:schemeClr val="bg1">
                      <a:lumMod val="50000"/>
                    </a:schemeClr>
                  </a:solidFill>
                </a:uFill>
                <a:latin typeface="微软雅黑" pitchFamily="34" charset="-122"/>
                <a:ea typeface="微软雅黑" pitchFamily="34" charset="-122"/>
              </a:rPr>
              <a:t>React</a:t>
            </a: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代码讲解</a:t>
            </a:r>
          </a:p>
        </p:txBody>
      </p:sp>
      <p:pic>
        <p:nvPicPr>
          <p:cNvPr id="35843" name="Picture 3"/>
          <p:cNvPicPr>
            <a:picLocks noChangeAspect="1" noChangeArrowheads="1"/>
          </p:cNvPicPr>
          <p:nvPr/>
        </p:nvPicPr>
        <p:blipFill>
          <a:blip r:embed="rId2"/>
          <a:srcRect/>
          <a:stretch>
            <a:fillRect/>
          </a:stretch>
        </p:blipFill>
        <p:spPr bwMode="auto">
          <a:xfrm>
            <a:off x="560388" y="2006600"/>
            <a:ext cx="3135312" cy="3240088"/>
          </a:xfrm>
          <a:prstGeom prst="rect">
            <a:avLst/>
          </a:prstGeom>
          <a:noFill/>
          <a:ln w="9525">
            <a:noFill/>
            <a:miter lim="800000"/>
            <a:headEnd/>
            <a:tailEnd/>
          </a:ln>
        </p:spPr>
      </p:pic>
      <p:pic>
        <p:nvPicPr>
          <p:cNvPr id="35844" name="Picture 5"/>
          <p:cNvPicPr>
            <a:picLocks noChangeAspect="1" noChangeArrowheads="1"/>
          </p:cNvPicPr>
          <p:nvPr/>
        </p:nvPicPr>
        <p:blipFill>
          <a:blip r:embed="rId3"/>
          <a:srcRect/>
          <a:stretch>
            <a:fillRect/>
          </a:stretch>
        </p:blipFill>
        <p:spPr bwMode="auto">
          <a:xfrm>
            <a:off x="4535488" y="1911350"/>
            <a:ext cx="7261225" cy="4248150"/>
          </a:xfrm>
          <a:prstGeom prst="rect">
            <a:avLst/>
          </a:prstGeom>
          <a:noFill/>
          <a:ln w="9525">
            <a:noFill/>
            <a:miter lim="800000"/>
            <a:headEnd/>
            <a:tailEnd/>
          </a:ln>
        </p:spPr>
      </p:pic>
      <p:sp>
        <p:nvSpPr>
          <p:cNvPr id="35845" name="内容占位符 2"/>
          <p:cNvSpPr>
            <a:spLocks/>
          </p:cNvSpPr>
          <p:nvPr/>
        </p:nvSpPr>
        <p:spPr bwMode="auto">
          <a:xfrm>
            <a:off x="0" y="1476375"/>
            <a:ext cx="3405188" cy="857250"/>
          </a:xfrm>
          <a:prstGeom prst="rect">
            <a:avLst/>
          </a:prstGeom>
          <a:noFill/>
          <a:ln w="9525">
            <a:noFill/>
            <a:miter lim="800000"/>
            <a:headEnd/>
            <a:tailEnd/>
          </a:ln>
        </p:spPr>
        <p:txBody>
          <a:bodyPr/>
          <a:lstStyle/>
          <a:p>
            <a:pPr marL="742950" lvl="2" indent="-342900">
              <a:spcBef>
                <a:spcPct val="20000"/>
              </a:spcBef>
              <a:buFont typeface="Arial" charset="0"/>
              <a:buChar char="•"/>
            </a:pPr>
            <a:r>
              <a:rPr lang="zh-CN" altLang="en-US">
                <a:solidFill>
                  <a:srgbClr val="404040"/>
                </a:solidFill>
                <a:latin typeface="微软雅黑" pitchFamily="34" charset="-122"/>
                <a:ea typeface="微软雅黑" pitchFamily="34" charset="-122"/>
              </a:rPr>
              <a:t>目录结构</a:t>
            </a:r>
          </a:p>
        </p:txBody>
      </p:sp>
      <p:sp>
        <p:nvSpPr>
          <p:cNvPr id="35846" name="内容占位符 2"/>
          <p:cNvSpPr>
            <a:spLocks/>
          </p:cNvSpPr>
          <p:nvPr/>
        </p:nvSpPr>
        <p:spPr bwMode="auto">
          <a:xfrm>
            <a:off x="4078288" y="1447800"/>
            <a:ext cx="4513262" cy="431800"/>
          </a:xfrm>
          <a:prstGeom prst="rect">
            <a:avLst/>
          </a:prstGeom>
          <a:noFill/>
          <a:ln w="9525">
            <a:noFill/>
            <a:miter lim="800000"/>
            <a:headEnd/>
            <a:tailEnd/>
          </a:ln>
        </p:spPr>
        <p:txBody>
          <a:bodyPr/>
          <a:lstStyle/>
          <a:p>
            <a:pPr marL="742950" lvl="2" indent="-342900">
              <a:spcBef>
                <a:spcPct val="20000"/>
              </a:spcBef>
              <a:buFont typeface="Arial" charset="0"/>
              <a:buChar char="•"/>
            </a:pPr>
            <a:r>
              <a:rPr lang="en-US" altLang="zh-CN">
                <a:solidFill>
                  <a:srgbClr val="404040"/>
                </a:solidFill>
                <a:latin typeface="微软雅黑" pitchFamily="34" charset="-122"/>
                <a:ea typeface="微软雅黑" pitchFamily="34" charset="-122"/>
              </a:rPr>
              <a:t>Package.json</a:t>
            </a:r>
            <a:r>
              <a:rPr lang="zh-CN" altLang="en-US">
                <a:solidFill>
                  <a:srgbClr val="404040"/>
                </a:solidFill>
                <a:latin typeface="微软雅黑" pitchFamily="34" charset="-122"/>
                <a:ea typeface="微软雅黑" pitchFamily="34" charset="-122"/>
              </a:rPr>
              <a:t>内容</a:t>
            </a:r>
          </a:p>
        </p:txBody>
      </p:sp>
      <p:sp>
        <p:nvSpPr>
          <p:cNvPr id="35847" name="内容占位符 2"/>
          <p:cNvSpPr>
            <a:spLocks/>
          </p:cNvSpPr>
          <p:nvPr/>
        </p:nvSpPr>
        <p:spPr bwMode="auto">
          <a:xfrm>
            <a:off x="0" y="6311900"/>
            <a:ext cx="4513263" cy="431800"/>
          </a:xfrm>
          <a:prstGeom prst="rect">
            <a:avLst/>
          </a:prstGeom>
          <a:noFill/>
          <a:ln w="9525">
            <a:noFill/>
            <a:miter lim="800000"/>
            <a:headEnd/>
            <a:tailEnd/>
          </a:ln>
        </p:spPr>
        <p:txBody>
          <a:bodyPr/>
          <a:lstStyle/>
          <a:p>
            <a:pPr marL="742950" lvl="2" indent="-342900">
              <a:spcBef>
                <a:spcPct val="20000"/>
              </a:spcBef>
              <a:buFont typeface="Arial" charset="0"/>
              <a:buChar char="•"/>
            </a:pPr>
            <a:r>
              <a:rPr lang="zh-CN" altLang="en-US">
                <a:solidFill>
                  <a:srgbClr val="404040"/>
                </a:solidFill>
                <a:latin typeface="微软雅黑" pitchFamily="34" charset="-122"/>
                <a:ea typeface="微软雅黑" pitchFamily="34" charset="-122"/>
              </a:rPr>
              <a:t>源码解读</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713" y="1804988"/>
            <a:ext cx="9172575" cy="334486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3244850"/>
            <a:ext cx="9202737" cy="1870075"/>
          </a:xfrm>
          <a:prstGeom prst="rect">
            <a:avLst/>
          </a:prstGeom>
          <a:noFill/>
        </p:spPr>
        <p:txBody>
          <a:bodyPr>
            <a:spAutoFit/>
          </a:bodyPr>
          <a:lstStyle/>
          <a:p>
            <a:pPr algn="ctr" fontAlgn="auto">
              <a:lnSpc>
                <a:spcPct val="110000"/>
              </a:lnSpc>
              <a:spcBef>
                <a:spcPts val="0"/>
              </a:spcBef>
              <a:spcAft>
                <a:spcPts val="0"/>
              </a:spcAft>
              <a:defRPr/>
            </a:pPr>
            <a:r>
              <a:rPr lang="zh-CN" altLang="en-US" sz="48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经验之谈</a:t>
            </a: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矩形 12"/>
          <p:cNvSpPr/>
          <p:nvPr/>
        </p:nvSpPr>
        <p:spPr>
          <a:xfrm>
            <a:off x="1509713" y="4268788"/>
            <a:ext cx="9202737" cy="311150"/>
          </a:xfrm>
          <a:prstGeom prst="rect">
            <a:avLst/>
          </a:prstGeom>
        </p:spPr>
        <p:txBody>
          <a:bodyPr>
            <a:spAutoFit/>
          </a:bodyPr>
          <a:lstStyle/>
          <a:p>
            <a:pPr algn="ctr" defTabSz="609585" fontAlgn="auto">
              <a:lnSpc>
                <a:spcPct val="130000"/>
              </a:lnSpc>
              <a:spcBef>
                <a:spcPts val="0"/>
              </a:spcBef>
              <a:spcAft>
                <a:spcPts val="0"/>
              </a:spcAft>
              <a:defRPr/>
            </a:pP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什么时候用，什么时候不用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？如何快速上手掌握这门技能？</a:t>
            </a: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2132013"/>
            <a:ext cx="9202737" cy="1057275"/>
          </a:xfrm>
          <a:prstGeom prst="rect">
            <a:avLst/>
          </a:prstGeom>
          <a:noFill/>
        </p:spPr>
        <p:txBody>
          <a:bodyPr>
            <a:spAutoFit/>
          </a:bodyPr>
          <a:lstStyle/>
          <a:p>
            <a:pPr algn="ctr" fontAlgn="auto">
              <a:lnSpc>
                <a:spcPct val="110000"/>
              </a:lnSpc>
              <a:spcBef>
                <a:spcPts val="0"/>
              </a:spcBef>
              <a:spcAft>
                <a:spcPts val="0"/>
              </a:spcAft>
              <a:defRPr/>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04</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525" y="3181350"/>
            <a:ext cx="43545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5"/>
          <p:cNvSpPr>
            <a:spLocks noChangeArrowheads="1"/>
          </p:cNvSpPr>
          <p:nvPr/>
        </p:nvSpPr>
        <p:spPr bwMode="auto">
          <a:xfrm>
            <a:off x="558800" y="223838"/>
            <a:ext cx="11239500" cy="6194425"/>
          </a:xfrm>
          <a:prstGeom prst="rect">
            <a:avLst/>
          </a:prstGeom>
          <a:noFill/>
          <a:ln w="9525">
            <a:noFill/>
            <a:miter lim="800000"/>
            <a:headEnd/>
            <a:tailEnd/>
          </a:ln>
        </p:spPr>
        <p:txBody>
          <a:bodyPr anchor="ctr">
            <a:spAutoFit/>
          </a:bodyPr>
          <a:lstStyle/>
          <a:p>
            <a:pPr>
              <a:lnSpc>
                <a:spcPct val="110000"/>
              </a:lnSpc>
            </a:pPr>
            <a:r>
              <a:rPr lang="zh-CN" altLang="en-US" sz="2800" b="1">
                <a:solidFill>
                  <a:schemeClr val="accent1"/>
                </a:solidFill>
                <a:latin typeface="微软雅黑" pitchFamily="34" charset="-122"/>
                <a:ea typeface="微软雅黑" pitchFamily="34" charset="-122"/>
              </a:rPr>
              <a:t>看学习视频</a:t>
            </a:r>
            <a:r>
              <a:rPr lang="zh-CN" altLang="en-US" sz="2800">
                <a:solidFill>
                  <a:schemeClr val="accent1"/>
                </a:solidFill>
                <a:latin typeface="微软雅黑" pitchFamily="34" charset="-122"/>
                <a:ea typeface="微软雅黑" pitchFamily="34" charset="-122"/>
              </a:rPr>
              <a:t/>
            </a:r>
            <a:br>
              <a:rPr lang="zh-CN" altLang="en-US" sz="2800">
                <a:solidFill>
                  <a:schemeClr val="accent1"/>
                </a:solidFill>
                <a:latin typeface="微软雅黑" pitchFamily="34" charset="-122"/>
                <a:ea typeface="微软雅黑" pitchFamily="34" charset="-122"/>
              </a:rPr>
            </a:br>
            <a:r>
              <a:rPr lang="zh-CN" altLang="en-US">
                <a:latin typeface="微软雅黑" pitchFamily="34" charset="-122"/>
                <a:ea typeface="微软雅黑" pitchFamily="34" charset="-122"/>
              </a:rPr>
              <a:t>如果想比较直观的学习，其实看视频是一件比较快的方式。</a:t>
            </a:r>
            <a:br>
              <a:rPr lang="zh-CN" altLang="en-US">
                <a:latin typeface="微软雅黑" pitchFamily="34" charset="-122"/>
                <a:ea typeface="微软雅黑" pitchFamily="34" charset="-122"/>
              </a:rPr>
            </a:br>
            <a:r>
              <a:rPr lang="zh-CN" altLang="en-US">
                <a:latin typeface="微软雅黑" pitchFamily="34" charset="-122"/>
                <a:ea typeface="微软雅黑" pitchFamily="34" charset="-122"/>
              </a:rPr>
              <a:t>慕课网有比较多的免费视频可以入门</a:t>
            </a:r>
            <a:r>
              <a:rPr lang="zh-CN" altLang="en-US">
                <a:latin typeface="微软雅黑" pitchFamily="34" charset="-122"/>
                <a:ea typeface="微软雅黑" pitchFamily="34" charset="-122"/>
                <a:hlinkClick r:id="rId2"/>
              </a:rPr>
              <a:t>前端开发</a:t>
            </a:r>
            <a:r>
              <a:rPr lang="en-US" altLang="zh-CN">
                <a:latin typeface="微软雅黑" pitchFamily="34" charset="-122"/>
                <a:ea typeface="微软雅黑" pitchFamily="34" charset="-122"/>
                <a:hlinkClick r:id="rId2"/>
              </a:rPr>
              <a:t>_web</a:t>
            </a:r>
            <a:r>
              <a:rPr lang="zh-CN" altLang="en-US">
                <a:latin typeface="微软雅黑" pitchFamily="34" charset="-122"/>
                <a:ea typeface="微软雅黑" pitchFamily="34" charset="-122"/>
                <a:hlinkClick r:id="rId2"/>
              </a:rPr>
              <a:t>前端开发</a:t>
            </a:r>
            <a:endParaRPr lang="zh-CN" altLang="en-US">
              <a:latin typeface="微软雅黑" pitchFamily="34" charset="-122"/>
              <a:ea typeface="微软雅黑" pitchFamily="34" charset="-122"/>
            </a:endParaRPr>
          </a:p>
          <a:p>
            <a:pPr>
              <a:lnSpc>
                <a:spcPct val="110000"/>
              </a:lnSpc>
            </a:pPr>
            <a:r>
              <a:rPr lang="zh-CN" altLang="en-US">
                <a:latin typeface="微软雅黑" pitchFamily="34" charset="-122"/>
                <a:ea typeface="微软雅黑" pitchFamily="34" charset="-122"/>
              </a:rPr>
              <a:t>但缺点也比较明显，就是慕课网的体系不是按照一套完整的课程体系来的，多数是具体的案例拆解的。</a:t>
            </a:r>
            <a:br>
              <a:rPr lang="zh-CN" altLang="en-US">
                <a:latin typeface="微软雅黑" pitchFamily="34" charset="-122"/>
                <a:ea typeface="微软雅黑" pitchFamily="34" charset="-122"/>
              </a:rPr>
            </a:br>
            <a:r>
              <a:rPr lang="zh-CN" altLang="en-US">
                <a:latin typeface="微软雅黑" pitchFamily="34" charset="-122"/>
                <a:ea typeface="微软雅黑" pitchFamily="34" charset="-122"/>
              </a:rPr>
              <a:t>再一个因为讲师比较多，这个是优点也是缺点。找到一个自己喜欢的讲师可能需要费点功夫。不过作为入门是足够了。</a:t>
            </a:r>
          </a:p>
          <a:p>
            <a:pPr>
              <a:lnSpc>
                <a:spcPct val="110000"/>
              </a:lnSpc>
            </a:pPr>
            <a:endParaRPr lang="zh-CN" altLang="en-US">
              <a:latin typeface="微软雅黑" pitchFamily="34" charset="-122"/>
              <a:ea typeface="微软雅黑" pitchFamily="34" charset="-122"/>
            </a:endParaRPr>
          </a:p>
          <a:p>
            <a:pPr>
              <a:lnSpc>
                <a:spcPct val="110000"/>
              </a:lnSpc>
            </a:pPr>
            <a:r>
              <a:rPr lang="zh-CN" altLang="en-US" sz="2800" b="1">
                <a:solidFill>
                  <a:schemeClr val="accent1"/>
                </a:solidFill>
                <a:latin typeface="微软雅黑" pitchFamily="34" charset="-122"/>
                <a:ea typeface="微软雅黑" pitchFamily="34" charset="-122"/>
              </a:rPr>
              <a:t>学习论坛</a:t>
            </a:r>
            <a:br>
              <a:rPr lang="zh-CN" altLang="en-US" sz="2800" b="1">
                <a:solidFill>
                  <a:schemeClr val="accent1"/>
                </a:solidFill>
                <a:latin typeface="微软雅黑" pitchFamily="34" charset="-122"/>
                <a:ea typeface="微软雅黑" pitchFamily="34" charset="-122"/>
              </a:rPr>
            </a:br>
            <a:r>
              <a:rPr lang="zh-CN" altLang="en-US">
                <a:latin typeface="微软雅黑" pitchFamily="34" charset="-122"/>
                <a:ea typeface="微软雅黑" pitchFamily="34" charset="-122"/>
              </a:rPr>
              <a:t>如果遇到不懂的问题可以去论坛提问，</a:t>
            </a:r>
            <a:r>
              <a:rPr lang="en-US" altLang="zh-CN">
                <a:latin typeface="微软雅黑" pitchFamily="34" charset="-122"/>
                <a:ea typeface="微软雅黑" pitchFamily="34" charset="-122"/>
              </a:rPr>
              <a:t>w3cfuns </a:t>
            </a:r>
            <a:r>
              <a:rPr lang="zh-CN" altLang="en-US">
                <a:latin typeface="微软雅黑" pitchFamily="34" charset="-122"/>
                <a:ea typeface="微软雅黑" pitchFamily="34" charset="-122"/>
                <a:hlinkClick r:id="rId3"/>
              </a:rPr>
              <a:t>前端网（</a:t>
            </a:r>
            <a:r>
              <a:rPr lang="en-US" altLang="zh-CN">
                <a:latin typeface="微软雅黑" pitchFamily="34" charset="-122"/>
                <a:ea typeface="微软雅黑" pitchFamily="34" charset="-122"/>
                <a:hlinkClick r:id="rId3"/>
              </a:rPr>
              <a:t>W3Cfuns</a:t>
            </a:r>
            <a:r>
              <a:rPr lang="zh-CN" altLang="en-US">
                <a:latin typeface="微软雅黑" pitchFamily="34" charset="-122"/>
                <a:ea typeface="微软雅黑" pitchFamily="34" charset="-122"/>
                <a:hlinkClick r:id="rId3"/>
              </a:rPr>
              <a:t>）</a:t>
            </a:r>
            <a:r>
              <a:rPr lang="zh-CN" altLang="en-US">
                <a:latin typeface="微软雅黑" pitchFamily="34" charset="-122"/>
                <a:ea typeface="微软雅黑" pitchFamily="34" charset="-122"/>
              </a:rPr>
              <a:t>是一个不错的地方，又很多朋友分享案例，替你解答问题。</a:t>
            </a:r>
          </a:p>
          <a:p>
            <a:pPr>
              <a:lnSpc>
                <a:spcPct val="110000"/>
              </a:lnSpc>
            </a:pPr>
            <a:endParaRPr lang="zh-CN" altLang="en-US">
              <a:latin typeface="微软雅黑" pitchFamily="34" charset="-122"/>
              <a:ea typeface="微软雅黑" pitchFamily="34" charset="-122"/>
            </a:endParaRPr>
          </a:p>
          <a:p>
            <a:pPr>
              <a:lnSpc>
                <a:spcPct val="110000"/>
              </a:lnSpc>
            </a:pPr>
            <a:r>
              <a:rPr lang="zh-CN" altLang="en-US" sz="2800" b="1">
                <a:solidFill>
                  <a:schemeClr val="accent1"/>
                </a:solidFill>
                <a:latin typeface="微软雅黑" pitchFamily="34" charset="-122"/>
                <a:ea typeface="微软雅黑" pitchFamily="34" charset="-122"/>
              </a:rPr>
              <a:t>大牛博客</a:t>
            </a:r>
          </a:p>
          <a:p>
            <a:pPr>
              <a:lnSpc>
                <a:spcPct val="110000"/>
              </a:lnSpc>
            </a:pPr>
            <a:r>
              <a:rPr lang="zh-CN" altLang="en-US">
                <a:latin typeface="微软雅黑" pitchFamily="34" charset="-122"/>
                <a:ea typeface="微软雅黑" pitchFamily="34" charset="-122"/>
              </a:rPr>
              <a:t>还有一些大牛的博客可以关注下：</a:t>
            </a:r>
            <a:br>
              <a:rPr lang="zh-CN" altLang="en-US">
                <a:latin typeface="微软雅黑" pitchFamily="34" charset="-122"/>
                <a:ea typeface="微软雅黑" pitchFamily="34" charset="-122"/>
              </a:rPr>
            </a:br>
            <a:r>
              <a:rPr lang="zh-CN" altLang="en-US">
                <a:latin typeface="微软雅黑" pitchFamily="34" charset="-122"/>
                <a:ea typeface="微软雅黑" pitchFamily="34" charset="-122"/>
              </a:rPr>
              <a:t>阮一峰 </a:t>
            </a:r>
            <a:r>
              <a:rPr lang="zh-CN" altLang="en-US">
                <a:latin typeface="微软雅黑" pitchFamily="34" charset="-122"/>
                <a:ea typeface="微软雅黑" pitchFamily="34" charset="-122"/>
                <a:hlinkClick r:id="rId4"/>
              </a:rPr>
              <a:t>阮一峰的网络日志</a:t>
            </a:r>
            <a:r>
              <a:rPr lang="zh-CN" altLang="en-US">
                <a:latin typeface="微软雅黑" pitchFamily="34" charset="-122"/>
                <a:ea typeface="微软雅黑" pitchFamily="34" charset="-122"/>
              </a:rPr>
              <a:t/>
            </a:r>
            <a:br>
              <a:rPr lang="zh-CN" altLang="en-US">
                <a:latin typeface="微软雅黑" pitchFamily="34" charset="-122"/>
                <a:ea typeface="微软雅黑" pitchFamily="34" charset="-122"/>
              </a:rPr>
            </a:br>
            <a:r>
              <a:rPr lang="zh-CN" altLang="en-US">
                <a:latin typeface="微软雅黑" pitchFamily="34" charset="-122"/>
                <a:ea typeface="微软雅黑" pitchFamily="34" charset="-122"/>
              </a:rPr>
              <a:t>张鑫旭 </a:t>
            </a:r>
            <a:r>
              <a:rPr lang="zh-CN" altLang="en-US">
                <a:latin typeface="微软雅黑" pitchFamily="34" charset="-122"/>
                <a:ea typeface="微软雅黑" pitchFamily="34" charset="-122"/>
                <a:hlinkClick r:id="rId5"/>
              </a:rPr>
              <a:t>首页 </a:t>
            </a:r>
            <a:r>
              <a:rPr lang="en-US" altLang="zh-CN">
                <a:latin typeface="微软雅黑" pitchFamily="34" charset="-122"/>
                <a:ea typeface="微软雅黑" pitchFamily="34" charset="-122"/>
                <a:hlinkClick r:id="rId5"/>
              </a:rPr>
              <a:t>» </a:t>
            </a:r>
            <a:r>
              <a:rPr lang="zh-CN" altLang="en-US">
                <a:latin typeface="微软雅黑" pitchFamily="34" charset="-122"/>
                <a:ea typeface="微软雅黑" pitchFamily="34" charset="-122"/>
                <a:hlinkClick r:id="rId5"/>
              </a:rPr>
              <a:t>张鑫旭</a:t>
            </a:r>
            <a:r>
              <a:rPr lang="zh-CN" altLang="en-US">
                <a:latin typeface="微软雅黑" pitchFamily="34" charset="-122"/>
                <a:ea typeface="微软雅黑" pitchFamily="34" charset="-122"/>
              </a:rPr>
              <a:t/>
            </a:r>
            <a:br>
              <a:rPr lang="zh-CN" altLang="en-US">
                <a:latin typeface="微软雅黑" pitchFamily="34" charset="-122"/>
                <a:ea typeface="微软雅黑" pitchFamily="34" charset="-122"/>
              </a:rPr>
            </a:br>
            <a:r>
              <a:rPr lang="zh-CN" altLang="en-US">
                <a:latin typeface="微软雅黑" pitchFamily="34" charset="-122"/>
                <a:ea typeface="微软雅黑" pitchFamily="34" charset="-122"/>
              </a:rPr>
              <a:t>大漠 </a:t>
            </a:r>
            <a:r>
              <a:rPr lang="en-US" altLang="zh-CN">
                <a:latin typeface="微软雅黑" pitchFamily="34" charset="-122"/>
                <a:ea typeface="微软雅黑" pitchFamily="34" charset="-122"/>
                <a:hlinkClick r:id="rId6"/>
              </a:rPr>
              <a:t>w3cplus_</a:t>
            </a:r>
            <a:r>
              <a:rPr lang="zh-CN" altLang="en-US">
                <a:latin typeface="微软雅黑" pitchFamily="34" charset="-122"/>
                <a:ea typeface="微软雅黑" pitchFamily="34" charset="-122"/>
                <a:hlinkClick r:id="rId6"/>
              </a:rPr>
              <a:t>引领</a:t>
            </a:r>
            <a:r>
              <a:rPr lang="en-US" altLang="zh-CN">
                <a:latin typeface="微软雅黑" pitchFamily="34" charset="-122"/>
                <a:ea typeface="微软雅黑" pitchFamily="34" charset="-122"/>
                <a:hlinkClick r:id="rId6"/>
              </a:rPr>
              <a:t>web</a:t>
            </a:r>
            <a:r>
              <a:rPr lang="zh-CN" altLang="en-US">
                <a:latin typeface="微软雅黑" pitchFamily="34" charset="-122"/>
                <a:ea typeface="微软雅黑" pitchFamily="34" charset="-122"/>
                <a:hlinkClick r:id="rId6"/>
              </a:rPr>
              <a:t>前沿，打造前端精品教程</a:t>
            </a:r>
            <a:endParaRPr lang="zh-CN" altLang="en-US">
              <a:latin typeface="微软雅黑" pitchFamily="34" charset="-122"/>
              <a:ea typeface="微软雅黑" pitchFamily="34" charset="-122"/>
            </a:endParaRPr>
          </a:p>
          <a:p>
            <a:pPr>
              <a:lnSpc>
                <a:spcPct val="110000"/>
              </a:lnSpc>
            </a:pPr>
            <a:endParaRPr lang="zh-CN" altLang="en-US">
              <a:latin typeface="微软雅黑" pitchFamily="34" charset="-122"/>
              <a:ea typeface="微软雅黑" pitchFamily="34" charset="-122"/>
            </a:endParaRPr>
          </a:p>
          <a:p>
            <a:pPr>
              <a:lnSpc>
                <a:spcPct val="110000"/>
              </a:lnSpc>
            </a:pPr>
            <a:r>
              <a:rPr lang="zh-CN" altLang="en-US" sz="2800" b="1">
                <a:solidFill>
                  <a:schemeClr val="accent1"/>
                </a:solidFill>
                <a:latin typeface="微软雅黑" pitchFamily="34" charset="-122"/>
                <a:ea typeface="微软雅黑" pitchFamily="34" charset="-122"/>
              </a:rPr>
              <a:t>开通</a:t>
            </a:r>
            <a:r>
              <a:rPr lang="en-US" altLang="zh-CN" sz="2800" b="1">
                <a:solidFill>
                  <a:schemeClr val="accent1"/>
                </a:solidFill>
                <a:latin typeface="微软雅黑" pitchFamily="34" charset="-122"/>
                <a:ea typeface="微软雅黑" pitchFamily="34" charset="-122"/>
              </a:rPr>
              <a:t>github</a:t>
            </a:r>
            <a:r>
              <a:rPr lang="zh-CN" altLang="en-US" sz="2800" b="1">
                <a:solidFill>
                  <a:schemeClr val="accent1"/>
                </a:solidFill>
                <a:latin typeface="微软雅黑" pitchFamily="34" charset="-122"/>
                <a:ea typeface="微软雅黑" pitchFamily="34" charset="-122"/>
              </a:rPr>
              <a:t>，开始写</a:t>
            </a:r>
            <a:r>
              <a:rPr lang="en-US" altLang="zh-CN" sz="2800" b="1">
                <a:solidFill>
                  <a:schemeClr val="accent1"/>
                </a:solidFill>
                <a:latin typeface="微软雅黑" pitchFamily="34" charset="-122"/>
                <a:ea typeface="微软雅黑" pitchFamily="34" charset="-122"/>
              </a:rPr>
              <a:t>demo；</a:t>
            </a:r>
            <a:r>
              <a:rPr lang="zh-CN" altLang="en-US" sz="2800" b="1">
                <a:solidFill>
                  <a:schemeClr val="accent1"/>
                </a:solidFill>
                <a:latin typeface="微软雅黑" pitchFamily="34" charset="-122"/>
                <a:ea typeface="微软雅黑" pitchFamily="34" charset="-122"/>
              </a:rPr>
              <a:t>开通印象笔记，每天记一点</a:t>
            </a:r>
            <a:endParaRPr lang="en-US" altLang="zh-CN">
              <a:latin typeface="微软雅黑" pitchFamily="34" charset="-122"/>
              <a:ea typeface="微软雅黑" pitchFamily="34" charset="-122"/>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矩形 4"/>
          <p:cNvSpPr>
            <a:spLocks noChangeArrowheads="1"/>
          </p:cNvSpPr>
          <p:nvPr/>
        </p:nvSpPr>
        <p:spPr bwMode="auto">
          <a:xfrm>
            <a:off x="0" y="6451600"/>
            <a:ext cx="12192000" cy="406400"/>
          </a:xfrm>
          <a:prstGeom prst="rect">
            <a:avLst/>
          </a:prstGeom>
          <a:solidFill>
            <a:schemeClr val="bg1"/>
          </a:solidFill>
          <a:ln w="12700">
            <a:noFill/>
            <a:miter lim="800000"/>
            <a:headEnd/>
            <a:tailEnd/>
          </a:ln>
        </p:spPr>
        <p:txBody>
          <a:bodyPr anchor="ctr"/>
          <a:lstStyle/>
          <a:p>
            <a:pPr>
              <a:buFont typeface="Arial" charset="0"/>
              <a:buNone/>
            </a:pPr>
            <a:endParaRPr lang="zh-CN" altLang="zh-CN">
              <a:solidFill>
                <a:srgbClr val="FFFFFF"/>
              </a:solidFill>
              <a:latin typeface="宋体" charset="-122"/>
              <a:sym typeface="宋体" charset="-122"/>
            </a:endParaRPr>
          </a:p>
        </p:txBody>
      </p:sp>
      <p:sp>
        <p:nvSpPr>
          <p:cNvPr id="11266" name="直接连接符 50"/>
          <p:cNvSpPr>
            <a:spLocks noChangeShapeType="1"/>
          </p:cNvSpPr>
          <p:nvPr/>
        </p:nvSpPr>
        <p:spPr bwMode="auto">
          <a:xfrm flipV="1">
            <a:off x="2349500" y="2162175"/>
            <a:ext cx="1600200" cy="1085850"/>
          </a:xfrm>
          <a:prstGeom prst="line">
            <a:avLst/>
          </a:prstGeom>
          <a:noFill/>
          <a:ln w="12700">
            <a:solidFill>
              <a:srgbClr val="424242"/>
            </a:solidFill>
            <a:bevel/>
            <a:headEnd/>
            <a:tailEnd/>
          </a:ln>
        </p:spPr>
        <p:txBody>
          <a:bodyPr/>
          <a:lstStyle/>
          <a:p>
            <a:endParaRPr lang="zh-CN" altLang="en-US"/>
          </a:p>
        </p:txBody>
      </p:sp>
      <p:sp>
        <p:nvSpPr>
          <p:cNvPr id="11267" name="直接连接符 51"/>
          <p:cNvSpPr>
            <a:spLocks noChangeShapeType="1"/>
          </p:cNvSpPr>
          <p:nvPr/>
        </p:nvSpPr>
        <p:spPr bwMode="auto">
          <a:xfrm flipV="1">
            <a:off x="2349500" y="3100388"/>
            <a:ext cx="2606675" cy="617537"/>
          </a:xfrm>
          <a:prstGeom prst="line">
            <a:avLst/>
          </a:prstGeom>
          <a:noFill/>
          <a:ln w="12700">
            <a:solidFill>
              <a:srgbClr val="424242"/>
            </a:solidFill>
            <a:bevel/>
            <a:headEnd/>
            <a:tailEnd/>
          </a:ln>
        </p:spPr>
        <p:txBody>
          <a:bodyPr/>
          <a:lstStyle/>
          <a:p>
            <a:endParaRPr lang="zh-CN" altLang="en-US"/>
          </a:p>
        </p:txBody>
      </p:sp>
      <p:sp>
        <p:nvSpPr>
          <p:cNvPr id="11268" name="直接连接符 54"/>
          <p:cNvSpPr>
            <a:spLocks noChangeShapeType="1"/>
          </p:cNvSpPr>
          <p:nvPr/>
        </p:nvSpPr>
        <p:spPr bwMode="auto">
          <a:xfrm>
            <a:off x="2349500" y="4097338"/>
            <a:ext cx="2663825" cy="428625"/>
          </a:xfrm>
          <a:prstGeom prst="line">
            <a:avLst/>
          </a:prstGeom>
          <a:noFill/>
          <a:ln w="12700">
            <a:solidFill>
              <a:srgbClr val="424242"/>
            </a:solidFill>
            <a:bevel/>
            <a:headEnd/>
            <a:tailEnd/>
          </a:ln>
        </p:spPr>
        <p:txBody>
          <a:bodyPr/>
          <a:lstStyle/>
          <a:p>
            <a:endParaRPr lang="zh-CN" altLang="en-US"/>
          </a:p>
        </p:txBody>
      </p:sp>
      <p:sp>
        <p:nvSpPr>
          <p:cNvPr id="11269" name="直接连接符 59"/>
          <p:cNvSpPr>
            <a:spLocks noChangeShapeType="1"/>
          </p:cNvSpPr>
          <p:nvPr/>
        </p:nvSpPr>
        <p:spPr bwMode="auto">
          <a:xfrm>
            <a:off x="2181225" y="4405313"/>
            <a:ext cx="2006600" cy="1268412"/>
          </a:xfrm>
          <a:prstGeom prst="line">
            <a:avLst/>
          </a:prstGeom>
          <a:noFill/>
          <a:ln w="12700">
            <a:solidFill>
              <a:srgbClr val="424242"/>
            </a:solidFill>
            <a:bevel/>
            <a:headEnd/>
            <a:tailEnd/>
          </a:ln>
        </p:spPr>
        <p:txBody>
          <a:bodyPr/>
          <a:lstStyle/>
          <a:p>
            <a:endParaRPr lang="zh-CN" altLang="en-US"/>
          </a:p>
        </p:txBody>
      </p:sp>
      <p:sp>
        <p:nvSpPr>
          <p:cNvPr id="11270" name="矩形 2"/>
          <p:cNvSpPr>
            <a:spLocks noChangeArrowheads="1"/>
          </p:cNvSpPr>
          <p:nvPr/>
        </p:nvSpPr>
        <p:spPr bwMode="auto">
          <a:xfrm>
            <a:off x="3638550" y="247650"/>
            <a:ext cx="4895850" cy="523875"/>
          </a:xfrm>
          <a:prstGeom prst="rect">
            <a:avLst/>
          </a:prstGeom>
          <a:noFill/>
          <a:ln w="9525">
            <a:noFill/>
            <a:miter lim="800000"/>
            <a:headEnd/>
            <a:tailEnd/>
          </a:ln>
        </p:spPr>
        <p:txBody>
          <a:bodyPr>
            <a:spAutoFit/>
          </a:bodyPr>
          <a:lstStyle/>
          <a:p>
            <a:pPr algn="ctr">
              <a:buFont typeface="Arial" charset="0"/>
              <a:buNone/>
            </a:pPr>
            <a:endParaRPr lang="en-US" altLang="zh-CN" sz="2800" b="1">
              <a:solidFill>
                <a:srgbClr val="000000"/>
              </a:solidFill>
              <a:latin typeface="Calibri" pitchFamily="34" charset="0"/>
              <a:sym typeface="Calibri" pitchFamily="34" charset="0"/>
            </a:endParaRPr>
          </a:p>
        </p:txBody>
      </p:sp>
      <p:sp>
        <p:nvSpPr>
          <p:cNvPr id="11271" name="矩形 12"/>
          <p:cNvSpPr>
            <a:spLocks noChangeArrowheads="1"/>
          </p:cNvSpPr>
          <p:nvPr/>
        </p:nvSpPr>
        <p:spPr bwMode="auto">
          <a:xfrm>
            <a:off x="6911975" y="1562100"/>
            <a:ext cx="4737100" cy="1060450"/>
          </a:xfrm>
          <a:prstGeom prst="rect">
            <a:avLst/>
          </a:prstGeom>
          <a:noFill/>
          <a:ln w="9525">
            <a:noFill/>
            <a:miter lim="800000"/>
            <a:headEnd/>
            <a:tailEnd/>
          </a:ln>
        </p:spPr>
        <p:txBody>
          <a:bodyPr>
            <a:spAutoFit/>
          </a:bodyPr>
          <a:lstStyle/>
          <a:p>
            <a:pPr>
              <a:lnSpc>
                <a:spcPct val="150000"/>
              </a:lnSpc>
              <a:buFont typeface="Arial" charset="0"/>
              <a:buNone/>
            </a:pPr>
            <a:r>
              <a:rPr lang="en-US" altLang="zh-CN" sz="2000" b="1">
                <a:solidFill>
                  <a:srgbClr val="000000"/>
                </a:solidFill>
                <a:sym typeface="宋体" charset="-122"/>
              </a:rPr>
              <a:t>HTML5</a:t>
            </a:r>
          </a:p>
          <a:p>
            <a:pPr>
              <a:lnSpc>
                <a:spcPct val="120000"/>
              </a:lnSpc>
              <a:buFont typeface="Arial" charset="0"/>
              <a:buNone/>
            </a:pPr>
            <a:r>
              <a:rPr lang="zh-CN" altLang="en-US" sz="1400">
                <a:sym typeface="宋体" charset="-122"/>
              </a:rPr>
              <a:t>并不是一项技术，而是一个标准。万维网的核心语言、标准通用标记语言下的</a:t>
            </a:r>
            <a:r>
              <a:rPr lang="en-US" altLang="zh-CN" sz="1400">
                <a:sym typeface="宋体" charset="-122"/>
              </a:rPr>
              <a:t>HTML</a:t>
            </a:r>
            <a:r>
              <a:rPr lang="zh-CN" altLang="en-US" sz="1400">
                <a:sym typeface="宋体" charset="-122"/>
              </a:rPr>
              <a:t>第五次重大修改。</a:t>
            </a:r>
          </a:p>
        </p:txBody>
      </p:sp>
      <p:sp>
        <p:nvSpPr>
          <p:cNvPr id="11272" name="矩形 13"/>
          <p:cNvSpPr>
            <a:spLocks noChangeArrowheads="1"/>
          </p:cNvSpPr>
          <p:nvPr/>
        </p:nvSpPr>
        <p:spPr bwMode="auto">
          <a:xfrm>
            <a:off x="6911975" y="2582863"/>
            <a:ext cx="4394200" cy="1060450"/>
          </a:xfrm>
          <a:prstGeom prst="rect">
            <a:avLst/>
          </a:prstGeom>
          <a:noFill/>
          <a:ln w="9525">
            <a:noFill/>
            <a:miter lim="800000"/>
            <a:headEnd/>
            <a:tailEnd/>
          </a:ln>
        </p:spPr>
        <p:txBody>
          <a:bodyPr>
            <a:spAutoFit/>
          </a:bodyPr>
          <a:lstStyle/>
          <a:p>
            <a:pPr>
              <a:lnSpc>
                <a:spcPct val="150000"/>
              </a:lnSpc>
              <a:buFont typeface="Arial" charset="0"/>
              <a:buNone/>
            </a:pPr>
            <a:r>
              <a:rPr lang="en-US" altLang="zh-CN" sz="2000" b="1">
                <a:solidFill>
                  <a:srgbClr val="000000"/>
                </a:solidFill>
                <a:sym typeface="宋体" charset="-122"/>
              </a:rPr>
              <a:t>CSS3</a:t>
            </a:r>
            <a:endParaRPr lang="en-US" altLang="zh-CN" sz="2000" b="1">
              <a:solidFill>
                <a:srgbClr val="000000"/>
              </a:solidFill>
              <a:sym typeface="Calibri" pitchFamily="34" charset="0"/>
            </a:endParaRPr>
          </a:p>
          <a:p>
            <a:pPr>
              <a:lnSpc>
                <a:spcPct val="120000"/>
              </a:lnSpc>
              <a:buFont typeface="Arial" charset="0"/>
              <a:buNone/>
            </a:pPr>
            <a:r>
              <a:rPr lang="zh-CN" altLang="en-US" sz="1400">
                <a:sym typeface="宋体" charset="-122"/>
              </a:rPr>
              <a:t>层叠样式表，可以有效地对页面的布局、字体、颜色、背景和动画等效果实现精确的控制。 </a:t>
            </a:r>
          </a:p>
        </p:txBody>
      </p:sp>
      <p:sp>
        <p:nvSpPr>
          <p:cNvPr id="11273" name="矩形 14"/>
          <p:cNvSpPr>
            <a:spLocks noChangeArrowheads="1"/>
          </p:cNvSpPr>
          <p:nvPr/>
        </p:nvSpPr>
        <p:spPr bwMode="auto">
          <a:xfrm>
            <a:off x="6908800" y="3670300"/>
            <a:ext cx="5080000" cy="1060450"/>
          </a:xfrm>
          <a:prstGeom prst="rect">
            <a:avLst/>
          </a:prstGeom>
          <a:noFill/>
          <a:ln w="9525">
            <a:noFill/>
            <a:miter lim="800000"/>
            <a:headEnd/>
            <a:tailEnd/>
          </a:ln>
        </p:spPr>
        <p:txBody>
          <a:bodyPr>
            <a:spAutoFit/>
          </a:bodyPr>
          <a:lstStyle/>
          <a:p>
            <a:pPr>
              <a:lnSpc>
                <a:spcPct val="150000"/>
              </a:lnSpc>
              <a:buFont typeface="Arial" charset="0"/>
              <a:buNone/>
            </a:pPr>
            <a:r>
              <a:rPr lang="en-US" altLang="zh-CN" sz="2000" b="1">
                <a:solidFill>
                  <a:srgbClr val="000000"/>
                </a:solidFill>
                <a:sym typeface="宋体" charset="-122"/>
              </a:rPr>
              <a:t>JavaScript</a:t>
            </a:r>
          </a:p>
          <a:p>
            <a:pPr>
              <a:lnSpc>
                <a:spcPct val="120000"/>
              </a:lnSpc>
              <a:buFont typeface="Arial" charset="0"/>
              <a:buNone/>
            </a:pPr>
            <a:r>
              <a:rPr lang="en-US" altLang="zh-CN" sz="1400">
                <a:sym typeface="宋体" charset="-122"/>
              </a:rPr>
              <a:t>JavaScript</a:t>
            </a:r>
            <a:r>
              <a:rPr lang="zh-CN" altLang="en-US" sz="1400">
                <a:sym typeface="宋体" charset="-122"/>
              </a:rPr>
              <a:t>一种直译式脚本语言，是一种动态类型、弱类型、基于原型的语言，内置支持类型。</a:t>
            </a:r>
            <a:r>
              <a:rPr lang="zh-CN" altLang="en-US" sz="1400" b="1">
                <a:sym typeface="宋体" charset="-122"/>
              </a:rPr>
              <a:t> </a:t>
            </a:r>
            <a:endParaRPr lang="en-US" altLang="zh-CN" sz="1400" b="1">
              <a:solidFill>
                <a:srgbClr val="000000"/>
              </a:solidFill>
              <a:sym typeface="Calibri" pitchFamily="34" charset="0"/>
            </a:endParaRPr>
          </a:p>
        </p:txBody>
      </p:sp>
      <p:sp>
        <p:nvSpPr>
          <p:cNvPr id="11274" name="矩形 15"/>
          <p:cNvSpPr>
            <a:spLocks noChangeArrowheads="1"/>
          </p:cNvSpPr>
          <p:nvPr/>
        </p:nvSpPr>
        <p:spPr bwMode="auto">
          <a:xfrm>
            <a:off x="6908800" y="4740275"/>
            <a:ext cx="4984750" cy="1827213"/>
          </a:xfrm>
          <a:prstGeom prst="rect">
            <a:avLst/>
          </a:prstGeom>
          <a:noFill/>
          <a:ln w="9525">
            <a:noFill/>
            <a:miter lim="800000"/>
            <a:headEnd/>
            <a:tailEnd/>
          </a:ln>
        </p:spPr>
        <p:txBody>
          <a:bodyPr>
            <a:spAutoFit/>
          </a:bodyPr>
          <a:lstStyle/>
          <a:p>
            <a:pPr>
              <a:lnSpc>
                <a:spcPct val="150000"/>
              </a:lnSpc>
              <a:buFont typeface="Arial" charset="0"/>
              <a:buNone/>
            </a:pPr>
            <a:r>
              <a:rPr lang="en-US" altLang="zh-CN" sz="2000" b="1">
                <a:solidFill>
                  <a:srgbClr val="000000"/>
                </a:solidFill>
                <a:sym typeface="宋体" charset="-122"/>
              </a:rPr>
              <a:t>H5</a:t>
            </a:r>
            <a:r>
              <a:rPr lang="zh-CN" altLang="en-US" sz="2000" b="1">
                <a:solidFill>
                  <a:srgbClr val="000000"/>
                </a:solidFill>
                <a:sym typeface="宋体" charset="-122"/>
              </a:rPr>
              <a:t>，</a:t>
            </a:r>
            <a:r>
              <a:rPr lang="en-US" altLang="zh-CN" sz="2000" b="1">
                <a:solidFill>
                  <a:srgbClr val="000000"/>
                </a:solidFill>
                <a:sym typeface="宋体" charset="-122"/>
              </a:rPr>
              <a:t>C3</a:t>
            </a:r>
            <a:r>
              <a:rPr lang="zh-CN" altLang="en-US" sz="2000" b="1">
                <a:solidFill>
                  <a:srgbClr val="000000"/>
                </a:solidFill>
                <a:sym typeface="宋体" charset="-122"/>
              </a:rPr>
              <a:t>简称 </a:t>
            </a:r>
          </a:p>
          <a:p>
            <a:pPr>
              <a:lnSpc>
                <a:spcPct val="120000"/>
              </a:lnSpc>
              <a:buFont typeface="Arial" charset="0"/>
              <a:buNone/>
            </a:pPr>
            <a:r>
              <a:rPr lang="en-US" altLang="zh-CN" sz="1400">
                <a:sym typeface="宋体" charset="-122"/>
              </a:rPr>
              <a:t>H5 </a:t>
            </a:r>
            <a:r>
              <a:rPr lang="zh-CN" altLang="en-US" sz="1400">
                <a:sym typeface="宋体" charset="-122"/>
              </a:rPr>
              <a:t>是中国人制造的一个专有名词，是一种用来替代 </a:t>
            </a:r>
            <a:r>
              <a:rPr lang="en-US" altLang="zh-CN" sz="1400">
                <a:sym typeface="宋体" charset="-122"/>
              </a:rPr>
              <a:t>Flash</a:t>
            </a:r>
            <a:r>
              <a:rPr lang="zh-CN" altLang="en-US" sz="1400">
                <a:sym typeface="宋体" charset="-122"/>
              </a:rPr>
              <a:t>，实现与之相同或相似网页特效的产品。</a:t>
            </a:r>
          </a:p>
          <a:p>
            <a:pPr>
              <a:lnSpc>
                <a:spcPct val="120000"/>
              </a:lnSpc>
            </a:pPr>
            <a:r>
              <a:rPr lang="en-US" altLang="zh-CN" sz="1400"/>
              <a:t>H5</a:t>
            </a:r>
            <a:r>
              <a:rPr lang="zh-CN" altLang="en-US" sz="1400"/>
              <a:t>特指基于</a:t>
            </a:r>
            <a:r>
              <a:rPr lang="en-US" altLang="zh-CN" sz="1400"/>
              <a:t>HTML5</a:t>
            </a:r>
            <a:r>
              <a:rPr lang="zh-CN" altLang="en-US" sz="1400"/>
              <a:t>技术的交互网页应用。</a:t>
            </a:r>
          </a:p>
          <a:p>
            <a:pPr>
              <a:lnSpc>
                <a:spcPct val="120000"/>
              </a:lnSpc>
            </a:pPr>
            <a:r>
              <a:rPr lang="zh-CN" altLang="en-US" sz="1400"/>
              <a:t>代指移动端</a:t>
            </a:r>
            <a:r>
              <a:rPr lang="en-US" altLang="zh-CN" sz="1400"/>
              <a:t>WebPage</a:t>
            </a:r>
            <a:r>
              <a:rPr lang="zh-CN" altLang="en-US" sz="1400"/>
              <a:t>、</a:t>
            </a:r>
            <a:r>
              <a:rPr lang="en-US" altLang="zh-CN" sz="1400"/>
              <a:t>WebApp</a:t>
            </a:r>
            <a:r>
              <a:rPr lang="zh-CN" altLang="en-US" sz="1400"/>
              <a:t>。</a:t>
            </a:r>
          </a:p>
          <a:p>
            <a:pPr>
              <a:lnSpc>
                <a:spcPct val="120000"/>
              </a:lnSpc>
              <a:buFont typeface="Arial" charset="0"/>
              <a:buNone/>
            </a:pPr>
            <a:endParaRPr lang="en-US" altLang="zh-CN" sz="1400">
              <a:sym typeface="宋体" charset="-122"/>
            </a:endParaRPr>
          </a:p>
        </p:txBody>
      </p:sp>
      <p:grpSp>
        <p:nvGrpSpPr>
          <p:cNvPr id="11275" name="Group 15"/>
          <p:cNvGrpSpPr>
            <a:grpSpLocks/>
          </p:cNvGrpSpPr>
          <p:nvPr/>
        </p:nvGrpSpPr>
        <p:grpSpPr bwMode="auto">
          <a:xfrm>
            <a:off x="793750" y="2895600"/>
            <a:ext cx="1906588" cy="1919288"/>
            <a:chOff x="0" y="0"/>
            <a:chExt cx="2132807" cy="2132807"/>
          </a:xfrm>
        </p:grpSpPr>
        <p:sp useBgFill="1">
          <p:nvSpPr>
            <p:cNvPr id="11302" name="椭圆 35"/>
            <p:cNvSpPr>
              <a:spLocks noChangeArrowheads="1"/>
            </p:cNvSpPr>
            <p:nvPr/>
          </p:nvSpPr>
          <p:spPr bwMode="auto">
            <a:xfrm>
              <a:off x="0" y="0"/>
              <a:ext cx="2132807" cy="2132807"/>
            </a:xfrm>
            <a:prstGeom prst="ellipse">
              <a:avLst/>
            </a:prstGeom>
            <a:ln w="25400">
              <a:solidFill>
                <a:srgbClr val="424242"/>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1303" name="椭圆 36"/>
            <p:cNvSpPr>
              <a:spLocks noChangeArrowheads="1"/>
            </p:cNvSpPr>
            <p:nvPr/>
          </p:nvSpPr>
          <p:spPr bwMode="auto">
            <a:xfrm>
              <a:off x="112317" y="112317"/>
              <a:ext cx="1908175" cy="1908175"/>
            </a:xfrm>
            <a:prstGeom prst="ellipse">
              <a:avLst/>
            </a:prstGeom>
            <a:solidFill>
              <a:srgbClr val="424242"/>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1276" name="Group 18"/>
          <p:cNvGrpSpPr>
            <a:grpSpLocks/>
          </p:cNvGrpSpPr>
          <p:nvPr/>
        </p:nvGrpSpPr>
        <p:grpSpPr bwMode="auto">
          <a:xfrm>
            <a:off x="3646488" y="1508125"/>
            <a:ext cx="1084262" cy="1082675"/>
            <a:chOff x="0" y="0"/>
            <a:chExt cx="2132807" cy="2132807"/>
          </a:xfrm>
        </p:grpSpPr>
        <p:sp useBgFill="1">
          <p:nvSpPr>
            <p:cNvPr id="11300" name="椭圆 38"/>
            <p:cNvSpPr>
              <a:spLocks noChangeArrowheads="1"/>
            </p:cNvSpPr>
            <p:nvPr/>
          </p:nvSpPr>
          <p:spPr bwMode="auto">
            <a:xfrm>
              <a:off x="0" y="0"/>
              <a:ext cx="2132807" cy="2132807"/>
            </a:xfrm>
            <a:prstGeom prst="ellipse">
              <a:avLst/>
            </a:prstGeom>
            <a:ln w="25400">
              <a:solidFill>
                <a:srgbClr val="21AFE6"/>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1301" name="椭圆 39"/>
            <p:cNvSpPr>
              <a:spLocks noChangeArrowheads="1"/>
            </p:cNvSpPr>
            <p:nvPr/>
          </p:nvSpPr>
          <p:spPr bwMode="auto">
            <a:xfrm>
              <a:off x="112316" y="112316"/>
              <a:ext cx="1908175" cy="1908175"/>
            </a:xfrm>
            <a:prstGeom prst="ellipse">
              <a:avLst/>
            </a:prstGeom>
            <a:solidFill>
              <a:srgbClr val="21AFE6"/>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1277" name="Group 21"/>
          <p:cNvGrpSpPr>
            <a:grpSpLocks/>
          </p:cNvGrpSpPr>
          <p:nvPr/>
        </p:nvGrpSpPr>
        <p:grpSpPr bwMode="auto">
          <a:xfrm>
            <a:off x="4471988" y="2536825"/>
            <a:ext cx="1084262" cy="1082675"/>
            <a:chOff x="0" y="0"/>
            <a:chExt cx="2132807" cy="2132807"/>
          </a:xfrm>
        </p:grpSpPr>
        <p:sp useBgFill="1">
          <p:nvSpPr>
            <p:cNvPr id="11298" name="椭圆 41"/>
            <p:cNvSpPr>
              <a:spLocks noChangeArrowheads="1"/>
            </p:cNvSpPr>
            <p:nvPr/>
          </p:nvSpPr>
          <p:spPr bwMode="auto">
            <a:xfrm>
              <a:off x="0" y="0"/>
              <a:ext cx="2132807" cy="2132807"/>
            </a:xfrm>
            <a:prstGeom prst="ellipse">
              <a:avLst/>
            </a:prstGeom>
            <a:ln w="25400">
              <a:solidFill>
                <a:srgbClr val="AEDC46"/>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1299" name="椭圆 42"/>
            <p:cNvSpPr>
              <a:spLocks noChangeArrowheads="1"/>
            </p:cNvSpPr>
            <p:nvPr/>
          </p:nvSpPr>
          <p:spPr bwMode="auto">
            <a:xfrm>
              <a:off x="112317" y="112317"/>
              <a:ext cx="1908175" cy="1908175"/>
            </a:xfrm>
            <a:prstGeom prst="ellipse">
              <a:avLst/>
            </a:prstGeom>
            <a:solidFill>
              <a:srgbClr val="AEDC46"/>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1278" name="Group 24"/>
          <p:cNvGrpSpPr>
            <a:grpSpLocks/>
          </p:cNvGrpSpPr>
          <p:nvPr/>
        </p:nvGrpSpPr>
        <p:grpSpPr bwMode="auto">
          <a:xfrm>
            <a:off x="4471988" y="4097338"/>
            <a:ext cx="1084262" cy="1082675"/>
            <a:chOff x="0" y="0"/>
            <a:chExt cx="2132807" cy="2132807"/>
          </a:xfrm>
        </p:grpSpPr>
        <p:sp useBgFill="1">
          <p:nvSpPr>
            <p:cNvPr id="11296" name="椭圆 44"/>
            <p:cNvSpPr>
              <a:spLocks noChangeArrowheads="1"/>
            </p:cNvSpPr>
            <p:nvPr/>
          </p:nvSpPr>
          <p:spPr bwMode="auto">
            <a:xfrm>
              <a:off x="0" y="0"/>
              <a:ext cx="2132807" cy="2132807"/>
            </a:xfrm>
            <a:prstGeom prst="ellipse">
              <a:avLst/>
            </a:prstGeom>
            <a:ln w="25400">
              <a:solidFill>
                <a:srgbClr val="424242"/>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0271" name="椭圆 45"/>
            <p:cNvSpPr>
              <a:spLocks noChangeArrowheads="1"/>
            </p:cNvSpPr>
            <p:nvPr/>
          </p:nvSpPr>
          <p:spPr bwMode="auto">
            <a:xfrm>
              <a:off x="112417" y="112582"/>
              <a:ext cx="1907972" cy="1907643"/>
            </a:xfrm>
            <a:prstGeom prst="ellipse">
              <a:avLst/>
            </a:prstGeom>
            <a:solidFill>
              <a:srgbClr val="424242"/>
            </a:solidFill>
            <a:ln w="25400">
              <a:noFill/>
              <a:round/>
              <a:headEnd/>
              <a:tailEnd/>
            </a:ln>
          </p:spPr>
          <p:txBody>
            <a:bodyPr anchor="ctr"/>
            <a:lstStyle/>
            <a:p>
              <a:pPr algn="ctr">
                <a:buFont typeface="Arial" pitchFamily="34" charset="0"/>
                <a:buNone/>
                <a:defRPr/>
              </a:pPr>
              <a:endParaRPr lang="zh-CN" altLang="zh-CN" sz="1400" b="1"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方正兰亭特黑简体" pitchFamily="2" charset="-122"/>
              </a:endParaRPr>
            </a:p>
          </p:txBody>
        </p:sp>
      </p:grpSp>
      <p:grpSp>
        <p:nvGrpSpPr>
          <p:cNvPr id="11279" name="Group 27"/>
          <p:cNvGrpSpPr>
            <a:grpSpLocks/>
          </p:cNvGrpSpPr>
          <p:nvPr/>
        </p:nvGrpSpPr>
        <p:grpSpPr bwMode="auto">
          <a:xfrm>
            <a:off x="3627438" y="5132388"/>
            <a:ext cx="1082675" cy="1084262"/>
            <a:chOff x="0" y="0"/>
            <a:chExt cx="1957893" cy="1957893"/>
          </a:xfrm>
        </p:grpSpPr>
        <p:sp useBgFill="1">
          <p:nvSpPr>
            <p:cNvPr id="11294" name="椭圆 47"/>
            <p:cNvSpPr>
              <a:spLocks noChangeArrowheads="1"/>
            </p:cNvSpPr>
            <p:nvPr/>
          </p:nvSpPr>
          <p:spPr bwMode="auto">
            <a:xfrm>
              <a:off x="0" y="0"/>
              <a:ext cx="1957893" cy="1957893"/>
            </a:xfrm>
            <a:prstGeom prst="ellipse">
              <a:avLst/>
            </a:prstGeom>
            <a:ln w="25400">
              <a:solidFill>
                <a:schemeClr val="bg1"/>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1295" name="椭圆 48"/>
            <p:cNvSpPr>
              <a:spLocks noChangeArrowheads="1"/>
            </p:cNvSpPr>
            <p:nvPr/>
          </p:nvSpPr>
          <p:spPr bwMode="auto">
            <a:xfrm>
              <a:off x="103106" y="103107"/>
              <a:ext cx="1751683" cy="1751683"/>
            </a:xfrm>
            <a:prstGeom prst="ellipse">
              <a:avLst/>
            </a:prstGeom>
            <a:gradFill rotWithShape="1">
              <a:gsLst>
                <a:gs pos="0">
                  <a:srgbClr val="FFFFFF"/>
                </a:gs>
                <a:gs pos="100000">
                  <a:srgbClr val="C8C8C8"/>
                </a:gs>
              </a:gsLst>
              <a:lin ang="19800000" scaled="1"/>
            </a:gradFill>
            <a:ln w="25400">
              <a:solidFill>
                <a:srgbClr val="42719B"/>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sp>
        <p:nvSpPr>
          <p:cNvPr id="11280" name="矩形 69"/>
          <p:cNvSpPr>
            <a:spLocks noChangeArrowheads="1"/>
          </p:cNvSpPr>
          <p:nvPr/>
        </p:nvSpPr>
        <p:spPr bwMode="auto">
          <a:xfrm>
            <a:off x="4100513" y="1809750"/>
            <a:ext cx="187325" cy="523875"/>
          </a:xfrm>
          <a:prstGeom prst="rect">
            <a:avLst/>
          </a:prstGeom>
          <a:noFill/>
          <a:ln w="9525">
            <a:noFill/>
            <a:miter lim="800000"/>
            <a:headEnd/>
            <a:tailEnd/>
          </a:ln>
        </p:spPr>
        <p:txBody>
          <a:bodyPr wrap="none">
            <a:spAutoFit/>
          </a:bodyPr>
          <a:lstStyle/>
          <a:p>
            <a:pPr algn="ctr">
              <a:buFont typeface="Arial" charset="0"/>
              <a:buNone/>
            </a:pPr>
            <a:endParaRPr lang="en-US" altLang="zh-CN" sz="1400" b="1">
              <a:solidFill>
                <a:schemeClr val="bg1"/>
              </a:solidFill>
              <a:latin typeface="Calibri" pitchFamily="34" charset="0"/>
              <a:sym typeface="Calibri" pitchFamily="34" charset="0"/>
            </a:endParaRPr>
          </a:p>
          <a:p>
            <a:pPr algn="ctr">
              <a:buFont typeface="Arial" charset="0"/>
              <a:buNone/>
            </a:pPr>
            <a:endParaRPr lang="zh-CN" altLang="en-US" sz="1400">
              <a:solidFill>
                <a:srgbClr val="000000"/>
              </a:solidFill>
              <a:latin typeface="Calibri" pitchFamily="34" charset="0"/>
              <a:sym typeface="宋体" charset="-122"/>
            </a:endParaRPr>
          </a:p>
        </p:txBody>
      </p:sp>
      <p:sp>
        <p:nvSpPr>
          <p:cNvPr id="11281" name="矩形 70"/>
          <p:cNvSpPr>
            <a:spLocks noChangeArrowheads="1"/>
          </p:cNvSpPr>
          <p:nvPr/>
        </p:nvSpPr>
        <p:spPr bwMode="auto">
          <a:xfrm>
            <a:off x="4525963" y="2773363"/>
            <a:ext cx="996950" cy="584200"/>
          </a:xfrm>
          <a:prstGeom prst="rect">
            <a:avLst/>
          </a:prstGeom>
          <a:noFill/>
          <a:ln w="9525">
            <a:noFill/>
            <a:miter lim="800000"/>
            <a:headEnd/>
            <a:tailEnd/>
          </a:ln>
        </p:spPr>
        <p:txBody>
          <a:bodyPr wrap="none">
            <a:spAutoFit/>
          </a:bodyPr>
          <a:lstStyle/>
          <a:p>
            <a:pPr algn="ctr">
              <a:buFont typeface="Arial" charset="0"/>
              <a:buNone/>
            </a:pPr>
            <a:r>
              <a:rPr lang="en-US" altLang="zh-CN" sz="3200" b="1">
                <a:solidFill>
                  <a:schemeClr val="bg1"/>
                </a:solidFill>
                <a:latin typeface="Calibri" pitchFamily="34" charset="0"/>
                <a:sym typeface="Calibri" pitchFamily="34" charset="0"/>
              </a:rPr>
              <a:t>CSS3</a:t>
            </a:r>
          </a:p>
        </p:txBody>
      </p:sp>
      <p:sp>
        <p:nvSpPr>
          <p:cNvPr id="11282" name="圆角矩形 73"/>
          <p:cNvSpPr>
            <a:spLocks noChangeArrowheads="1"/>
          </p:cNvSpPr>
          <p:nvPr/>
        </p:nvSpPr>
        <p:spPr bwMode="auto">
          <a:xfrm rot="-5400000">
            <a:off x="6413500" y="2085975"/>
            <a:ext cx="768350" cy="95250"/>
          </a:xfrm>
          <a:prstGeom prst="roundRect">
            <a:avLst>
              <a:gd name="adj" fmla="val 50000"/>
            </a:avLst>
          </a:prstGeom>
          <a:solidFill>
            <a:srgbClr val="21AFE6"/>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
        <p:nvSpPr>
          <p:cNvPr id="11283" name="圆角矩形 74"/>
          <p:cNvSpPr>
            <a:spLocks noChangeArrowheads="1"/>
          </p:cNvSpPr>
          <p:nvPr/>
        </p:nvSpPr>
        <p:spPr bwMode="auto">
          <a:xfrm rot="-5400000">
            <a:off x="6413500" y="3116263"/>
            <a:ext cx="768350" cy="95250"/>
          </a:xfrm>
          <a:prstGeom prst="roundRect">
            <a:avLst>
              <a:gd name="adj" fmla="val 50000"/>
            </a:avLst>
          </a:prstGeom>
          <a:solidFill>
            <a:srgbClr val="AEDC46"/>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
        <p:nvSpPr>
          <p:cNvPr id="11284" name="圆角矩形 75"/>
          <p:cNvSpPr>
            <a:spLocks noChangeArrowheads="1"/>
          </p:cNvSpPr>
          <p:nvPr/>
        </p:nvSpPr>
        <p:spPr bwMode="auto">
          <a:xfrm rot="-5400000">
            <a:off x="6413500" y="4216400"/>
            <a:ext cx="768350" cy="95250"/>
          </a:xfrm>
          <a:prstGeom prst="roundRect">
            <a:avLst>
              <a:gd name="adj" fmla="val 50000"/>
            </a:avLst>
          </a:prstGeom>
          <a:solidFill>
            <a:srgbClr val="424242"/>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
        <p:nvSpPr>
          <p:cNvPr id="11285" name="圆角矩形 76"/>
          <p:cNvSpPr>
            <a:spLocks noChangeArrowheads="1"/>
          </p:cNvSpPr>
          <p:nvPr/>
        </p:nvSpPr>
        <p:spPr bwMode="auto">
          <a:xfrm rot="-5400000">
            <a:off x="6413500" y="5287963"/>
            <a:ext cx="768350" cy="95250"/>
          </a:xfrm>
          <a:prstGeom prst="roundRect">
            <a:avLst>
              <a:gd name="adj" fmla="val 50000"/>
            </a:avLst>
          </a:prstGeom>
          <a:solidFill>
            <a:srgbClr val="21AFE6"/>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
        <p:nvSpPr>
          <p:cNvPr id="11286" name="TextBox 6"/>
          <p:cNvSpPr txBox="1">
            <a:spLocks noChangeArrowheads="1"/>
          </p:cNvSpPr>
          <p:nvPr/>
        </p:nvSpPr>
        <p:spPr bwMode="auto">
          <a:xfrm>
            <a:off x="5448300" y="571500"/>
            <a:ext cx="184150" cy="369888"/>
          </a:xfrm>
          <a:prstGeom prst="rect">
            <a:avLst/>
          </a:prstGeom>
          <a:noFill/>
          <a:ln w="9525">
            <a:noFill/>
            <a:miter lim="800000"/>
            <a:headEnd/>
            <a:tailEnd/>
          </a:ln>
        </p:spPr>
        <p:txBody>
          <a:bodyPr wrap="none">
            <a:spAutoFit/>
          </a:bodyPr>
          <a:lstStyle/>
          <a:p>
            <a:endParaRPr lang="en-US" altLang="zh-CN"/>
          </a:p>
        </p:txBody>
      </p:sp>
      <p:sp>
        <p:nvSpPr>
          <p:cNvPr id="11287" name="TextBox 50"/>
          <p:cNvSpPr txBox="1">
            <a:spLocks noChangeArrowheads="1"/>
          </p:cNvSpPr>
          <p:nvPr/>
        </p:nvSpPr>
        <p:spPr bwMode="auto">
          <a:xfrm>
            <a:off x="4110038" y="412750"/>
            <a:ext cx="3978275" cy="708025"/>
          </a:xfrm>
          <a:prstGeom prst="rect">
            <a:avLst/>
          </a:prstGeom>
          <a:noFill/>
          <a:ln w="9525">
            <a:noFill/>
            <a:miter lim="800000"/>
            <a:headEnd/>
            <a:tailEnd/>
          </a:ln>
        </p:spPr>
        <p:txBody>
          <a:bodyPr wrap="none">
            <a:spAutoFit/>
          </a:bodyPr>
          <a:lstStyle/>
          <a:p>
            <a:pPr algn="ctr"/>
            <a:r>
              <a:rPr lang="en-US" altLang="zh-CN" sz="4000">
                <a:solidFill>
                  <a:schemeClr val="accent1"/>
                </a:solidFill>
                <a:latin typeface="微软雅黑" pitchFamily="34" charset="-122"/>
                <a:ea typeface="微软雅黑" pitchFamily="34" charset="-122"/>
                <a:cs typeface="Roboto"/>
              </a:rPr>
              <a:t>HTML5 or H5</a:t>
            </a:r>
            <a:r>
              <a:rPr lang="en-US" sz="4000">
                <a:solidFill>
                  <a:schemeClr val="accent1"/>
                </a:solidFill>
                <a:latin typeface="微软雅黑" pitchFamily="34" charset="-122"/>
                <a:ea typeface="微软雅黑" pitchFamily="34" charset="-122"/>
                <a:cs typeface="Roboto"/>
              </a:rPr>
              <a:t>？</a:t>
            </a:r>
          </a:p>
        </p:txBody>
      </p:sp>
      <p:sp>
        <p:nvSpPr>
          <p:cNvPr id="40" name="Rectangle 55"/>
          <p:cNvSpPr/>
          <p:nvPr/>
        </p:nvSpPr>
        <p:spPr>
          <a:xfrm>
            <a:off x="5867400" y="415925"/>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89" name="矩形 70"/>
          <p:cNvSpPr>
            <a:spLocks noChangeArrowheads="1"/>
          </p:cNvSpPr>
          <p:nvPr/>
        </p:nvSpPr>
        <p:spPr bwMode="auto">
          <a:xfrm>
            <a:off x="3656013" y="1820863"/>
            <a:ext cx="1085850" cy="461962"/>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chemeClr val="bg1"/>
                </a:solidFill>
                <a:latin typeface="Calibri" pitchFamily="34" charset="0"/>
                <a:sym typeface="Calibri" pitchFamily="34" charset="0"/>
              </a:rPr>
              <a:t>HTML5</a:t>
            </a:r>
          </a:p>
        </p:txBody>
      </p:sp>
      <p:sp>
        <p:nvSpPr>
          <p:cNvPr id="11290" name="矩形 70"/>
          <p:cNvSpPr>
            <a:spLocks noChangeArrowheads="1"/>
          </p:cNvSpPr>
          <p:nvPr/>
        </p:nvSpPr>
        <p:spPr bwMode="auto">
          <a:xfrm>
            <a:off x="4759325" y="4297363"/>
            <a:ext cx="555625" cy="646112"/>
          </a:xfrm>
          <a:prstGeom prst="rect">
            <a:avLst/>
          </a:prstGeom>
          <a:noFill/>
          <a:ln w="9525">
            <a:noFill/>
            <a:miter lim="800000"/>
            <a:headEnd/>
            <a:tailEnd/>
          </a:ln>
        </p:spPr>
        <p:txBody>
          <a:bodyPr wrap="none">
            <a:spAutoFit/>
          </a:bodyPr>
          <a:lstStyle/>
          <a:p>
            <a:pPr algn="ctr">
              <a:buFont typeface="Arial" charset="0"/>
              <a:buNone/>
            </a:pPr>
            <a:r>
              <a:rPr lang="en-US" altLang="zh-CN" sz="3600" b="1">
                <a:solidFill>
                  <a:schemeClr val="bg1"/>
                </a:solidFill>
                <a:latin typeface="Calibri" pitchFamily="34" charset="0"/>
                <a:sym typeface="Calibri" pitchFamily="34" charset="0"/>
              </a:rPr>
              <a:t>JS</a:t>
            </a:r>
          </a:p>
        </p:txBody>
      </p:sp>
      <p:sp>
        <p:nvSpPr>
          <p:cNvPr id="11291" name="矩形 70"/>
          <p:cNvSpPr>
            <a:spLocks noChangeArrowheads="1"/>
          </p:cNvSpPr>
          <p:nvPr/>
        </p:nvSpPr>
        <p:spPr bwMode="auto">
          <a:xfrm>
            <a:off x="1309688" y="3484563"/>
            <a:ext cx="825500" cy="769937"/>
          </a:xfrm>
          <a:prstGeom prst="rect">
            <a:avLst/>
          </a:prstGeom>
          <a:noFill/>
          <a:ln w="9525">
            <a:noFill/>
            <a:miter lim="800000"/>
            <a:headEnd/>
            <a:tailEnd/>
          </a:ln>
        </p:spPr>
        <p:txBody>
          <a:bodyPr wrap="none">
            <a:spAutoFit/>
          </a:bodyPr>
          <a:lstStyle/>
          <a:p>
            <a:pPr algn="ctr">
              <a:buFont typeface="Arial" charset="0"/>
              <a:buNone/>
            </a:pPr>
            <a:r>
              <a:rPr lang="en-US" altLang="zh-CN" sz="4400" b="1">
                <a:solidFill>
                  <a:schemeClr val="bg1"/>
                </a:solidFill>
                <a:latin typeface="Calibri" pitchFamily="34" charset="0"/>
                <a:sym typeface="Calibri" pitchFamily="34" charset="0"/>
              </a:rPr>
              <a:t>H5</a:t>
            </a:r>
          </a:p>
        </p:txBody>
      </p:sp>
      <p:sp>
        <p:nvSpPr>
          <p:cNvPr id="11292" name="椭圆 44"/>
          <p:cNvSpPr>
            <a:spLocks noChangeArrowheads="1"/>
          </p:cNvSpPr>
          <p:nvPr/>
        </p:nvSpPr>
        <p:spPr bwMode="auto">
          <a:xfrm>
            <a:off x="3621088" y="5138738"/>
            <a:ext cx="1084262" cy="1082675"/>
          </a:xfrm>
          <a:prstGeom prst="ellipse">
            <a:avLst/>
          </a:prstGeom>
          <a:noFill/>
          <a:ln w="25400">
            <a:solidFill>
              <a:srgbClr val="424242"/>
            </a:solidFill>
            <a:bevel/>
            <a:headEnd/>
            <a:tailEnd/>
          </a:ln>
        </p:spPr>
        <p:txBody>
          <a:bodyPr anchor="ctr"/>
          <a:lstStyle/>
          <a:p>
            <a:pPr algn="ctr">
              <a:buFont typeface="Arial" charset="0"/>
              <a:buNone/>
            </a:pPr>
            <a:endParaRPr lang="zh-CN" altLang="zh-CN" sz="1400" b="1">
              <a:solidFill>
                <a:schemeClr val="accent1"/>
              </a:solidFill>
              <a:ea typeface="方正兰亭特黑简体"/>
              <a:cs typeface="方正兰亭特黑简体"/>
            </a:endParaRPr>
          </a:p>
        </p:txBody>
      </p:sp>
      <p:sp>
        <p:nvSpPr>
          <p:cNvPr id="11293" name="矩形 70"/>
          <p:cNvSpPr>
            <a:spLocks noChangeArrowheads="1"/>
          </p:cNvSpPr>
          <p:nvPr/>
        </p:nvSpPr>
        <p:spPr bwMode="auto">
          <a:xfrm>
            <a:off x="3683000" y="5414963"/>
            <a:ext cx="1006475" cy="523875"/>
          </a:xfrm>
          <a:prstGeom prst="rect">
            <a:avLst/>
          </a:prstGeom>
          <a:noFill/>
          <a:ln w="9525">
            <a:noFill/>
            <a:miter lim="800000"/>
            <a:headEnd/>
            <a:tailEnd/>
          </a:ln>
        </p:spPr>
        <p:txBody>
          <a:bodyPr wrap="none">
            <a:spAutoFit/>
          </a:bodyPr>
          <a:lstStyle/>
          <a:p>
            <a:pPr algn="ctr">
              <a:buFont typeface="Arial" charset="0"/>
              <a:buNone/>
            </a:pPr>
            <a:r>
              <a:rPr lang="en-US" altLang="zh-CN" sz="2800" b="1">
                <a:latin typeface="Calibri" pitchFamily="34" charset="0"/>
                <a:sym typeface="Calibri" pitchFamily="34" charset="0"/>
              </a:rPr>
              <a:t>other</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3" descr="adaca659224e7d03a0edee8367b10a7e_b"/>
          <p:cNvPicPr>
            <a:picLocks noChangeAspect="1" noChangeArrowheads="1"/>
          </p:cNvPicPr>
          <p:nvPr/>
        </p:nvPicPr>
        <p:blipFill>
          <a:blip r:embed="rId2"/>
          <a:srcRect/>
          <a:stretch>
            <a:fillRect/>
          </a:stretch>
        </p:blipFill>
        <p:spPr bwMode="auto">
          <a:xfrm>
            <a:off x="4756150" y="101600"/>
            <a:ext cx="7323138" cy="6627813"/>
          </a:xfrm>
          <a:prstGeom prst="rect">
            <a:avLst/>
          </a:prstGeom>
          <a:noFill/>
          <a:ln w="9525">
            <a:noFill/>
            <a:miter lim="800000"/>
            <a:headEnd/>
            <a:tailEnd/>
          </a:ln>
        </p:spPr>
      </p:pic>
      <p:sp>
        <p:nvSpPr>
          <p:cNvPr id="38915" name="Rectangle 1"/>
          <p:cNvSpPr>
            <a:spLocks noChangeArrowheads="1"/>
          </p:cNvSpPr>
          <p:nvPr/>
        </p:nvSpPr>
        <p:spPr bwMode="auto">
          <a:xfrm>
            <a:off x="228600" y="1098550"/>
            <a:ext cx="4305300" cy="3416300"/>
          </a:xfrm>
          <a:prstGeom prst="rect">
            <a:avLst/>
          </a:prstGeom>
          <a:noFill/>
          <a:ln w="9525">
            <a:noFill/>
            <a:miter lim="800000"/>
            <a:headEnd/>
            <a:tailEnd/>
          </a:ln>
        </p:spPr>
        <p:txBody>
          <a:bodyPr>
            <a:spAutoFit/>
          </a:bodyPr>
          <a:lstStyle/>
          <a:p>
            <a:r>
              <a:rPr lang="zh-TW" altLang="en-US"/>
              <a:t>“热爱你的工作。热爱跨浏览器开发带来的挑战、热爱互联网技术的种种异端，热爱业内的同行，热爱你的工具。互联网发展太快了，如果你不热爱它的话，不可能跟上它的步伐。这意味着你必须多阅读，多动手，保证自己的才能与日俱增。下了班也不能闲着，要做一些对自己有用的事儿。可以参与一些开源软件的开发，读读好书，看看牛人的博客。经常参加一些会议，看看别人都在干什么。要想让自己快速成长，有很多事儿可以去做，而且付出一定会有回报。</a:t>
            </a:r>
            <a:r>
              <a:rPr lang="en-US" altLang="zh-TW"/>
              <a:t>”</a:t>
            </a:r>
            <a:endParaRPr lang="zh-TW" alt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注意事项 </a:t>
            </a:r>
          </a:p>
        </p:txBody>
      </p:sp>
      <p:sp>
        <p:nvSpPr>
          <p:cNvPr id="39939" name="矩形 6"/>
          <p:cNvSpPr>
            <a:spLocks noChangeArrowheads="1"/>
          </p:cNvSpPr>
          <p:nvPr/>
        </p:nvSpPr>
        <p:spPr bwMode="auto">
          <a:xfrm>
            <a:off x="474663" y="1296988"/>
            <a:ext cx="8643937" cy="1673225"/>
          </a:xfrm>
          <a:prstGeom prst="rect">
            <a:avLst/>
          </a:prstGeom>
          <a:noFill/>
          <a:ln w="9525">
            <a:noFill/>
            <a:miter lim="800000"/>
            <a:headEnd/>
            <a:tailEnd/>
          </a:ln>
        </p:spPr>
        <p:txBody>
          <a:bodyPr>
            <a:spAutoFit/>
          </a:bodyPr>
          <a:lstStyle/>
          <a:p>
            <a:pPr>
              <a:lnSpc>
                <a:spcPct val="140000"/>
              </a:lnSpc>
            </a:pPr>
            <a:r>
              <a:rPr lang="en-US" altLang="zh-CN" sz="1500">
                <a:solidFill>
                  <a:srgbClr val="404040"/>
                </a:solidFill>
                <a:latin typeface="微软雅黑" pitchFamily="34" charset="-122"/>
                <a:ea typeface="微软雅黑" pitchFamily="34" charset="-122"/>
              </a:rPr>
              <a:t>1</a:t>
            </a:r>
            <a:r>
              <a:rPr lang="zh-CN" altLang="en-US" sz="1500">
                <a:solidFill>
                  <a:srgbClr val="404040"/>
                </a:solidFill>
                <a:latin typeface="微软雅黑" pitchFamily="34" charset="-122"/>
                <a:ea typeface="微软雅黑" pitchFamily="34" charset="-122"/>
              </a:rPr>
              <a:t>、</a:t>
            </a:r>
            <a:r>
              <a:rPr lang="en-US" altLang="zh-CN" sz="1500">
                <a:solidFill>
                  <a:srgbClr val="404040"/>
                </a:solidFill>
                <a:latin typeface="微软雅黑" pitchFamily="34" charset="-122"/>
                <a:ea typeface="微软雅黑" pitchFamily="34" charset="-122"/>
              </a:rPr>
              <a:t>ES6</a:t>
            </a:r>
            <a:r>
              <a:rPr lang="zh-CN" altLang="en-US" sz="1500">
                <a:solidFill>
                  <a:srgbClr val="404040"/>
                </a:solidFill>
                <a:latin typeface="微软雅黑" pitchFamily="34" charset="-122"/>
                <a:ea typeface="微软雅黑" pitchFamily="34" charset="-122"/>
              </a:rPr>
              <a:t>都要转化成</a:t>
            </a:r>
            <a:r>
              <a:rPr lang="en-US" altLang="zh-CN" sz="1500">
                <a:solidFill>
                  <a:srgbClr val="404040"/>
                </a:solidFill>
                <a:latin typeface="微软雅黑" pitchFamily="34" charset="-122"/>
                <a:ea typeface="微软雅黑" pitchFamily="34" charset="-122"/>
              </a:rPr>
              <a:t>ES5</a:t>
            </a:r>
            <a:r>
              <a:rPr lang="zh-CN" altLang="en-US" sz="1500">
                <a:solidFill>
                  <a:srgbClr val="404040"/>
                </a:solidFill>
                <a:latin typeface="微软雅黑" pitchFamily="34" charset="-122"/>
                <a:ea typeface="微软雅黑" pitchFamily="34" charset="-122"/>
              </a:rPr>
              <a:t>，才能在主流浏览器使用。</a:t>
            </a:r>
          </a:p>
          <a:p>
            <a:pPr>
              <a:lnSpc>
                <a:spcPct val="140000"/>
              </a:lnSpc>
            </a:pPr>
            <a:r>
              <a:rPr lang="en-US" altLang="zh-CN" sz="1400">
                <a:solidFill>
                  <a:srgbClr val="404040"/>
                </a:solidFill>
                <a:latin typeface="微软雅黑" pitchFamily="34" charset="-122"/>
                <a:ea typeface="微软雅黑" pitchFamily="34" charset="-122"/>
              </a:rPr>
              <a:t>react</a:t>
            </a: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angular2</a:t>
            </a:r>
            <a:r>
              <a:rPr lang="zh-CN" altLang="en-US" sz="1400">
                <a:solidFill>
                  <a:srgbClr val="404040"/>
                </a:solidFill>
                <a:latin typeface="微软雅黑" pitchFamily="34" charset="-122"/>
                <a:ea typeface="微软雅黑" pitchFamily="34" charset="-122"/>
              </a:rPr>
              <a:t>，</a:t>
            </a:r>
            <a:r>
              <a:rPr lang="en-US" altLang="zh-CN" sz="1400">
                <a:solidFill>
                  <a:srgbClr val="404040"/>
                </a:solidFill>
                <a:latin typeface="微软雅黑" pitchFamily="34" charset="-122"/>
                <a:ea typeface="微软雅黑" pitchFamily="34" charset="-122"/>
              </a:rPr>
              <a:t>vue2 </a:t>
            </a:r>
            <a:r>
              <a:rPr lang="zh-CN" altLang="en-US" sz="1400">
                <a:solidFill>
                  <a:srgbClr val="404040"/>
                </a:solidFill>
                <a:latin typeface="微软雅黑" pitchFamily="34" charset="-122"/>
                <a:ea typeface="微软雅黑" pitchFamily="34" charset="-122"/>
              </a:rPr>
              <a:t>等热门主流框架，就自动做好兼容，转化成</a:t>
            </a:r>
            <a:r>
              <a:rPr lang="en-US" altLang="zh-CN" sz="1400">
                <a:solidFill>
                  <a:srgbClr val="404040"/>
                </a:solidFill>
                <a:latin typeface="微软雅黑" pitchFamily="34" charset="-122"/>
                <a:ea typeface="微软雅黑" pitchFamily="34" charset="-122"/>
              </a:rPr>
              <a:t>ES5</a:t>
            </a:r>
            <a:r>
              <a:rPr lang="zh-CN" altLang="en-US" sz="1400">
                <a:solidFill>
                  <a:srgbClr val="404040"/>
                </a:solidFill>
                <a:latin typeface="微软雅黑" pitchFamily="34" charset="-122"/>
                <a:ea typeface="微软雅黑" pitchFamily="34" charset="-122"/>
              </a:rPr>
              <a:t>。</a:t>
            </a:r>
            <a:endParaRPr lang="en-US" altLang="zh-CN" sz="1400">
              <a:solidFill>
                <a:srgbClr val="404040"/>
              </a:solidFill>
              <a:latin typeface="微软雅黑" pitchFamily="34" charset="-122"/>
              <a:ea typeface="微软雅黑" pitchFamily="34" charset="-122"/>
            </a:endParaRPr>
          </a:p>
          <a:p>
            <a:pPr>
              <a:lnSpc>
                <a:spcPct val="140000"/>
              </a:lnSpc>
            </a:pPr>
            <a:r>
              <a:rPr lang="en-US" altLang="zh-CN" sz="1500">
                <a:solidFill>
                  <a:srgbClr val="404040"/>
                </a:solidFill>
                <a:latin typeface="微软雅黑" pitchFamily="34" charset="-122"/>
                <a:ea typeface="微软雅黑" pitchFamily="34" charset="-122"/>
              </a:rPr>
              <a:t>2</a:t>
            </a:r>
            <a:r>
              <a:rPr lang="zh-CN" altLang="en-US" sz="1500">
                <a:solidFill>
                  <a:srgbClr val="404040"/>
                </a:solidFill>
                <a:latin typeface="微软雅黑" pitchFamily="34" charset="-122"/>
                <a:ea typeface="微软雅黑" pitchFamily="34" charset="-122"/>
              </a:rPr>
              <a:t>、如果你的项目还要兼容</a:t>
            </a:r>
            <a:r>
              <a:rPr lang="en-US" altLang="zh-CN" sz="1500">
                <a:solidFill>
                  <a:srgbClr val="404040"/>
                </a:solidFill>
                <a:latin typeface="微软雅黑" pitchFamily="34" charset="-122"/>
                <a:ea typeface="微软雅黑" pitchFamily="34" charset="-122"/>
              </a:rPr>
              <a:t>IE8</a:t>
            </a:r>
            <a:r>
              <a:rPr lang="zh-CN" altLang="en-US" sz="1500">
                <a:solidFill>
                  <a:srgbClr val="404040"/>
                </a:solidFill>
                <a:latin typeface="微软雅黑" pitchFamily="34" charset="-122"/>
                <a:ea typeface="微软雅黑" pitchFamily="34" charset="-122"/>
              </a:rPr>
              <a:t>、</a:t>
            </a:r>
            <a:r>
              <a:rPr lang="en-US" altLang="zh-CN" sz="1500">
                <a:solidFill>
                  <a:srgbClr val="404040"/>
                </a:solidFill>
                <a:latin typeface="微软雅黑" pitchFamily="34" charset="-122"/>
                <a:ea typeface="微软雅黑" pitchFamily="34" charset="-122"/>
              </a:rPr>
              <a:t>IE9</a:t>
            </a:r>
            <a:r>
              <a:rPr lang="zh-CN" altLang="en-US" sz="1500">
                <a:solidFill>
                  <a:srgbClr val="404040"/>
                </a:solidFill>
                <a:latin typeface="微软雅黑" pitchFamily="34" charset="-122"/>
                <a:ea typeface="微软雅黑" pitchFamily="34" charset="-122"/>
              </a:rPr>
              <a:t>那就最好不要</a:t>
            </a:r>
            <a:r>
              <a:rPr lang="en-US" altLang="zh-CN" sz="1500">
                <a:solidFill>
                  <a:srgbClr val="404040"/>
                </a:solidFill>
                <a:latin typeface="微软雅黑" pitchFamily="34" charset="-122"/>
                <a:ea typeface="微软雅黑" pitchFamily="34" charset="-122"/>
              </a:rPr>
              <a:t>ES6</a:t>
            </a:r>
            <a:r>
              <a:rPr lang="zh-CN" altLang="en-US" sz="1500">
                <a:solidFill>
                  <a:srgbClr val="404040"/>
                </a:solidFill>
                <a:latin typeface="微软雅黑" pitchFamily="34" charset="-122"/>
                <a:ea typeface="微软雅黑" pitchFamily="34" charset="-122"/>
              </a:rPr>
              <a:t>。</a:t>
            </a:r>
          </a:p>
          <a:p>
            <a:pPr>
              <a:lnSpc>
                <a:spcPct val="140000"/>
              </a:lnSpc>
            </a:pPr>
            <a:r>
              <a:rPr lang="en-US" altLang="zh-CN" sz="1500">
                <a:solidFill>
                  <a:srgbClr val="404040"/>
                </a:solidFill>
                <a:latin typeface="微软雅黑" pitchFamily="34" charset="-122"/>
                <a:ea typeface="微软雅黑" pitchFamily="34" charset="-122"/>
              </a:rPr>
              <a:t>3</a:t>
            </a:r>
            <a:r>
              <a:rPr lang="zh-CN" altLang="en-US" sz="1500">
                <a:solidFill>
                  <a:srgbClr val="404040"/>
                </a:solidFill>
                <a:latin typeface="微软雅黑" pitchFamily="34" charset="-122"/>
                <a:ea typeface="微软雅黑" pitchFamily="34" charset="-122"/>
              </a:rPr>
              <a:t>、以前的旧项目维护，不要使用</a:t>
            </a:r>
            <a:r>
              <a:rPr lang="en-US" altLang="zh-CN" sz="1500">
                <a:solidFill>
                  <a:srgbClr val="404040"/>
                </a:solidFill>
                <a:latin typeface="微软雅黑" pitchFamily="34" charset="-122"/>
                <a:ea typeface="微软雅黑" pitchFamily="34" charset="-122"/>
              </a:rPr>
              <a:t>ES6</a:t>
            </a:r>
            <a:r>
              <a:rPr lang="zh-CN" altLang="en-US" sz="1500">
                <a:solidFill>
                  <a:srgbClr val="404040"/>
                </a:solidFill>
                <a:latin typeface="微软雅黑" pitchFamily="34" charset="-122"/>
                <a:ea typeface="微软雅黑" pitchFamily="34" charset="-122"/>
              </a:rPr>
              <a:t>。</a:t>
            </a:r>
          </a:p>
          <a:p>
            <a:pPr>
              <a:lnSpc>
                <a:spcPct val="140000"/>
              </a:lnSpc>
            </a:pPr>
            <a:r>
              <a:rPr lang="en-US" altLang="zh-CN" sz="1500">
                <a:solidFill>
                  <a:srgbClr val="404040"/>
                </a:solidFill>
                <a:latin typeface="微软雅黑" pitchFamily="34" charset="-122"/>
                <a:ea typeface="微软雅黑" pitchFamily="34" charset="-122"/>
              </a:rPr>
              <a:t>4</a:t>
            </a:r>
            <a:r>
              <a:rPr lang="zh-CN" altLang="en-US" sz="1500">
                <a:solidFill>
                  <a:srgbClr val="404040"/>
                </a:solidFill>
                <a:latin typeface="微软雅黑" pitchFamily="34" charset="-122"/>
                <a:ea typeface="微软雅黑" pitchFamily="34" charset="-122"/>
              </a:rPr>
              <a:t>、如果是个新项目，并且是移动端单页面应用，建议用</a:t>
            </a:r>
            <a:r>
              <a:rPr lang="en-US" altLang="zh-CN" sz="1500">
                <a:solidFill>
                  <a:srgbClr val="404040"/>
                </a:solidFill>
                <a:latin typeface="微软雅黑" pitchFamily="34" charset="-122"/>
                <a:ea typeface="微软雅黑" pitchFamily="34" charset="-122"/>
              </a:rPr>
              <a:t>ES6</a:t>
            </a:r>
            <a:r>
              <a:rPr lang="zh-CN" altLang="en-US" sz="1500">
                <a:solidFill>
                  <a:srgbClr val="404040"/>
                </a:solidFill>
                <a:latin typeface="微软雅黑" pitchFamily="34" charset="-122"/>
                <a:ea typeface="微软雅黑" pitchFamily="34" charset="-122"/>
              </a:rPr>
              <a:t>。</a:t>
            </a:r>
          </a:p>
        </p:txBody>
      </p:sp>
      <p:sp>
        <p:nvSpPr>
          <p:cNvPr id="39940" name="矩形 7"/>
          <p:cNvSpPr>
            <a:spLocks noChangeArrowheads="1"/>
          </p:cNvSpPr>
          <p:nvPr/>
        </p:nvSpPr>
        <p:spPr bwMode="auto">
          <a:xfrm>
            <a:off x="457200" y="3146425"/>
            <a:ext cx="7429500" cy="1384300"/>
          </a:xfrm>
          <a:prstGeom prst="rect">
            <a:avLst/>
          </a:prstGeom>
          <a:noFill/>
          <a:ln w="9525">
            <a:noFill/>
            <a:miter lim="800000"/>
            <a:headEnd/>
            <a:tailEnd/>
          </a:ln>
        </p:spPr>
        <p:txBody>
          <a:bodyPr>
            <a:spAutoFit/>
          </a:bodyPr>
          <a:lstStyle/>
          <a:p>
            <a:pPr>
              <a:lnSpc>
                <a:spcPct val="140000"/>
              </a:lnSpc>
            </a:pPr>
            <a:r>
              <a:rPr lang="zh-CN" altLang="en-US" sz="1500" b="1">
                <a:solidFill>
                  <a:srgbClr val="404040"/>
                </a:solidFill>
                <a:latin typeface="微软雅黑" pitchFamily="34" charset="-122"/>
                <a:ea typeface="微软雅黑" pitchFamily="34" charset="-122"/>
              </a:rPr>
              <a:t>网络原因无法安装</a:t>
            </a:r>
            <a:r>
              <a:rPr lang="en-US" altLang="en-US" sz="1500" b="1">
                <a:solidFill>
                  <a:srgbClr val="404040"/>
                </a:solidFill>
                <a:latin typeface="微软雅黑" pitchFamily="34" charset="-122"/>
                <a:ea typeface="微软雅黑" pitchFamily="34" charset="-122"/>
              </a:rPr>
              <a:t>react</a:t>
            </a:r>
            <a:r>
              <a:rPr lang="zh-CN" altLang="en-US" sz="1500" b="1">
                <a:solidFill>
                  <a:srgbClr val="404040"/>
                </a:solidFill>
                <a:latin typeface="微软雅黑" pitchFamily="34" charset="-122"/>
                <a:ea typeface="微软雅黑" pitchFamily="34" charset="-122"/>
              </a:rPr>
              <a:t>环境</a:t>
            </a:r>
            <a:r>
              <a:rPr lang="en-US" altLang="zh-CN" sz="1500" b="1">
                <a:solidFill>
                  <a:srgbClr val="404040"/>
                </a:solidFill>
                <a:latin typeface="微软雅黑" pitchFamily="34" charset="-122"/>
                <a:ea typeface="微软雅黑" pitchFamily="34" charset="-122"/>
              </a:rPr>
              <a:t>(</a:t>
            </a:r>
            <a:r>
              <a:rPr lang="zh-CN" altLang="en-US" sz="1500" b="1">
                <a:solidFill>
                  <a:srgbClr val="404040"/>
                </a:solidFill>
                <a:latin typeface="微软雅黑" pitchFamily="34" charset="-122"/>
                <a:ea typeface="微软雅黑" pitchFamily="34" charset="-122"/>
              </a:rPr>
              <a:t>家里</a:t>
            </a:r>
            <a:r>
              <a:rPr lang="en-US" altLang="zh-CN" sz="1500" b="1">
                <a:solidFill>
                  <a:srgbClr val="404040"/>
                </a:solidFill>
                <a:latin typeface="微软雅黑" pitchFamily="34" charset="-122"/>
                <a:ea typeface="微软雅黑" pitchFamily="34" charset="-122"/>
              </a:rPr>
              <a:t>)</a:t>
            </a:r>
            <a:r>
              <a:rPr lang="zh-CN" altLang="en-US" sz="1500" b="1">
                <a:solidFill>
                  <a:srgbClr val="404040"/>
                </a:solidFill>
                <a:latin typeface="微软雅黑" pitchFamily="34" charset="-122"/>
                <a:ea typeface="微软雅黑" pitchFamily="34" charset="-122"/>
              </a:rPr>
              <a:t>：</a:t>
            </a:r>
          </a:p>
          <a:p>
            <a:pPr>
              <a:lnSpc>
                <a:spcPct val="140000"/>
              </a:lnSpc>
            </a:pPr>
            <a:r>
              <a:rPr lang="zh-CN" altLang="en-US" sz="1500">
                <a:solidFill>
                  <a:srgbClr val="404040"/>
                </a:solidFill>
                <a:latin typeface="微软雅黑" pitchFamily="34" charset="-122"/>
                <a:ea typeface="微软雅黑" pitchFamily="34" charset="-122"/>
              </a:rPr>
              <a:t>命令行安装</a:t>
            </a:r>
            <a:r>
              <a:rPr lang="en-US" altLang="en-US" sz="1500">
                <a:solidFill>
                  <a:srgbClr val="404040"/>
                </a:solidFill>
                <a:latin typeface="微软雅黑" pitchFamily="34" charset="-122"/>
                <a:ea typeface="微软雅黑" pitchFamily="34" charset="-122"/>
              </a:rPr>
              <a:t>cnpm，</a:t>
            </a:r>
            <a:r>
              <a:rPr lang="zh-CN" altLang="en-US" sz="1500">
                <a:solidFill>
                  <a:srgbClr val="404040"/>
                </a:solidFill>
                <a:latin typeface="微软雅黑" pitchFamily="34" charset="-122"/>
                <a:ea typeface="微软雅黑" pitchFamily="34" charset="-122"/>
              </a:rPr>
              <a:t>切换</a:t>
            </a:r>
            <a:r>
              <a:rPr lang="en-US" altLang="en-US" sz="1500">
                <a:solidFill>
                  <a:srgbClr val="404040"/>
                </a:solidFill>
                <a:latin typeface="微软雅黑" pitchFamily="34" charset="-122"/>
                <a:ea typeface="微软雅黑" pitchFamily="34" charset="-122"/>
              </a:rPr>
              <a:t>npm</a:t>
            </a:r>
            <a:r>
              <a:rPr lang="zh-CN" altLang="en-US" sz="1500">
                <a:solidFill>
                  <a:srgbClr val="404040"/>
                </a:solidFill>
                <a:latin typeface="微软雅黑" pitchFamily="34" charset="-122"/>
                <a:ea typeface="微软雅黑" pitchFamily="34" charset="-122"/>
              </a:rPr>
              <a:t>为国内镜像</a:t>
            </a:r>
            <a:endParaRPr lang="en-US" altLang="zh-CN" sz="1500">
              <a:solidFill>
                <a:srgbClr val="404040"/>
              </a:solidFill>
              <a:latin typeface="微软雅黑" pitchFamily="34" charset="-122"/>
              <a:ea typeface="微软雅黑" pitchFamily="34" charset="-122"/>
            </a:endParaRPr>
          </a:p>
          <a:p>
            <a:pPr>
              <a:lnSpc>
                <a:spcPct val="140000"/>
              </a:lnSpc>
            </a:pPr>
            <a:r>
              <a:rPr lang="en-US" altLang="en-US" sz="1500">
                <a:solidFill>
                  <a:srgbClr val="404040"/>
                </a:solidFill>
                <a:latin typeface="微软雅黑" pitchFamily="34" charset="-122"/>
                <a:ea typeface="微软雅黑" pitchFamily="34" charset="-122"/>
              </a:rPr>
              <a:t>npm install cnpm -g --registry=https://registry.npm.taobao.org</a:t>
            </a:r>
          </a:p>
          <a:p>
            <a:pPr>
              <a:lnSpc>
                <a:spcPct val="140000"/>
              </a:lnSpc>
            </a:pPr>
            <a:r>
              <a:rPr lang="zh-CN" altLang="en-US" sz="1500">
                <a:solidFill>
                  <a:srgbClr val="404040"/>
                </a:solidFill>
                <a:latin typeface="微软雅黑" pitchFamily="34" charset="-122"/>
                <a:ea typeface="微软雅黑" pitchFamily="34" charset="-122"/>
              </a:rPr>
              <a:t>注：</a:t>
            </a:r>
            <a:r>
              <a:rPr lang="en-US" altLang="zh-CN" sz="1500">
                <a:solidFill>
                  <a:srgbClr val="404040"/>
                </a:solidFill>
                <a:latin typeface="微软雅黑" pitchFamily="34" charset="-122"/>
                <a:ea typeface="微软雅黑" pitchFamily="34" charset="-122"/>
              </a:rPr>
              <a:t>cnpm</a:t>
            </a:r>
            <a:r>
              <a:rPr lang="zh-CN" altLang="en-US" sz="1500">
                <a:solidFill>
                  <a:srgbClr val="404040"/>
                </a:solidFill>
                <a:latin typeface="微软雅黑" pitchFamily="34" charset="-122"/>
                <a:ea typeface="微软雅黑" pitchFamily="34" charset="-122"/>
              </a:rPr>
              <a:t>跟</a:t>
            </a:r>
            <a:r>
              <a:rPr lang="en-US" altLang="zh-CN" sz="1500">
                <a:solidFill>
                  <a:srgbClr val="404040"/>
                </a:solidFill>
                <a:latin typeface="微软雅黑" pitchFamily="34" charset="-122"/>
                <a:ea typeface="微软雅黑" pitchFamily="34" charset="-122"/>
              </a:rPr>
              <a:t>npm</a:t>
            </a:r>
            <a:r>
              <a:rPr lang="zh-CN" altLang="en-US" sz="1500">
                <a:solidFill>
                  <a:srgbClr val="404040"/>
                </a:solidFill>
                <a:latin typeface="微软雅黑" pitchFamily="34" charset="-122"/>
                <a:ea typeface="微软雅黑" pitchFamily="34" charset="-122"/>
              </a:rPr>
              <a:t>用法完全一致，只是在执行命令时将</a:t>
            </a:r>
            <a:r>
              <a:rPr lang="en-US" altLang="zh-CN" sz="1500">
                <a:solidFill>
                  <a:srgbClr val="404040"/>
                </a:solidFill>
                <a:latin typeface="微软雅黑" pitchFamily="34" charset="-122"/>
                <a:ea typeface="微软雅黑" pitchFamily="34" charset="-122"/>
              </a:rPr>
              <a:t>npm</a:t>
            </a:r>
            <a:r>
              <a:rPr lang="zh-CN" altLang="en-US" sz="1500">
                <a:solidFill>
                  <a:srgbClr val="404040"/>
                </a:solidFill>
                <a:latin typeface="微软雅黑" pitchFamily="34" charset="-122"/>
                <a:ea typeface="微软雅黑" pitchFamily="34" charset="-122"/>
              </a:rPr>
              <a:t>改为</a:t>
            </a:r>
            <a:r>
              <a:rPr lang="en-US" altLang="zh-CN" sz="1500">
                <a:solidFill>
                  <a:srgbClr val="404040"/>
                </a:solidFill>
                <a:latin typeface="微软雅黑" pitchFamily="34" charset="-122"/>
                <a:ea typeface="微软雅黑" pitchFamily="34" charset="-122"/>
              </a:rPr>
              <a:t>cnpm</a:t>
            </a:r>
            <a:endParaRPr lang="zh-CN" altLang="en-US" sz="1500">
              <a:solidFill>
                <a:srgbClr val="404040"/>
              </a:solidFill>
              <a:latin typeface="微软雅黑" pitchFamily="34" charset="-122"/>
              <a:ea typeface="微软雅黑" pitchFamily="34" charset="-122"/>
            </a:endParaRPr>
          </a:p>
        </p:txBody>
      </p:sp>
      <p:sp>
        <p:nvSpPr>
          <p:cNvPr id="39941" name="矩形 8"/>
          <p:cNvSpPr>
            <a:spLocks noChangeArrowheads="1"/>
          </p:cNvSpPr>
          <p:nvPr/>
        </p:nvSpPr>
        <p:spPr bwMode="auto">
          <a:xfrm>
            <a:off x="430213" y="4657725"/>
            <a:ext cx="8002587" cy="1695450"/>
          </a:xfrm>
          <a:prstGeom prst="rect">
            <a:avLst/>
          </a:prstGeom>
          <a:noFill/>
          <a:ln w="9525">
            <a:noFill/>
            <a:miter lim="800000"/>
            <a:headEnd/>
            <a:tailEnd/>
          </a:ln>
        </p:spPr>
        <p:txBody>
          <a:bodyPr>
            <a:spAutoFit/>
          </a:bodyPr>
          <a:lstStyle/>
          <a:p>
            <a:pPr>
              <a:lnSpc>
                <a:spcPct val="140000"/>
              </a:lnSpc>
            </a:pPr>
            <a:r>
              <a:rPr lang="zh-CN" altLang="en-US" sz="1500" b="1" dirty="0">
                <a:solidFill>
                  <a:srgbClr val="404040"/>
                </a:solidFill>
                <a:latin typeface="微软雅黑" pitchFamily="34" charset="-122"/>
                <a:ea typeface="微软雅黑" pitchFamily="34" charset="-122"/>
              </a:rPr>
              <a:t>网络原因无法安装</a:t>
            </a:r>
            <a:r>
              <a:rPr lang="en-US" altLang="zh-CN" sz="1500" b="1" dirty="0">
                <a:solidFill>
                  <a:srgbClr val="404040"/>
                </a:solidFill>
                <a:latin typeface="微软雅黑" pitchFamily="34" charset="-122"/>
                <a:ea typeface="微软雅黑" pitchFamily="34" charset="-122"/>
              </a:rPr>
              <a:t>react</a:t>
            </a:r>
            <a:r>
              <a:rPr lang="zh-CN" altLang="en-US" sz="1500" b="1" dirty="0" smtClean="0">
                <a:solidFill>
                  <a:srgbClr val="404040"/>
                </a:solidFill>
                <a:latin typeface="微软雅黑" pitchFamily="34" charset="-122"/>
                <a:ea typeface="微软雅黑" pitchFamily="34" charset="-122"/>
              </a:rPr>
              <a:t>环境</a:t>
            </a:r>
            <a:r>
              <a:rPr lang="en-US" altLang="zh-CN" sz="1500" b="1" dirty="0" smtClean="0">
                <a:solidFill>
                  <a:srgbClr val="404040"/>
                </a:solidFill>
                <a:latin typeface="微软雅黑" pitchFamily="34" charset="-122"/>
                <a:ea typeface="微软雅黑" pitchFamily="34" charset="-122"/>
              </a:rPr>
              <a:t>（</a:t>
            </a:r>
            <a:r>
              <a:rPr lang="zh-CN" altLang="en-US" sz="1500" b="1" dirty="0" smtClean="0">
                <a:solidFill>
                  <a:srgbClr val="404040"/>
                </a:solidFill>
                <a:latin typeface="微软雅黑" pitchFamily="34" charset="-122"/>
                <a:ea typeface="微软雅黑" pitchFamily="34" charset="-122"/>
              </a:rPr>
              <a:t>办公地）：</a:t>
            </a:r>
            <a:endParaRPr lang="zh-CN" altLang="en-US" sz="1500" b="1" dirty="0">
              <a:solidFill>
                <a:srgbClr val="404040"/>
              </a:solidFill>
              <a:latin typeface="微软雅黑" pitchFamily="34" charset="-122"/>
              <a:ea typeface="微软雅黑" pitchFamily="34" charset="-122"/>
            </a:endParaRPr>
          </a:p>
          <a:p>
            <a:pPr>
              <a:lnSpc>
                <a:spcPct val="140000"/>
              </a:lnSpc>
            </a:pPr>
            <a:r>
              <a:rPr lang="en-US" altLang="zh-CN" sz="1500" dirty="0">
                <a:solidFill>
                  <a:srgbClr val="404040"/>
                </a:solidFill>
                <a:latin typeface="微软雅黑" pitchFamily="34" charset="-122"/>
                <a:ea typeface="微软雅黑" pitchFamily="34" charset="-122"/>
              </a:rPr>
              <a:t>1</a:t>
            </a:r>
            <a:r>
              <a:rPr lang="zh-CN" altLang="en-US" sz="1500" dirty="0">
                <a:solidFill>
                  <a:srgbClr val="404040"/>
                </a:solidFill>
                <a:latin typeface="微软雅黑" pitchFamily="34" charset="-122"/>
                <a:ea typeface="微软雅黑" pitchFamily="34" charset="-122"/>
              </a:rPr>
              <a:t>、在家电脑上安装好开发环境。</a:t>
            </a:r>
          </a:p>
          <a:p>
            <a:pPr>
              <a:lnSpc>
                <a:spcPct val="140000"/>
              </a:lnSpc>
            </a:pPr>
            <a:r>
              <a:rPr lang="en-US" altLang="zh-CN" sz="1500" dirty="0">
                <a:solidFill>
                  <a:srgbClr val="404040"/>
                </a:solidFill>
                <a:latin typeface="微软雅黑" pitchFamily="34" charset="-122"/>
                <a:ea typeface="微软雅黑" pitchFamily="34" charset="-122"/>
              </a:rPr>
              <a:t>2</a:t>
            </a:r>
            <a:r>
              <a:rPr lang="zh-CN" altLang="en-US" sz="1500" dirty="0">
                <a:solidFill>
                  <a:srgbClr val="404040"/>
                </a:solidFill>
                <a:latin typeface="微软雅黑" pitchFamily="34" charset="-122"/>
                <a:ea typeface="微软雅黑" pitchFamily="34" charset="-122"/>
              </a:rPr>
              <a:t>、复制家里电脑上的项目所有文件。</a:t>
            </a:r>
          </a:p>
          <a:p>
            <a:pPr>
              <a:lnSpc>
                <a:spcPct val="140000"/>
              </a:lnSpc>
            </a:pPr>
            <a:r>
              <a:rPr lang="en-US" altLang="zh-CN" sz="1500" dirty="0">
                <a:solidFill>
                  <a:srgbClr val="404040"/>
                </a:solidFill>
                <a:latin typeface="微软雅黑" pitchFamily="34" charset="-122"/>
                <a:ea typeface="微软雅黑" pitchFamily="34" charset="-122"/>
              </a:rPr>
              <a:t>3</a:t>
            </a:r>
            <a:r>
              <a:rPr lang="zh-CN" altLang="en-US" sz="1500" dirty="0">
                <a:solidFill>
                  <a:srgbClr val="404040"/>
                </a:solidFill>
                <a:latin typeface="微软雅黑" pitchFamily="34" charset="-122"/>
                <a:ea typeface="微软雅黑" pitchFamily="34" charset="-122"/>
              </a:rPr>
              <a:t>、复制家里电脑上的</a:t>
            </a:r>
            <a:r>
              <a:rPr lang="en-US" altLang="zh-CN" sz="1500" dirty="0">
                <a:solidFill>
                  <a:srgbClr val="404040"/>
                </a:solidFill>
                <a:latin typeface="微软雅黑" pitchFamily="34" charset="-122"/>
                <a:ea typeface="微软雅黑" pitchFamily="34" charset="-122"/>
              </a:rPr>
              <a:t>c:\Users\</a:t>
            </a:r>
            <a:r>
              <a:rPr lang="zh-CN" altLang="en-US" sz="1500" dirty="0">
                <a:solidFill>
                  <a:srgbClr val="404040"/>
                </a:solidFill>
                <a:latin typeface="微软雅黑" pitchFamily="34" charset="-122"/>
                <a:ea typeface="微软雅黑" pitchFamily="34" charset="-122"/>
              </a:rPr>
              <a:t>你的用户名</a:t>
            </a:r>
            <a:r>
              <a:rPr lang="en-US" altLang="zh-CN" sz="1500" dirty="0">
                <a:solidFill>
                  <a:srgbClr val="404040"/>
                </a:solidFill>
                <a:latin typeface="微软雅黑" pitchFamily="34" charset="-122"/>
                <a:ea typeface="微软雅黑" pitchFamily="34" charset="-122"/>
              </a:rPr>
              <a:t>\</a:t>
            </a:r>
            <a:r>
              <a:rPr lang="en-US" altLang="zh-CN" sz="1500" dirty="0" err="1">
                <a:solidFill>
                  <a:srgbClr val="404040"/>
                </a:solidFill>
                <a:latin typeface="微软雅黑" pitchFamily="34" charset="-122"/>
                <a:ea typeface="微软雅黑" pitchFamily="34" charset="-122"/>
              </a:rPr>
              <a:t>AppData</a:t>
            </a:r>
            <a:r>
              <a:rPr lang="en-US" altLang="zh-CN" sz="1500" dirty="0">
                <a:solidFill>
                  <a:srgbClr val="404040"/>
                </a:solidFill>
                <a:latin typeface="微软雅黑" pitchFamily="34" charset="-122"/>
                <a:ea typeface="微软雅黑" pitchFamily="34" charset="-122"/>
              </a:rPr>
              <a:t>\Roaming\</a:t>
            </a:r>
            <a:r>
              <a:rPr lang="en-US" altLang="zh-CN" sz="1500" dirty="0" err="1">
                <a:solidFill>
                  <a:srgbClr val="404040"/>
                </a:solidFill>
                <a:latin typeface="微软雅黑" pitchFamily="34" charset="-122"/>
                <a:ea typeface="微软雅黑" pitchFamily="34" charset="-122"/>
              </a:rPr>
              <a:t>npm</a:t>
            </a:r>
            <a:r>
              <a:rPr lang="zh-CN" altLang="en-US" sz="1500" dirty="0">
                <a:solidFill>
                  <a:srgbClr val="404040"/>
                </a:solidFill>
                <a:latin typeface="微软雅黑" pitchFamily="34" charset="-122"/>
                <a:ea typeface="微软雅黑" pitchFamily="34" charset="-122"/>
              </a:rPr>
              <a:t>整个目录。</a:t>
            </a:r>
          </a:p>
          <a:p>
            <a:pPr>
              <a:lnSpc>
                <a:spcPct val="140000"/>
              </a:lnSpc>
            </a:pPr>
            <a:r>
              <a:rPr lang="en-US" altLang="zh-CN" sz="1500" dirty="0">
                <a:solidFill>
                  <a:srgbClr val="404040"/>
                </a:solidFill>
                <a:latin typeface="微软雅黑" pitchFamily="34" charset="-122"/>
                <a:ea typeface="微软雅黑" pitchFamily="34" charset="-122"/>
              </a:rPr>
              <a:t>4</a:t>
            </a:r>
            <a:r>
              <a:rPr lang="zh-CN" altLang="en-US" sz="1500" dirty="0">
                <a:solidFill>
                  <a:srgbClr val="404040"/>
                </a:solidFill>
                <a:latin typeface="微软雅黑" pitchFamily="34" charset="-122"/>
                <a:ea typeface="微软雅黑" pitchFamily="34" charset="-122"/>
              </a:rPr>
              <a:t>、</a:t>
            </a:r>
            <a:r>
              <a:rPr lang="zh-CN" altLang="en-US" sz="1500" dirty="0" smtClean="0">
                <a:solidFill>
                  <a:srgbClr val="404040"/>
                </a:solidFill>
                <a:latin typeface="微软雅黑" pitchFamily="34" charset="-122"/>
                <a:ea typeface="微软雅黑" pitchFamily="34" charset="-122"/>
              </a:rPr>
              <a:t>粘贴到办公地的电脑上相应</a:t>
            </a:r>
            <a:r>
              <a:rPr lang="zh-CN" altLang="en-US" sz="1500" dirty="0">
                <a:solidFill>
                  <a:srgbClr val="404040"/>
                </a:solidFill>
                <a:latin typeface="微软雅黑" pitchFamily="34" charset="-122"/>
                <a:ea typeface="微软雅黑" pitchFamily="34" charset="-122"/>
              </a:rPr>
              <a:t>目录。</a:t>
            </a:r>
          </a:p>
        </p:txBody>
      </p:sp>
      <p:sp>
        <p:nvSpPr>
          <p:cNvPr id="39942" name="AutoShape 7" descr="640?wx_fmt=png&amp;tp=webp&amp;wxfrom=5&amp;wx_lazy=1"/>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zh-CN" alt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609600" y="485775"/>
            <a:ext cx="10972800" cy="1143000"/>
          </a:xfrm>
        </p:spPr>
        <p:txBody>
          <a:bodyPr rtlCol="0">
            <a:noAutofit/>
          </a:bodyPr>
          <a:lstStyle/>
          <a:p>
            <a:pPr lvl="3" eaLnBrk="1" fontAlgn="auto" hangingPunct="1">
              <a:lnSpc>
                <a:spcPct val="100000"/>
              </a:lnSpc>
              <a:spcBef>
                <a:spcPts val="0"/>
              </a:spcBef>
              <a:spcAft>
                <a:spcPts val="0"/>
              </a:spcAft>
              <a:defRPr/>
            </a:pPr>
            <a:r>
              <a:rPr lang="zh-CN" altLang="en-US" sz="3600" b="1" dirty="0">
                <a:solidFill>
                  <a:schemeClr val="accent1"/>
                </a:solidFill>
                <a:uFill>
                  <a:solidFill>
                    <a:schemeClr val="bg1">
                      <a:lumMod val="50000"/>
                    </a:schemeClr>
                  </a:solidFill>
                </a:uFill>
                <a:latin typeface="微软雅黑" pitchFamily="34" charset="-122"/>
                <a:ea typeface="微软雅黑" pitchFamily="34" charset="-122"/>
              </a:rPr>
              <a:t>调查</a:t>
            </a:r>
          </a:p>
        </p:txBody>
      </p:sp>
      <p:sp>
        <p:nvSpPr>
          <p:cNvPr id="40963" name="内容占位符 2"/>
          <p:cNvSpPr>
            <a:spLocks noGrp="1"/>
          </p:cNvSpPr>
          <p:nvPr>
            <p:ph idx="1"/>
          </p:nvPr>
        </p:nvSpPr>
        <p:spPr bwMode="auto">
          <a:xfrm>
            <a:off x="285750" y="2071688"/>
            <a:ext cx="11906250" cy="2568575"/>
          </a:xfrm>
          <a:noFill/>
          <a:ln>
            <a:miter lim="800000"/>
            <a:headEnd/>
            <a:tailEnd/>
          </a:ln>
        </p:spPr>
        <p:txBody>
          <a:bodyPr vert="horz" wrap="square" lIns="91440" tIns="45720" rIns="91440" bIns="45720" numCol="1" anchor="t" anchorCtr="0" compatLnSpc="1">
            <a:prstTxWarp prst="textNoShape">
              <a:avLst/>
            </a:prstTxWarp>
          </a:bodyPr>
          <a:lstStyle/>
          <a:p>
            <a:pPr marL="742950" lvl="2" indent="-342900" eaLnBrk="1" hangingPunct="1">
              <a:lnSpc>
                <a:spcPct val="150000"/>
              </a:lnSpc>
            </a:pPr>
            <a:r>
              <a:rPr lang="en-US" altLang="en-US" sz="1800" smtClean="0">
                <a:solidFill>
                  <a:srgbClr val="404040"/>
                </a:solidFill>
                <a:latin typeface="微软雅黑" pitchFamily="34" charset="-122"/>
                <a:ea typeface="微软雅黑" pitchFamily="34" charset="-122"/>
              </a:rPr>
              <a:t>Angular2入门</a:t>
            </a:r>
          </a:p>
          <a:p>
            <a:pPr marL="742950" lvl="2" indent="-342900" eaLnBrk="1" hangingPunct="1">
              <a:lnSpc>
                <a:spcPct val="150000"/>
              </a:lnSpc>
            </a:pPr>
            <a:r>
              <a:rPr lang="en-US" altLang="zh-CN" sz="1800" smtClean="0">
                <a:solidFill>
                  <a:srgbClr val="404040"/>
                </a:solidFill>
                <a:latin typeface="微软雅黑" pitchFamily="34" charset="-122"/>
                <a:ea typeface="微软雅黑" pitchFamily="34" charset="-122"/>
              </a:rPr>
              <a:t>React native</a:t>
            </a:r>
            <a:r>
              <a:rPr lang="zh-CN" altLang="en-US" sz="1800" smtClean="0">
                <a:solidFill>
                  <a:srgbClr val="404040"/>
                </a:solidFill>
                <a:latin typeface="微软雅黑" pitchFamily="34" charset="-122"/>
                <a:ea typeface="微软雅黑" pitchFamily="34" charset="-122"/>
              </a:rPr>
              <a:t>开发</a:t>
            </a:r>
            <a:r>
              <a:rPr lang="en-US" altLang="zh-CN" sz="1800" smtClean="0">
                <a:solidFill>
                  <a:srgbClr val="404040"/>
                </a:solidFill>
                <a:latin typeface="微软雅黑" pitchFamily="34" charset="-122"/>
                <a:ea typeface="微软雅黑" pitchFamily="34" charset="-122"/>
              </a:rPr>
              <a:t>APP</a:t>
            </a:r>
          </a:p>
          <a:p>
            <a:pPr marL="742950" lvl="2" indent="-342900" eaLnBrk="1" hangingPunct="1">
              <a:lnSpc>
                <a:spcPct val="150000"/>
              </a:lnSpc>
            </a:pPr>
            <a:r>
              <a:rPr lang="en-US" altLang="zh-CN" sz="1800" smtClean="0">
                <a:solidFill>
                  <a:srgbClr val="404040"/>
                </a:solidFill>
                <a:latin typeface="微软雅黑" pitchFamily="34" charset="-122"/>
                <a:ea typeface="微软雅黑" pitchFamily="34" charset="-122"/>
              </a:rPr>
              <a:t>Node.js</a:t>
            </a:r>
            <a:r>
              <a:rPr lang="zh-CN" altLang="en-US" sz="1800" smtClean="0">
                <a:solidFill>
                  <a:srgbClr val="404040"/>
                </a:solidFill>
                <a:latin typeface="微软雅黑" pitchFamily="34" charset="-122"/>
                <a:ea typeface="微软雅黑" pitchFamily="34" charset="-122"/>
              </a:rPr>
              <a:t>（小爬虫、登录注册、评论回复等）</a:t>
            </a:r>
            <a:endParaRPr lang="en-US" altLang="zh-CN" sz="1800" smtClean="0">
              <a:solidFill>
                <a:srgbClr val="404040"/>
              </a:solidFill>
              <a:latin typeface="微软雅黑" pitchFamily="34" charset="-122"/>
              <a:ea typeface="微软雅黑" pitchFamily="34" charset="-122"/>
            </a:endParaRPr>
          </a:p>
          <a:p>
            <a:pPr marL="742950" lvl="2" indent="-342900" eaLnBrk="1" hangingPunct="1">
              <a:lnSpc>
                <a:spcPct val="150000"/>
              </a:lnSpc>
            </a:pPr>
            <a:r>
              <a:rPr lang="zh-CN" altLang="en-US" sz="1800" smtClean="0">
                <a:solidFill>
                  <a:srgbClr val="404040"/>
                </a:solidFill>
                <a:latin typeface="微软雅黑" pitchFamily="34" charset="-122"/>
                <a:ea typeface="微软雅黑" pitchFamily="34" charset="-122"/>
              </a:rPr>
              <a:t>微信小程序</a:t>
            </a:r>
            <a:endParaRPr lang="en-US" altLang="zh-CN" sz="1800" smtClean="0">
              <a:solidFill>
                <a:srgbClr val="404040"/>
              </a:solidFill>
              <a:latin typeface="微软雅黑" pitchFamily="34" charset="-122"/>
              <a:ea typeface="微软雅黑" pitchFamily="34" charset="-122"/>
            </a:endParaRPr>
          </a:p>
          <a:p>
            <a:pPr marL="742950" lvl="2" indent="-342900" eaLnBrk="1" hangingPunct="1"/>
            <a:endParaRPr lang="en-US" altLang="zh-CN" sz="1800" smtClean="0">
              <a:solidFill>
                <a:srgbClr val="404040"/>
              </a:solidFill>
              <a:latin typeface="微软雅黑" pitchFamily="34" charset="-122"/>
              <a:ea typeface="微软雅黑" pitchFamily="34" charset="-122"/>
            </a:endParaRPr>
          </a:p>
          <a:p>
            <a:pPr marL="742950" lvl="2" indent="-342900" eaLnBrk="1" hangingPunct="1"/>
            <a:endParaRPr lang="zh-CN" altLang="en-US" sz="1800" smtClean="0">
              <a:solidFill>
                <a:srgbClr val="404040"/>
              </a:solidFill>
              <a:latin typeface="微软雅黑" pitchFamily="34" charset="-122"/>
              <a:ea typeface="微软雅黑" pitchFamily="34" charset="-122"/>
            </a:endParaRPr>
          </a:p>
        </p:txBody>
      </p:sp>
      <p:sp>
        <p:nvSpPr>
          <p:cNvPr id="40964" name="内容占位符 2"/>
          <p:cNvSpPr txBox="1">
            <a:spLocks/>
          </p:cNvSpPr>
          <p:nvPr/>
        </p:nvSpPr>
        <p:spPr bwMode="auto">
          <a:xfrm>
            <a:off x="268288" y="1611313"/>
            <a:ext cx="10561637" cy="576262"/>
          </a:xfrm>
          <a:prstGeom prst="rect">
            <a:avLst/>
          </a:prstGeom>
          <a:noFill/>
          <a:ln w="9525">
            <a:noFill/>
            <a:miter lim="800000"/>
            <a:headEnd/>
            <a:tailEnd/>
          </a:ln>
        </p:spPr>
        <p:txBody>
          <a:bodyPr/>
          <a:lstStyle/>
          <a:p>
            <a:pPr marL="400050" lvl="2">
              <a:spcBef>
                <a:spcPct val="20000"/>
              </a:spcBef>
              <a:buFont typeface="Arial" charset="0"/>
              <a:buNone/>
            </a:pPr>
            <a:r>
              <a:rPr lang="zh-CN" altLang="en-US">
                <a:solidFill>
                  <a:srgbClr val="404040"/>
                </a:solidFill>
                <a:latin typeface="微软雅黑" pitchFamily="34" charset="-122"/>
                <a:ea typeface="微软雅黑" pitchFamily="34" charset="-122"/>
              </a:rPr>
              <a:t>前端培训课题，下列哪项你最感兴趣？</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63"/>
            <a:ext cx="12192000" cy="43942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文本框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449638" y="2063750"/>
            <a:ext cx="5292725" cy="1322388"/>
          </a:xfrm>
          <a:prstGeom prst="rect">
            <a:avLst/>
          </a:prstGeom>
          <a:noFill/>
        </p:spPr>
        <p:txBody>
          <a:bodyPr wrap="none">
            <a:spAutoFit/>
          </a:bodyPr>
          <a:lstStyle/>
          <a:p>
            <a:pPr algn="ctr" fontAlgn="auto">
              <a:spcBef>
                <a:spcPts val="0"/>
              </a:spcBef>
              <a:spcAft>
                <a:spcPts val="0"/>
              </a:spcAft>
              <a:defRPr/>
            </a:pPr>
            <a:r>
              <a:rPr lang="en-US" altLang="zh-CN" sz="80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THANK YOU</a:t>
            </a:r>
            <a:endParaRPr lang="zh-CN" altLang="en-US" sz="80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675" y="3529013"/>
            <a:ext cx="8502650" cy="646112"/>
          </a:xfrm>
          <a:prstGeom prst="rect">
            <a:avLst/>
          </a:prstGeom>
        </p:spPr>
        <p:txBody>
          <a:bodyPr>
            <a:spAutoFit/>
          </a:bodyPr>
          <a:lstStyle/>
          <a:p>
            <a:pPr algn="ctr" fontAlgn="auto">
              <a:spcBef>
                <a:spcPts val="0"/>
              </a:spcBef>
              <a:spcAft>
                <a:spcPts val="0"/>
              </a:spcAft>
              <a:defRPr/>
            </a:pPr>
            <a:r>
              <a:rPr lang="en-US" altLang="zh-CN"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QQ   93682031</a:t>
            </a:r>
          </a:p>
          <a:p>
            <a:pPr algn="ctr" fontAlgn="auto">
              <a:spcBef>
                <a:spcPts val="0"/>
              </a:spcBef>
              <a:spcAft>
                <a:spcPts val="0"/>
              </a:spcAft>
              <a:defRPr/>
            </a:pPr>
            <a:r>
              <a:rPr lang="en-US" altLang="zh-CN"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DEMO  https://github.com/weianzi/ES6</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矩形 2"/>
          <p:cNvSpPr>
            <a:spLocks noChangeArrowheads="1"/>
          </p:cNvSpPr>
          <p:nvPr/>
        </p:nvSpPr>
        <p:spPr bwMode="auto">
          <a:xfrm>
            <a:off x="3429000" y="482600"/>
            <a:ext cx="4895850" cy="701675"/>
          </a:xfrm>
          <a:prstGeom prst="rect">
            <a:avLst/>
          </a:prstGeom>
          <a:noFill/>
          <a:ln w="9525">
            <a:noFill/>
            <a:miter lim="800000"/>
            <a:headEnd/>
            <a:tailEnd/>
          </a:ln>
        </p:spPr>
        <p:txBody>
          <a:bodyPr>
            <a:spAutoFit/>
          </a:bodyPr>
          <a:lstStyle/>
          <a:p>
            <a:pPr algn="ctr"/>
            <a:r>
              <a:rPr lang="zh-CN" altLang="en-US" sz="4000">
                <a:solidFill>
                  <a:schemeClr val="accent1"/>
                </a:solidFill>
                <a:latin typeface="微软雅黑" pitchFamily="34" charset="-122"/>
                <a:ea typeface="微软雅黑" pitchFamily="34" charset="-122"/>
                <a:cs typeface="Roboto"/>
              </a:rPr>
              <a:t>前端</a:t>
            </a:r>
            <a:r>
              <a:rPr lang="en-US" altLang="zh-CN" sz="4000">
                <a:solidFill>
                  <a:schemeClr val="accent1"/>
                </a:solidFill>
                <a:latin typeface="微软雅黑" pitchFamily="34" charset="-122"/>
                <a:ea typeface="微软雅黑" pitchFamily="34" charset="-122"/>
                <a:cs typeface="Roboto"/>
              </a:rPr>
              <a:t> or </a:t>
            </a:r>
            <a:r>
              <a:rPr lang="zh-CN" altLang="en-US" sz="4000">
                <a:solidFill>
                  <a:schemeClr val="accent1"/>
                </a:solidFill>
                <a:latin typeface="微软雅黑" pitchFamily="34" charset="-122"/>
                <a:ea typeface="微软雅黑" pitchFamily="34" charset="-122"/>
                <a:cs typeface="Roboto"/>
              </a:rPr>
              <a:t>美工？</a:t>
            </a:r>
            <a:endParaRPr lang="en-US" sz="4000">
              <a:solidFill>
                <a:schemeClr val="accent1"/>
              </a:solidFill>
              <a:latin typeface="微软雅黑" pitchFamily="34" charset="-122"/>
              <a:ea typeface="微软雅黑" pitchFamily="34" charset="-122"/>
              <a:cs typeface="Roboto"/>
            </a:endParaRPr>
          </a:p>
        </p:txBody>
      </p:sp>
      <p:grpSp>
        <p:nvGrpSpPr>
          <p:cNvPr id="12290" name="Group 7"/>
          <p:cNvGrpSpPr>
            <a:grpSpLocks/>
          </p:cNvGrpSpPr>
          <p:nvPr/>
        </p:nvGrpSpPr>
        <p:grpSpPr bwMode="auto">
          <a:xfrm>
            <a:off x="5624513" y="1790700"/>
            <a:ext cx="2014537" cy="2027238"/>
            <a:chOff x="0" y="0"/>
            <a:chExt cx="1496766" cy="1507336"/>
          </a:xfrm>
        </p:grpSpPr>
        <p:sp useBgFill="1">
          <p:nvSpPr>
            <p:cNvPr id="12327" name="椭圆 3"/>
            <p:cNvSpPr>
              <a:spLocks noChangeArrowheads="1"/>
            </p:cNvSpPr>
            <p:nvPr/>
          </p:nvSpPr>
          <p:spPr bwMode="auto">
            <a:xfrm>
              <a:off x="0" y="0"/>
              <a:ext cx="1496766" cy="1507336"/>
            </a:xfrm>
            <a:prstGeom prst="ellipse">
              <a:avLst/>
            </a:prstGeom>
            <a:ln w="25400">
              <a:solidFill>
                <a:srgbClr val="21AFE6"/>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2328" name="椭圆 4"/>
            <p:cNvSpPr>
              <a:spLocks noChangeArrowheads="1"/>
            </p:cNvSpPr>
            <p:nvPr/>
          </p:nvSpPr>
          <p:spPr bwMode="auto">
            <a:xfrm>
              <a:off x="78822" y="79379"/>
              <a:ext cx="1339123" cy="1348580"/>
            </a:xfrm>
            <a:prstGeom prst="ellipse">
              <a:avLst/>
            </a:prstGeom>
            <a:solidFill>
              <a:srgbClr val="21AFE6"/>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2291" name="Group 10"/>
          <p:cNvGrpSpPr>
            <a:grpSpLocks/>
          </p:cNvGrpSpPr>
          <p:nvPr/>
        </p:nvGrpSpPr>
        <p:grpSpPr bwMode="auto">
          <a:xfrm>
            <a:off x="3105150" y="2506663"/>
            <a:ext cx="1928813" cy="1943100"/>
            <a:chOff x="0" y="0"/>
            <a:chExt cx="1496766" cy="1507336"/>
          </a:xfrm>
        </p:grpSpPr>
        <p:sp useBgFill="1">
          <p:nvSpPr>
            <p:cNvPr id="12325" name="椭圆 5"/>
            <p:cNvSpPr>
              <a:spLocks noChangeArrowheads="1"/>
            </p:cNvSpPr>
            <p:nvPr/>
          </p:nvSpPr>
          <p:spPr bwMode="auto">
            <a:xfrm>
              <a:off x="0" y="0"/>
              <a:ext cx="1496766" cy="1507336"/>
            </a:xfrm>
            <a:prstGeom prst="ellipse">
              <a:avLst/>
            </a:prstGeom>
            <a:ln w="25400">
              <a:solidFill>
                <a:srgbClr val="AEDC46"/>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2326" name="椭圆 6"/>
            <p:cNvSpPr>
              <a:spLocks noChangeArrowheads="1"/>
            </p:cNvSpPr>
            <p:nvPr/>
          </p:nvSpPr>
          <p:spPr bwMode="auto">
            <a:xfrm>
              <a:off x="78822" y="79379"/>
              <a:ext cx="1339123" cy="1348580"/>
            </a:xfrm>
            <a:prstGeom prst="ellipse">
              <a:avLst/>
            </a:prstGeom>
            <a:solidFill>
              <a:srgbClr val="AEDC46"/>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2292" name="Group 13"/>
          <p:cNvGrpSpPr>
            <a:grpSpLocks/>
          </p:cNvGrpSpPr>
          <p:nvPr/>
        </p:nvGrpSpPr>
        <p:grpSpPr bwMode="auto">
          <a:xfrm>
            <a:off x="6731000" y="4603750"/>
            <a:ext cx="1784350" cy="1797050"/>
            <a:chOff x="0" y="0"/>
            <a:chExt cx="1496766" cy="1507336"/>
          </a:xfrm>
        </p:grpSpPr>
        <p:sp useBgFill="1">
          <p:nvSpPr>
            <p:cNvPr id="12323" name="椭圆 7"/>
            <p:cNvSpPr>
              <a:spLocks noChangeArrowheads="1"/>
            </p:cNvSpPr>
            <p:nvPr/>
          </p:nvSpPr>
          <p:spPr bwMode="auto">
            <a:xfrm>
              <a:off x="0" y="0"/>
              <a:ext cx="1496766" cy="1507336"/>
            </a:xfrm>
            <a:prstGeom prst="ellipse">
              <a:avLst/>
            </a:prstGeom>
            <a:ln w="25400">
              <a:solidFill>
                <a:schemeClr val="bg1"/>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2324" name="椭圆 8"/>
            <p:cNvSpPr>
              <a:spLocks noChangeArrowheads="1"/>
            </p:cNvSpPr>
            <p:nvPr/>
          </p:nvSpPr>
          <p:spPr bwMode="auto">
            <a:xfrm>
              <a:off x="78822" y="79379"/>
              <a:ext cx="1339123" cy="1348580"/>
            </a:xfrm>
            <a:prstGeom prst="ellipse">
              <a:avLst/>
            </a:prstGeom>
            <a:gradFill rotWithShape="1">
              <a:gsLst>
                <a:gs pos="0">
                  <a:srgbClr val="FFFFFF"/>
                </a:gs>
                <a:gs pos="100000">
                  <a:srgbClr val="C8C8C8"/>
                </a:gs>
              </a:gsLst>
              <a:lin ang="19800000" scaled="1"/>
            </a:gradFill>
            <a:ln w="25400">
              <a:solidFill>
                <a:srgbClr val="42719B"/>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2293" name="Group 16"/>
          <p:cNvGrpSpPr>
            <a:grpSpLocks/>
          </p:cNvGrpSpPr>
          <p:nvPr/>
        </p:nvGrpSpPr>
        <p:grpSpPr bwMode="auto">
          <a:xfrm>
            <a:off x="8132763" y="1427163"/>
            <a:ext cx="1484312" cy="1493837"/>
            <a:chOff x="0" y="0"/>
            <a:chExt cx="1496766" cy="1507336"/>
          </a:xfrm>
        </p:grpSpPr>
        <p:sp useBgFill="1">
          <p:nvSpPr>
            <p:cNvPr id="12321" name="椭圆 13"/>
            <p:cNvSpPr>
              <a:spLocks noChangeArrowheads="1"/>
            </p:cNvSpPr>
            <p:nvPr/>
          </p:nvSpPr>
          <p:spPr bwMode="auto">
            <a:xfrm>
              <a:off x="0" y="0"/>
              <a:ext cx="1496766" cy="1507336"/>
            </a:xfrm>
            <a:prstGeom prst="ellipse">
              <a:avLst/>
            </a:prstGeom>
            <a:ln w="25400">
              <a:solidFill>
                <a:srgbClr val="424242"/>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2322" name="椭圆 14"/>
            <p:cNvSpPr>
              <a:spLocks noChangeArrowheads="1"/>
            </p:cNvSpPr>
            <p:nvPr/>
          </p:nvSpPr>
          <p:spPr bwMode="auto">
            <a:xfrm>
              <a:off x="78822" y="79379"/>
              <a:ext cx="1339123" cy="1348580"/>
            </a:xfrm>
            <a:prstGeom prst="ellipse">
              <a:avLst/>
            </a:prstGeom>
            <a:solidFill>
              <a:srgbClr val="424242"/>
            </a:solidFill>
            <a:ln w="25400">
              <a:noFill/>
              <a:round/>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grpSp>
        <p:nvGrpSpPr>
          <p:cNvPr id="12294" name="Group 19"/>
          <p:cNvGrpSpPr>
            <a:grpSpLocks/>
          </p:cNvGrpSpPr>
          <p:nvPr/>
        </p:nvGrpSpPr>
        <p:grpSpPr bwMode="auto">
          <a:xfrm>
            <a:off x="4792663" y="4054475"/>
            <a:ext cx="1782762" cy="1795463"/>
            <a:chOff x="0" y="0"/>
            <a:chExt cx="1496766" cy="1507336"/>
          </a:xfrm>
        </p:grpSpPr>
        <p:sp useBgFill="1">
          <p:nvSpPr>
            <p:cNvPr id="12319" name="椭圆 16"/>
            <p:cNvSpPr>
              <a:spLocks noChangeArrowheads="1"/>
            </p:cNvSpPr>
            <p:nvPr/>
          </p:nvSpPr>
          <p:spPr bwMode="auto">
            <a:xfrm>
              <a:off x="0" y="0"/>
              <a:ext cx="1496766" cy="1507336"/>
            </a:xfrm>
            <a:prstGeom prst="ellipse">
              <a:avLst/>
            </a:prstGeom>
            <a:ln w="25400">
              <a:solidFill>
                <a:schemeClr val="bg1"/>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sp>
          <p:nvSpPr>
            <p:cNvPr id="12320" name="椭圆 17"/>
            <p:cNvSpPr>
              <a:spLocks noChangeArrowheads="1"/>
            </p:cNvSpPr>
            <p:nvPr/>
          </p:nvSpPr>
          <p:spPr bwMode="auto">
            <a:xfrm>
              <a:off x="78822" y="79379"/>
              <a:ext cx="1339123" cy="1348580"/>
            </a:xfrm>
            <a:prstGeom prst="ellipse">
              <a:avLst/>
            </a:prstGeom>
            <a:gradFill rotWithShape="1">
              <a:gsLst>
                <a:gs pos="0">
                  <a:srgbClr val="FFFFFF"/>
                </a:gs>
                <a:gs pos="100000">
                  <a:srgbClr val="C8C8C8"/>
                </a:gs>
              </a:gsLst>
              <a:lin ang="19800000" scaled="1"/>
            </a:gradFill>
            <a:ln w="25400">
              <a:solidFill>
                <a:srgbClr val="42719B"/>
              </a:solidFill>
              <a:bevel/>
              <a:headEnd/>
              <a:tailEnd/>
            </a:ln>
          </p:spPr>
          <p:txBody>
            <a:bodyPr anchor="ctr"/>
            <a:lstStyle/>
            <a:p>
              <a:pPr algn="ctr">
                <a:buFont typeface="Arial" charset="0"/>
                <a:buNone/>
              </a:pPr>
              <a:endParaRPr lang="zh-CN" altLang="zh-CN" sz="1400" b="1">
                <a:solidFill>
                  <a:srgbClr val="181818"/>
                </a:solidFill>
                <a:ea typeface="方正兰亭特黑简体"/>
                <a:cs typeface="方正兰亭特黑简体"/>
              </a:endParaRPr>
            </a:p>
          </p:txBody>
        </p:sp>
      </p:grpSp>
      <p:sp>
        <p:nvSpPr>
          <p:cNvPr id="12295" name="矩形 19"/>
          <p:cNvSpPr>
            <a:spLocks noChangeArrowheads="1"/>
          </p:cNvSpPr>
          <p:nvPr/>
        </p:nvSpPr>
        <p:spPr bwMode="auto">
          <a:xfrm>
            <a:off x="7994650" y="1962150"/>
            <a:ext cx="1711325" cy="307975"/>
          </a:xfrm>
          <a:prstGeom prst="rect">
            <a:avLst/>
          </a:prstGeom>
          <a:noFill/>
          <a:ln w="9525">
            <a:noFill/>
            <a:miter lim="800000"/>
            <a:headEnd/>
            <a:tailEnd/>
          </a:ln>
        </p:spPr>
        <p:txBody>
          <a:bodyPr>
            <a:spAutoFit/>
          </a:bodyPr>
          <a:lstStyle/>
          <a:p>
            <a:pPr algn="ctr">
              <a:buFont typeface="Arial" charset="0"/>
              <a:buNone/>
            </a:pPr>
            <a:endParaRPr lang="en-US" altLang="zh-CN" sz="1400" b="1">
              <a:solidFill>
                <a:schemeClr val="bg1"/>
              </a:solidFill>
              <a:latin typeface="Calibri" pitchFamily="34" charset="0"/>
              <a:sym typeface="Calibri" pitchFamily="34" charset="0"/>
            </a:endParaRPr>
          </a:p>
        </p:txBody>
      </p:sp>
      <p:sp>
        <p:nvSpPr>
          <p:cNvPr id="12296" name="矩形 20"/>
          <p:cNvSpPr>
            <a:spLocks noChangeArrowheads="1"/>
          </p:cNvSpPr>
          <p:nvPr/>
        </p:nvSpPr>
        <p:spPr bwMode="auto">
          <a:xfrm>
            <a:off x="3227388" y="3289300"/>
            <a:ext cx="1711325" cy="646113"/>
          </a:xfrm>
          <a:prstGeom prst="rect">
            <a:avLst/>
          </a:prstGeom>
          <a:noFill/>
          <a:ln w="9525">
            <a:noFill/>
            <a:miter lim="800000"/>
            <a:headEnd/>
            <a:tailEnd/>
          </a:ln>
        </p:spPr>
        <p:txBody>
          <a:bodyPr>
            <a:spAutoFit/>
          </a:bodyPr>
          <a:lstStyle/>
          <a:p>
            <a:pPr algn="ctr">
              <a:buFont typeface="Arial" charset="0"/>
              <a:buNone/>
            </a:pPr>
            <a:r>
              <a:rPr lang="zh-CN" altLang="en-US" sz="3600">
                <a:solidFill>
                  <a:schemeClr val="bg1"/>
                </a:solidFill>
                <a:latin typeface="微软雅黑" pitchFamily="34" charset="-122"/>
                <a:ea typeface="微软雅黑" pitchFamily="34" charset="-122"/>
                <a:sym typeface="Calibri" pitchFamily="34" charset="0"/>
              </a:rPr>
              <a:t>前端</a:t>
            </a:r>
            <a:endParaRPr lang="en-US" altLang="zh-CN" sz="3600">
              <a:solidFill>
                <a:schemeClr val="bg1"/>
              </a:solidFill>
              <a:latin typeface="微软雅黑" pitchFamily="34" charset="-122"/>
              <a:ea typeface="微软雅黑" pitchFamily="34" charset="-122"/>
              <a:sym typeface="Calibri" pitchFamily="34" charset="0"/>
            </a:endParaRPr>
          </a:p>
        </p:txBody>
      </p:sp>
      <p:sp>
        <p:nvSpPr>
          <p:cNvPr id="12297" name="矩形 21"/>
          <p:cNvSpPr>
            <a:spLocks noChangeArrowheads="1"/>
          </p:cNvSpPr>
          <p:nvPr/>
        </p:nvSpPr>
        <p:spPr bwMode="auto">
          <a:xfrm>
            <a:off x="5829300" y="2665413"/>
            <a:ext cx="1711325" cy="646112"/>
          </a:xfrm>
          <a:prstGeom prst="rect">
            <a:avLst/>
          </a:prstGeom>
          <a:noFill/>
          <a:ln w="9525">
            <a:noFill/>
            <a:miter lim="800000"/>
            <a:headEnd/>
            <a:tailEnd/>
          </a:ln>
        </p:spPr>
        <p:txBody>
          <a:bodyPr>
            <a:spAutoFit/>
          </a:bodyPr>
          <a:lstStyle/>
          <a:p>
            <a:pPr algn="ctr">
              <a:buFont typeface="Arial" charset="0"/>
              <a:buNone/>
            </a:pPr>
            <a:r>
              <a:rPr lang="zh-CN" altLang="en-US" sz="3600">
                <a:solidFill>
                  <a:schemeClr val="bg1"/>
                </a:solidFill>
                <a:latin typeface="微软雅黑" pitchFamily="34" charset="-122"/>
                <a:ea typeface="微软雅黑" pitchFamily="34" charset="-122"/>
                <a:sym typeface="Calibri" pitchFamily="34" charset="0"/>
              </a:rPr>
              <a:t>设计</a:t>
            </a:r>
            <a:endParaRPr lang="en-US" altLang="zh-CN" sz="3600">
              <a:solidFill>
                <a:schemeClr val="bg1"/>
              </a:solidFill>
              <a:latin typeface="微软雅黑" pitchFamily="34" charset="-122"/>
              <a:ea typeface="微软雅黑" pitchFamily="34" charset="-122"/>
              <a:sym typeface="Calibri" pitchFamily="34" charset="0"/>
            </a:endParaRPr>
          </a:p>
        </p:txBody>
      </p:sp>
      <p:grpSp>
        <p:nvGrpSpPr>
          <p:cNvPr id="12298" name="Group 25"/>
          <p:cNvGrpSpPr>
            <a:grpSpLocks/>
          </p:cNvGrpSpPr>
          <p:nvPr/>
        </p:nvGrpSpPr>
        <p:grpSpPr bwMode="auto">
          <a:xfrm>
            <a:off x="6510338" y="2057400"/>
            <a:ext cx="366712" cy="381000"/>
            <a:chOff x="0" y="0"/>
            <a:chExt cx="735013" cy="765175"/>
          </a:xfrm>
        </p:grpSpPr>
        <p:sp>
          <p:nvSpPr>
            <p:cNvPr id="12317" name="Freeform 549"/>
            <p:cNvSpPr>
              <a:spLocks noChangeArrowheads="1"/>
            </p:cNvSpPr>
            <p:nvPr/>
          </p:nvSpPr>
          <p:spPr bwMode="auto">
            <a:xfrm>
              <a:off x="90487" y="454025"/>
              <a:ext cx="393700" cy="311150"/>
            </a:xfrm>
            <a:custGeom>
              <a:avLst/>
              <a:gdLst>
                <a:gd name="T0" fmla="*/ 2147483647 w 105"/>
                <a:gd name="T1" fmla="*/ 2147483647 h 83"/>
                <a:gd name="T2" fmla="*/ 2147483647 w 105"/>
                <a:gd name="T3" fmla="*/ 2147483647 h 83"/>
                <a:gd name="T4" fmla="*/ 2147483647 w 105"/>
                <a:gd name="T5" fmla="*/ 0 h 83"/>
                <a:gd name="T6" fmla="*/ 2147483647 w 105"/>
                <a:gd name="T7" fmla="*/ 2147483647 h 83"/>
                <a:gd name="T8" fmla="*/ 2147483647 w 105"/>
                <a:gd name="T9" fmla="*/ 2147483647 h 83"/>
                <a:gd name="T10" fmla="*/ 2147483647 w 105"/>
                <a:gd name="T11" fmla="*/ 2147483647 h 83"/>
                <a:gd name="T12" fmla="*/ 0 w 105"/>
                <a:gd name="T13" fmla="*/ 2147483647 h 83"/>
                <a:gd name="T14" fmla="*/ 2147483647 w 105"/>
                <a:gd name="T15" fmla="*/ 2147483647 h 83"/>
                <a:gd name="T16" fmla="*/ 2147483647 w 105"/>
                <a:gd name="T17" fmla="*/ 2147483647 h 83"/>
                <a:gd name="T18" fmla="*/ 2147483647 w 105"/>
                <a:gd name="T19" fmla="*/ 2147483647 h 83"/>
                <a:gd name="T20" fmla="*/ 2147483647 w 105"/>
                <a:gd name="T21" fmla="*/ 2147483647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83"/>
                <a:gd name="T35" fmla="*/ 105 w 105"/>
                <a:gd name="T36" fmla="*/ 83 h 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83">
                  <a:moveTo>
                    <a:pt x="98" y="69"/>
                  </a:moveTo>
                  <a:cubicBezTo>
                    <a:pt x="59" y="69"/>
                    <a:pt x="59" y="69"/>
                    <a:pt x="59" y="69"/>
                  </a:cubicBezTo>
                  <a:cubicBezTo>
                    <a:pt x="59" y="0"/>
                    <a:pt x="59" y="0"/>
                    <a:pt x="59" y="0"/>
                  </a:cubicBezTo>
                  <a:cubicBezTo>
                    <a:pt x="45" y="9"/>
                    <a:pt x="45" y="9"/>
                    <a:pt x="45" y="9"/>
                  </a:cubicBezTo>
                  <a:cubicBezTo>
                    <a:pt x="45" y="69"/>
                    <a:pt x="45" y="69"/>
                    <a:pt x="45" y="69"/>
                  </a:cubicBezTo>
                  <a:cubicBezTo>
                    <a:pt x="8" y="69"/>
                    <a:pt x="8" y="69"/>
                    <a:pt x="8" y="69"/>
                  </a:cubicBezTo>
                  <a:cubicBezTo>
                    <a:pt x="4" y="69"/>
                    <a:pt x="0" y="72"/>
                    <a:pt x="0" y="76"/>
                  </a:cubicBezTo>
                  <a:cubicBezTo>
                    <a:pt x="0" y="80"/>
                    <a:pt x="4" y="83"/>
                    <a:pt x="8" y="83"/>
                  </a:cubicBezTo>
                  <a:cubicBezTo>
                    <a:pt x="98" y="83"/>
                    <a:pt x="98" y="83"/>
                    <a:pt x="98" y="83"/>
                  </a:cubicBezTo>
                  <a:cubicBezTo>
                    <a:pt x="102" y="83"/>
                    <a:pt x="105" y="80"/>
                    <a:pt x="105" y="76"/>
                  </a:cubicBezTo>
                  <a:cubicBezTo>
                    <a:pt x="105" y="72"/>
                    <a:pt x="102" y="69"/>
                    <a:pt x="98" y="69"/>
                  </a:cubicBezTo>
                  <a:close/>
                </a:path>
              </a:pathLst>
            </a:custGeom>
            <a:solidFill>
              <a:schemeClr val="bg1"/>
            </a:solidFill>
            <a:ln w="9525">
              <a:noFill/>
              <a:round/>
              <a:headEnd/>
              <a:tailEnd/>
            </a:ln>
          </p:spPr>
          <p:txBody>
            <a:bodyPr/>
            <a:lstStyle/>
            <a:p>
              <a:endParaRPr lang="zh-CN" altLang="en-US"/>
            </a:p>
          </p:txBody>
        </p:sp>
        <p:sp>
          <p:nvSpPr>
            <p:cNvPr id="12318" name="Freeform 550"/>
            <p:cNvSpPr>
              <a:spLocks noChangeArrowheads="1"/>
            </p:cNvSpPr>
            <p:nvPr/>
          </p:nvSpPr>
          <p:spPr bwMode="auto">
            <a:xfrm>
              <a:off x="0" y="0"/>
              <a:ext cx="735013" cy="574675"/>
            </a:xfrm>
            <a:custGeom>
              <a:avLst/>
              <a:gdLst>
                <a:gd name="T0" fmla="*/ 2147483647 w 196"/>
                <a:gd name="T1" fmla="*/ 2147483647 h 153"/>
                <a:gd name="T2" fmla="*/ 2147483647 w 196"/>
                <a:gd name="T3" fmla="*/ 2147483647 h 153"/>
                <a:gd name="T4" fmla="*/ 2147483647 w 196"/>
                <a:gd name="T5" fmla="*/ 2147483647 h 153"/>
                <a:gd name="T6" fmla="*/ 2147483647 w 196"/>
                <a:gd name="T7" fmla="*/ 2147483647 h 153"/>
                <a:gd name="T8" fmla="*/ 2147483647 w 196"/>
                <a:gd name="T9" fmla="*/ 2147483647 h 153"/>
                <a:gd name="T10" fmla="*/ 2147483647 w 196"/>
                <a:gd name="T11" fmla="*/ 2147483647 h 153"/>
                <a:gd name="T12" fmla="*/ 2147483647 w 196"/>
                <a:gd name="T13" fmla="*/ 2147483647 h 153"/>
                <a:gd name="T14" fmla="*/ 2147483647 w 196"/>
                <a:gd name="T15" fmla="*/ 2147483647 h 153"/>
                <a:gd name="T16" fmla="*/ 2147483647 w 196"/>
                <a:gd name="T17" fmla="*/ 2147483647 h 153"/>
                <a:gd name="T18" fmla="*/ 2147483647 w 196"/>
                <a:gd name="T19" fmla="*/ 2147483647 h 153"/>
                <a:gd name="T20" fmla="*/ 2147483647 w 196"/>
                <a:gd name="T21" fmla="*/ 2147483647 h 153"/>
                <a:gd name="T22" fmla="*/ 2147483647 w 196"/>
                <a:gd name="T23" fmla="*/ 2147483647 h 153"/>
                <a:gd name="T24" fmla="*/ 2147483647 w 196"/>
                <a:gd name="T25" fmla="*/ 2147483647 h 153"/>
                <a:gd name="T26" fmla="*/ 2147483647 w 196"/>
                <a:gd name="T27" fmla="*/ 2147483647 h 153"/>
                <a:gd name="T28" fmla="*/ 2147483647 w 196"/>
                <a:gd name="T29" fmla="*/ 2147483647 h 153"/>
                <a:gd name="T30" fmla="*/ 2147483647 w 196"/>
                <a:gd name="T31" fmla="*/ 2147483647 h 153"/>
                <a:gd name="T32" fmla="*/ 2147483647 w 196"/>
                <a:gd name="T33" fmla="*/ 2147483647 h 153"/>
                <a:gd name="T34" fmla="*/ 2147483647 w 196"/>
                <a:gd name="T35" fmla="*/ 2147483647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53"/>
                <a:gd name="T56" fmla="*/ 196 w 196"/>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53">
                  <a:moveTo>
                    <a:pt x="190" y="35"/>
                  </a:moveTo>
                  <a:cubicBezTo>
                    <a:pt x="173" y="11"/>
                    <a:pt x="173" y="11"/>
                    <a:pt x="173" y="11"/>
                  </a:cubicBezTo>
                  <a:cubicBezTo>
                    <a:pt x="167" y="2"/>
                    <a:pt x="156" y="0"/>
                    <a:pt x="147" y="6"/>
                  </a:cubicBezTo>
                  <a:cubicBezTo>
                    <a:pt x="94" y="42"/>
                    <a:pt x="94" y="42"/>
                    <a:pt x="94" y="42"/>
                  </a:cubicBezTo>
                  <a:cubicBezTo>
                    <a:pt x="87" y="47"/>
                    <a:pt x="84" y="56"/>
                    <a:pt x="87" y="63"/>
                  </a:cubicBezTo>
                  <a:cubicBezTo>
                    <a:pt x="87" y="65"/>
                    <a:pt x="88" y="67"/>
                    <a:pt x="89" y="69"/>
                  </a:cubicBezTo>
                  <a:cubicBezTo>
                    <a:pt x="3" y="128"/>
                    <a:pt x="3" y="128"/>
                    <a:pt x="3" y="128"/>
                  </a:cubicBezTo>
                  <a:cubicBezTo>
                    <a:pt x="0" y="129"/>
                    <a:pt x="0" y="133"/>
                    <a:pt x="1" y="135"/>
                  </a:cubicBezTo>
                  <a:cubicBezTo>
                    <a:pt x="12" y="150"/>
                    <a:pt x="12" y="150"/>
                    <a:pt x="12" y="150"/>
                  </a:cubicBezTo>
                  <a:cubicBezTo>
                    <a:pt x="13" y="152"/>
                    <a:pt x="14" y="152"/>
                    <a:pt x="15" y="153"/>
                  </a:cubicBezTo>
                  <a:cubicBezTo>
                    <a:pt x="16" y="153"/>
                    <a:pt x="16" y="153"/>
                    <a:pt x="16" y="153"/>
                  </a:cubicBezTo>
                  <a:cubicBezTo>
                    <a:pt x="16" y="153"/>
                    <a:pt x="17" y="153"/>
                    <a:pt x="17" y="153"/>
                  </a:cubicBezTo>
                  <a:cubicBezTo>
                    <a:pt x="18" y="153"/>
                    <a:pt x="19" y="152"/>
                    <a:pt x="19" y="152"/>
                  </a:cubicBezTo>
                  <a:cubicBezTo>
                    <a:pt x="106" y="93"/>
                    <a:pt x="106" y="93"/>
                    <a:pt x="106" y="93"/>
                  </a:cubicBezTo>
                  <a:cubicBezTo>
                    <a:pt x="107" y="94"/>
                    <a:pt x="108" y="96"/>
                    <a:pt x="110" y="97"/>
                  </a:cubicBezTo>
                  <a:cubicBezTo>
                    <a:pt x="116" y="102"/>
                    <a:pt x="125" y="102"/>
                    <a:pt x="132" y="98"/>
                  </a:cubicBezTo>
                  <a:cubicBezTo>
                    <a:pt x="185" y="61"/>
                    <a:pt x="185" y="61"/>
                    <a:pt x="185" y="61"/>
                  </a:cubicBezTo>
                  <a:cubicBezTo>
                    <a:pt x="194" y="55"/>
                    <a:pt x="196" y="44"/>
                    <a:pt x="190" y="35"/>
                  </a:cubicBezTo>
                  <a:close/>
                </a:path>
              </a:pathLst>
            </a:custGeom>
            <a:solidFill>
              <a:schemeClr val="bg1"/>
            </a:solidFill>
            <a:ln w="9525">
              <a:noFill/>
              <a:round/>
              <a:headEnd/>
              <a:tailEnd/>
            </a:ln>
          </p:spPr>
          <p:txBody>
            <a:bodyPr/>
            <a:lstStyle/>
            <a:p>
              <a:endParaRPr lang="zh-CN" altLang="en-US"/>
            </a:p>
          </p:txBody>
        </p:sp>
      </p:grpSp>
      <p:grpSp>
        <p:nvGrpSpPr>
          <p:cNvPr id="12299" name="Group 28"/>
          <p:cNvGrpSpPr>
            <a:grpSpLocks/>
          </p:cNvGrpSpPr>
          <p:nvPr/>
        </p:nvGrpSpPr>
        <p:grpSpPr bwMode="auto">
          <a:xfrm>
            <a:off x="7467600" y="4899025"/>
            <a:ext cx="368300" cy="377825"/>
            <a:chOff x="0" y="0"/>
            <a:chExt cx="739775" cy="754063"/>
          </a:xfrm>
        </p:grpSpPr>
        <p:sp>
          <p:nvSpPr>
            <p:cNvPr id="12314" name="Freeform 619"/>
            <p:cNvSpPr>
              <a:spLocks noEditPoints="1" noChangeArrowheads="1"/>
            </p:cNvSpPr>
            <p:nvPr/>
          </p:nvSpPr>
          <p:spPr bwMode="auto">
            <a:xfrm>
              <a:off x="0" y="150813"/>
              <a:ext cx="600075" cy="603250"/>
            </a:xfrm>
            <a:custGeom>
              <a:avLst/>
              <a:gdLst>
                <a:gd name="T0" fmla="*/ 2147483647 w 160"/>
                <a:gd name="T1" fmla="*/ 2147483647 h 161"/>
                <a:gd name="T2" fmla="*/ 2147483647 w 160"/>
                <a:gd name="T3" fmla="*/ 2147483647 h 161"/>
                <a:gd name="T4" fmla="*/ 2147483647 w 160"/>
                <a:gd name="T5" fmla="*/ 2147483647 h 161"/>
                <a:gd name="T6" fmla="*/ 2147483647 w 160"/>
                <a:gd name="T7" fmla="*/ 2147483647 h 161"/>
                <a:gd name="T8" fmla="*/ 2147483647 w 160"/>
                <a:gd name="T9" fmla="*/ 2147483647 h 161"/>
                <a:gd name="T10" fmla="*/ 2147483647 w 160"/>
                <a:gd name="T11" fmla="*/ 2147483647 h 161"/>
                <a:gd name="T12" fmla="*/ 0 w 160"/>
                <a:gd name="T13" fmla="*/ 2147483647 h 161"/>
                <a:gd name="T14" fmla="*/ 2147483647 w 160"/>
                <a:gd name="T15" fmla="*/ 2147483647 h 161"/>
                <a:gd name="T16" fmla="*/ 2147483647 w 160"/>
                <a:gd name="T17" fmla="*/ 2147483647 h 161"/>
                <a:gd name="T18" fmla="*/ 2147483647 w 160"/>
                <a:gd name="T19" fmla="*/ 2147483647 h 161"/>
                <a:gd name="T20" fmla="*/ 2147483647 w 160"/>
                <a:gd name="T21" fmla="*/ 2147483647 h 161"/>
                <a:gd name="T22" fmla="*/ 2147483647 w 160"/>
                <a:gd name="T23" fmla="*/ 2147483647 h 161"/>
                <a:gd name="T24" fmla="*/ 2147483647 w 160"/>
                <a:gd name="T25" fmla="*/ 2147483647 h 161"/>
                <a:gd name="T26" fmla="*/ 2147483647 w 160"/>
                <a:gd name="T27" fmla="*/ 2147483647 h 161"/>
                <a:gd name="T28" fmla="*/ 2147483647 w 160"/>
                <a:gd name="T29" fmla="*/ 2147483647 h 161"/>
                <a:gd name="T30" fmla="*/ 2147483647 w 160"/>
                <a:gd name="T31" fmla="*/ 2147483647 h 161"/>
                <a:gd name="T32" fmla="*/ 2147483647 w 160"/>
                <a:gd name="T33" fmla="*/ 2147483647 h 161"/>
                <a:gd name="T34" fmla="*/ 2147483647 w 160"/>
                <a:gd name="T35" fmla="*/ 2147483647 h 161"/>
                <a:gd name="T36" fmla="*/ 2147483647 w 160"/>
                <a:gd name="T37" fmla="*/ 2147483647 h 161"/>
                <a:gd name="T38" fmla="*/ 2147483647 w 160"/>
                <a:gd name="T39" fmla="*/ 2147483647 h 161"/>
                <a:gd name="T40" fmla="*/ 2147483647 w 160"/>
                <a:gd name="T41" fmla="*/ 2147483647 h 161"/>
                <a:gd name="T42" fmla="*/ 2147483647 w 160"/>
                <a:gd name="T43" fmla="*/ 2147483647 h 161"/>
                <a:gd name="T44" fmla="*/ 2147483647 w 160"/>
                <a:gd name="T45" fmla="*/ 2147483647 h 161"/>
                <a:gd name="T46" fmla="*/ 2147483647 w 160"/>
                <a:gd name="T47" fmla="*/ 2147483647 h 161"/>
                <a:gd name="T48" fmla="*/ 2147483647 w 160"/>
                <a:gd name="T49" fmla="*/ 2147483647 h 161"/>
                <a:gd name="T50" fmla="*/ 2147483647 w 160"/>
                <a:gd name="T51" fmla="*/ 2147483647 h 161"/>
                <a:gd name="T52" fmla="*/ 2147483647 w 160"/>
                <a:gd name="T53" fmla="*/ 2147483647 h 161"/>
                <a:gd name="T54" fmla="*/ 2147483647 w 160"/>
                <a:gd name="T55" fmla="*/ 2147483647 h 161"/>
                <a:gd name="T56" fmla="*/ 2147483647 w 160"/>
                <a:gd name="T57" fmla="*/ 2147483647 h 161"/>
                <a:gd name="T58" fmla="*/ 2147483647 w 160"/>
                <a:gd name="T59" fmla="*/ 2147483647 h 16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161"/>
                <a:gd name="T92" fmla="*/ 160 w 160"/>
                <a:gd name="T93" fmla="*/ 161 h 16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161">
                  <a:moveTo>
                    <a:pt x="88" y="3"/>
                  </a:moveTo>
                  <a:cubicBezTo>
                    <a:pt x="87" y="1"/>
                    <a:pt x="84" y="0"/>
                    <a:pt x="82" y="1"/>
                  </a:cubicBezTo>
                  <a:cubicBezTo>
                    <a:pt x="80" y="1"/>
                    <a:pt x="78" y="3"/>
                    <a:pt x="77" y="5"/>
                  </a:cubicBezTo>
                  <a:cubicBezTo>
                    <a:pt x="26" y="108"/>
                    <a:pt x="26" y="108"/>
                    <a:pt x="26" y="108"/>
                  </a:cubicBezTo>
                  <a:cubicBezTo>
                    <a:pt x="16" y="117"/>
                    <a:pt x="16" y="117"/>
                    <a:pt x="16" y="117"/>
                  </a:cubicBezTo>
                  <a:cubicBezTo>
                    <a:pt x="3" y="126"/>
                    <a:pt x="3" y="126"/>
                    <a:pt x="3" y="126"/>
                  </a:cubicBezTo>
                  <a:cubicBezTo>
                    <a:pt x="1" y="127"/>
                    <a:pt x="0" y="129"/>
                    <a:pt x="0" y="131"/>
                  </a:cubicBezTo>
                  <a:cubicBezTo>
                    <a:pt x="0" y="133"/>
                    <a:pt x="0" y="136"/>
                    <a:pt x="2" y="137"/>
                  </a:cubicBezTo>
                  <a:cubicBezTo>
                    <a:pt x="24" y="159"/>
                    <a:pt x="24" y="159"/>
                    <a:pt x="24" y="159"/>
                  </a:cubicBezTo>
                  <a:cubicBezTo>
                    <a:pt x="25" y="160"/>
                    <a:pt x="27" y="161"/>
                    <a:pt x="29" y="161"/>
                  </a:cubicBezTo>
                  <a:cubicBezTo>
                    <a:pt x="29" y="161"/>
                    <a:pt x="29" y="161"/>
                    <a:pt x="29" y="161"/>
                  </a:cubicBezTo>
                  <a:cubicBezTo>
                    <a:pt x="31" y="161"/>
                    <a:pt x="33" y="160"/>
                    <a:pt x="34" y="158"/>
                  </a:cubicBezTo>
                  <a:cubicBezTo>
                    <a:pt x="44" y="144"/>
                    <a:pt x="44" y="144"/>
                    <a:pt x="44" y="144"/>
                  </a:cubicBezTo>
                  <a:cubicBezTo>
                    <a:pt x="52" y="135"/>
                    <a:pt x="52" y="135"/>
                    <a:pt x="52" y="135"/>
                  </a:cubicBezTo>
                  <a:cubicBezTo>
                    <a:pt x="52" y="136"/>
                    <a:pt x="53" y="136"/>
                    <a:pt x="53" y="137"/>
                  </a:cubicBezTo>
                  <a:cubicBezTo>
                    <a:pt x="75" y="159"/>
                    <a:pt x="75" y="159"/>
                    <a:pt x="75" y="159"/>
                  </a:cubicBezTo>
                  <a:cubicBezTo>
                    <a:pt x="77" y="160"/>
                    <a:pt x="79" y="161"/>
                    <a:pt x="80" y="161"/>
                  </a:cubicBezTo>
                  <a:cubicBezTo>
                    <a:pt x="82" y="161"/>
                    <a:pt x="84" y="160"/>
                    <a:pt x="85" y="159"/>
                  </a:cubicBezTo>
                  <a:cubicBezTo>
                    <a:pt x="89" y="156"/>
                    <a:pt x="89" y="156"/>
                    <a:pt x="89" y="156"/>
                  </a:cubicBezTo>
                  <a:cubicBezTo>
                    <a:pt x="91" y="153"/>
                    <a:pt x="91" y="149"/>
                    <a:pt x="88" y="146"/>
                  </a:cubicBezTo>
                  <a:cubicBezTo>
                    <a:pt x="69" y="127"/>
                    <a:pt x="69" y="127"/>
                    <a:pt x="69" y="127"/>
                  </a:cubicBezTo>
                  <a:cubicBezTo>
                    <a:pt x="156" y="84"/>
                    <a:pt x="156" y="84"/>
                    <a:pt x="156" y="84"/>
                  </a:cubicBezTo>
                  <a:cubicBezTo>
                    <a:pt x="158" y="83"/>
                    <a:pt x="160" y="81"/>
                    <a:pt x="160" y="79"/>
                  </a:cubicBezTo>
                  <a:cubicBezTo>
                    <a:pt x="160" y="76"/>
                    <a:pt x="160" y="74"/>
                    <a:pt x="158" y="73"/>
                  </a:cubicBezTo>
                  <a:lnTo>
                    <a:pt x="88" y="3"/>
                  </a:lnTo>
                  <a:close/>
                  <a:moveTo>
                    <a:pt x="28" y="148"/>
                  </a:moveTo>
                  <a:cubicBezTo>
                    <a:pt x="13" y="132"/>
                    <a:pt x="13" y="132"/>
                    <a:pt x="13" y="132"/>
                  </a:cubicBezTo>
                  <a:cubicBezTo>
                    <a:pt x="26" y="125"/>
                    <a:pt x="26" y="125"/>
                    <a:pt x="26" y="125"/>
                  </a:cubicBezTo>
                  <a:cubicBezTo>
                    <a:pt x="36" y="135"/>
                    <a:pt x="36" y="135"/>
                    <a:pt x="36" y="135"/>
                  </a:cubicBezTo>
                  <a:lnTo>
                    <a:pt x="28" y="148"/>
                  </a:lnTo>
                  <a:close/>
                </a:path>
              </a:pathLst>
            </a:custGeom>
            <a:solidFill>
              <a:srgbClr val="424242"/>
            </a:solidFill>
            <a:ln w="9525">
              <a:noFill/>
              <a:round/>
              <a:headEnd/>
              <a:tailEnd/>
            </a:ln>
          </p:spPr>
          <p:txBody>
            <a:bodyPr/>
            <a:lstStyle/>
            <a:p>
              <a:endParaRPr lang="zh-CN" altLang="en-US"/>
            </a:p>
          </p:txBody>
        </p:sp>
        <p:sp>
          <p:nvSpPr>
            <p:cNvPr id="12315" name="Freeform 620"/>
            <p:cNvSpPr>
              <a:spLocks noChangeArrowheads="1"/>
            </p:cNvSpPr>
            <p:nvPr/>
          </p:nvSpPr>
          <p:spPr bwMode="auto">
            <a:xfrm>
              <a:off x="420687" y="0"/>
              <a:ext cx="319088" cy="322263"/>
            </a:xfrm>
            <a:custGeom>
              <a:avLst/>
              <a:gdLst>
                <a:gd name="T0" fmla="*/ 2147483647 w 85"/>
                <a:gd name="T1" fmla="*/ 2147483647 h 86"/>
                <a:gd name="T2" fmla="*/ 2147483647 w 85"/>
                <a:gd name="T3" fmla="*/ 2147483647 h 86"/>
                <a:gd name="T4" fmla="*/ 2147483647 w 85"/>
                <a:gd name="T5" fmla="*/ 2147483647 h 86"/>
                <a:gd name="T6" fmla="*/ 2147483647 w 85"/>
                <a:gd name="T7" fmla="*/ 2147483647 h 86"/>
                <a:gd name="T8" fmla="*/ 2147483647 w 85"/>
                <a:gd name="T9" fmla="*/ 2147483647 h 86"/>
                <a:gd name="T10" fmla="*/ 2147483647 w 85"/>
                <a:gd name="T11" fmla="*/ 2147483647 h 86"/>
                <a:gd name="T12" fmla="*/ 2147483647 w 85"/>
                <a:gd name="T13" fmla="*/ 2147483647 h 86"/>
                <a:gd name="T14" fmla="*/ 2147483647 w 85"/>
                <a:gd name="T15" fmla="*/ 2147483647 h 86"/>
                <a:gd name="T16" fmla="*/ 2147483647 w 85"/>
                <a:gd name="T17" fmla="*/ 2147483647 h 86"/>
                <a:gd name="T18" fmla="*/ 2147483647 w 85"/>
                <a:gd name="T19" fmla="*/ 2147483647 h 86"/>
                <a:gd name="T20" fmla="*/ 2147483647 w 85"/>
                <a:gd name="T21" fmla="*/ 2147483647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86"/>
                <a:gd name="T35" fmla="*/ 85 w 8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86">
                  <a:moveTo>
                    <a:pt x="85" y="77"/>
                  </a:moveTo>
                  <a:cubicBezTo>
                    <a:pt x="81" y="57"/>
                    <a:pt x="73" y="39"/>
                    <a:pt x="60" y="26"/>
                  </a:cubicBezTo>
                  <a:cubicBezTo>
                    <a:pt x="46" y="13"/>
                    <a:pt x="29" y="4"/>
                    <a:pt x="8" y="1"/>
                  </a:cubicBezTo>
                  <a:cubicBezTo>
                    <a:pt x="6" y="0"/>
                    <a:pt x="3" y="2"/>
                    <a:pt x="1" y="5"/>
                  </a:cubicBezTo>
                  <a:cubicBezTo>
                    <a:pt x="0" y="8"/>
                    <a:pt x="1" y="10"/>
                    <a:pt x="3" y="11"/>
                  </a:cubicBezTo>
                  <a:cubicBezTo>
                    <a:pt x="3" y="11"/>
                    <a:pt x="3" y="11"/>
                    <a:pt x="3" y="11"/>
                  </a:cubicBezTo>
                  <a:cubicBezTo>
                    <a:pt x="23" y="14"/>
                    <a:pt x="39" y="22"/>
                    <a:pt x="51" y="35"/>
                  </a:cubicBezTo>
                  <a:cubicBezTo>
                    <a:pt x="63" y="47"/>
                    <a:pt x="72" y="63"/>
                    <a:pt x="75" y="83"/>
                  </a:cubicBezTo>
                  <a:cubicBezTo>
                    <a:pt x="75" y="85"/>
                    <a:pt x="78" y="86"/>
                    <a:pt x="81" y="84"/>
                  </a:cubicBezTo>
                  <a:cubicBezTo>
                    <a:pt x="82" y="84"/>
                    <a:pt x="82" y="83"/>
                    <a:pt x="83" y="83"/>
                  </a:cubicBezTo>
                  <a:cubicBezTo>
                    <a:pt x="85" y="81"/>
                    <a:pt x="85" y="79"/>
                    <a:pt x="85" y="77"/>
                  </a:cubicBezTo>
                  <a:close/>
                </a:path>
              </a:pathLst>
            </a:custGeom>
            <a:solidFill>
              <a:srgbClr val="424242"/>
            </a:solidFill>
            <a:ln w="9525">
              <a:noFill/>
              <a:round/>
              <a:headEnd/>
              <a:tailEnd/>
            </a:ln>
          </p:spPr>
          <p:txBody>
            <a:bodyPr/>
            <a:lstStyle/>
            <a:p>
              <a:endParaRPr lang="zh-CN" altLang="en-US"/>
            </a:p>
          </p:txBody>
        </p:sp>
        <p:sp>
          <p:nvSpPr>
            <p:cNvPr id="12316" name="Freeform 621"/>
            <p:cNvSpPr>
              <a:spLocks noChangeArrowheads="1"/>
            </p:cNvSpPr>
            <p:nvPr/>
          </p:nvSpPr>
          <p:spPr bwMode="auto">
            <a:xfrm>
              <a:off x="417512" y="120650"/>
              <a:ext cx="206375" cy="206375"/>
            </a:xfrm>
            <a:custGeom>
              <a:avLst/>
              <a:gdLst>
                <a:gd name="T0" fmla="*/ 2147483647 w 55"/>
                <a:gd name="T1" fmla="*/ 2147483647 h 55"/>
                <a:gd name="T2" fmla="*/ 2147483647 w 55"/>
                <a:gd name="T3" fmla="*/ 2147483647 h 55"/>
                <a:gd name="T4" fmla="*/ 2147483647 w 55"/>
                <a:gd name="T5" fmla="*/ 2147483647 h 55"/>
                <a:gd name="T6" fmla="*/ 2147483647 w 55"/>
                <a:gd name="T7" fmla="*/ 2147483647 h 55"/>
                <a:gd name="T8" fmla="*/ 2147483647 w 55"/>
                <a:gd name="T9" fmla="*/ 2147483647 h 55"/>
                <a:gd name="T10" fmla="*/ 2147483647 w 55"/>
                <a:gd name="T11" fmla="*/ 2147483647 h 55"/>
                <a:gd name="T12" fmla="*/ 2147483647 w 55"/>
                <a:gd name="T13" fmla="*/ 2147483647 h 55"/>
                <a:gd name="T14" fmla="*/ 2147483647 w 55"/>
                <a:gd name="T15" fmla="*/ 2147483647 h 55"/>
                <a:gd name="T16" fmla="*/ 2147483647 w 55"/>
                <a:gd name="T17" fmla="*/ 2147483647 h 55"/>
                <a:gd name="T18" fmla="*/ 2147483647 w 55"/>
                <a:gd name="T19" fmla="*/ 2147483647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55"/>
                <a:gd name="T32" fmla="*/ 55 w 5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55">
                  <a:moveTo>
                    <a:pt x="37" y="18"/>
                  </a:moveTo>
                  <a:cubicBezTo>
                    <a:pt x="29" y="10"/>
                    <a:pt x="20" y="4"/>
                    <a:pt x="8" y="1"/>
                  </a:cubicBezTo>
                  <a:cubicBezTo>
                    <a:pt x="6" y="0"/>
                    <a:pt x="3" y="2"/>
                    <a:pt x="1" y="4"/>
                  </a:cubicBezTo>
                  <a:cubicBezTo>
                    <a:pt x="0" y="7"/>
                    <a:pt x="0" y="10"/>
                    <a:pt x="2" y="10"/>
                  </a:cubicBezTo>
                  <a:cubicBezTo>
                    <a:pt x="12" y="14"/>
                    <a:pt x="21" y="19"/>
                    <a:pt x="28" y="26"/>
                  </a:cubicBezTo>
                  <a:cubicBezTo>
                    <a:pt x="36" y="33"/>
                    <a:pt x="41" y="42"/>
                    <a:pt x="44" y="53"/>
                  </a:cubicBezTo>
                  <a:cubicBezTo>
                    <a:pt x="45" y="55"/>
                    <a:pt x="48" y="55"/>
                    <a:pt x="51" y="54"/>
                  </a:cubicBezTo>
                  <a:cubicBezTo>
                    <a:pt x="51" y="53"/>
                    <a:pt x="52" y="53"/>
                    <a:pt x="52" y="52"/>
                  </a:cubicBezTo>
                  <a:cubicBezTo>
                    <a:pt x="54" y="51"/>
                    <a:pt x="55" y="48"/>
                    <a:pt x="54" y="46"/>
                  </a:cubicBezTo>
                  <a:cubicBezTo>
                    <a:pt x="51" y="35"/>
                    <a:pt x="45" y="26"/>
                    <a:pt x="37" y="18"/>
                  </a:cubicBezTo>
                  <a:close/>
                </a:path>
              </a:pathLst>
            </a:custGeom>
            <a:solidFill>
              <a:srgbClr val="424242"/>
            </a:solidFill>
            <a:ln w="9525">
              <a:noFill/>
              <a:round/>
              <a:headEnd/>
              <a:tailEnd/>
            </a:ln>
          </p:spPr>
          <p:txBody>
            <a:bodyPr/>
            <a:lstStyle/>
            <a:p>
              <a:endParaRPr lang="zh-CN" altLang="en-US"/>
            </a:p>
          </p:txBody>
        </p:sp>
      </p:grpSp>
      <p:sp>
        <p:nvSpPr>
          <p:cNvPr id="12300" name="Freeform 697"/>
          <p:cNvSpPr>
            <a:spLocks noChangeArrowheads="1"/>
          </p:cNvSpPr>
          <p:nvPr/>
        </p:nvSpPr>
        <p:spPr bwMode="auto">
          <a:xfrm>
            <a:off x="3940175" y="2792413"/>
            <a:ext cx="304800" cy="363537"/>
          </a:xfrm>
          <a:custGeom>
            <a:avLst/>
            <a:gdLst>
              <a:gd name="T0" fmla="*/ 2147483647 w 163"/>
              <a:gd name="T1" fmla="*/ 2147483647 h 194"/>
              <a:gd name="T2" fmla="*/ 2147483647 w 163"/>
              <a:gd name="T3" fmla="*/ 2147483647 h 194"/>
              <a:gd name="T4" fmla="*/ 2147483647 w 163"/>
              <a:gd name="T5" fmla="*/ 2147483647 h 194"/>
              <a:gd name="T6" fmla="*/ 2147483647 w 163"/>
              <a:gd name="T7" fmla="*/ 2147483647 h 194"/>
              <a:gd name="T8" fmla="*/ 2147483647 w 163"/>
              <a:gd name="T9" fmla="*/ 0 h 194"/>
              <a:gd name="T10" fmla="*/ 2147483647 w 163"/>
              <a:gd name="T11" fmla="*/ 0 h 194"/>
              <a:gd name="T12" fmla="*/ 2147483647 w 163"/>
              <a:gd name="T13" fmla="*/ 2147483647 h 194"/>
              <a:gd name="T14" fmla="*/ 2147483647 w 163"/>
              <a:gd name="T15" fmla="*/ 2147483647 h 194"/>
              <a:gd name="T16" fmla="*/ 2147483647 w 163"/>
              <a:gd name="T17" fmla="*/ 2147483647 h 194"/>
              <a:gd name="T18" fmla="*/ 2147483647 w 163"/>
              <a:gd name="T19" fmla="*/ 2147483647 h 194"/>
              <a:gd name="T20" fmla="*/ 2147483647 w 163"/>
              <a:gd name="T21" fmla="*/ 2147483647 h 194"/>
              <a:gd name="T22" fmla="*/ 2147483647 w 163"/>
              <a:gd name="T23" fmla="*/ 2147483647 h 194"/>
              <a:gd name="T24" fmla="*/ 2147483647 w 163"/>
              <a:gd name="T25" fmla="*/ 2147483647 h 194"/>
              <a:gd name="T26" fmla="*/ 2147483647 w 163"/>
              <a:gd name="T27" fmla="*/ 2147483647 h 194"/>
              <a:gd name="T28" fmla="*/ 2147483647 w 163"/>
              <a:gd name="T29" fmla="*/ 2147483647 h 194"/>
              <a:gd name="T30" fmla="*/ 2147483647 w 163"/>
              <a:gd name="T31" fmla="*/ 2147483647 h 194"/>
              <a:gd name="T32" fmla="*/ 2147483647 w 163"/>
              <a:gd name="T33" fmla="*/ 2147483647 h 194"/>
              <a:gd name="T34" fmla="*/ 2147483647 w 163"/>
              <a:gd name="T35" fmla="*/ 2147483647 h 194"/>
              <a:gd name="T36" fmla="*/ 2147483647 w 163"/>
              <a:gd name="T37" fmla="*/ 2147483647 h 194"/>
              <a:gd name="T38" fmla="*/ 2147483647 w 163"/>
              <a:gd name="T39" fmla="*/ 2147483647 h 194"/>
              <a:gd name="T40" fmla="*/ 2147483647 w 163"/>
              <a:gd name="T41" fmla="*/ 2147483647 h 194"/>
              <a:gd name="T42" fmla="*/ 2147483647 w 163"/>
              <a:gd name="T43" fmla="*/ 2147483647 h 194"/>
              <a:gd name="T44" fmla="*/ 2147483647 w 163"/>
              <a:gd name="T45" fmla="*/ 2147483647 h 194"/>
              <a:gd name="T46" fmla="*/ 2147483647 w 163"/>
              <a:gd name="T47" fmla="*/ 2147483647 h 1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3"/>
              <a:gd name="T73" fmla="*/ 0 h 194"/>
              <a:gd name="T74" fmla="*/ 163 w 163"/>
              <a:gd name="T75" fmla="*/ 194 h 19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3" h="194">
                <a:moveTo>
                  <a:pt x="158" y="120"/>
                </a:moveTo>
                <a:cubicBezTo>
                  <a:pt x="158" y="8"/>
                  <a:pt x="158" y="8"/>
                  <a:pt x="158" y="8"/>
                </a:cubicBezTo>
                <a:cubicBezTo>
                  <a:pt x="158" y="8"/>
                  <a:pt x="158" y="8"/>
                  <a:pt x="158" y="8"/>
                </a:cubicBezTo>
                <a:cubicBezTo>
                  <a:pt x="158" y="4"/>
                  <a:pt x="158" y="4"/>
                  <a:pt x="158" y="4"/>
                </a:cubicBezTo>
                <a:cubicBezTo>
                  <a:pt x="158" y="2"/>
                  <a:pt x="158" y="1"/>
                  <a:pt x="157" y="0"/>
                </a:cubicBezTo>
                <a:cubicBezTo>
                  <a:pt x="156" y="0"/>
                  <a:pt x="154" y="0"/>
                  <a:pt x="153" y="0"/>
                </a:cubicBezTo>
                <a:cubicBezTo>
                  <a:pt x="43" y="6"/>
                  <a:pt x="43" y="6"/>
                  <a:pt x="43" y="6"/>
                </a:cubicBezTo>
                <a:cubicBezTo>
                  <a:pt x="41" y="6"/>
                  <a:pt x="40" y="8"/>
                  <a:pt x="40" y="10"/>
                </a:cubicBezTo>
                <a:cubicBezTo>
                  <a:pt x="40" y="29"/>
                  <a:pt x="40" y="68"/>
                  <a:pt x="40" y="87"/>
                </a:cubicBezTo>
                <a:cubicBezTo>
                  <a:pt x="40" y="105"/>
                  <a:pt x="40" y="123"/>
                  <a:pt x="40" y="141"/>
                </a:cubicBezTo>
                <a:cubicBezTo>
                  <a:pt x="32" y="140"/>
                  <a:pt x="21" y="144"/>
                  <a:pt x="13" y="152"/>
                </a:cubicBezTo>
                <a:cubicBezTo>
                  <a:pt x="8" y="158"/>
                  <a:pt x="4" y="164"/>
                  <a:pt x="2" y="171"/>
                </a:cubicBezTo>
                <a:cubicBezTo>
                  <a:pt x="0" y="178"/>
                  <a:pt x="2" y="185"/>
                  <a:pt x="6" y="189"/>
                </a:cubicBezTo>
                <a:cubicBezTo>
                  <a:pt x="9" y="192"/>
                  <a:pt x="13" y="194"/>
                  <a:pt x="18" y="194"/>
                </a:cubicBezTo>
                <a:cubicBezTo>
                  <a:pt x="26" y="194"/>
                  <a:pt x="35" y="189"/>
                  <a:pt x="43" y="182"/>
                </a:cubicBezTo>
                <a:cubicBezTo>
                  <a:pt x="53" y="172"/>
                  <a:pt x="57" y="158"/>
                  <a:pt x="53" y="149"/>
                </a:cubicBezTo>
                <a:cubicBezTo>
                  <a:pt x="53" y="32"/>
                  <a:pt x="53" y="32"/>
                  <a:pt x="53" y="32"/>
                </a:cubicBezTo>
                <a:cubicBezTo>
                  <a:pt x="145" y="32"/>
                  <a:pt x="145" y="32"/>
                  <a:pt x="145" y="32"/>
                </a:cubicBezTo>
                <a:cubicBezTo>
                  <a:pt x="145" y="111"/>
                  <a:pt x="145" y="111"/>
                  <a:pt x="145" y="111"/>
                </a:cubicBezTo>
                <a:cubicBezTo>
                  <a:pt x="137" y="110"/>
                  <a:pt x="127" y="115"/>
                  <a:pt x="119" y="122"/>
                </a:cubicBezTo>
                <a:cubicBezTo>
                  <a:pt x="106" y="135"/>
                  <a:pt x="103" y="151"/>
                  <a:pt x="111" y="159"/>
                </a:cubicBezTo>
                <a:cubicBezTo>
                  <a:pt x="114" y="162"/>
                  <a:pt x="118" y="164"/>
                  <a:pt x="123" y="164"/>
                </a:cubicBezTo>
                <a:cubicBezTo>
                  <a:pt x="131" y="164"/>
                  <a:pt x="141" y="159"/>
                  <a:pt x="148" y="152"/>
                </a:cubicBezTo>
                <a:cubicBezTo>
                  <a:pt x="158" y="142"/>
                  <a:pt x="163" y="129"/>
                  <a:pt x="158" y="120"/>
                </a:cubicBezTo>
                <a:close/>
              </a:path>
            </a:pathLst>
          </a:custGeom>
          <a:solidFill>
            <a:schemeClr val="bg1"/>
          </a:solidFill>
          <a:ln w="9525">
            <a:noFill/>
            <a:round/>
            <a:headEnd/>
            <a:tailEnd/>
          </a:ln>
        </p:spPr>
        <p:txBody>
          <a:bodyPr/>
          <a:lstStyle/>
          <a:p>
            <a:endParaRPr lang="zh-CN" altLang="en-US"/>
          </a:p>
        </p:txBody>
      </p:sp>
      <p:sp>
        <p:nvSpPr>
          <p:cNvPr id="12301" name="Freeform 698"/>
          <p:cNvSpPr>
            <a:spLocks noChangeArrowheads="1"/>
          </p:cNvSpPr>
          <p:nvPr/>
        </p:nvSpPr>
        <p:spPr bwMode="auto">
          <a:xfrm>
            <a:off x="8801100" y="1609725"/>
            <a:ext cx="200025" cy="368300"/>
          </a:xfrm>
          <a:custGeom>
            <a:avLst/>
            <a:gdLst>
              <a:gd name="T0" fmla="*/ 2147483647 w 106"/>
              <a:gd name="T1" fmla="*/ 2147483647 h 197"/>
              <a:gd name="T2" fmla="*/ 2147483647 w 106"/>
              <a:gd name="T3" fmla="*/ 2147483647 h 197"/>
              <a:gd name="T4" fmla="*/ 2147483647 w 106"/>
              <a:gd name="T5" fmla="*/ 2147483647 h 197"/>
              <a:gd name="T6" fmla="*/ 2147483647 w 106"/>
              <a:gd name="T7" fmla="*/ 2147483647 h 197"/>
              <a:gd name="T8" fmla="*/ 2147483647 w 106"/>
              <a:gd name="T9" fmla="*/ 2147483647 h 197"/>
              <a:gd name="T10" fmla="*/ 2147483647 w 106"/>
              <a:gd name="T11" fmla="*/ 2147483647 h 197"/>
              <a:gd name="T12" fmla="*/ 2147483647 w 106"/>
              <a:gd name="T13" fmla="*/ 2147483647 h 197"/>
              <a:gd name="T14" fmla="*/ 2147483647 w 106"/>
              <a:gd name="T15" fmla="*/ 2147483647 h 197"/>
              <a:gd name="T16" fmla="*/ 2147483647 w 106"/>
              <a:gd name="T17" fmla="*/ 2147483647 h 197"/>
              <a:gd name="T18" fmla="*/ 2147483647 w 106"/>
              <a:gd name="T19" fmla="*/ 2147483647 h 197"/>
              <a:gd name="T20" fmla="*/ 2147483647 w 106"/>
              <a:gd name="T21" fmla="*/ 2147483647 h 197"/>
              <a:gd name="T22" fmla="*/ 2147483647 w 106"/>
              <a:gd name="T23" fmla="*/ 2147483647 h 197"/>
              <a:gd name="T24" fmla="*/ 2147483647 w 106"/>
              <a:gd name="T25" fmla="*/ 2147483647 h 197"/>
              <a:gd name="T26" fmla="*/ 2147483647 w 106"/>
              <a:gd name="T27" fmla="*/ 2147483647 h 197"/>
              <a:gd name="T28" fmla="*/ 2147483647 w 106"/>
              <a:gd name="T29" fmla="*/ 2147483647 h 197"/>
              <a:gd name="T30" fmla="*/ 2147483647 w 106"/>
              <a:gd name="T31" fmla="*/ 2147483647 h 197"/>
              <a:gd name="T32" fmla="*/ 2147483647 w 106"/>
              <a:gd name="T33" fmla="*/ 2147483647 h 197"/>
              <a:gd name="T34" fmla="*/ 2147483647 w 106"/>
              <a:gd name="T35" fmla="*/ 2147483647 h 1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97"/>
              <a:gd name="T56" fmla="*/ 106 w 106"/>
              <a:gd name="T57" fmla="*/ 197 h 1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97">
                <a:moveTo>
                  <a:pt x="81" y="49"/>
                </a:moveTo>
                <a:cubicBezTo>
                  <a:pt x="71" y="37"/>
                  <a:pt x="60" y="25"/>
                  <a:pt x="53" y="4"/>
                </a:cubicBezTo>
                <a:cubicBezTo>
                  <a:pt x="52" y="2"/>
                  <a:pt x="50" y="0"/>
                  <a:pt x="48" y="1"/>
                </a:cubicBezTo>
                <a:cubicBezTo>
                  <a:pt x="46" y="1"/>
                  <a:pt x="44" y="3"/>
                  <a:pt x="44" y="5"/>
                </a:cubicBezTo>
                <a:cubicBezTo>
                  <a:pt x="45" y="12"/>
                  <a:pt x="45" y="19"/>
                  <a:pt x="46" y="25"/>
                </a:cubicBezTo>
                <a:cubicBezTo>
                  <a:pt x="46" y="141"/>
                  <a:pt x="46" y="141"/>
                  <a:pt x="46" y="141"/>
                </a:cubicBezTo>
                <a:cubicBezTo>
                  <a:pt x="37" y="140"/>
                  <a:pt x="26" y="145"/>
                  <a:pt x="17" y="153"/>
                </a:cubicBezTo>
                <a:cubicBezTo>
                  <a:pt x="4" y="166"/>
                  <a:pt x="0" y="183"/>
                  <a:pt x="9" y="192"/>
                </a:cubicBezTo>
                <a:cubicBezTo>
                  <a:pt x="12" y="195"/>
                  <a:pt x="17" y="197"/>
                  <a:pt x="22" y="197"/>
                </a:cubicBezTo>
                <a:cubicBezTo>
                  <a:pt x="31" y="197"/>
                  <a:pt x="40" y="192"/>
                  <a:pt x="48" y="185"/>
                </a:cubicBezTo>
                <a:cubicBezTo>
                  <a:pt x="59" y="174"/>
                  <a:pt x="64" y="159"/>
                  <a:pt x="59" y="150"/>
                </a:cubicBezTo>
                <a:cubicBezTo>
                  <a:pt x="59" y="61"/>
                  <a:pt x="59" y="61"/>
                  <a:pt x="59" y="61"/>
                </a:cubicBezTo>
                <a:cubicBezTo>
                  <a:pt x="65" y="69"/>
                  <a:pt x="72" y="74"/>
                  <a:pt x="78" y="78"/>
                </a:cubicBezTo>
                <a:cubicBezTo>
                  <a:pt x="88" y="85"/>
                  <a:pt x="94" y="89"/>
                  <a:pt x="96" y="102"/>
                </a:cubicBezTo>
                <a:cubicBezTo>
                  <a:pt x="96" y="104"/>
                  <a:pt x="98" y="106"/>
                  <a:pt x="100" y="106"/>
                </a:cubicBezTo>
                <a:cubicBezTo>
                  <a:pt x="100" y="106"/>
                  <a:pt x="100" y="106"/>
                  <a:pt x="100" y="106"/>
                </a:cubicBezTo>
                <a:cubicBezTo>
                  <a:pt x="102" y="106"/>
                  <a:pt x="104" y="104"/>
                  <a:pt x="104" y="102"/>
                </a:cubicBezTo>
                <a:cubicBezTo>
                  <a:pt x="106" y="76"/>
                  <a:pt x="94" y="63"/>
                  <a:pt x="81" y="49"/>
                </a:cubicBezTo>
                <a:close/>
              </a:path>
            </a:pathLst>
          </a:custGeom>
          <a:solidFill>
            <a:schemeClr val="bg1"/>
          </a:solidFill>
          <a:ln w="9525">
            <a:noFill/>
            <a:round/>
            <a:headEnd/>
            <a:tailEnd/>
          </a:ln>
        </p:spPr>
        <p:txBody>
          <a:bodyPr/>
          <a:lstStyle/>
          <a:p>
            <a:endParaRPr lang="zh-CN" altLang="en-US"/>
          </a:p>
        </p:txBody>
      </p:sp>
      <p:sp>
        <p:nvSpPr>
          <p:cNvPr id="12302" name="矩形 31"/>
          <p:cNvSpPr>
            <a:spLocks noChangeArrowheads="1"/>
          </p:cNvSpPr>
          <p:nvPr/>
        </p:nvSpPr>
        <p:spPr bwMode="auto">
          <a:xfrm>
            <a:off x="6777038" y="5368925"/>
            <a:ext cx="1711325" cy="646113"/>
          </a:xfrm>
          <a:prstGeom prst="rect">
            <a:avLst/>
          </a:prstGeom>
          <a:noFill/>
          <a:ln w="9525">
            <a:noFill/>
            <a:miter lim="800000"/>
            <a:headEnd/>
            <a:tailEnd/>
          </a:ln>
        </p:spPr>
        <p:txBody>
          <a:bodyPr>
            <a:spAutoFit/>
          </a:bodyPr>
          <a:lstStyle/>
          <a:p>
            <a:pPr algn="ctr">
              <a:buFont typeface="Arial" charset="0"/>
              <a:buNone/>
            </a:pPr>
            <a:r>
              <a:rPr lang="zh-CN" altLang="en-US" sz="3600">
                <a:solidFill>
                  <a:srgbClr val="424242"/>
                </a:solidFill>
                <a:latin typeface="微软雅黑" pitchFamily="34" charset="-122"/>
                <a:ea typeface="微软雅黑" pitchFamily="34" charset="-122"/>
                <a:sym typeface="Calibri" pitchFamily="34" charset="0"/>
              </a:rPr>
              <a:t>测试</a:t>
            </a:r>
            <a:endParaRPr lang="en-US" altLang="zh-CN" sz="3600">
              <a:solidFill>
                <a:srgbClr val="424242"/>
              </a:solidFill>
              <a:latin typeface="微软雅黑" pitchFamily="34" charset="-122"/>
              <a:ea typeface="微软雅黑" pitchFamily="34" charset="-122"/>
              <a:sym typeface="Calibri" pitchFamily="34" charset="0"/>
            </a:endParaRPr>
          </a:p>
        </p:txBody>
      </p:sp>
      <p:grpSp>
        <p:nvGrpSpPr>
          <p:cNvPr id="12303" name="Group 35"/>
          <p:cNvGrpSpPr>
            <a:grpSpLocks/>
          </p:cNvGrpSpPr>
          <p:nvPr/>
        </p:nvGrpSpPr>
        <p:grpSpPr bwMode="auto">
          <a:xfrm>
            <a:off x="5589588" y="4368800"/>
            <a:ext cx="315912" cy="363538"/>
            <a:chOff x="0" y="0"/>
            <a:chExt cx="638175" cy="735013"/>
          </a:xfrm>
        </p:grpSpPr>
        <p:sp>
          <p:nvSpPr>
            <p:cNvPr id="12311" name="Freeform 725"/>
            <p:cNvSpPr>
              <a:spLocks noChangeArrowheads="1"/>
            </p:cNvSpPr>
            <p:nvPr/>
          </p:nvSpPr>
          <p:spPr bwMode="auto">
            <a:xfrm>
              <a:off x="446087" y="325437"/>
              <a:ext cx="46038" cy="68263"/>
            </a:xfrm>
            <a:custGeom>
              <a:avLst/>
              <a:gdLst>
                <a:gd name="T0" fmla="*/ 0 w 12"/>
                <a:gd name="T1" fmla="*/ 2147483647 h 18"/>
                <a:gd name="T2" fmla="*/ 2147483647 w 12"/>
                <a:gd name="T3" fmla="*/ 2147483647 h 18"/>
                <a:gd name="T4" fmla="*/ 2147483647 w 12"/>
                <a:gd name="T5" fmla="*/ 2147483647 h 18"/>
                <a:gd name="T6" fmla="*/ 2147483647 w 12"/>
                <a:gd name="T7" fmla="*/ 2147483647 h 18"/>
                <a:gd name="T8" fmla="*/ 2147483647 w 12"/>
                <a:gd name="T9" fmla="*/ 2147483647 h 18"/>
                <a:gd name="T10" fmla="*/ 2147483647 w 12"/>
                <a:gd name="T11" fmla="*/ 0 h 18"/>
                <a:gd name="T12" fmla="*/ 0 w 12"/>
                <a:gd name="T13" fmla="*/ 2147483647 h 18"/>
                <a:gd name="T14" fmla="*/ 0 60000 65536"/>
                <a:gd name="T15" fmla="*/ 0 60000 65536"/>
                <a:gd name="T16" fmla="*/ 0 60000 65536"/>
                <a:gd name="T17" fmla="*/ 0 60000 65536"/>
                <a:gd name="T18" fmla="*/ 0 60000 65536"/>
                <a:gd name="T19" fmla="*/ 0 60000 65536"/>
                <a:gd name="T20" fmla="*/ 0 60000 65536"/>
                <a:gd name="T21" fmla="*/ 0 w 12"/>
                <a:gd name="T22" fmla="*/ 0 h 18"/>
                <a:gd name="T23" fmla="*/ 12 w 1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8">
                  <a:moveTo>
                    <a:pt x="0" y="4"/>
                  </a:moveTo>
                  <a:cubicBezTo>
                    <a:pt x="2" y="7"/>
                    <a:pt x="3" y="10"/>
                    <a:pt x="3" y="14"/>
                  </a:cubicBezTo>
                  <a:cubicBezTo>
                    <a:pt x="3" y="16"/>
                    <a:pt x="5" y="18"/>
                    <a:pt x="7" y="18"/>
                  </a:cubicBezTo>
                  <a:cubicBezTo>
                    <a:pt x="7" y="18"/>
                    <a:pt x="7" y="18"/>
                    <a:pt x="7" y="18"/>
                  </a:cubicBezTo>
                  <a:cubicBezTo>
                    <a:pt x="10" y="18"/>
                    <a:pt x="11" y="16"/>
                    <a:pt x="11" y="14"/>
                  </a:cubicBezTo>
                  <a:cubicBezTo>
                    <a:pt x="12" y="9"/>
                    <a:pt x="12" y="4"/>
                    <a:pt x="11" y="0"/>
                  </a:cubicBezTo>
                  <a:lnTo>
                    <a:pt x="0" y="4"/>
                  </a:lnTo>
                  <a:close/>
                </a:path>
              </a:pathLst>
            </a:custGeom>
            <a:solidFill>
              <a:srgbClr val="424242"/>
            </a:solidFill>
            <a:ln w="9525">
              <a:noFill/>
              <a:round/>
              <a:headEnd/>
              <a:tailEnd/>
            </a:ln>
          </p:spPr>
          <p:txBody>
            <a:bodyPr/>
            <a:lstStyle/>
            <a:p>
              <a:endParaRPr lang="zh-CN" altLang="en-US"/>
            </a:p>
          </p:txBody>
        </p:sp>
        <p:sp>
          <p:nvSpPr>
            <p:cNvPr id="12312" name="Freeform 726"/>
            <p:cNvSpPr>
              <a:spLocks noChangeArrowheads="1"/>
            </p:cNvSpPr>
            <p:nvPr/>
          </p:nvSpPr>
          <p:spPr bwMode="auto">
            <a:xfrm>
              <a:off x="101600" y="400050"/>
              <a:ext cx="236538" cy="334963"/>
            </a:xfrm>
            <a:custGeom>
              <a:avLst/>
              <a:gdLst>
                <a:gd name="T0" fmla="*/ 2147483647 w 63"/>
                <a:gd name="T1" fmla="*/ 0 h 89"/>
                <a:gd name="T2" fmla="*/ 2147483647 w 63"/>
                <a:gd name="T3" fmla="*/ 2147483647 h 89"/>
                <a:gd name="T4" fmla="*/ 2147483647 w 63"/>
                <a:gd name="T5" fmla="*/ 2147483647 h 89"/>
                <a:gd name="T6" fmla="*/ 2147483647 w 63"/>
                <a:gd name="T7" fmla="*/ 2147483647 h 89"/>
                <a:gd name="T8" fmla="*/ 2147483647 w 63"/>
                <a:gd name="T9" fmla="*/ 2147483647 h 89"/>
                <a:gd name="T10" fmla="*/ 2147483647 w 63"/>
                <a:gd name="T11" fmla="*/ 2147483647 h 89"/>
                <a:gd name="T12" fmla="*/ 2147483647 w 63"/>
                <a:gd name="T13" fmla="*/ 2147483647 h 89"/>
                <a:gd name="T14" fmla="*/ 2147483647 w 63"/>
                <a:gd name="T15" fmla="*/ 2147483647 h 89"/>
                <a:gd name="T16" fmla="*/ 2147483647 w 63"/>
                <a:gd name="T17" fmla="*/ 0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9"/>
                <a:gd name="T29" fmla="*/ 63 w 63"/>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9">
                  <a:moveTo>
                    <a:pt x="59" y="0"/>
                  </a:moveTo>
                  <a:cubicBezTo>
                    <a:pt x="45" y="6"/>
                    <a:pt x="45" y="6"/>
                    <a:pt x="45" y="6"/>
                  </a:cubicBezTo>
                  <a:cubicBezTo>
                    <a:pt x="45" y="33"/>
                    <a:pt x="45" y="33"/>
                    <a:pt x="45" y="33"/>
                  </a:cubicBezTo>
                  <a:cubicBezTo>
                    <a:pt x="36" y="32"/>
                    <a:pt x="25" y="37"/>
                    <a:pt x="17" y="45"/>
                  </a:cubicBezTo>
                  <a:cubicBezTo>
                    <a:pt x="3" y="58"/>
                    <a:pt x="0" y="75"/>
                    <a:pt x="9" y="84"/>
                  </a:cubicBezTo>
                  <a:cubicBezTo>
                    <a:pt x="12" y="87"/>
                    <a:pt x="16" y="89"/>
                    <a:pt x="22" y="89"/>
                  </a:cubicBezTo>
                  <a:cubicBezTo>
                    <a:pt x="30" y="89"/>
                    <a:pt x="40" y="84"/>
                    <a:pt x="48" y="77"/>
                  </a:cubicBezTo>
                  <a:cubicBezTo>
                    <a:pt x="59" y="66"/>
                    <a:pt x="63" y="51"/>
                    <a:pt x="59" y="42"/>
                  </a:cubicBezTo>
                  <a:lnTo>
                    <a:pt x="59" y="0"/>
                  </a:lnTo>
                  <a:close/>
                </a:path>
              </a:pathLst>
            </a:custGeom>
            <a:solidFill>
              <a:srgbClr val="424242"/>
            </a:solidFill>
            <a:ln w="9525">
              <a:noFill/>
              <a:round/>
              <a:headEnd/>
              <a:tailEnd/>
            </a:ln>
          </p:spPr>
          <p:txBody>
            <a:bodyPr/>
            <a:lstStyle/>
            <a:p>
              <a:endParaRPr lang="zh-CN" altLang="en-US"/>
            </a:p>
          </p:txBody>
        </p:sp>
        <p:sp>
          <p:nvSpPr>
            <p:cNvPr id="12313" name="Freeform 727"/>
            <p:cNvSpPr>
              <a:spLocks noEditPoints="1" noChangeArrowheads="1"/>
            </p:cNvSpPr>
            <p:nvPr/>
          </p:nvSpPr>
          <p:spPr bwMode="auto">
            <a:xfrm>
              <a:off x="0" y="0"/>
              <a:ext cx="638175" cy="487363"/>
            </a:xfrm>
            <a:custGeom>
              <a:avLst/>
              <a:gdLst>
                <a:gd name="T0" fmla="*/ 2147483647 w 170"/>
                <a:gd name="T1" fmla="*/ 2147483647 h 130"/>
                <a:gd name="T2" fmla="*/ 2147483647 w 170"/>
                <a:gd name="T3" fmla="*/ 2147483647 h 130"/>
                <a:gd name="T4" fmla="*/ 2147483647 w 170"/>
                <a:gd name="T5" fmla="*/ 2147483647 h 130"/>
                <a:gd name="T6" fmla="*/ 2147483647 w 170"/>
                <a:gd name="T7" fmla="*/ 2147483647 h 130"/>
                <a:gd name="T8" fmla="*/ 2147483647 w 170"/>
                <a:gd name="T9" fmla="*/ 2147483647 h 130"/>
                <a:gd name="T10" fmla="*/ 2147483647 w 170"/>
                <a:gd name="T11" fmla="*/ 2147483647 h 130"/>
                <a:gd name="T12" fmla="*/ 2147483647 w 170"/>
                <a:gd name="T13" fmla="*/ 2147483647 h 130"/>
                <a:gd name="T14" fmla="*/ 2147483647 w 170"/>
                <a:gd name="T15" fmla="*/ 0 h 130"/>
                <a:gd name="T16" fmla="*/ 2147483647 w 170"/>
                <a:gd name="T17" fmla="*/ 2147483647 h 130"/>
                <a:gd name="T18" fmla="*/ 2147483647 w 170"/>
                <a:gd name="T19" fmla="*/ 2147483647 h 130"/>
                <a:gd name="T20" fmla="*/ 2147483647 w 170"/>
                <a:gd name="T21" fmla="*/ 2147483647 h 130"/>
                <a:gd name="T22" fmla="*/ 2147483647 w 170"/>
                <a:gd name="T23" fmla="*/ 2147483647 h 130"/>
                <a:gd name="T24" fmla="*/ 2147483647 w 170"/>
                <a:gd name="T25" fmla="*/ 2147483647 h 130"/>
                <a:gd name="T26" fmla="*/ 2147483647 w 170"/>
                <a:gd name="T27" fmla="*/ 2147483647 h 130"/>
                <a:gd name="T28" fmla="*/ 2147483647 w 170"/>
                <a:gd name="T29" fmla="*/ 2147483647 h 130"/>
                <a:gd name="T30" fmla="*/ 2147483647 w 170"/>
                <a:gd name="T31" fmla="*/ 2147483647 h 130"/>
                <a:gd name="T32" fmla="*/ 2147483647 w 170"/>
                <a:gd name="T33" fmla="*/ 2147483647 h 130"/>
                <a:gd name="T34" fmla="*/ 2147483647 w 170"/>
                <a:gd name="T35" fmla="*/ 2147483647 h 130"/>
                <a:gd name="T36" fmla="*/ 2147483647 w 170"/>
                <a:gd name="T37" fmla="*/ 2147483647 h 130"/>
                <a:gd name="T38" fmla="*/ 2147483647 w 170"/>
                <a:gd name="T39" fmla="*/ 2147483647 h 130"/>
                <a:gd name="T40" fmla="*/ 2147483647 w 170"/>
                <a:gd name="T41" fmla="*/ 2147483647 h 130"/>
                <a:gd name="T42" fmla="*/ 2147483647 w 170"/>
                <a:gd name="T43" fmla="*/ 2147483647 h 130"/>
                <a:gd name="T44" fmla="*/ 2147483647 w 170"/>
                <a:gd name="T45" fmla="*/ 2147483647 h 1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0"/>
                <a:gd name="T70" fmla="*/ 0 h 130"/>
                <a:gd name="T71" fmla="*/ 170 w 170"/>
                <a:gd name="T72" fmla="*/ 130 h 1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0" h="130">
                  <a:moveTo>
                    <a:pt x="170" y="54"/>
                  </a:moveTo>
                  <a:cubicBezTo>
                    <a:pt x="164" y="42"/>
                    <a:pt x="164" y="42"/>
                    <a:pt x="164" y="42"/>
                  </a:cubicBezTo>
                  <a:cubicBezTo>
                    <a:pt x="164" y="41"/>
                    <a:pt x="163" y="41"/>
                    <a:pt x="163" y="40"/>
                  </a:cubicBezTo>
                  <a:cubicBezTo>
                    <a:pt x="162" y="40"/>
                    <a:pt x="161" y="40"/>
                    <a:pt x="161" y="40"/>
                  </a:cubicBezTo>
                  <a:cubicBezTo>
                    <a:pt x="118" y="60"/>
                    <a:pt x="118" y="60"/>
                    <a:pt x="118" y="60"/>
                  </a:cubicBezTo>
                  <a:cubicBezTo>
                    <a:pt x="114" y="56"/>
                    <a:pt x="111" y="52"/>
                    <a:pt x="107" y="48"/>
                  </a:cubicBezTo>
                  <a:cubicBezTo>
                    <a:pt x="97" y="37"/>
                    <a:pt x="86" y="24"/>
                    <a:pt x="79" y="3"/>
                  </a:cubicBezTo>
                  <a:cubicBezTo>
                    <a:pt x="78" y="1"/>
                    <a:pt x="77" y="0"/>
                    <a:pt x="74" y="0"/>
                  </a:cubicBezTo>
                  <a:cubicBezTo>
                    <a:pt x="72" y="0"/>
                    <a:pt x="71" y="2"/>
                    <a:pt x="71" y="4"/>
                  </a:cubicBezTo>
                  <a:cubicBezTo>
                    <a:pt x="71" y="11"/>
                    <a:pt x="71" y="18"/>
                    <a:pt x="72" y="24"/>
                  </a:cubicBezTo>
                  <a:cubicBezTo>
                    <a:pt x="72" y="81"/>
                    <a:pt x="72" y="81"/>
                    <a:pt x="72" y="81"/>
                  </a:cubicBezTo>
                  <a:cubicBezTo>
                    <a:pt x="2" y="113"/>
                    <a:pt x="2" y="113"/>
                    <a:pt x="2" y="113"/>
                  </a:cubicBezTo>
                  <a:cubicBezTo>
                    <a:pt x="1" y="113"/>
                    <a:pt x="1" y="114"/>
                    <a:pt x="1" y="114"/>
                  </a:cubicBezTo>
                  <a:cubicBezTo>
                    <a:pt x="0" y="115"/>
                    <a:pt x="0" y="116"/>
                    <a:pt x="1" y="116"/>
                  </a:cubicBezTo>
                  <a:cubicBezTo>
                    <a:pt x="6" y="128"/>
                    <a:pt x="6" y="128"/>
                    <a:pt x="6" y="128"/>
                  </a:cubicBezTo>
                  <a:cubicBezTo>
                    <a:pt x="7" y="129"/>
                    <a:pt x="8" y="130"/>
                    <a:pt x="9" y="130"/>
                  </a:cubicBezTo>
                  <a:cubicBezTo>
                    <a:pt x="9" y="130"/>
                    <a:pt x="9" y="130"/>
                    <a:pt x="10" y="129"/>
                  </a:cubicBezTo>
                  <a:cubicBezTo>
                    <a:pt x="168" y="57"/>
                    <a:pt x="168" y="57"/>
                    <a:pt x="168" y="57"/>
                  </a:cubicBezTo>
                  <a:cubicBezTo>
                    <a:pt x="170" y="56"/>
                    <a:pt x="170" y="55"/>
                    <a:pt x="170" y="54"/>
                  </a:cubicBezTo>
                  <a:close/>
                  <a:moveTo>
                    <a:pt x="86" y="61"/>
                  </a:moveTo>
                  <a:cubicBezTo>
                    <a:pt x="89" y="64"/>
                    <a:pt x="92" y="68"/>
                    <a:pt x="95" y="70"/>
                  </a:cubicBezTo>
                  <a:cubicBezTo>
                    <a:pt x="86" y="75"/>
                    <a:pt x="86" y="75"/>
                    <a:pt x="86" y="75"/>
                  </a:cubicBezTo>
                  <a:lnTo>
                    <a:pt x="86" y="61"/>
                  </a:lnTo>
                  <a:close/>
                </a:path>
              </a:pathLst>
            </a:custGeom>
            <a:solidFill>
              <a:srgbClr val="424242"/>
            </a:solidFill>
            <a:ln w="9525">
              <a:noFill/>
              <a:round/>
              <a:headEnd/>
              <a:tailEnd/>
            </a:ln>
          </p:spPr>
          <p:txBody>
            <a:bodyPr/>
            <a:lstStyle/>
            <a:p>
              <a:endParaRPr lang="zh-CN" altLang="en-US"/>
            </a:p>
          </p:txBody>
        </p:sp>
      </p:grpSp>
      <p:sp>
        <p:nvSpPr>
          <p:cNvPr id="12304" name="矩形 36"/>
          <p:cNvSpPr>
            <a:spLocks noChangeArrowheads="1"/>
          </p:cNvSpPr>
          <p:nvPr/>
        </p:nvSpPr>
        <p:spPr bwMode="auto">
          <a:xfrm>
            <a:off x="4860925" y="4822825"/>
            <a:ext cx="1711325" cy="646113"/>
          </a:xfrm>
          <a:prstGeom prst="rect">
            <a:avLst/>
          </a:prstGeom>
          <a:noFill/>
          <a:ln w="9525">
            <a:noFill/>
            <a:miter lim="800000"/>
            <a:headEnd/>
            <a:tailEnd/>
          </a:ln>
        </p:spPr>
        <p:txBody>
          <a:bodyPr>
            <a:spAutoFit/>
          </a:bodyPr>
          <a:lstStyle/>
          <a:p>
            <a:pPr algn="ctr">
              <a:buFont typeface="Arial" charset="0"/>
              <a:buNone/>
            </a:pPr>
            <a:r>
              <a:rPr lang="zh-CN" altLang="en-US" sz="3600">
                <a:solidFill>
                  <a:srgbClr val="424242"/>
                </a:solidFill>
                <a:latin typeface="微软雅黑" pitchFamily="34" charset="-122"/>
                <a:ea typeface="微软雅黑" pitchFamily="34" charset="-122"/>
                <a:sym typeface="Calibri" pitchFamily="34" charset="0"/>
              </a:rPr>
              <a:t>后端</a:t>
            </a:r>
            <a:endParaRPr lang="en-US" altLang="zh-CN" sz="3600">
              <a:solidFill>
                <a:srgbClr val="424242"/>
              </a:solidFill>
              <a:latin typeface="微软雅黑" pitchFamily="34" charset="-122"/>
              <a:ea typeface="微软雅黑" pitchFamily="34" charset="-122"/>
              <a:sym typeface="Calibri" pitchFamily="34" charset="0"/>
            </a:endParaRPr>
          </a:p>
        </p:txBody>
      </p:sp>
      <p:sp>
        <p:nvSpPr>
          <p:cNvPr id="12305" name="矩形 37"/>
          <p:cNvSpPr>
            <a:spLocks noChangeArrowheads="1"/>
          </p:cNvSpPr>
          <p:nvPr/>
        </p:nvSpPr>
        <p:spPr bwMode="auto">
          <a:xfrm>
            <a:off x="9302750" y="4240213"/>
            <a:ext cx="2584450" cy="1292225"/>
          </a:xfrm>
          <a:prstGeom prst="rect">
            <a:avLst/>
          </a:prstGeom>
          <a:noFill/>
          <a:ln w="9525">
            <a:noFill/>
            <a:miter lim="800000"/>
            <a:headEnd/>
            <a:tailEnd/>
          </a:ln>
        </p:spPr>
        <p:txBody>
          <a:bodyPr>
            <a:spAutoFit/>
          </a:bodyPr>
          <a:lstStyle/>
          <a:p>
            <a:pPr>
              <a:lnSpc>
                <a:spcPct val="150000"/>
              </a:lnSpc>
              <a:buFont typeface="Arial" charset="0"/>
              <a:buNone/>
            </a:pPr>
            <a:r>
              <a:rPr lang="zh-CN" altLang="en-US" sz="1600">
                <a:solidFill>
                  <a:srgbClr val="00B0F0"/>
                </a:solidFill>
                <a:latin typeface="微软雅黑" pitchFamily="34" charset="-122"/>
                <a:ea typeface="微软雅黑" pitchFamily="34" charset="-122"/>
                <a:sym typeface="宋体" charset="-122"/>
              </a:rPr>
              <a:t>美工，即美术工程师</a:t>
            </a:r>
            <a:endParaRPr lang="en-US" altLang="zh-CN" sz="1600">
              <a:solidFill>
                <a:srgbClr val="00B0F0"/>
              </a:solidFill>
              <a:latin typeface="微软雅黑" pitchFamily="34" charset="-122"/>
              <a:ea typeface="微软雅黑" pitchFamily="34" charset="-122"/>
              <a:sym typeface="宋体" charset="-122"/>
            </a:endParaRPr>
          </a:p>
          <a:p>
            <a:pPr>
              <a:lnSpc>
                <a:spcPct val="150000"/>
              </a:lnSpc>
              <a:buFont typeface="Arial" charset="0"/>
              <a:buNone/>
            </a:pPr>
            <a:r>
              <a:rPr lang="zh-CN" altLang="en-US" sz="1200">
                <a:solidFill>
                  <a:srgbClr val="000000"/>
                </a:solidFill>
                <a:latin typeface="微软雅黑" pitchFamily="34" charset="-122"/>
                <a:ea typeface="微软雅黑" pitchFamily="34" charset="-122"/>
                <a:sym typeface="宋体" charset="-122"/>
              </a:rPr>
              <a:t>不过是国内黑心老板硬生生的把设计和前端两个独立职位合并成一个职位。国外并没有这样的职位。</a:t>
            </a:r>
          </a:p>
        </p:txBody>
      </p:sp>
      <p:sp>
        <p:nvSpPr>
          <p:cNvPr id="12306" name="圆角矩形 38"/>
          <p:cNvSpPr>
            <a:spLocks noChangeArrowheads="1"/>
          </p:cNvSpPr>
          <p:nvPr/>
        </p:nvSpPr>
        <p:spPr bwMode="auto">
          <a:xfrm rot="-5400000">
            <a:off x="8582025" y="4932363"/>
            <a:ext cx="1216025" cy="63500"/>
          </a:xfrm>
          <a:prstGeom prst="roundRect">
            <a:avLst>
              <a:gd name="adj" fmla="val 50000"/>
            </a:avLst>
          </a:prstGeom>
          <a:solidFill>
            <a:srgbClr val="21AFE6"/>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
        <p:nvSpPr>
          <p:cNvPr id="42" name="Rectangle 55"/>
          <p:cNvSpPr/>
          <p:nvPr/>
        </p:nvSpPr>
        <p:spPr>
          <a:xfrm>
            <a:off x="5391150" y="457200"/>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08" name="矩形 20"/>
          <p:cNvSpPr>
            <a:spLocks noChangeArrowheads="1"/>
          </p:cNvSpPr>
          <p:nvPr/>
        </p:nvSpPr>
        <p:spPr bwMode="auto">
          <a:xfrm>
            <a:off x="7999413" y="2022475"/>
            <a:ext cx="1711325" cy="584200"/>
          </a:xfrm>
          <a:prstGeom prst="rect">
            <a:avLst/>
          </a:prstGeom>
          <a:noFill/>
          <a:ln w="9525">
            <a:noFill/>
            <a:miter lim="800000"/>
            <a:headEnd/>
            <a:tailEnd/>
          </a:ln>
        </p:spPr>
        <p:txBody>
          <a:bodyPr>
            <a:spAutoFit/>
          </a:bodyPr>
          <a:lstStyle/>
          <a:p>
            <a:pPr algn="ctr">
              <a:buFont typeface="Arial" charset="0"/>
              <a:buNone/>
            </a:pPr>
            <a:r>
              <a:rPr lang="zh-CN" altLang="en-US" sz="3200">
                <a:solidFill>
                  <a:schemeClr val="bg1"/>
                </a:solidFill>
                <a:latin typeface="微软雅黑" pitchFamily="34" charset="-122"/>
                <a:ea typeface="微软雅黑" pitchFamily="34" charset="-122"/>
                <a:sym typeface="Calibri" pitchFamily="34" charset="0"/>
              </a:rPr>
              <a:t>产品</a:t>
            </a:r>
            <a:endParaRPr lang="en-US" altLang="zh-CN" sz="3200">
              <a:solidFill>
                <a:schemeClr val="bg1"/>
              </a:solidFill>
              <a:latin typeface="微软雅黑" pitchFamily="34" charset="-122"/>
              <a:ea typeface="微软雅黑" pitchFamily="34" charset="-122"/>
              <a:sym typeface="Calibri" pitchFamily="34" charset="0"/>
            </a:endParaRPr>
          </a:p>
        </p:txBody>
      </p:sp>
      <p:sp>
        <p:nvSpPr>
          <p:cNvPr id="12309" name="矩形 37"/>
          <p:cNvSpPr>
            <a:spLocks noChangeArrowheads="1"/>
          </p:cNvSpPr>
          <p:nvPr/>
        </p:nvSpPr>
        <p:spPr bwMode="auto">
          <a:xfrm>
            <a:off x="739775" y="1211263"/>
            <a:ext cx="2984500" cy="1570037"/>
          </a:xfrm>
          <a:prstGeom prst="rect">
            <a:avLst/>
          </a:prstGeom>
          <a:noFill/>
          <a:ln w="9525">
            <a:noFill/>
            <a:miter lim="800000"/>
            <a:headEnd/>
            <a:tailEnd/>
          </a:ln>
        </p:spPr>
        <p:txBody>
          <a:bodyPr>
            <a:spAutoFit/>
          </a:bodyPr>
          <a:lstStyle/>
          <a:p>
            <a:pPr>
              <a:lnSpc>
                <a:spcPct val="150000"/>
              </a:lnSpc>
              <a:buFont typeface="Arial" charset="0"/>
              <a:buNone/>
            </a:pPr>
            <a:r>
              <a:rPr lang="zh-CN" altLang="en-US" sz="1600">
                <a:solidFill>
                  <a:srgbClr val="92D050"/>
                </a:solidFill>
                <a:latin typeface="微软雅黑" pitchFamily="34" charset="-122"/>
                <a:ea typeface="微软雅黑" pitchFamily="34" charset="-122"/>
                <a:sym typeface="宋体" charset="-122"/>
              </a:rPr>
              <a:t>前端开发工程师</a:t>
            </a:r>
            <a:endParaRPr lang="en-US" altLang="zh-CN" sz="1600">
              <a:solidFill>
                <a:srgbClr val="92D050"/>
              </a:solidFill>
              <a:latin typeface="微软雅黑" pitchFamily="34" charset="-122"/>
              <a:ea typeface="微软雅黑" pitchFamily="34" charset="-122"/>
              <a:sym typeface="宋体" charset="-122"/>
            </a:endParaRPr>
          </a:p>
          <a:p>
            <a:pPr>
              <a:lnSpc>
                <a:spcPct val="150000"/>
              </a:lnSpc>
              <a:buFont typeface="Arial" charset="0"/>
              <a:buNone/>
            </a:pPr>
            <a:r>
              <a:rPr lang="en-US" altLang="zh-CN" sz="1200">
                <a:solidFill>
                  <a:srgbClr val="000000"/>
                </a:solidFill>
                <a:latin typeface="微软雅黑" pitchFamily="34" charset="-122"/>
                <a:ea typeface="微软雅黑" pitchFamily="34" charset="-122"/>
                <a:sym typeface="宋体" charset="-122"/>
              </a:rPr>
              <a:t>Html\css\js</a:t>
            </a:r>
            <a:r>
              <a:rPr lang="zh-CN" altLang="en-US" sz="1200">
                <a:solidFill>
                  <a:srgbClr val="000000"/>
                </a:solidFill>
                <a:latin typeface="微软雅黑" pitchFamily="34" charset="-122"/>
                <a:ea typeface="微软雅黑" pitchFamily="34" charset="-122"/>
                <a:sym typeface="宋体" charset="-122"/>
              </a:rPr>
              <a:t>代码编写，切图，交互、动画效果实现，数据渲染，屏幕适备，兼容性处理，性能优化，用户体验。</a:t>
            </a:r>
            <a:r>
              <a:rPr lang="en-US" altLang="zh-CN" sz="1200">
                <a:solidFill>
                  <a:srgbClr val="000000"/>
                </a:solidFill>
                <a:latin typeface="微软雅黑" pitchFamily="34" charset="-122"/>
                <a:ea typeface="微软雅黑" pitchFamily="34" charset="-122"/>
                <a:sym typeface="宋体" charset="-122"/>
              </a:rPr>
              <a:t>webAPP</a:t>
            </a:r>
            <a:r>
              <a:rPr lang="zh-CN" altLang="en-US" sz="1200">
                <a:solidFill>
                  <a:srgbClr val="000000"/>
                </a:solidFill>
                <a:latin typeface="微软雅黑" pitchFamily="34" charset="-122"/>
                <a:ea typeface="微软雅黑" pitchFamily="34" charset="-122"/>
                <a:sym typeface="宋体" charset="-122"/>
              </a:rPr>
              <a:t>开发，数据流处理等。</a:t>
            </a:r>
          </a:p>
        </p:txBody>
      </p:sp>
      <p:sp>
        <p:nvSpPr>
          <p:cNvPr id="12310" name="圆角矩形 38"/>
          <p:cNvSpPr>
            <a:spLocks noChangeArrowheads="1"/>
          </p:cNvSpPr>
          <p:nvPr/>
        </p:nvSpPr>
        <p:spPr bwMode="auto">
          <a:xfrm rot="-5400000">
            <a:off x="9525" y="1846263"/>
            <a:ext cx="1216025" cy="63500"/>
          </a:xfrm>
          <a:prstGeom prst="roundRect">
            <a:avLst>
              <a:gd name="adj" fmla="val 50000"/>
            </a:avLst>
          </a:prstGeom>
          <a:solidFill>
            <a:srgbClr val="92D050"/>
          </a:solidFill>
          <a:ln w="12700">
            <a:noFill/>
            <a:round/>
            <a:headEnd/>
            <a:tailEnd/>
          </a:ln>
        </p:spPr>
        <p:txBody>
          <a:bodyPr anchor="ctr"/>
          <a:lstStyle/>
          <a:p>
            <a:pPr algn="ctr">
              <a:buFont typeface="Arial" charset="0"/>
              <a:buNone/>
            </a:pPr>
            <a:endParaRPr lang="zh-CN" altLang="zh-CN">
              <a:solidFill>
                <a:srgbClr val="FFFFFF"/>
              </a:solidFill>
              <a:latin typeface="宋体" charset="-122"/>
              <a:sym typeface="宋体"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76" name="Picture 64" descr="u180"/>
          <p:cNvPicPr>
            <a:picLocks noChangeAspect="1" noChangeArrowheads="1"/>
          </p:cNvPicPr>
          <p:nvPr/>
        </p:nvPicPr>
        <p:blipFill>
          <a:blip r:embed="rId2"/>
          <a:srcRect/>
          <a:stretch>
            <a:fillRect/>
          </a:stretch>
        </p:blipFill>
        <p:spPr bwMode="auto">
          <a:xfrm>
            <a:off x="4595813" y="1674813"/>
            <a:ext cx="2322512" cy="4016375"/>
          </a:xfrm>
          <a:prstGeom prst="rect">
            <a:avLst/>
          </a:prstGeom>
          <a:noFill/>
        </p:spPr>
      </p:pic>
      <p:grpSp>
        <p:nvGrpSpPr>
          <p:cNvPr id="13325" name="Group 54"/>
          <p:cNvGrpSpPr>
            <a:grpSpLocks/>
          </p:cNvGrpSpPr>
          <p:nvPr/>
        </p:nvGrpSpPr>
        <p:grpSpPr bwMode="auto">
          <a:xfrm>
            <a:off x="938213" y="3179763"/>
            <a:ext cx="1725612" cy="2090737"/>
            <a:chOff x="952500" y="2470170"/>
            <a:chExt cx="1726908" cy="2091198"/>
          </a:xfrm>
        </p:grpSpPr>
        <p:sp>
          <p:nvSpPr>
            <p:cNvPr id="2" name="Rounded Rectangle 55"/>
            <p:cNvSpPr/>
            <p:nvPr/>
          </p:nvSpPr>
          <p:spPr>
            <a:xfrm>
              <a:off x="952500" y="2470170"/>
              <a:ext cx="1726908" cy="2746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900">
                  <a:solidFill>
                    <a:schemeClr val="bg1"/>
                  </a:solidFill>
                  <a:latin typeface="Arial" charset="0"/>
                  <a:ea typeface="宋体" charset="-122"/>
                  <a:sym typeface="+mn-lt"/>
                </a:rPr>
                <a:t>PAGE</a:t>
              </a:r>
            </a:p>
          </p:txBody>
        </p:sp>
        <p:sp>
          <p:nvSpPr>
            <p:cNvPr id="3" name="Folded Corner 56"/>
            <p:cNvSpPr/>
            <p:nvPr/>
          </p:nvSpPr>
          <p:spPr>
            <a:xfrm>
              <a:off x="952500" y="2709935"/>
              <a:ext cx="1726908" cy="1851433"/>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cs typeface="+mn-ea"/>
                <a:sym typeface="+mn-lt"/>
              </a:endParaRPr>
            </a:p>
          </p:txBody>
        </p:sp>
        <p:sp>
          <p:nvSpPr>
            <p:cNvPr id="4" name="Rectangle 57"/>
            <p:cNvSpPr/>
            <p:nvPr/>
          </p:nvSpPr>
          <p:spPr>
            <a:xfrm>
              <a:off x="952500" y="2917944"/>
              <a:ext cx="1726908" cy="457301"/>
            </a:xfrm>
            <a:prstGeom prst="rect">
              <a:avLst/>
            </a:prstGeom>
          </p:spPr>
          <p:txBody>
            <a:bodyPr>
              <a:spAutoFit/>
            </a:bodyPr>
            <a:lstStyle/>
            <a:p>
              <a:pPr algn="ctr"/>
              <a:r>
                <a:rPr lang="en-US" altLang="zh-CN" sz="2400">
                  <a:solidFill>
                    <a:schemeClr val="bg1"/>
                  </a:solidFill>
                  <a:sym typeface="+mn-lt"/>
                </a:rPr>
                <a:t>4</a:t>
              </a:r>
            </a:p>
          </p:txBody>
        </p:sp>
        <p:sp>
          <p:nvSpPr>
            <p:cNvPr id="5" name="Rectangle 58"/>
            <p:cNvSpPr/>
            <p:nvPr/>
          </p:nvSpPr>
          <p:spPr>
            <a:xfrm>
              <a:off x="1421164" y="3608658"/>
              <a:ext cx="743508" cy="762168"/>
            </a:xfrm>
            <a:prstGeom prst="rect">
              <a:avLst/>
            </a:prstGeom>
          </p:spPr>
          <p:txBody>
            <a:bodyPr wrap="none">
              <a:spAutoFit/>
            </a:bodyPr>
            <a:lstStyle/>
            <a:p>
              <a:pPr>
                <a:defRPr/>
              </a:pPr>
              <a:r>
                <a:rPr lang="en-US" sz="4400">
                  <a:solidFill>
                    <a:schemeClr val="bg1"/>
                  </a:solidFill>
                  <a:cs typeface="+mn-ea"/>
                  <a:sym typeface="+mn-lt"/>
                </a:rPr>
                <a:t></a:t>
              </a:r>
            </a:p>
          </p:txBody>
        </p:sp>
      </p:grpSp>
      <p:sp>
        <p:nvSpPr>
          <p:cNvPr id="13326" name="TextBox 50"/>
          <p:cNvSpPr txBox="1">
            <a:spLocks noChangeArrowheads="1"/>
          </p:cNvSpPr>
          <p:nvPr/>
        </p:nvSpPr>
        <p:spPr bwMode="auto">
          <a:xfrm>
            <a:off x="4070350" y="492125"/>
            <a:ext cx="4011613" cy="708025"/>
          </a:xfrm>
          <a:prstGeom prst="rect">
            <a:avLst/>
          </a:prstGeom>
          <a:noFill/>
          <a:ln w="9525">
            <a:noFill/>
            <a:miter lim="800000"/>
            <a:headEnd/>
            <a:tailEnd/>
          </a:ln>
        </p:spPr>
        <p:txBody>
          <a:bodyPr wrap="none">
            <a:spAutoFit/>
          </a:bodyPr>
          <a:lstStyle/>
          <a:p>
            <a:pPr algn="ctr">
              <a:buFont typeface="Arial" charset="0"/>
              <a:buNone/>
            </a:pPr>
            <a:r>
              <a:rPr lang="zh-CN" altLang="en-US" sz="4000">
                <a:solidFill>
                  <a:schemeClr val="accent1"/>
                </a:solidFill>
                <a:latin typeface="微软雅黑" pitchFamily="34" charset="-122"/>
                <a:ea typeface="微软雅黑" pitchFamily="34" charset="-122"/>
                <a:cs typeface="Roboto"/>
                <a:sym typeface="Calibri" pitchFamily="34" charset="0"/>
              </a:rPr>
              <a:t>单页面</a:t>
            </a:r>
            <a:r>
              <a:rPr lang="en-US" altLang="zh-CN" sz="4000">
                <a:solidFill>
                  <a:schemeClr val="accent1"/>
                </a:solidFill>
                <a:latin typeface="微软雅黑" pitchFamily="34" charset="-122"/>
                <a:ea typeface="微软雅黑" pitchFamily="34" charset="-122"/>
                <a:cs typeface="Roboto"/>
                <a:sym typeface="Calibri" pitchFamily="34" charset="0"/>
              </a:rPr>
              <a:t> &amp; </a:t>
            </a:r>
            <a:r>
              <a:rPr lang="zh-CN" altLang="en-US" sz="4000">
                <a:solidFill>
                  <a:schemeClr val="accent1"/>
                </a:solidFill>
                <a:latin typeface="微软雅黑" pitchFamily="34" charset="-122"/>
                <a:ea typeface="微软雅黑" pitchFamily="34" charset="-122"/>
                <a:cs typeface="Roboto"/>
                <a:sym typeface="Calibri" pitchFamily="34" charset="0"/>
              </a:rPr>
              <a:t>多页面</a:t>
            </a:r>
            <a:endParaRPr lang="en-US" altLang="zh-CN" sz="4000">
              <a:solidFill>
                <a:schemeClr val="accent1"/>
              </a:solidFill>
              <a:latin typeface="微软雅黑" pitchFamily="34" charset="-122"/>
              <a:ea typeface="微软雅黑" pitchFamily="34" charset="-122"/>
              <a:cs typeface="Roboto"/>
              <a:sym typeface="Calibri" pitchFamily="34" charset="0"/>
            </a:endParaRPr>
          </a:p>
        </p:txBody>
      </p:sp>
      <p:sp>
        <p:nvSpPr>
          <p:cNvPr id="50" name="Rectangle 55"/>
          <p:cNvSpPr/>
          <p:nvPr/>
        </p:nvSpPr>
        <p:spPr>
          <a:xfrm>
            <a:off x="5867400" y="466725"/>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346" name="Group 54"/>
          <p:cNvGrpSpPr>
            <a:grpSpLocks/>
          </p:cNvGrpSpPr>
          <p:nvPr/>
        </p:nvGrpSpPr>
        <p:grpSpPr bwMode="auto">
          <a:xfrm>
            <a:off x="2878138" y="3167063"/>
            <a:ext cx="1725612" cy="2090737"/>
            <a:chOff x="952500" y="2470170"/>
            <a:chExt cx="1726908" cy="2091198"/>
          </a:xfrm>
        </p:grpSpPr>
        <p:sp>
          <p:nvSpPr>
            <p:cNvPr id="6" name="Rounded Rectangle 55"/>
            <p:cNvSpPr/>
            <p:nvPr/>
          </p:nvSpPr>
          <p:spPr>
            <a:xfrm>
              <a:off x="952500" y="2470170"/>
              <a:ext cx="1726908" cy="2746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900">
                  <a:solidFill>
                    <a:schemeClr val="bg1"/>
                  </a:solidFill>
                  <a:latin typeface="Arial" charset="0"/>
                  <a:ea typeface="宋体" charset="-122"/>
                  <a:sym typeface="+mn-lt"/>
                </a:rPr>
                <a:t>PAGE</a:t>
              </a:r>
            </a:p>
          </p:txBody>
        </p:sp>
        <p:sp>
          <p:nvSpPr>
            <p:cNvPr id="7" name="Folded Corner 56"/>
            <p:cNvSpPr/>
            <p:nvPr/>
          </p:nvSpPr>
          <p:spPr>
            <a:xfrm>
              <a:off x="952500" y="2709935"/>
              <a:ext cx="1726908" cy="1851433"/>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cs typeface="+mn-ea"/>
                <a:sym typeface="+mn-lt"/>
              </a:endParaRPr>
            </a:p>
          </p:txBody>
        </p:sp>
        <p:sp>
          <p:nvSpPr>
            <p:cNvPr id="8" name="Rectangle 57"/>
            <p:cNvSpPr/>
            <p:nvPr/>
          </p:nvSpPr>
          <p:spPr>
            <a:xfrm>
              <a:off x="952500" y="2917944"/>
              <a:ext cx="1726908" cy="457301"/>
            </a:xfrm>
            <a:prstGeom prst="rect">
              <a:avLst/>
            </a:prstGeom>
          </p:spPr>
          <p:txBody>
            <a:bodyPr>
              <a:spAutoFit/>
            </a:bodyPr>
            <a:lstStyle/>
            <a:p>
              <a:pPr algn="ctr"/>
              <a:r>
                <a:rPr lang="en-US" altLang="zh-CN" sz="2400">
                  <a:solidFill>
                    <a:schemeClr val="bg1"/>
                  </a:solidFill>
                  <a:sym typeface="+mn-lt"/>
                </a:rPr>
                <a:t>2</a:t>
              </a:r>
            </a:p>
          </p:txBody>
        </p:sp>
        <p:sp>
          <p:nvSpPr>
            <p:cNvPr id="9" name="Rectangle 58"/>
            <p:cNvSpPr/>
            <p:nvPr/>
          </p:nvSpPr>
          <p:spPr>
            <a:xfrm>
              <a:off x="1421164" y="3608658"/>
              <a:ext cx="743508" cy="762168"/>
            </a:xfrm>
            <a:prstGeom prst="rect">
              <a:avLst/>
            </a:prstGeom>
          </p:spPr>
          <p:txBody>
            <a:bodyPr wrap="none">
              <a:spAutoFit/>
            </a:bodyPr>
            <a:lstStyle/>
            <a:p>
              <a:pPr>
                <a:defRPr/>
              </a:pPr>
              <a:r>
                <a:rPr lang="en-US" sz="4400">
                  <a:solidFill>
                    <a:schemeClr val="bg1"/>
                  </a:solidFill>
                  <a:cs typeface="+mn-ea"/>
                  <a:sym typeface="+mn-lt"/>
                </a:rPr>
                <a:t></a:t>
              </a:r>
            </a:p>
          </p:txBody>
        </p:sp>
      </p:grpSp>
      <p:grpSp>
        <p:nvGrpSpPr>
          <p:cNvPr id="13361" name="Group 54"/>
          <p:cNvGrpSpPr>
            <a:grpSpLocks/>
          </p:cNvGrpSpPr>
          <p:nvPr/>
        </p:nvGrpSpPr>
        <p:grpSpPr bwMode="auto">
          <a:xfrm>
            <a:off x="6897688" y="3109913"/>
            <a:ext cx="1725612" cy="2090737"/>
            <a:chOff x="952500" y="2470170"/>
            <a:chExt cx="1726908" cy="2091198"/>
          </a:xfrm>
        </p:grpSpPr>
        <p:sp>
          <p:nvSpPr>
            <p:cNvPr id="10" name="Rounded Rectangle 55"/>
            <p:cNvSpPr/>
            <p:nvPr/>
          </p:nvSpPr>
          <p:spPr>
            <a:xfrm>
              <a:off x="952500" y="2470170"/>
              <a:ext cx="1726908" cy="2746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900">
                  <a:solidFill>
                    <a:schemeClr val="bg1"/>
                  </a:solidFill>
                  <a:latin typeface="Arial" charset="0"/>
                  <a:ea typeface="宋体" charset="-122"/>
                  <a:sym typeface="+mn-lt"/>
                </a:rPr>
                <a:t>PAGE</a:t>
              </a:r>
            </a:p>
          </p:txBody>
        </p:sp>
        <p:sp>
          <p:nvSpPr>
            <p:cNvPr id="11" name="Folded Corner 56"/>
            <p:cNvSpPr/>
            <p:nvPr/>
          </p:nvSpPr>
          <p:spPr>
            <a:xfrm>
              <a:off x="952500" y="2709935"/>
              <a:ext cx="1726908" cy="1851433"/>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cs typeface="+mn-ea"/>
                <a:sym typeface="+mn-lt"/>
              </a:endParaRPr>
            </a:p>
          </p:txBody>
        </p:sp>
        <p:sp>
          <p:nvSpPr>
            <p:cNvPr id="12" name="Rectangle 57"/>
            <p:cNvSpPr/>
            <p:nvPr/>
          </p:nvSpPr>
          <p:spPr>
            <a:xfrm>
              <a:off x="952500" y="2917944"/>
              <a:ext cx="1726908" cy="457301"/>
            </a:xfrm>
            <a:prstGeom prst="rect">
              <a:avLst/>
            </a:prstGeom>
          </p:spPr>
          <p:txBody>
            <a:bodyPr>
              <a:spAutoFit/>
            </a:bodyPr>
            <a:lstStyle/>
            <a:p>
              <a:pPr algn="ctr"/>
              <a:r>
                <a:rPr lang="en-US" altLang="zh-CN" sz="2400">
                  <a:solidFill>
                    <a:schemeClr val="bg1"/>
                  </a:solidFill>
                  <a:sym typeface="+mn-lt"/>
                </a:rPr>
                <a:t>3</a:t>
              </a:r>
            </a:p>
          </p:txBody>
        </p:sp>
        <p:sp>
          <p:nvSpPr>
            <p:cNvPr id="13" name="Rectangle 58"/>
            <p:cNvSpPr/>
            <p:nvPr/>
          </p:nvSpPr>
          <p:spPr>
            <a:xfrm>
              <a:off x="1421164" y="3608658"/>
              <a:ext cx="743508" cy="762168"/>
            </a:xfrm>
            <a:prstGeom prst="rect">
              <a:avLst/>
            </a:prstGeom>
          </p:spPr>
          <p:txBody>
            <a:bodyPr wrap="none">
              <a:spAutoFit/>
            </a:bodyPr>
            <a:lstStyle/>
            <a:p>
              <a:pPr>
                <a:defRPr/>
              </a:pPr>
              <a:r>
                <a:rPr lang="en-US" sz="4400">
                  <a:solidFill>
                    <a:schemeClr val="bg1"/>
                  </a:solidFill>
                  <a:cs typeface="+mn-ea"/>
                  <a:sym typeface="+mn-lt"/>
                </a:rPr>
                <a:t></a:t>
              </a:r>
            </a:p>
          </p:txBody>
        </p:sp>
      </p:grpSp>
      <p:grpSp>
        <p:nvGrpSpPr>
          <p:cNvPr id="13366" name="Group 54"/>
          <p:cNvGrpSpPr>
            <a:grpSpLocks/>
          </p:cNvGrpSpPr>
          <p:nvPr/>
        </p:nvGrpSpPr>
        <p:grpSpPr bwMode="auto">
          <a:xfrm>
            <a:off x="8866188" y="3144838"/>
            <a:ext cx="1725612" cy="2090737"/>
            <a:chOff x="952500" y="2470170"/>
            <a:chExt cx="1726908" cy="2091198"/>
          </a:xfrm>
        </p:grpSpPr>
        <p:sp>
          <p:nvSpPr>
            <p:cNvPr id="14" name="Rounded Rectangle 55"/>
            <p:cNvSpPr/>
            <p:nvPr/>
          </p:nvSpPr>
          <p:spPr>
            <a:xfrm>
              <a:off x="952500" y="2470170"/>
              <a:ext cx="1726908" cy="2746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900">
                  <a:solidFill>
                    <a:schemeClr val="bg1"/>
                  </a:solidFill>
                  <a:latin typeface="Arial" charset="0"/>
                  <a:ea typeface="宋体" charset="-122"/>
                  <a:sym typeface="+mn-lt"/>
                </a:rPr>
                <a:t>PAGE</a:t>
              </a:r>
            </a:p>
          </p:txBody>
        </p:sp>
        <p:sp>
          <p:nvSpPr>
            <p:cNvPr id="15" name="Folded Corner 56"/>
            <p:cNvSpPr/>
            <p:nvPr/>
          </p:nvSpPr>
          <p:spPr>
            <a:xfrm>
              <a:off x="952500" y="2709935"/>
              <a:ext cx="1726908" cy="1851433"/>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cs typeface="+mn-ea"/>
                <a:sym typeface="+mn-lt"/>
              </a:endParaRPr>
            </a:p>
          </p:txBody>
        </p:sp>
        <p:sp>
          <p:nvSpPr>
            <p:cNvPr id="16" name="Rectangle 57"/>
            <p:cNvSpPr/>
            <p:nvPr/>
          </p:nvSpPr>
          <p:spPr>
            <a:xfrm>
              <a:off x="952500" y="2917944"/>
              <a:ext cx="1726908" cy="457301"/>
            </a:xfrm>
            <a:prstGeom prst="rect">
              <a:avLst/>
            </a:prstGeom>
          </p:spPr>
          <p:txBody>
            <a:bodyPr>
              <a:spAutoFit/>
            </a:bodyPr>
            <a:lstStyle/>
            <a:p>
              <a:pPr algn="ctr"/>
              <a:r>
                <a:rPr lang="en-US" altLang="zh-CN" sz="2400">
                  <a:solidFill>
                    <a:schemeClr val="bg1"/>
                  </a:solidFill>
                  <a:sym typeface="+mn-lt"/>
                </a:rPr>
                <a:t>5</a:t>
              </a:r>
            </a:p>
          </p:txBody>
        </p:sp>
        <p:sp>
          <p:nvSpPr>
            <p:cNvPr id="17" name="Rectangle 58"/>
            <p:cNvSpPr/>
            <p:nvPr/>
          </p:nvSpPr>
          <p:spPr>
            <a:xfrm>
              <a:off x="1421164" y="3608658"/>
              <a:ext cx="743508" cy="762168"/>
            </a:xfrm>
            <a:prstGeom prst="rect">
              <a:avLst/>
            </a:prstGeom>
          </p:spPr>
          <p:txBody>
            <a:bodyPr wrap="none">
              <a:spAutoFit/>
            </a:bodyPr>
            <a:lstStyle/>
            <a:p>
              <a:pPr>
                <a:defRPr/>
              </a:pPr>
              <a:r>
                <a:rPr lang="en-US" sz="4400">
                  <a:solidFill>
                    <a:schemeClr val="bg1"/>
                  </a:solidFill>
                  <a:cs typeface="+mn-ea"/>
                  <a:sym typeface="+mn-lt"/>
                </a:rPr>
                <a:t></a:t>
              </a:r>
            </a:p>
          </p:txBody>
        </p:sp>
      </p:grpSp>
      <p:grpSp>
        <p:nvGrpSpPr>
          <p:cNvPr id="13371" name="Group 54"/>
          <p:cNvGrpSpPr>
            <a:grpSpLocks/>
          </p:cNvGrpSpPr>
          <p:nvPr/>
        </p:nvGrpSpPr>
        <p:grpSpPr bwMode="auto">
          <a:xfrm>
            <a:off x="4903788" y="2563813"/>
            <a:ext cx="1725612" cy="2090737"/>
            <a:chOff x="952500" y="2470170"/>
            <a:chExt cx="1726908" cy="2091198"/>
          </a:xfrm>
        </p:grpSpPr>
        <p:sp>
          <p:nvSpPr>
            <p:cNvPr id="56" name="Rounded Rectangle 55"/>
            <p:cNvSpPr/>
            <p:nvPr/>
          </p:nvSpPr>
          <p:spPr>
            <a:xfrm>
              <a:off x="952500" y="2470170"/>
              <a:ext cx="1726908" cy="2746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900">
                  <a:solidFill>
                    <a:schemeClr val="bg1"/>
                  </a:solidFill>
                  <a:latin typeface="Arial" charset="0"/>
                  <a:ea typeface="宋体" charset="-122"/>
                  <a:sym typeface="+mn-lt"/>
                </a:rPr>
                <a:t>PAGE</a:t>
              </a:r>
            </a:p>
          </p:txBody>
        </p:sp>
        <p:sp>
          <p:nvSpPr>
            <p:cNvPr id="57" name="Folded Corner 56"/>
            <p:cNvSpPr/>
            <p:nvPr/>
          </p:nvSpPr>
          <p:spPr>
            <a:xfrm>
              <a:off x="952500" y="2709935"/>
              <a:ext cx="1726908" cy="1851433"/>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cs typeface="+mn-ea"/>
                <a:sym typeface="+mn-lt"/>
              </a:endParaRPr>
            </a:p>
          </p:txBody>
        </p:sp>
        <p:sp>
          <p:nvSpPr>
            <p:cNvPr id="58" name="Rectangle 57"/>
            <p:cNvSpPr/>
            <p:nvPr/>
          </p:nvSpPr>
          <p:spPr>
            <a:xfrm>
              <a:off x="952500" y="2917944"/>
              <a:ext cx="1726908" cy="457301"/>
            </a:xfrm>
            <a:prstGeom prst="rect">
              <a:avLst/>
            </a:prstGeom>
          </p:spPr>
          <p:txBody>
            <a:bodyPr>
              <a:spAutoFit/>
            </a:bodyPr>
            <a:lstStyle/>
            <a:p>
              <a:pPr algn="ctr"/>
              <a:r>
                <a:rPr lang="en-US" altLang="zh-CN" sz="2400">
                  <a:solidFill>
                    <a:schemeClr val="bg1"/>
                  </a:solidFill>
                  <a:sym typeface="+mn-lt"/>
                </a:rPr>
                <a:t>1</a:t>
              </a:r>
            </a:p>
          </p:txBody>
        </p:sp>
        <p:sp>
          <p:nvSpPr>
            <p:cNvPr id="59" name="Rectangle 58"/>
            <p:cNvSpPr/>
            <p:nvPr/>
          </p:nvSpPr>
          <p:spPr>
            <a:xfrm>
              <a:off x="1421164" y="3608658"/>
              <a:ext cx="743508" cy="762168"/>
            </a:xfrm>
            <a:prstGeom prst="rect">
              <a:avLst/>
            </a:prstGeom>
          </p:spPr>
          <p:txBody>
            <a:bodyPr wrap="none">
              <a:spAutoFit/>
            </a:bodyPr>
            <a:lstStyle/>
            <a:p>
              <a:pPr>
                <a:defRPr/>
              </a:pPr>
              <a:r>
                <a:rPr lang="en-US" sz="4400">
                  <a:solidFill>
                    <a:schemeClr val="bg1"/>
                  </a:solidFill>
                  <a:cs typeface="+mn-ea"/>
                  <a:sym typeface="+mn-lt"/>
                </a:rPr>
                <a:t></a:t>
              </a:r>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9"/>
          <p:cNvSpPr>
            <a:spLocks noChangeArrowheads="1"/>
          </p:cNvSpPr>
          <p:nvPr/>
        </p:nvSpPr>
        <p:spPr bwMode="auto">
          <a:xfrm>
            <a:off x="749300" y="1825625"/>
            <a:ext cx="10477500" cy="923925"/>
          </a:xfrm>
          <a:prstGeom prst="rect">
            <a:avLst/>
          </a:prstGeom>
          <a:noFill/>
          <a:ln w="9525">
            <a:noFill/>
            <a:miter lim="800000"/>
            <a:headEnd/>
            <a:tailEnd/>
          </a:ln>
        </p:spPr>
        <p:txBody>
          <a:bodyPr>
            <a:spAutoFit/>
          </a:bodyPr>
          <a:lstStyle/>
          <a:p>
            <a:r>
              <a:rPr lang="zh-TW" altLang="en-US"/>
              <a:t>单页面是指只有一个主页面的应用，浏览器一开始要加载所有必须的 </a:t>
            </a:r>
            <a:r>
              <a:rPr lang="en-US" altLang="zh-TW"/>
              <a:t>html, js, css</a:t>
            </a:r>
            <a:r>
              <a:rPr lang="zh-TW" altLang="en-US"/>
              <a:t>。所有的页面内容都包含在这个所谓的主页面中。但在写的时候，还是会分开写（页面片段），然后在交互的时候由路由程序动态载入。</a:t>
            </a:r>
          </a:p>
        </p:txBody>
      </p:sp>
      <p:sp>
        <p:nvSpPr>
          <p:cNvPr id="14338" name="Rectangle 10"/>
          <p:cNvSpPr>
            <a:spLocks noChangeArrowheads="1"/>
          </p:cNvSpPr>
          <p:nvPr/>
        </p:nvSpPr>
        <p:spPr bwMode="auto">
          <a:xfrm>
            <a:off x="723900" y="3208338"/>
            <a:ext cx="10414000" cy="646112"/>
          </a:xfrm>
          <a:prstGeom prst="rect">
            <a:avLst/>
          </a:prstGeom>
          <a:noFill/>
          <a:ln w="9525">
            <a:noFill/>
            <a:miter lim="800000"/>
            <a:headEnd/>
            <a:tailEnd/>
          </a:ln>
        </p:spPr>
        <p:txBody>
          <a:bodyPr>
            <a:spAutoFit/>
          </a:bodyPr>
          <a:lstStyle/>
          <a:p>
            <a:r>
              <a:rPr lang="zh-TW" altLang="en-US"/>
              <a:t>传统的多页面应用每个页面（只说动态页面）都是使用服务器端模板编写，然后请求这个页面的时候由服务器渲染成 </a:t>
            </a:r>
            <a:r>
              <a:rPr lang="en-US" altLang="zh-TW"/>
              <a:t>html </a:t>
            </a:r>
            <a:r>
              <a:rPr lang="zh-TW" altLang="en-US"/>
              <a:t>再返回。</a:t>
            </a:r>
            <a:endParaRPr lang="en-US"/>
          </a:p>
        </p:txBody>
      </p:sp>
      <p:sp>
        <p:nvSpPr>
          <p:cNvPr id="14339" name="Rectangle 11"/>
          <p:cNvSpPr>
            <a:spLocks noChangeArrowheads="1"/>
          </p:cNvSpPr>
          <p:nvPr/>
        </p:nvSpPr>
        <p:spPr bwMode="auto">
          <a:xfrm>
            <a:off x="736600" y="4224338"/>
            <a:ext cx="10414000" cy="646112"/>
          </a:xfrm>
          <a:prstGeom prst="rect">
            <a:avLst/>
          </a:prstGeom>
          <a:noFill/>
          <a:ln w="9525">
            <a:noFill/>
            <a:miter lim="800000"/>
            <a:headEnd/>
            <a:tailEnd/>
          </a:ln>
        </p:spPr>
        <p:txBody>
          <a:bodyPr>
            <a:spAutoFit/>
          </a:bodyPr>
          <a:lstStyle/>
          <a:p>
            <a:r>
              <a:rPr lang="zh-TW" altLang="en-US"/>
              <a:t>两者对比，一个很明显的区别就是，多页面应用的 </a:t>
            </a:r>
            <a:r>
              <a:rPr lang="en-US" altLang="zh-TW"/>
              <a:t>server </a:t>
            </a:r>
            <a:r>
              <a:rPr lang="zh-TW" altLang="en-US"/>
              <a:t>端要干两件事：提供数据</a:t>
            </a:r>
            <a:r>
              <a:rPr lang="en-US" altLang="zh-TW"/>
              <a:t>+</a:t>
            </a:r>
            <a:r>
              <a:rPr lang="zh-TW" altLang="en-US"/>
              <a:t>渲染，而单页面应用把渲染拿到浏览器端做了，服务器只提供数据就可以了。</a:t>
            </a:r>
            <a:endParaRPr lang="en-US"/>
          </a:p>
        </p:txBody>
      </p:sp>
      <p:sp>
        <p:nvSpPr>
          <p:cNvPr id="14340" name="Rectangle 12"/>
          <p:cNvSpPr>
            <a:spLocks noChangeArrowheads="1"/>
          </p:cNvSpPr>
          <p:nvPr/>
        </p:nvSpPr>
        <p:spPr bwMode="auto">
          <a:xfrm>
            <a:off x="736600" y="5407025"/>
            <a:ext cx="10566400" cy="646113"/>
          </a:xfrm>
          <a:prstGeom prst="rect">
            <a:avLst/>
          </a:prstGeom>
          <a:noFill/>
          <a:ln w="9525">
            <a:noFill/>
            <a:miter lim="800000"/>
            <a:headEnd/>
            <a:tailEnd/>
          </a:ln>
        </p:spPr>
        <p:txBody>
          <a:bodyPr>
            <a:spAutoFit/>
          </a:bodyPr>
          <a:lstStyle/>
          <a:p>
            <a:r>
              <a:rPr lang="zh-TW" altLang="en-US"/>
              <a:t>多页面应用相当于你去饭店吃饭，点什么菜，厨师到厨房煮，服务员才能端到桌上让你吃。</a:t>
            </a:r>
          </a:p>
          <a:p>
            <a:r>
              <a:rPr lang="zh-TW" altLang="en-US"/>
              <a:t>单页面应用相当于你去吃自助餐，吃的大多都弄好放出来，不用等厨房煮，想吃什么直接拿来吃就好了。</a:t>
            </a:r>
          </a:p>
        </p:txBody>
      </p:sp>
      <p:sp>
        <p:nvSpPr>
          <p:cNvPr id="14341" name="TextBox 50"/>
          <p:cNvSpPr txBox="1">
            <a:spLocks noChangeArrowheads="1"/>
          </p:cNvSpPr>
          <p:nvPr/>
        </p:nvSpPr>
        <p:spPr bwMode="auto">
          <a:xfrm>
            <a:off x="4070350" y="492125"/>
            <a:ext cx="4011613" cy="708025"/>
          </a:xfrm>
          <a:prstGeom prst="rect">
            <a:avLst/>
          </a:prstGeom>
          <a:noFill/>
          <a:ln w="9525">
            <a:noFill/>
            <a:miter lim="800000"/>
            <a:headEnd/>
            <a:tailEnd/>
          </a:ln>
        </p:spPr>
        <p:txBody>
          <a:bodyPr wrap="none">
            <a:spAutoFit/>
          </a:bodyPr>
          <a:lstStyle/>
          <a:p>
            <a:pPr algn="ctr">
              <a:buFont typeface="Arial" charset="0"/>
              <a:buNone/>
            </a:pPr>
            <a:r>
              <a:rPr lang="zh-CN" altLang="en-US" sz="4000">
                <a:solidFill>
                  <a:schemeClr val="accent1"/>
                </a:solidFill>
                <a:latin typeface="微软雅黑" pitchFamily="34" charset="-122"/>
                <a:ea typeface="微软雅黑" pitchFamily="34" charset="-122"/>
                <a:cs typeface="Roboto"/>
                <a:sym typeface="Calibri" pitchFamily="34" charset="0"/>
              </a:rPr>
              <a:t>单页面</a:t>
            </a:r>
            <a:r>
              <a:rPr lang="en-US" altLang="zh-CN" sz="4000">
                <a:solidFill>
                  <a:schemeClr val="accent1"/>
                </a:solidFill>
                <a:latin typeface="微软雅黑" pitchFamily="34" charset="-122"/>
                <a:ea typeface="微软雅黑" pitchFamily="34" charset="-122"/>
                <a:cs typeface="Roboto"/>
                <a:sym typeface="Calibri" pitchFamily="34" charset="0"/>
              </a:rPr>
              <a:t> &amp; </a:t>
            </a:r>
            <a:r>
              <a:rPr lang="zh-CN" altLang="en-US" sz="4000">
                <a:solidFill>
                  <a:schemeClr val="accent1"/>
                </a:solidFill>
                <a:latin typeface="微软雅黑" pitchFamily="34" charset="-122"/>
                <a:ea typeface="微软雅黑" pitchFamily="34" charset="-122"/>
                <a:cs typeface="Roboto"/>
                <a:sym typeface="Calibri" pitchFamily="34" charset="0"/>
              </a:rPr>
              <a:t>多页面</a:t>
            </a:r>
            <a:endParaRPr lang="en-US" altLang="zh-CN" sz="4000">
              <a:solidFill>
                <a:schemeClr val="accent1"/>
              </a:solidFill>
              <a:latin typeface="微软雅黑" pitchFamily="34" charset="-122"/>
              <a:ea typeface="微软雅黑" pitchFamily="34" charset="-122"/>
              <a:cs typeface="Roboto"/>
              <a:sym typeface="Calibri" pitchFamily="34" charset="0"/>
            </a:endParaRPr>
          </a:p>
        </p:txBody>
      </p:sp>
      <p:sp>
        <p:nvSpPr>
          <p:cNvPr id="9" name="Rectangle 55"/>
          <p:cNvSpPr/>
          <p:nvPr/>
        </p:nvSpPr>
        <p:spPr>
          <a:xfrm>
            <a:off x="5867400" y="466725"/>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713" y="1804988"/>
            <a:ext cx="9172575" cy="334486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3244850"/>
            <a:ext cx="9202737" cy="2936875"/>
          </a:xfrm>
          <a:prstGeom prst="rect">
            <a:avLst/>
          </a:prstGeom>
          <a:noFill/>
        </p:spPr>
        <p:txBody>
          <a:bodyPr>
            <a:spAutoFit/>
          </a:bodyPr>
          <a:lstStyle/>
          <a:p>
            <a:pPr algn="ctr" fontAlgn="auto">
              <a:lnSpc>
                <a:spcPct val="110000"/>
              </a:lnSpc>
              <a:spcBef>
                <a:spcPts val="0"/>
              </a:spcBef>
              <a:spcAft>
                <a:spcPts val="0"/>
              </a:spcAft>
              <a:defRPr/>
            </a:pPr>
            <a:r>
              <a:rPr lang="en-US" altLang="zh-CN" sz="4800" spc="300" dirty="0">
                <a:solidFill>
                  <a:schemeClr val="bg1"/>
                </a:solidFill>
                <a:latin typeface="微软雅黑" pitchFamily="34" charset="-122"/>
                <a:ea typeface="微软雅黑" pitchFamily="34" charset="-122"/>
                <a:cs typeface="+mn-ea"/>
                <a:sym typeface="Calibri" panose="020F0502020204030204" pitchFamily="34" charset="0"/>
              </a:rPr>
              <a:t>ECMAScript6 </a:t>
            </a:r>
            <a:r>
              <a:rPr lang="zh-CN" altLang="en-US" sz="4800" spc="300" dirty="0">
                <a:solidFill>
                  <a:schemeClr val="bg1"/>
                </a:solidFill>
                <a:latin typeface="微软雅黑" pitchFamily="34" charset="-122"/>
                <a:ea typeface="微软雅黑" pitchFamily="34" charset="-122"/>
                <a:cs typeface="+mn-ea"/>
                <a:sym typeface="Calibri" panose="020F0502020204030204" pitchFamily="34" charset="0"/>
              </a:rPr>
              <a:t>是什么</a:t>
            </a: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a:p>
            <a:pPr algn="ctr" fontAlgn="auto">
              <a:lnSpc>
                <a:spcPct val="110000"/>
              </a:lnSpc>
              <a:spcBef>
                <a:spcPts val="0"/>
              </a:spcBef>
              <a:spcAft>
                <a:spcPts val="0"/>
              </a:spcAft>
              <a:defRPr/>
            </a:pP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矩形 12"/>
          <p:cNvSpPr/>
          <p:nvPr/>
        </p:nvSpPr>
        <p:spPr>
          <a:xfrm>
            <a:off x="1509713" y="4268788"/>
            <a:ext cx="9202737" cy="311150"/>
          </a:xfrm>
          <a:prstGeom prst="rect">
            <a:avLst/>
          </a:prstGeom>
        </p:spPr>
        <p:txBody>
          <a:bodyPr>
            <a:spAutoFit/>
          </a:bodyPr>
          <a:lstStyle/>
          <a:p>
            <a:pPr algn="ctr" defTabSz="609585" fontAlgn="auto">
              <a:lnSpc>
                <a:spcPct val="130000"/>
              </a:lnSpc>
              <a:spcBef>
                <a:spcPts val="0"/>
              </a:spcBef>
              <a:spcAft>
                <a:spcPts val="0"/>
              </a:spcAft>
              <a:defRPr/>
            </a:pP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第一个版本在</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2015</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年</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月发布，</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包括</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ES2015</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2017</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年</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6</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月发布 </a:t>
            </a:r>
            <a:r>
              <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ES2017 </a:t>
            </a:r>
            <a:r>
              <a:rPr lang="zh-CN" altLang="en-US"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标准。</a:t>
            </a:r>
            <a:endParaRPr lang="en-US" altLang="zh-CN" sz="1200"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713" y="2132013"/>
            <a:ext cx="9202737" cy="1057275"/>
          </a:xfrm>
          <a:prstGeom prst="rect">
            <a:avLst/>
          </a:prstGeom>
          <a:noFill/>
        </p:spPr>
        <p:txBody>
          <a:bodyPr>
            <a:spAutoFit/>
          </a:bodyPr>
          <a:lstStyle/>
          <a:p>
            <a:pPr algn="ctr" fontAlgn="auto">
              <a:lnSpc>
                <a:spcPct val="110000"/>
              </a:lnSpc>
              <a:spcBef>
                <a:spcPts val="0"/>
              </a:spcBef>
              <a:spcAft>
                <a:spcPts val="0"/>
              </a:spcAft>
              <a:defRPr/>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01</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525" y="3181350"/>
            <a:ext cx="43545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4294967295"/>
          </p:nvPr>
        </p:nvPicPr>
        <p:blipFill>
          <a:blip r:embed="rId2"/>
          <a:srcRect/>
          <a:stretch>
            <a:fillRect/>
          </a:stretch>
        </p:blipFill>
        <p:spPr>
          <a:xfrm>
            <a:off x="573088" y="1776413"/>
            <a:ext cx="2706687" cy="1984375"/>
          </a:xfrm>
          <a:prstGeom prst="rect">
            <a:avLst/>
          </a:prstGeom>
          <a:solidFill>
            <a:schemeClr val="bg1">
              <a:lumMod val="65000"/>
            </a:schemeClr>
          </a:solidFill>
        </p:spPr>
      </p:pic>
      <p:pic>
        <p:nvPicPr>
          <p:cNvPr id="11" name="图片占位符 10"/>
          <p:cNvPicPr>
            <a:picLocks noGrp="1" noChangeAspect="1"/>
          </p:cNvPicPr>
          <p:nvPr>
            <p:ph type="pic" sz="quarter" idx="4294967295"/>
          </p:nvPr>
        </p:nvPicPr>
        <p:blipFill>
          <a:blip r:embed="rId3"/>
          <a:srcRect/>
          <a:stretch>
            <a:fillRect/>
          </a:stretch>
        </p:blipFill>
        <p:spPr>
          <a:xfrm>
            <a:off x="3352800" y="1776413"/>
            <a:ext cx="2706688" cy="1984375"/>
          </a:xfrm>
          <a:prstGeom prst="rect">
            <a:avLst/>
          </a:prstGeom>
          <a:solidFill>
            <a:schemeClr val="bg1">
              <a:lumMod val="65000"/>
            </a:schemeClr>
          </a:solidFill>
        </p:spPr>
      </p:pic>
      <p:pic>
        <p:nvPicPr>
          <p:cNvPr id="13" name="图片占位符 12"/>
          <p:cNvPicPr>
            <a:picLocks noGrp="1" noChangeAspect="1"/>
          </p:cNvPicPr>
          <p:nvPr>
            <p:ph type="pic" sz="quarter" idx="4294967295"/>
          </p:nvPr>
        </p:nvPicPr>
        <p:blipFill>
          <a:blip r:embed="rId4"/>
          <a:srcRect/>
          <a:stretch>
            <a:fillRect/>
          </a:stretch>
        </p:blipFill>
        <p:spPr>
          <a:xfrm>
            <a:off x="6130925" y="1776413"/>
            <a:ext cx="2706688" cy="1984375"/>
          </a:xfrm>
          <a:prstGeom prst="rect">
            <a:avLst/>
          </a:prstGeom>
          <a:solidFill>
            <a:schemeClr val="bg1">
              <a:lumMod val="65000"/>
            </a:schemeClr>
          </a:solidFill>
        </p:spPr>
      </p:pic>
      <p:pic>
        <p:nvPicPr>
          <p:cNvPr id="14" name="图片占位符 13"/>
          <p:cNvPicPr>
            <a:picLocks noGrp="1" noChangeAspect="1"/>
          </p:cNvPicPr>
          <p:nvPr>
            <p:ph type="pic" sz="quarter" idx="4294967295"/>
          </p:nvPr>
        </p:nvPicPr>
        <p:blipFill>
          <a:blip r:embed="rId5"/>
          <a:srcRect/>
          <a:stretch>
            <a:fillRect/>
          </a:stretch>
        </p:blipFill>
        <p:spPr>
          <a:xfrm>
            <a:off x="8910638" y="1776413"/>
            <a:ext cx="2706687" cy="1984375"/>
          </a:xfrm>
          <a:prstGeom prst="rect">
            <a:avLst/>
          </a:prstGeom>
          <a:solidFill>
            <a:schemeClr val="bg1">
              <a:lumMod val="65000"/>
            </a:schemeClr>
          </a:solidFill>
        </p:spPr>
      </p:pic>
      <p:pic>
        <p:nvPicPr>
          <p:cNvPr id="15" name="图片占位符 14"/>
          <p:cNvPicPr>
            <a:picLocks noGrp="1" noChangeAspect="1"/>
          </p:cNvPicPr>
          <p:nvPr>
            <p:ph type="pic" sz="quarter" idx="4294967295"/>
          </p:nvPr>
        </p:nvPicPr>
        <p:blipFill>
          <a:blip r:embed="rId6"/>
          <a:srcRect l="5387" r="5387"/>
          <a:stretch>
            <a:fillRect/>
          </a:stretch>
        </p:blipFill>
        <p:spPr>
          <a:xfrm>
            <a:off x="573088" y="3816350"/>
            <a:ext cx="2706687" cy="1984375"/>
          </a:xfrm>
          <a:prstGeom prst="rect">
            <a:avLst/>
          </a:prstGeom>
          <a:solidFill>
            <a:schemeClr val="bg1">
              <a:lumMod val="65000"/>
            </a:schemeClr>
          </a:solidFill>
        </p:spPr>
      </p:pic>
      <p:pic>
        <p:nvPicPr>
          <p:cNvPr id="16" name="图片占位符 15"/>
          <p:cNvPicPr>
            <a:picLocks noGrp="1" noChangeAspect="1"/>
          </p:cNvPicPr>
          <p:nvPr>
            <p:ph type="pic" sz="quarter" idx="4294967295"/>
          </p:nvPr>
        </p:nvPicPr>
        <p:blipFill>
          <a:blip r:embed="rId7"/>
          <a:srcRect/>
          <a:stretch>
            <a:fillRect/>
          </a:stretch>
        </p:blipFill>
        <p:spPr>
          <a:xfrm>
            <a:off x="3352800" y="3816350"/>
            <a:ext cx="2706688" cy="1984375"/>
          </a:xfrm>
          <a:prstGeom prst="rect">
            <a:avLst/>
          </a:prstGeom>
          <a:solidFill>
            <a:schemeClr val="bg1">
              <a:lumMod val="65000"/>
            </a:schemeClr>
          </a:solidFill>
        </p:spPr>
      </p:pic>
      <p:pic>
        <p:nvPicPr>
          <p:cNvPr id="19" name="图片占位符 18"/>
          <p:cNvPicPr>
            <a:picLocks noGrp="1" noChangeAspect="1"/>
          </p:cNvPicPr>
          <p:nvPr>
            <p:ph type="pic" sz="quarter" idx="4294967295"/>
          </p:nvPr>
        </p:nvPicPr>
        <p:blipFill>
          <a:blip r:embed="rId8"/>
          <a:srcRect/>
          <a:stretch>
            <a:fillRect/>
          </a:stretch>
        </p:blipFill>
        <p:spPr>
          <a:xfrm>
            <a:off x="6130925" y="3816350"/>
            <a:ext cx="2706688" cy="1984375"/>
          </a:xfrm>
          <a:prstGeom prst="rect">
            <a:avLst/>
          </a:prstGeom>
          <a:solidFill>
            <a:schemeClr val="bg1">
              <a:lumMod val="65000"/>
            </a:schemeClr>
          </a:solidFill>
        </p:spPr>
      </p:pic>
      <p:pic>
        <p:nvPicPr>
          <p:cNvPr id="17" name="图片占位符 16"/>
          <p:cNvPicPr>
            <a:picLocks noGrp="1" noChangeAspect="1"/>
          </p:cNvPicPr>
          <p:nvPr>
            <p:ph type="pic" sz="quarter" idx="4294967295"/>
          </p:nvPr>
        </p:nvPicPr>
        <p:blipFill>
          <a:blip r:embed="rId9"/>
          <a:srcRect/>
          <a:stretch>
            <a:fillRect/>
          </a:stretch>
        </p:blipFill>
        <p:spPr>
          <a:xfrm>
            <a:off x="8909050" y="3816350"/>
            <a:ext cx="2706688" cy="1984375"/>
          </a:xfrm>
          <a:prstGeom prst="rect">
            <a:avLst/>
          </a:prstGeom>
          <a:solidFill>
            <a:schemeClr val="bg1">
              <a:lumMod val="65000"/>
            </a:schemeClr>
          </a:solidFill>
        </p:spPr>
      </p:pic>
      <p:sp>
        <p:nvSpPr>
          <p:cNvPr id="82" name="Oval 81"/>
          <p:cNvSpPr/>
          <p:nvPr/>
        </p:nvSpPr>
        <p:spPr>
          <a:xfrm>
            <a:off x="5902325" y="6049963"/>
            <a:ext cx="74613" cy="74612"/>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83" name="Oval 82"/>
          <p:cNvSpPr/>
          <p:nvPr/>
        </p:nvSpPr>
        <p:spPr>
          <a:xfrm>
            <a:off x="6032500" y="6049963"/>
            <a:ext cx="74613" cy="74612"/>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85" name="Oval 84"/>
          <p:cNvSpPr/>
          <p:nvPr/>
        </p:nvSpPr>
        <p:spPr>
          <a:xfrm>
            <a:off x="6176963" y="6049963"/>
            <a:ext cx="74612" cy="74612"/>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2" name="Rectangle 1"/>
          <p:cNvSpPr>
            <a:spLocks noChangeArrowheads="1"/>
          </p:cNvSpPr>
          <p:nvPr/>
        </p:nvSpPr>
        <p:spPr bwMode="auto">
          <a:xfrm>
            <a:off x="574675" y="1773238"/>
            <a:ext cx="2706688" cy="1984375"/>
          </a:xfrm>
          <a:prstGeom prst="rect">
            <a:avLst/>
          </a:prstGeom>
          <a:solidFill>
            <a:schemeClr val="tx2">
              <a:alpha val="89999"/>
            </a:schemeClr>
          </a:solidFill>
          <a:ln w="12700" algn="ctr">
            <a:noFill/>
            <a:miter lim="800000"/>
            <a:headEnd/>
            <a:tailEnd/>
          </a:ln>
        </p:spPr>
        <p:txBody>
          <a:bodyPr anchor="ctr"/>
          <a:lstStyle/>
          <a:p>
            <a:pPr algn="ctr" fontAlgn="auto">
              <a:spcBef>
                <a:spcPts val="0"/>
              </a:spcBef>
              <a:spcAft>
                <a:spcPts val="0"/>
              </a:spcAft>
              <a:defRPr/>
            </a:pPr>
            <a:endParaRPr lang="en-US">
              <a:solidFill>
                <a:schemeClr val="lt1"/>
              </a:solidFill>
              <a:latin typeface="+mn-lt"/>
              <a:ea typeface="+mn-ea"/>
              <a:cs typeface="+mn-ea"/>
              <a:sym typeface="+mn-lt"/>
            </a:endParaRPr>
          </a:p>
        </p:txBody>
      </p:sp>
      <p:sp>
        <p:nvSpPr>
          <p:cNvPr id="10254" name="Rectangle 25"/>
          <p:cNvSpPr>
            <a:spLocks noChangeArrowheads="1"/>
          </p:cNvSpPr>
          <p:nvPr/>
        </p:nvSpPr>
        <p:spPr bwMode="auto">
          <a:xfrm>
            <a:off x="600075" y="2490788"/>
            <a:ext cx="2627313" cy="731837"/>
          </a:xfrm>
          <a:prstGeom prst="rect">
            <a:avLst/>
          </a:prstGeom>
          <a:noFill/>
          <a:ln w="9525">
            <a:noFill/>
            <a:miter lim="800000"/>
            <a:headEnd/>
            <a:tailEnd/>
          </a:ln>
        </p:spPr>
        <p:txBody>
          <a:bodyPr>
            <a:spAutoFit/>
          </a:bodyPr>
          <a:lstStyle/>
          <a:p>
            <a:pPr algn="ctr"/>
            <a:r>
              <a:rPr lang="zh-CN" altLang="en-US" sz="2400">
                <a:solidFill>
                  <a:srgbClr val="F8F8F8"/>
                </a:solidFill>
                <a:ea typeface="微软雅黑" pitchFamily="34" charset="-122"/>
              </a:rPr>
              <a:t>反复造轮子</a:t>
            </a:r>
          </a:p>
          <a:p>
            <a:pPr algn="ctr"/>
            <a:r>
              <a:rPr lang="zh-CN" altLang="en-US">
                <a:solidFill>
                  <a:srgbClr val="F8F8F8"/>
                </a:solidFill>
              </a:rPr>
              <a:t>各框架互相不兼容</a:t>
            </a:r>
            <a:endParaRPr lang="en-US" altLang="zh-CN">
              <a:solidFill>
                <a:srgbClr val="F8F8F8"/>
              </a:solidFill>
            </a:endParaRPr>
          </a:p>
        </p:txBody>
      </p:sp>
      <p:sp>
        <p:nvSpPr>
          <p:cNvPr id="10255" name="TextBox 50"/>
          <p:cNvSpPr txBox="1">
            <a:spLocks noChangeArrowheads="1"/>
          </p:cNvSpPr>
          <p:nvPr/>
        </p:nvSpPr>
        <p:spPr bwMode="auto">
          <a:xfrm>
            <a:off x="2719388" y="501650"/>
            <a:ext cx="6759575" cy="701675"/>
          </a:xfrm>
          <a:prstGeom prst="rect">
            <a:avLst/>
          </a:prstGeom>
          <a:noFill/>
          <a:ln w="9525">
            <a:noFill/>
            <a:miter lim="800000"/>
            <a:headEnd/>
            <a:tailEnd/>
          </a:ln>
        </p:spPr>
        <p:txBody>
          <a:bodyPr wrap="none">
            <a:spAutoFit/>
          </a:bodyPr>
          <a:lstStyle/>
          <a:p>
            <a:pPr algn="ctr"/>
            <a:r>
              <a:rPr lang="en-US" altLang="zh-CN" sz="4000" dirty="0" err="1">
                <a:solidFill>
                  <a:schemeClr val="accent1"/>
                </a:solidFill>
                <a:latin typeface="微软雅黑" pitchFamily="34" charset="-122"/>
                <a:ea typeface="微软雅黑" pitchFamily="34" charset="-122"/>
              </a:rPr>
              <a:t>Javascript</a:t>
            </a:r>
            <a:r>
              <a:rPr lang="en-US" altLang="zh-CN" sz="4000" dirty="0">
                <a:solidFill>
                  <a:schemeClr val="accent1"/>
                </a:solidFill>
                <a:latin typeface="微软雅黑" pitchFamily="34" charset="-122"/>
                <a:ea typeface="微软雅黑" pitchFamily="34" charset="-122"/>
              </a:rPr>
              <a:t> </a:t>
            </a:r>
            <a:r>
              <a:rPr lang="zh-CN" altLang="en-US" sz="4000" dirty="0">
                <a:solidFill>
                  <a:schemeClr val="accent1"/>
                </a:solidFill>
                <a:latin typeface="微软雅黑" pitchFamily="34" charset="-122"/>
                <a:ea typeface="微软雅黑" pitchFamily="34" charset="-122"/>
              </a:rPr>
              <a:t>旧版本存在的问题</a:t>
            </a:r>
            <a:endParaRPr lang="en-US" sz="4000" dirty="0">
              <a:solidFill>
                <a:schemeClr val="accent1"/>
              </a:solidFill>
              <a:latin typeface="微软雅黑" pitchFamily="34" charset="-122"/>
              <a:ea typeface="微软雅黑" pitchFamily="34" charset="-122"/>
              <a:cs typeface="Roboto"/>
            </a:endParaRPr>
          </a:p>
        </p:txBody>
      </p:sp>
      <p:sp>
        <p:nvSpPr>
          <p:cNvPr id="35" name="Rectangle 55"/>
          <p:cNvSpPr/>
          <p:nvPr/>
        </p:nvSpPr>
        <p:spPr>
          <a:xfrm>
            <a:off x="5867400" y="466725"/>
            <a:ext cx="4572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chemeClr val="tx1"/>
              </a:solidFill>
              <a:latin typeface="Calibri" pitchFamily="34" charset="0"/>
              <a:ea typeface="宋体" charset="-122"/>
            </a:endParaRPr>
          </a:p>
        </p:txBody>
      </p:sp>
      <p:sp>
        <p:nvSpPr>
          <p:cNvPr id="3" name="Rectangle 1"/>
          <p:cNvSpPr/>
          <p:nvPr/>
        </p:nvSpPr>
        <p:spPr>
          <a:xfrm>
            <a:off x="3371850" y="1779588"/>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4" name="Rectangle 1"/>
          <p:cNvSpPr/>
          <p:nvPr/>
        </p:nvSpPr>
        <p:spPr>
          <a:xfrm>
            <a:off x="6149975" y="1814513"/>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a:solidFill>
                  <a:srgbClr val="F8F8F8"/>
                </a:solidFill>
                <a:latin typeface="Arial" charset="0"/>
                <a:ea typeface="微软雅黑" pitchFamily="34" charset="-122"/>
              </a:rPr>
              <a:t>缺</a:t>
            </a:r>
            <a:r>
              <a:rPr lang="en-US" altLang="zh-CN" sz="2400">
                <a:solidFill>
                  <a:srgbClr val="F8F8F8"/>
                </a:solidFill>
                <a:latin typeface="Arial" charset="0"/>
                <a:ea typeface="微软雅黑" pitchFamily="34" charset="-122"/>
              </a:rPr>
              <a:t>Class</a:t>
            </a:r>
          </a:p>
          <a:p>
            <a:pPr algn="ctr">
              <a:defRPr/>
            </a:pPr>
            <a:r>
              <a:rPr lang="zh-CN" altLang="en-US">
                <a:solidFill>
                  <a:srgbClr val="F8F8F8"/>
                </a:solidFill>
                <a:latin typeface="Arial" charset="0"/>
                <a:ea typeface="宋体" charset="-122"/>
                <a:sym typeface="+mn-lt"/>
              </a:rPr>
              <a:t>类的写法比较怪异</a:t>
            </a:r>
          </a:p>
        </p:txBody>
      </p:sp>
      <p:sp>
        <p:nvSpPr>
          <p:cNvPr id="5" name="Rectangle 1"/>
          <p:cNvSpPr/>
          <p:nvPr/>
        </p:nvSpPr>
        <p:spPr>
          <a:xfrm>
            <a:off x="8928100" y="1782763"/>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6" name="Rectangle 1"/>
          <p:cNvSpPr/>
          <p:nvPr/>
        </p:nvSpPr>
        <p:spPr>
          <a:xfrm>
            <a:off x="581025" y="3817938"/>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7" name="Rectangle 1"/>
          <p:cNvSpPr/>
          <p:nvPr/>
        </p:nvSpPr>
        <p:spPr>
          <a:xfrm>
            <a:off x="3368675" y="3843338"/>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8" name="Rectangle 1"/>
          <p:cNvSpPr/>
          <p:nvPr/>
        </p:nvSpPr>
        <p:spPr>
          <a:xfrm>
            <a:off x="6156325" y="3830638"/>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9" name="Rectangle 1"/>
          <p:cNvSpPr/>
          <p:nvPr/>
        </p:nvSpPr>
        <p:spPr>
          <a:xfrm>
            <a:off x="8924925" y="3789363"/>
            <a:ext cx="2706688" cy="1984375"/>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cs typeface="+mn-ea"/>
              <a:sym typeface="+mn-lt"/>
            </a:endParaRPr>
          </a:p>
        </p:txBody>
      </p:sp>
      <p:sp>
        <p:nvSpPr>
          <p:cNvPr id="10264" name="Rectangle 25"/>
          <p:cNvSpPr>
            <a:spLocks noChangeArrowheads="1"/>
          </p:cNvSpPr>
          <p:nvPr/>
        </p:nvSpPr>
        <p:spPr bwMode="auto">
          <a:xfrm>
            <a:off x="3406775" y="2497138"/>
            <a:ext cx="2627313" cy="1006475"/>
          </a:xfrm>
          <a:prstGeom prst="rect">
            <a:avLst/>
          </a:prstGeom>
          <a:noFill/>
          <a:ln w="9525">
            <a:noFill/>
            <a:miter lim="800000"/>
            <a:headEnd/>
            <a:tailEnd/>
          </a:ln>
        </p:spPr>
        <p:txBody>
          <a:bodyPr>
            <a:spAutoFit/>
          </a:bodyPr>
          <a:lstStyle/>
          <a:p>
            <a:pPr algn="ctr"/>
            <a:r>
              <a:rPr lang="zh-CN" altLang="en-US" sz="2400">
                <a:solidFill>
                  <a:srgbClr val="F8F8F8"/>
                </a:solidFill>
                <a:ea typeface="微软雅黑" pitchFamily="34" charset="-122"/>
              </a:rPr>
              <a:t>缺乏</a:t>
            </a:r>
            <a:r>
              <a:rPr lang="en-US" altLang="zh-CN" sz="2400">
                <a:solidFill>
                  <a:srgbClr val="F8F8F8"/>
                </a:solidFill>
                <a:ea typeface="微软雅黑" pitchFamily="34" charset="-122"/>
              </a:rPr>
              <a:t>Module</a:t>
            </a:r>
            <a:endParaRPr lang="zh-CN" altLang="en-US" sz="2400">
              <a:solidFill>
                <a:srgbClr val="F8F8F8"/>
              </a:solidFill>
              <a:ea typeface="微软雅黑" pitchFamily="34" charset="-122"/>
            </a:endParaRPr>
          </a:p>
          <a:p>
            <a:pPr algn="ctr"/>
            <a:r>
              <a:rPr lang="zh-CN" altLang="en-US">
                <a:solidFill>
                  <a:srgbClr val="F8F8F8"/>
                </a:solidFill>
              </a:rPr>
              <a:t>没有模块没有名称空间</a:t>
            </a:r>
          </a:p>
          <a:p>
            <a:pPr algn="ctr"/>
            <a:endParaRPr lang="en-US" altLang="zh-CN">
              <a:solidFill>
                <a:srgbClr val="F8F8F8"/>
              </a:solidFill>
            </a:endParaRPr>
          </a:p>
        </p:txBody>
      </p:sp>
      <p:sp>
        <p:nvSpPr>
          <p:cNvPr id="10265" name="Rectangle 25"/>
          <p:cNvSpPr>
            <a:spLocks noChangeArrowheads="1"/>
          </p:cNvSpPr>
          <p:nvPr/>
        </p:nvSpPr>
        <p:spPr bwMode="auto">
          <a:xfrm>
            <a:off x="8985250" y="2389188"/>
            <a:ext cx="2627313" cy="731837"/>
          </a:xfrm>
          <a:prstGeom prst="rect">
            <a:avLst/>
          </a:prstGeom>
          <a:noFill/>
          <a:ln w="9525">
            <a:noFill/>
            <a:miter lim="800000"/>
            <a:headEnd/>
            <a:tailEnd/>
          </a:ln>
        </p:spPr>
        <p:txBody>
          <a:bodyPr>
            <a:spAutoFit/>
          </a:bodyPr>
          <a:lstStyle/>
          <a:p>
            <a:pPr algn="ctr"/>
            <a:r>
              <a:rPr lang="zh-CN" altLang="en-US" sz="2400">
                <a:solidFill>
                  <a:srgbClr val="F8F8F8"/>
                </a:solidFill>
                <a:ea typeface="微软雅黑" pitchFamily="34" charset="-122"/>
              </a:rPr>
              <a:t>回调地狱 </a:t>
            </a:r>
          </a:p>
          <a:p>
            <a:pPr algn="ctr"/>
            <a:r>
              <a:rPr lang="zh-CN" altLang="en-US">
                <a:solidFill>
                  <a:srgbClr val="F8F8F8"/>
                </a:solidFill>
              </a:rPr>
              <a:t>异步调用写法存风险</a:t>
            </a:r>
            <a:endParaRPr lang="en-US" altLang="zh-CN">
              <a:solidFill>
                <a:srgbClr val="F8F8F8"/>
              </a:solidFill>
            </a:endParaRPr>
          </a:p>
        </p:txBody>
      </p:sp>
      <p:sp>
        <p:nvSpPr>
          <p:cNvPr id="10266" name="Rectangle 25"/>
          <p:cNvSpPr>
            <a:spLocks noChangeArrowheads="1"/>
          </p:cNvSpPr>
          <p:nvPr/>
        </p:nvSpPr>
        <p:spPr bwMode="auto">
          <a:xfrm>
            <a:off x="8924925" y="4386263"/>
            <a:ext cx="2627313" cy="457200"/>
          </a:xfrm>
          <a:prstGeom prst="rect">
            <a:avLst/>
          </a:prstGeom>
          <a:noFill/>
          <a:ln w="9525">
            <a:noFill/>
            <a:miter lim="800000"/>
            <a:headEnd/>
            <a:tailEnd/>
          </a:ln>
        </p:spPr>
        <p:txBody>
          <a:bodyPr>
            <a:spAutoFit/>
          </a:bodyPr>
          <a:lstStyle/>
          <a:p>
            <a:pPr algn="ctr"/>
            <a:r>
              <a:rPr lang="en-US" altLang="zh-CN" sz="2400">
                <a:solidFill>
                  <a:srgbClr val="F8F8F8"/>
                </a:solidFill>
                <a:latin typeface="微软雅黑" pitchFamily="34" charset="-122"/>
                <a:ea typeface="微软雅黑" pitchFamily="34" charset="-122"/>
              </a:rPr>
              <a:t>…</a:t>
            </a:r>
            <a:r>
              <a:rPr lang="en-US" altLang="zh-CN" sz="2400">
                <a:solidFill>
                  <a:srgbClr val="F8F8F8"/>
                </a:solidFill>
                <a:ea typeface="微软雅黑" pitchFamily="34" charset="-122"/>
              </a:rPr>
              <a:t> </a:t>
            </a:r>
            <a:r>
              <a:rPr lang="en-US" altLang="zh-CN" sz="2400">
                <a:solidFill>
                  <a:srgbClr val="F8F8F8"/>
                </a:solidFill>
                <a:latin typeface="微软雅黑" pitchFamily="34" charset="-122"/>
                <a:ea typeface="微软雅黑" pitchFamily="34" charset="-122"/>
              </a:rPr>
              <a:t>…</a:t>
            </a:r>
            <a:endParaRPr lang="en-US" altLang="zh-CN" sz="2400">
              <a:solidFill>
                <a:srgbClr val="F8F8F8"/>
              </a:solidFill>
              <a:ea typeface="微软雅黑" pitchFamily="34" charset="-122"/>
            </a:endParaRPr>
          </a:p>
        </p:txBody>
      </p:sp>
      <p:sp>
        <p:nvSpPr>
          <p:cNvPr id="10267" name="Rectangle 25"/>
          <p:cNvSpPr>
            <a:spLocks noChangeArrowheads="1"/>
          </p:cNvSpPr>
          <p:nvPr/>
        </p:nvSpPr>
        <p:spPr bwMode="auto">
          <a:xfrm>
            <a:off x="6245225" y="4487863"/>
            <a:ext cx="2627313" cy="1006475"/>
          </a:xfrm>
          <a:prstGeom prst="rect">
            <a:avLst/>
          </a:prstGeom>
          <a:noFill/>
          <a:ln w="9525">
            <a:noFill/>
            <a:miter lim="800000"/>
            <a:headEnd/>
            <a:tailEnd/>
          </a:ln>
        </p:spPr>
        <p:txBody>
          <a:bodyPr>
            <a:spAutoFit/>
          </a:bodyPr>
          <a:lstStyle/>
          <a:p>
            <a:pPr algn="ctr"/>
            <a:r>
              <a:rPr lang="zh-CN" altLang="en-US" sz="2400">
                <a:solidFill>
                  <a:srgbClr val="F8F8F8"/>
                </a:solidFill>
                <a:ea typeface="微软雅黑" pitchFamily="34" charset="-122"/>
              </a:rPr>
              <a:t>语法不严谨</a:t>
            </a:r>
          </a:p>
          <a:p>
            <a:pPr algn="ctr"/>
            <a:endParaRPr lang="zh-CN" altLang="en-US">
              <a:solidFill>
                <a:srgbClr val="F8F8F8"/>
              </a:solidFill>
            </a:endParaRPr>
          </a:p>
          <a:p>
            <a:pPr algn="ctr"/>
            <a:endParaRPr lang="en-US" altLang="zh-CN">
              <a:solidFill>
                <a:srgbClr val="F8F8F8"/>
              </a:solidFill>
            </a:endParaRPr>
          </a:p>
        </p:txBody>
      </p:sp>
      <p:sp>
        <p:nvSpPr>
          <p:cNvPr id="10268" name="Rectangle 25"/>
          <p:cNvSpPr>
            <a:spLocks noChangeArrowheads="1"/>
          </p:cNvSpPr>
          <p:nvPr/>
        </p:nvSpPr>
        <p:spPr bwMode="auto">
          <a:xfrm>
            <a:off x="3441700" y="4351338"/>
            <a:ext cx="2627313" cy="1006475"/>
          </a:xfrm>
          <a:prstGeom prst="rect">
            <a:avLst/>
          </a:prstGeom>
          <a:noFill/>
          <a:ln w="9525">
            <a:noFill/>
            <a:miter lim="800000"/>
            <a:headEnd/>
            <a:tailEnd/>
          </a:ln>
        </p:spPr>
        <p:txBody>
          <a:bodyPr>
            <a:spAutoFit/>
          </a:bodyPr>
          <a:lstStyle/>
          <a:p>
            <a:pPr algn="ctr"/>
            <a:r>
              <a:rPr lang="en-US" altLang="zh-CN" sz="2400">
                <a:solidFill>
                  <a:srgbClr val="F8F8F8"/>
                </a:solidFill>
                <a:ea typeface="微软雅黑" pitchFamily="34" charset="-122"/>
              </a:rPr>
              <a:t>this</a:t>
            </a:r>
            <a:r>
              <a:rPr lang="zh-CN" altLang="en-US" sz="2400">
                <a:solidFill>
                  <a:srgbClr val="F8F8F8"/>
                </a:solidFill>
                <a:ea typeface="微软雅黑" pitchFamily="34" charset="-122"/>
              </a:rPr>
              <a:t>难以理解</a:t>
            </a:r>
          </a:p>
          <a:p>
            <a:pPr algn="ctr"/>
            <a:r>
              <a:rPr lang="zh-CN" altLang="en-US">
                <a:solidFill>
                  <a:srgbClr val="F8F8F8"/>
                </a:solidFill>
              </a:rPr>
              <a:t>复杂的原型链</a:t>
            </a:r>
          </a:p>
          <a:p>
            <a:pPr algn="ctr"/>
            <a:endParaRPr lang="en-US" altLang="zh-CN">
              <a:solidFill>
                <a:srgbClr val="F8F8F8"/>
              </a:solidFill>
            </a:endParaRPr>
          </a:p>
        </p:txBody>
      </p:sp>
      <p:sp>
        <p:nvSpPr>
          <p:cNvPr id="10269" name="Rectangle 25"/>
          <p:cNvSpPr>
            <a:spLocks noChangeArrowheads="1"/>
          </p:cNvSpPr>
          <p:nvPr/>
        </p:nvSpPr>
        <p:spPr bwMode="auto">
          <a:xfrm>
            <a:off x="676275" y="4329113"/>
            <a:ext cx="2627313" cy="1281112"/>
          </a:xfrm>
          <a:prstGeom prst="rect">
            <a:avLst/>
          </a:prstGeom>
          <a:noFill/>
          <a:ln w="9525">
            <a:noFill/>
            <a:miter lim="800000"/>
            <a:headEnd/>
            <a:tailEnd/>
          </a:ln>
        </p:spPr>
        <p:txBody>
          <a:bodyPr>
            <a:spAutoFit/>
          </a:bodyPr>
          <a:lstStyle/>
          <a:p>
            <a:pPr algn="ctr"/>
            <a:r>
              <a:rPr lang="zh-CN" altLang="en-US" sz="2400">
                <a:solidFill>
                  <a:srgbClr val="F8F8F8"/>
                </a:solidFill>
                <a:ea typeface="微软雅黑" pitchFamily="34" charset="-122"/>
              </a:rPr>
              <a:t>无块级作用域 </a:t>
            </a:r>
          </a:p>
          <a:p>
            <a:pPr algn="ctr"/>
            <a:r>
              <a:rPr lang="zh-CN" altLang="en-US">
                <a:solidFill>
                  <a:srgbClr val="F8F8F8"/>
                </a:solidFill>
              </a:rPr>
              <a:t>全局变量的污染</a:t>
            </a:r>
          </a:p>
          <a:p>
            <a:pPr algn="ctr"/>
            <a:endParaRPr lang="zh-CN" altLang="en-US">
              <a:solidFill>
                <a:srgbClr val="F8F8F8"/>
              </a:solidFill>
            </a:endParaRPr>
          </a:p>
          <a:p>
            <a:pPr algn="ctr"/>
            <a:endParaRPr lang="en-US" altLang="zh-CN">
              <a:solidFill>
                <a:srgbClr val="F8F8F8"/>
              </a:solidFill>
            </a:endParaRPr>
          </a:p>
        </p:txBody>
      </p:sp>
    </p:spTree>
    <p:extLst>
      <p:ext uri="{BB962C8B-B14F-4D97-AF65-F5344CB8AC3E}">
        <p14:creationId xmlns:p14="http://schemas.microsoft.com/office/powerpoint/2010/main" val="7650410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内容占位符 2"/>
          <p:cNvSpPr>
            <a:spLocks noGrp="1"/>
          </p:cNvSpPr>
          <p:nvPr>
            <p:ph idx="1"/>
          </p:nvPr>
        </p:nvSpPr>
        <p:spPr bwMode="auto">
          <a:xfrm>
            <a:off x="788988" y="1373188"/>
            <a:ext cx="10850562" cy="4395787"/>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sz="1800" smtClean="0">
                <a:latin typeface="微软雅黑" pitchFamily="34" charset="-122"/>
                <a:ea typeface="微软雅黑" pitchFamily="34" charset="-122"/>
              </a:rPr>
              <a:t>许多</a:t>
            </a:r>
            <a:r>
              <a:rPr lang="en-US" altLang="zh-CN" sz="1800" smtClean="0">
                <a:latin typeface="微软雅黑" pitchFamily="34" charset="-122"/>
                <a:ea typeface="微软雅黑" pitchFamily="34" charset="-122"/>
              </a:rPr>
              <a:t>JS</a:t>
            </a:r>
            <a:r>
              <a:rPr lang="zh-CN" altLang="en-US" sz="1800" smtClean="0">
                <a:latin typeface="微软雅黑" pitchFamily="34" charset="-122"/>
                <a:ea typeface="微软雅黑" pitchFamily="34" charset="-122"/>
              </a:rPr>
              <a:t>框架都会实现一套</a:t>
            </a:r>
            <a:r>
              <a:rPr lang="zh-CN" altLang="en-US" sz="1800" b="1" smtClean="0">
                <a:latin typeface="微软雅黑" pitchFamily="34" charset="-122"/>
                <a:ea typeface="微软雅黑" pitchFamily="34" charset="-122"/>
              </a:rPr>
              <a:t>自己的</a:t>
            </a:r>
            <a:r>
              <a:rPr lang="en-US" altLang="zh-CN" sz="1800" b="1" smtClean="0">
                <a:latin typeface="微软雅黑" pitchFamily="34" charset="-122"/>
                <a:ea typeface="微软雅黑" pitchFamily="34" charset="-122"/>
              </a:rPr>
              <a:t>module/loader</a:t>
            </a:r>
            <a:r>
              <a:rPr lang="zh-CN" altLang="en-US" sz="1800" b="1" smtClean="0">
                <a:latin typeface="微软雅黑" pitchFamily="34" charset="-122"/>
                <a:ea typeface="微软雅黑" pitchFamily="34" charset="-122"/>
              </a:rPr>
              <a:t>机制</a:t>
            </a:r>
            <a:r>
              <a:rPr lang="zh-CN" altLang="en-US" sz="1800" smtClean="0">
                <a:latin typeface="微软雅黑" pitchFamily="34" charset="-122"/>
                <a:ea typeface="微软雅黑" pitchFamily="34" charset="-122"/>
              </a:rPr>
              <a:t>。反复造轮子这也就罢了，更大的问题在于，这些轮子互相都是不兼容的。结果就造成了</a:t>
            </a:r>
            <a:r>
              <a:rPr lang="en-US" altLang="zh-CN" sz="1800" smtClean="0">
                <a:latin typeface="微软雅黑" pitchFamily="34" charset="-122"/>
                <a:ea typeface="微软雅黑" pitchFamily="34" charset="-122"/>
              </a:rPr>
              <a:t>JS</a:t>
            </a:r>
            <a:r>
              <a:rPr lang="zh-CN" altLang="en-US" sz="1800" smtClean="0">
                <a:latin typeface="微软雅黑" pitchFamily="34" charset="-122"/>
                <a:ea typeface="微软雅黑" pitchFamily="34" charset="-122"/>
              </a:rPr>
              <a:t>社区的分化和内耗，阻碍了</a:t>
            </a:r>
            <a:r>
              <a:rPr lang="en-US" altLang="zh-CN" sz="1800" smtClean="0">
                <a:latin typeface="微软雅黑" pitchFamily="34" charset="-122"/>
                <a:ea typeface="微软雅黑" pitchFamily="34" charset="-122"/>
              </a:rPr>
              <a:t>JS</a:t>
            </a:r>
            <a:r>
              <a:rPr lang="zh-CN" altLang="en-US" sz="1800" smtClean="0">
                <a:latin typeface="微软雅黑" pitchFamily="34" charset="-122"/>
                <a:ea typeface="微软雅黑" pitchFamily="34" charset="-122"/>
              </a:rPr>
              <a:t>库和组件在较细粒度上的竞争和发展，</a:t>
            </a:r>
            <a:r>
              <a:rPr lang="en-US" altLang="zh-CN" sz="1800" smtClean="0">
                <a:latin typeface="微软雅黑" pitchFamily="34" charset="-122"/>
                <a:ea typeface="微软雅黑" pitchFamily="34" charset="-122"/>
              </a:rPr>
              <a:t>JS</a:t>
            </a:r>
            <a:r>
              <a:rPr lang="zh-CN" altLang="en-US" sz="1800" smtClean="0">
                <a:latin typeface="微软雅黑" pitchFamily="34" charset="-122"/>
                <a:ea typeface="微软雅黑" pitchFamily="34" charset="-122"/>
              </a:rPr>
              <a:t>框架和库的切换成了强迫开发者做出非此即彼的选择。缺乏语言级别的</a:t>
            </a:r>
            <a:r>
              <a:rPr lang="en-US" altLang="zh-CN" sz="1800" smtClean="0">
                <a:latin typeface="微软雅黑" pitchFamily="34" charset="-122"/>
                <a:ea typeface="微软雅黑" pitchFamily="34" charset="-122"/>
              </a:rPr>
              <a:t>module</a:t>
            </a:r>
            <a:r>
              <a:rPr lang="zh-CN" altLang="en-US" sz="1800" smtClean="0">
                <a:latin typeface="微软雅黑" pitchFamily="34" charset="-122"/>
                <a:ea typeface="微软雅黑" pitchFamily="34" charset="-122"/>
              </a:rPr>
              <a:t>，其恶果就是既没有足够的标准库，也很难像其他语言一样通过丛林法则发展出事实标准库。</a:t>
            </a:r>
          </a:p>
          <a:p>
            <a:pPr eaLnBrk="1" hangingPunct="1">
              <a:lnSpc>
                <a:spcPct val="150000"/>
              </a:lnSpc>
            </a:pPr>
            <a:endParaRPr lang="zh-CN" altLang="en-US" sz="1800" smtClean="0">
              <a:latin typeface="微软雅黑" pitchFamily="34" charset="-122"/>
              <a:ea typeface="微软雅黑" pitchFamily="34" charset="-122"/>
            </a:endParaRPr>
          </a:p>
          <a:p>
            <a:pPr eaLnBrk="1" hangingPunct="1"/>
            <a:r>
              <a:rPr lang="zh-CN" altLang="en-US" sz="1800" smtClean="0">
                <a:latin typeface="微软雅黑" pitchFamily="34" charset="-122"/>
                <a:ea typeface="微软雅黑" pitchFamily="34" charset="-122"/>
              </a:rPr>
              <a:t>一半以上库是按</a:t>
            </a:r>
            <a:r>
              <a:rPr lang="en-US" altLang="zh-CN" sz="1800" smtClean="0">
                <a:latin typeface="微软雅黑" pitchFamily="34" charset="-122"/>
                <a:ea typeface="微软雅黑" pitchFamily="34" charset="-122"/>
              </a:rPr>
              <a:t>OO/class</a:t>
            </a:r>
            <a:r>
              <a:rPr lang="zh-CN" altLang="en-US" sz="1800" smtClean="0">
                <a:latin typeface="微软雅黑" pitchFamily="34" charset="-122"/>
                <a:ea typeface="微软雅黑" pitchFamily="34" charset="-122"/>
              </a:rPr>
              <a:t>方式写的</a:t>
            </a:r>
          </a:p>
          <a:p>
            <a:pPr eaLnBrk="1" hangingPunct="1"/>
            <a:r>
              <a:rPr lang="zh-CN" altLang="en-US" sz="1800" smtClean="0">
                <a:latin typeface="微软雅黑" pitchFamily="34" charset="-122"/>
                <a:ea typeface="微软雅黑" pitchFamily="34" charset="-122"/>
              </a:rPr>
              <a:t>除了</a:t>
            </a:r>
            <a:r>
              <a:rPr lang="en-US" altLang="zh-CN" sz="1800" smtClean="0">
                <a:latin typeface="微软雅黑" pitchFamily="34" charset="-122"/>
                <a:ea typeface="微软雅黑" pitchFamily="34" charset="-122"/>
              </a:rPr>
              <a:t>jQuery</a:t>
            </a:r>
            <a:r>
              <a:rPr lang="zh-CN" altLang="en-US" sz="1800" smtClean="0">
                <a:latin typeface="微软雅黑" pitchFamily="34" charset="-122"/>
                <a:ea typeface="微软雅黑" pitchFamily="34" charset="-122"/>
              </a:rPr>
              <a:t>之外，几乎每个</a:t>
            </a:r>
            <a:r>
              <a:rPr lang="en-US" altLang="zh-CN" sz="1800" smtClean="0">
                <a:latin typeface="微软雅黑" pitchFamily="34" charset="-122"/>
                <a:ea typeface="微软雅黑" pitchFamily="34" charset="-122"/>
              </a:rPr>
              <a:t>JS</a:t>
            </a:r>
            <a:r>
              <a:rPr lang="zh-CN" altLang="en-US" sz="1800" smtClean="0">
                <a:latin typeface="微软雅黑" pitchFamily="34" charset="-122"/>
                <a:ea typeface="微软雅黑" pitchFamily="34" charset="-122"/>
              </a:rPr>
              <a:t>基础库都有一个</a:t>
            </a:r>
            <a:r>
              <a:rPr lang="en-US" altLang="zh-CN" sz="1800" smtClean="0">
                <a:latin typeface="微软雅黑" pitchFamily="34" charset="-122"/>
                <a:ea typeface="微软雅黑" pitchFamily="34" charset="-122"/>
              </a:rPr>
              <a:t>Class</a:t>
            </a:r>
            <a:r>
              <a:rPr lang="zh-CN" altLang="en-US" sz="1800" smtClean="0">
                <a:latin typeface="微软雅黑" pitchFamily="34" charset="-122"/>
                <a:ea typeface="微软雅黑" pitchFamily="34" charset="-122"/>
              </a:rPr>
              <a:t>实现</a:t>
            </a:r>
          </a:p>
          <a:p>
            <a:pPr eaLnBrk="1" hangingPunct="1"/>
            <a:r>
              <a:rPr lang="zh-CN" altLang="en-US" sz="1800" smtClean="0">
                <a:latin typeface="微软雅黑" pitchFamily="34" charset="-122"/>
                <a:ea typeface="微软雅黑" pitchFamily="34" charset="-122"/>
              </a:rPr>
              <a:t>工具难以识别（</a:t>
            </a:r>
            <a:r>
              <a:rPr lang="en-US" altLang="zh-CN" sz="1800" smtClean="0">
                <a:latin typeface="微软雅黑" pitchFamily="34" charset="-122"/>
                <a:ea typeface="微软雅黑" pitchFamily="34" charset="-122"/>
              </a:rPr>
              <a:t>IDE</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doc</a:t>
            </a:r>
            <a:r>
              <a:rPr lang="zh-CN" altLang="en-US" sz="1800" smtClean="0">
                <a:latin typeface="微软雅黑" pitchFamily="34" charset="-122"/>
                <a:ea typeface="微软雅黑" pitchFamily="34" charset="-122"/>
              </a:rPr>
              <a:t>等）</a:t>
            </a:r>
          </a:p>
          <a:p>
            <a:pPr eaLnBrk="1" hangingPunct="1"/>
            <a:r>
              <a:rPr lang="zh-CN" altLang="en-US" sz="1800" smtClean="0">
                <a:latin typeface="微软雅黑" pitchFamily="34" charset="-122"/>
                <a:ea typeface="微软雅黑" pitchFamily="34" charset="-122"/>
              </a:rPr>
              <a:t>最困难的点：</a:t>
            </a:r>
            <a:r>
              <a:rPr lang="en-US" altLang="zh-CN" sz="1800" smtClean="0">
                <a:latin typeface="微软雅黑" pitchFamily="34" charset="-122"/>
                <a:ea typeface="微软雅黑" pitchFamily="34" charset="-122"/>
              </a:rPr>
              <a:t>super call</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private</a:t>
            </a:r>
            <a:r>
              <a:rPr lang="zh-CN" altLang="en-US" sz="1800" smtClean="0">
                <a:latin typeface="微软雅黑" pitchFamily="34" charset="-122"/>
                <a:ea typeface="微软雅黑" pitchFamily="34" charset="-122"/>
              </a:rPr>
              <a:t>等</a:t>
            </a:r>
          </a:p>
          <a:p>
            <a:pPr eaLnBrk="1" hangingPunct="1"/>
            <a:r>
              <a:rPr lang="zh-CN" altLang="en-US" sz="1800" smtClean="0">
                <a:latin typeface="微软雅黑" pitchFamily="34" charset="-122"/>
                <a:ea typeface="微软雅黑" pitchFamily="34" charset="-122"/>
              </a:rPr>
              <a:t>引擎性能优化</a:t>
            </a:r>
          </a:p>
          <a:p>
            <a:pPr eaLnBrk="1" hangingPunct="1">
              <a:lnSpc>
                <a:spcPct val="150000"/>
              </a:lnSpc>
            </a:pPr>
            <a:endParaRPr lang="zh-CN" altLang="en-US" sz="1800" smtClean="0">
              <a:latin typeface="微软雅黑" pitchFamily="34" charset="-122"/>
              <a:ea typeface="微软雅黑" pitchFamily="34" charset="-122"/>
            </a:endParaRPr>
          </a:p>
          <a:p>
            <a:pPr eaLnBrk="1" hangingPunct="1"/>
            <a:endParaRPr lang="zh-CN" altLang="en-US" sz="1800" smtClean="0">
              <a:latin typeface="微软雅黑" pitchFamily="34" charset="-122"/>
              <a:ea typeface="微软雅黑" pitchFamily="34" charset="-122"/>
            </a:endParaRPr>
          </a:p>
          <a:p>
            <a:pPr eaLnBrk="1" hangingPunct="1"/>
            <a:endParaRPr lang="zh-CN" altLang="en-US" sz="1800" smtClean="0">
              <a:latin typeface="微软雅黑" pitchFamily="34" charset="-122"/>
              <a:ea typeface="微软雅黑" pitchFamily="34" charset="-122"/>
            </a:endParaRPr>
          </a:p>
          <a:p>
            <a:pPr eaLnBrk="1" hangingPunct="1"/>
            <a:endParaRPr lang="zh-CN" altLang="en-US" sz="1800" smtClean="0">
              <a:latin typeface="Calibri" pitchFamily="34" charset="0"/>
              <a:ea typeface="宋体" charset="-122"/>
            </a:endParaRPr>
          </a:p>
          <a:p>
            <a:pPr eaLnBrk="1" hangingPunct="1"/>
            <a:endParaRPr lang="zh-CN" altLang="en-US" sz="1800" smtClean="0">
              <a:latin typeface="Calibri" pitchFamily="34" charset="0"/>
              <a:ea typeface="宋体" charset="-122"/>
            </a:endParaRPr>
          </a:p>
          <a:p>
            <a:pPr eaLnBrk="1" hangingPunct="1"/>
            <a:endParaRPr lang="zh-CN" altLang="en-US" sz="1800" smtClean="0">
              <a:solidFill>
                <a:srgbClr val="404040"/>
              </a:solidFill>
              <a:latin typeface="微软雅黑" pitchFamily="34" charset="-122"/>
              <a:ea typeface="微软雅黑" pitchFamily="34" charset="-122"/>
            </a:endParaRPr>
          </a:p>
        </p:txBody>
      </p:sp>
      <p:sp>
        <p:nvSpPr>
          <p:cNvPr id="17411" name="Rectangle 6"/>
          <p:cNvSpPr>
            <a:spLocks noChangeArrowheads="1"/>
          </p:cNvSpPr>
          <p:nvPr/>
        </p:nvSpPr>
        <p:spPr bwMode="auto">
          <a:xfrm>
            <a:off x="754063" y="493713"/>
            <a:ext cx="4225925" cy="641350"/>
          </a:xfrm>
          <a:prstGeom prst="rect">
            <a:avLst/>
          </a:prstGeom>
          <a:noFill/>
          <a:ln w="9525">
            <a:noFill/>
            <a:miter lim="800000"/>
            <a:headEnd/>
            <a:tailEnd/>
          </a:ln>
        </p:spPr>
        <p:txBody>
          <a:bodyPr wrap="none">
            <a:spAutoFit/>
          </a:bodyPr>
          <a:lstStyle/>
          <a:p>
            <a:r>
              <a:rPr lang="en-US" altLang="zh-CN" sz="3600" b="1">
                <a:solidFill>
                  <a:schemeClr val="accent1"/>
                </a:solidFill>
                <a:latin typeface="微软雅黑" pitchFamily="34" charset="-122"/>
                <a:ea typeface="微软雅黑" pitchFamily="34" charset="-122"/>
              </a:rPr>
              <a:t>javascript</a:t>
            </a:r>
            <a:r>
              <a:rPr lang="zh-CN" altLang="en-US" sz="3600" b="1">
                <a:solidFill>
                  <a:schemeClr val="accent1"/>
                </a:solidFill>
                <a:latin typeface="微软雅黑" pitchFamily="34" charset="-122"/>
                <a:ea typeface="微软雅黑" pitchFamily="34" charset="-122"/>
              </a:rPr>
              <a:t>一些问题</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xEl>
                                              <p:pRg st="2" end="2"/>
                                            </p:txEl>
                                          </p:spTgt>
                                        </p:tgtEl>
                                        <p:attrNameLst>
                                          <p:attrName>style.visibility</p:attrName>
                                        </p:attrNameLst>
                                      </p:cBhvr>
                                      <p:to>
                                        <p:strVal val="visible"/>
                                      </p:to>
                                    </p:set>
                                    <p:animEffect transition="in" filter="wipe(down)">
                                      <p:cBhvr>
                                        <p:cTn id="10" dur="500"/>
                                        <p:tgtEl>
                                          <p:spTgt spid="2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xEl>
                                              <p:pRg st="3" end="3"/>
                                            </p:txEl>
                                          </p:spTgt>
                                        </p:tgtEl>
                                        <p:attrNameLst>
                                          <p:attrName>style.visibility</p:attrName>
                                        </p:attrNameLst>
                                      </p:cBhvr>
                                      <p:to>
                                        <p:strVal val="visible"/>
                                      </p:to>
                                    </p:set>
                                    <p:animEffect transition="in" filter="wipe(down)">
                                      <p:cBhvr>
                                        <p:cTn id="13" dur="500"/>
                                        <p:tgtEl>
                                          <p:spTgt spid="2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xEl>
                                              <p:pRg st="4" end="4"/>
                                            </p:txEl>
                                          </p:spTgt>
                                        </p:tgtEl>
                                        <p:attrNameLst>
                                          <p:attrName>style.visibility</p:attrName>
                                        </p:attrNameLst>
                                      </p:cBhvr>
                                      <p:to>
                                        <p:strVal val="visible"/>
                                      </p:to>
                                    </p:set>
                                    <p:animEffect transition="in" filter="wipe(down)">
                                      <p:cBhvr>
                                        <p:cTn id="16" dur="500"/>
                                        <p:tgtEl>
                                          <p:spTgt spid="2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animEffect transition="in" filter="wipe(down)">
                                      <p:cBhvr>
                                        <p:cTn id="19" dur="500"/>
                                        <p:tgtEl>
                                          <p:spTgt spid="2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xEl>
                                              <p:pRg st="6" end="6"/>
                                            </p:txEl>
                                          </p:spTgt>
                                        </p:tgtEl>
                                        <p:attrNameLst>
                                          <p:attrName>style.visibility</p:attrName>
                                        </p:attrNameLst>
                                      </p:cBhvr>
                                      <p:to>
                                        <p:strVal val="visible"/>
                                      </p:to>
                                    </p:set>
                                    <p:animEffect transition="in" filter="wipe(down)">
                                      <p:cBhvr>
                                        <p:cTn id="22"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Theme">
  <a:themeElements>
    <a:clrScheme name="自定义 1121">
      <a:dk1>
        <a:sysClr val="windowText" lastClr="000000"/>
      </a:dk1>
      <a:lt1>
        <a:sysClr val="window" lastClr="FFFFFF"/>
      </a:lt1>
      <a:dk2>
        <a:srgbClr val="231D1F"/>
      </a:dk2>
      <a:lt2>
        <a:srgbClr val="ECF0F1"/>
      </a:lt2>
      <a:accent1>
        <a:srgbClr val="19B49B"/>
      </a:accent1>
      <a:accent2>
        <a:srgbClr val="19B49B"/>
      </a:accent2>
      <a:accent3>
        <a:srgbClr val="19B49B"/>
      </a:accent3>
      <a:accent4>
        <a:srgbClr val="19B49B"/>
      </a:accent4>
      <a:accent5>
        <a:srgbClr val="19B49B"/>
      </a:accent5>
      <a:accent6>
        <a:srgbClr val="19B49B"/>
      </a:accent6>
      <a:hlink>
        <a:srgbClr val="4B7FA7"/>
      </a:hlink>
      <a:folHlink>
        <a:srgbClr val="954F72"/>
      </a:folHlink>
    </a:clrScheme>
    <a:fontScheme name="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1498</TotalTime>
  <Words>1430</Words>
  <Application>Microsoft Macintosh PowerPoint</Application>
  <PresentationFormat>Custom</PresentationFormat>
  <Paragraphs>228</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模板字符串</vt:lpstr>
      <vt:lpstr>Let 和 Const操作符</vt:lpstr>
      <vt:lpstr>变量的解构赋值</vt:lpstr>
      <vt:lpstr>函数扩展</vt:lpstr>
      <vt:lpstr>Arrows（箭头函数）</vt:lpstr>
      <vt:lpstr>Class的定义</vt:lpstr>
      <vt:lpstr>Class的继承</vt:lpstr>
      <vt:lpstr>异步 Promise</vt:lpstr>
      <vt:lpstr>异步 Promise</vt:lpstr>
      <vt:lpstr>ES7的async和await</vt:lpstr>
      <vt:lpstr>Modules 模块</vt:lpstr>
      <vt:lpstr>PowerPoint Presentation</vt:lpstr>
      <vt:lpstr>React环境搭建</vt:lpstr>
      <vt:lpstr>React代码讲解</vt:lpstr>
      <vt:lpstr>PowerPoint Presentation</vt:lpstr>
      <vt:lpstr>PowerPoint Presentation</vt:lpstr>
      <vt:lpstr>PowerPoint Presentation</vt:lpstr>
      <vt:lpstr>注意事项 </vt:lpstr>
      <vt:lpstr>调查</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子安 韦</cp:lastModifiedBy>
  <cp:revision>243</cp:revision>
  <dcterms:created xsi:type="dcterms:W3CDTF">2016-12-13T08:41:51Z</dcterms:created>
  <dcterms:modified xsi:type="dcterms:W3CDTF">2017-04-08T09:38:37Z</dcterms:modified>
</cp:coreProperties>
</file>