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76" r:id="rId4"/>
    <p:sldId id="267" r:id="rId5"/>
    <p:sldId id="277" r:id="rId6"/>
    <p:sldId id="285" r:id="rId7"/>
    <p:sldId id="278" r:id="rId8"/>
    <p:sldId id="284" r:id="rId9"/>
    <p:sldId id="279" r:id="rId10"/>
    <p:sldId id="286" r:id="rId11"/>
    <p:sldId id="281" r:id="rId12"/>
    <p:sldId id="289" r:id="rId13"/>
    <p:sldId id="288" r:id="rId14"/>
    <p:sldId id="280" r:id="rId15"/>
    <p:sldId id="282" r:id="rId16"/>
    <p:sldId id="283" r:id="rId17"/>
    <p:sldId id="28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-18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B05D20-7BBB-4608-9018-433FFE005F7A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2ECD9-8D2B-4EA6-A16B-85BC3AC79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4A3-970E-4B25-9EEE-109A96FFC5E0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B8B-3A3D-427E-ACF6-8ADB8788E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FACF-9D74-49B1-9EED-A686BE52CEA1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74F0-CADD-4A1C-A7AC-680D5521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DC2-6F65-4BEE-A4A1-6DE8F7B3787D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8DB-DA1D-4955-ADA2-97073E68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3FF-00FA-4881-B708-53FC8B378ABE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7DC6-9FFC-443A-B8D2-17D46D24B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897E-6377-4574-9948-400EDCDC0D5E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7DD8-3092-4C5A-97FF-A9B8CA229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D0D0-C98A-4362-BF88-1DE525558D99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08E-29B8-491E-8701-C90563CF6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40BC-0643-4BD4-8002-840E2C2D6EAC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652D-217C-4E3B-AA50-D46B6672E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22E9-9BC0-4071-A92F-2BE64D21ED86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C0E3-CF17-4E06-AAE3-868B44603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7958-8DB1-43B9-980F-16C6591E1EAF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61D9-2768-4BA8-AF9B-A6B7E555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D00E-26FB-41E5-A168-51AA78CAEB1E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21BA-776F-4BBF-A146-51D4F81D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B26F-3F36-4DBE-9086-2D5766C8BFCB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BF45-9E65-4303-B568-196C7F07D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BA5FD-AED8-476D-ACEC-87948BD78B9E}" type="datetimeFigureOut">
              <a:rPr lang="zh-CN" altLang="en-US"/>
              <a:pPr>
                <a:defRPr/>
              </a:pPr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F2D14-D8E1-43F7-B224-AAAEB867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anzi/ES6" TargetMode="External"/><Relationship Id="rId2" Type="http://schemas.openxmlformats.org/officeDocument/2006/relationships/hyperlink" Target="https://github.com/weianz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s6.ruanyife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726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zh-CN" sz="48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 6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0" y="339596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  下一代</a:t>
            </a:r>
            <a:r>
              <a:rPr lang="en-US" altLang="zh-CN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标准</a:t>
            </a:r>
            <a:endParaRPr lang="zh-CN" altLang="en-US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的继承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929066"/>
            <a:ext cx="763978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4714908" cy="171451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extends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关键字实现继承。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子类必须在</a:t>
            </a:r>
            <a:r>
              <a:rPr lang="en-US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方法中调用</a:t>
            </a:r>
            <a:r>
              <a:rPr lang="en-US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super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方法。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714356"/>
            <a:ext cx="4619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异步 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Promise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643306" y="5072074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76440"/>
            <a:ext cx="4857784" cy="362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519" y="3433786"/>
            <a:ext cx="47910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357298"/>
            <a:ext cx="33051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异步 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Promise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5000636"/>
            <a:ext cx="540976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428736"/>
            <a:ext cx="4000528" cy="361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42" y="1142984"/>
            <a:ext cx="4857752" cy="34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3929058" y="2928934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ES7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await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811305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1500174"/>
            <a:ext cx="8786874" cy="1714512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表示函数里有异步操作，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await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表示紧跟在后面的表达式需要等待结果。</a:t>
            </a:r>
          </a:p>
          <a:p>
            <a:pPr marL="742950" lvl="2" indent="-342900" eaLnBrk="1" hangingPunct="1"/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函数返回一个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Promise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对象。</a:t>
            </a:r>
          </a:p>
          <a:p>
            <a:pPr marL="742950" lvl="2" indent="-342900" eaLnBrk="1" hangingPunct="1"/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函数内部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return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语句返回的值，会成为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then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方法回调函数的参数。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Modules 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4791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857760"/>
            <a:ext cx="61055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214818"/>
            <a:ext cx="7362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8929750" cy="857256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模块功能主要由两个命令构成：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export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命令用于规定模块的对外接口，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命令用于输入其他模块提供的功能。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00174"/>
            <a:ext cx="8929718" cy="1071570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安装新版本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node.js</a:t>
            </a:r>
          </a:p>
          <a:p>
            <a:pPr marL="1200150" lvl="3" indent="-342900" eaLnBrk="1" hangingPunct="1"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https://nodejs.org/en/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下载安装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命令行输入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 –v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–v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查看是否成功安装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509707"/>
            <a:ext cx="21145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箭头 7"/>
          <p:cNvSpPr/>
          <p:nvPr/>
        </p:nvSpPr>
        <p:spPr>
          <a:xfrm>
            <a:off x="5572132" y="2143116"/>
            <a:ext cx="21431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786059"/>
            <a:ext cx="4286279" cy="100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>
          <a:xfrm>
            <a:off x="4500562" y="3286124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5318" y="4395801"/>
            <a:ext cx="4724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右箭头 16"/>
          <p:cNvSpPr/>
          <p:nvPr/>
        </p:nvSpPr>
        <p:spPr>
          <a:xfrm>
            <a:off x="3929058" y="4643446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5500702"/>
            <a:ext cx="4095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右箭头 19"/>
          <p:cNvSpPr/>
          <p:nvPr/>
        </p:nvSpPr>
        <p:spPr>
          <a:xfrm>
            <a:off x="3571868" y="5786454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0" y="3500438"/>
            <a:ext cx="89297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初始化项目，并安装依赖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200150" lvl="3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选择合适目录，比如桌面，命令行输入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cd</a:t>
            </a:r>
            <a:r>
              <a:rPr lang="en-US" altLang="zh-CN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Desktop</a:t>
            </a:r>
          </a:p>
          <a:p>
            <a:pPr marL="1200150" lvl="3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命令行输入</a:t>
            </a:r>
            <a:r>
              <a:rPr lang="en-US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create-react-app hello-world</a:t>
            </a:r>
            <a:endParaRPr lang="en-US" altLang="zh-CN" sz="15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0" y="2571744"/>
            <a:ext cx="89297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安装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create-react-app</a:t>
            </a: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install -g create-react-app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0" y="5143488"/>
            <a:ext cx="8929718" cy="214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启动项目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marR="0" lvl="3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cd</a:t>
            </a:r>
            <a:r>
              <a:rPr lang="en-US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hello-world</a:t>
            </a:r>
          </a:p>
          <a:p>
            <a:pPr marL="1200150" marR="0" lvl="3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start</a:t>
            </a:r>
          </a:p>
          <a:p>
            <a:pPr marL="1200150" marR="0" lvl="3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zh-CN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http://localhost:3000</a:t>
            </a: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1" animBg="1"/>
      <p:bldP spid="11" grpId="0" animBg="1"/>
      <p:bldP spid="17" grpId="0" animBg="1"/>
      <p:bldP spid="20" grpId="0" animBg="1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事项 </a:t>
            </a:r>
          </a:p>
        </p:txBody>
      </p:sp>
      <p:sp>
        <p:nvSpPr>
          <p:cNvPr id="7" name="矩形 6"/>
          <p:cNvSpPr/>
          <p:nvPr/>
        </p:nvSpPr>
        <p:spPr>
          <a:xfrm>
            <a:off x="285720" y="1357298"/>
            <a:ext cx="87154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都要转化成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ES5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，才能在主流浏览器使用。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react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angular2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vue2 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等热门主流框架，默认就是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语法，按官方文档搭建项目，就自动做好兼容，转化成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ES5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5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、如果你的项目还要兼容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IE8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IE9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那就最好不要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、以前的旧项目维护，不要使用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、如果是个新项目，并且是移动端单页面应用，就用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3541126"/>
            <a:ext cx="6643734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网络原因无法安装</a:t>
            </a:r>
            <a:r>
              <a:rPr lang="en-US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react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环境</a:t>
            </a:r>
            <a:r>
              <a:rPr lang="en-US" altLang="zh-CN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家里</a:t>
            </a:r>
            <a:r>
              <a:rPr lang="en-US" altLang="zh-CN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</a:p>
          <a:p>
            <a:pPr>
              <a:lnSpc>
                <a:spcPct val="140000"/>
              </a:lnSpc>
            </a:pP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命令行安装</a:t>
            </a: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cnpm，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切换</a:t>
            </a: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为国内镜像</a:t>
            </a:r>
            <a:endParaRPr lang="en-US" altLang="zh-CN" sz="15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40000"/>
              </a:lnSpc>
            </a:pP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install </a:t>
            </a: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cnpm</a:t>
            </a:r>
            <a:r>
              <a:rPr lang="en-US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-g --registry=https://registry.npm.taobao.org</a:t>
            </a:r>
          </a:p>
          <a:p>
            <a:pPr>
              <a:lnSpc>
                <a:spcPct val="140000"/>
              </a:lnSpc>
            </a:pP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注：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cnpm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跟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用法完全一致，只是在执行命令时将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改为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cnpm</a:t>
            </a:r>
            <a:endParaRPr lang="zh-CN" altLang="en-US" sz="15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20" y="5000636"/>
            <a:ext cx="85725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网络原因无法安装</a:t>
            </a:r>
            <a:r>
              <a:rPr lang="en-US" altLang="zh-CN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react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环境</a:t>
            </a:r>
            <a:r>
              <a:rPr lang="en-US" altLang="zh-CN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南航</a:t>
            </a:r>
            <a:r>
              <a:rPr lang="en-US" altLang="zh-CN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、在家电脑上安装好开发环境。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、复制家里电脑上的项目所有文件。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、复制家里电脑上的</a:t>
            </a:r>
            <a:r>
              <a:rPr lang="en-US" altLang="zh-CN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c:\Users\QQQQQQQQQ\AppData\Roaming\npm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整个目录。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、粘贴到南航电脑上相应目录。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357430"/>
            <a:ext cx="8229600" cy="1143000"/>
          </a:xfrm>
        </p:spPr>
        <p:txBody>
          <a:bodyPr rtlCol="0">
            <a:noAutofit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71406" y="5786454"/>
            <a:ext cx="4714908" cy="928694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QQ 93682031</a:t>
            </a:r>
            <a:endParaRPr lang="en-US" altLang="zh-CN" sz="1600" dirty="0" smtClean="0">
              <a:latin typeface="微软雅黑"/>
              <a:ea typeface="微软雅黑"/>
              <a:cs typeface="微软雅黑"/>
              <a:hlinkClick r:id="rId2"/>
            </a:endParaRPr>
          </a:p>
          <a:p>
            <a:pPr marL="742950" lvl="2" indent="-342900" eaLnBrk="1" hangingPunct="1"/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源码 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  <a:hlinkClick r:id="rId3"/>
              </a:rPr>
              <a:t>https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  <a:hlinkClick r:id="rId3"/>
              </a:rPr>
              <a:t>://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  <a:hlinkClick r:id="rId3"/>
              </a:rPr>
              <a:t>github.com/weianzi/ES6</a:t>
            </a:r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摘要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ECMAScript6(ES6)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简介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模板字符串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操作符、变量的解构赋值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函数扩展、箭头函数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的定义和继承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异步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Promise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ES7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await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Modules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环境搭建，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实战场景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ECMAScript6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简介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-285784" y="1643050"/>
            <a:ext cx="9215502" cy="4597400"/>
          </a:xfrm>
        </p:spPr>
        <p:txBody>
          <a:bodyPr/>
          <a:lstStyle/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：国际标准化组织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第一个版本在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2015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月发布，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包括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ES2015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ES2016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2017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月发布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ES2017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标准。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前者是后者的规格，后者是前者的一种实现（另外的 </a:t>
            </a:r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实现还有 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Jscript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ActionScript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= </a:t>
            </a:r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+ DOM + BOM，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其中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指文档对象模型，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BOM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指浏览器对象模型（可以这样理解）</a:t>
            </a:r>
            <a:endParaRPr lang="en-US" altLang="zh-CN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http://es6.ruanyifeng.com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模板字符串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643182"/>
            <a:ext cx="569238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929198"/>
            <a:ext cx="60007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下箭头 15"/>
          <p:cNvSpPr/>
          <p:nvPr/>
        </p:nvSpPr>
        <p:spPr>
          <a:xfrm>
            <a:off x="3786182" y="4357694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643314"/>
            <a:ext cx="3352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9429816" cy="135732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用反引号（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）标识</a:t>
            </a: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变量名写在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${}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之中</a:t>
            </a: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大括号内部可以放入任意的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表达式，可以进行运算，以及引用对象属性。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Let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操作符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-142908" y="2643182"/>
            <a:ext cx="907262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2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声明一个只读的常量。一旦声明，常量的值就不能改变。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实际上保证的，并不是变量的值不得改动，而是变量指向的那个内存地址不得改动。对于简单类型的数据（数值、字符串、布尔值），值就保存在变量指向的那个内存地址，因此等同于常量。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但对于复合类型的数据（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主要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是对象和数组），变量指向的内存地址，保存的只是一个指针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仅表示这个变量不能被再将赋值，但并不表示变量是对象、数组时其内容不能改变。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286388"/>
            <a:ext cx="44862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286388"/>
            <a:ext cx="3429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133416" y="1500174"/>
            <a:ext cx="9429816" cy="106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新增了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命令，用来声明变量。它的用法类似于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var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，但是所声明的变量，只在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命令所在的代码块内有效。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所声明的变量一定要在</a:t>
            </a:r>
            <a:r>
              <a:rPr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声明后使用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，否则报错。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变量的解构赋值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-285816" y="1571612"/>
            <a:ext cx="9429816" cy="135732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数组的元素是按次序排列的，变量的取值由它的位置决定。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对象的属性没有次序，变量必须与属性同名，才能取到正确的值。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7181" y="2643182"/>
            <a:ext cx="32480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643182"/>
            <a:ext cx="3463049" cy="153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700" y="3929066"/>
            <a:ext cx="467526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函数扩展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00372"/>
            <a:ext cx="474103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000371"/>
            <a:ext cx="3429024" cy="334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0" y="1500175"/>
            <a:ext cx="8858280" cy="1357322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允许为函数的参数设置默认值，即直接写在参数定义的后面。</a:t>
            </a: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引入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rest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参数（形式为“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...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变量名”），用于获取函数的多余参数，这样就不需要使用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arguments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对象了。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rest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参数搭配的变量是一个数组，该变量将多余的参数放入数组中。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Arrows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（箭头函数）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3929090" cy="223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8033" y="2714620"/>
            <a:ext cx="3481619" cy="365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0" y="1500175"/>
            <a:ext cx="8858280" cy="135732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箭头函数的一个用处是简化回调函数</a:t>
            </a: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箭头函数里面根本没有自己的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，而是引用外层的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利用构造函数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继承的方式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的定义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759650"/>
            <a:ext cx="5072066" cy="295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14422"/>
            <a:ext cx="4357686" cy="239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4714908" cy="1714512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方法是类的默认方法，通过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new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命令生成对象实例时，自动调用该方法。一个类必须有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方法，如果没有显式定义，一个空的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方法会被默认添加。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Words>905</Words>
  <Application>Microsoft Office PowerPoint</Application>
  <PresentationFormat>全屏显示(4:3)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摘要</vt:lpstr>
      <vt:lpstr>ECMAScript6简介</vt:lpstr>
      <vt:lpstr>模板字符串</vt:lpstr>
      <vt:lpstr>Let 和 Const操作符</vt:lpstr>
      <vt:lpstr>变量的解构赋值</vt:lpstr>
      <vt:lpstr>函数扩展</vt:lpstr>
      <vt:lpstr>Arrows（箭头函数）</vt:lpstr>
      <vt:lpstr>Class的定义</vt:lpstr>
      <vt:lpstr>Class的继承</vt:lpstr>
      <vt:lpstr>异步 Promise</vt:lpstr>
      <vt:lpstr>异步 Promise</vt:lpstr>
      <vt:lpstr>ES7的async和await</vt:lpstr>
      <vt:lpstr>Modules 模块</vt:lpstr>
      <vt:lpstr>React环境搭建</vt:lpstr>
      <vt:lpstr>注意事项 </vt:lpstr>
      <vt:lpstr>谢谢！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an</cp:lastModifiedBy>
  <cp:revision>394</cp:revision>
  <dcterms:created xsi:type="dcterms:W3CDTF">2010-11-12T14:24:34Z</dcterms:created>
  <dcterms:modified xsi:type="dcterms:W3CDTF">2017-03-22T13:03:51Z</dcterms:modified>
</cp:coreProperties>
</file>