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7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7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8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81" name="PlaceHolder 5"/>
          <p:cNvSpPr>
            <a:spLocks noGrp="1"/>
          </p:cNvSpPr>
          <p:nvPr>
            <p:ph type="sldNum"/>
          </p:nvPr>
        </p:nvSpPr>
        <p:spPr>
          <a:xfrm>
            <a:off x="4278960" y="10157400"/>
            <a:ext cx="3280680" cy="534240"/>
          </a:xfrm>
          <a:prstGeom prst="rect">
            <a:avLst/>
          </a:prstGeom>
        </p:spPr>
        <p:txBody>
          <a:bodyPr lIns="0" rIns="0" tIns="0" bIns="0" anchor="b"/>
          <a:p>
            <a:pPr algn="r"/>
            <a:fld id="{69F3D497-E31E-4C84-A2B6-A5F355EEC557}"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4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61498A0-ADF3-42ED-8215-DECF13BC114F}" type="slidenum">
              <a:rPr b="0" lang="en-US" sz="1200" spc="-1" strike="noStrike">
                <a:solidFill>
                  <a:srgbClr val="000000"/>
                </a:solidFill>
                <a:uFill>
                  <a:solidFill>
                    <a:srgbClr val="ffffff"/>
                  </a:solidFill>
                </a:uFill>
                <a:latin typeface="+mn-lt"/>
                <a:ea typeface="+mn-ea"/>
              </a:rPr>
              <a:t>&lt;编号&gt;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3602880" y="1604520"/>
            <a:ext cx="4984920" cy="3977280"/>
          </a:xfrm>
          <a:prstGeom prst="rect">
            <a:avLst/>
          </a:prstGeom>
          <a:ln>
            <a:noFill/>
          </a:ln>
        </p:spPr>
      </p:pic>
      <p:pic>
        <p:nvPicPr>
          <p:cNvPr id="76"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片 1" descr=""/>
          <p:cNvPicPr/>
          <p:nvPr/>
        </p:nvPicPr>
        <p:blipFill>
          <a:blip r:embed="rId2"/>
          <a:srcRect l="404" t="2199" r="-404" b="22808"/>
          <a:stretch/>
        </p:blipFill>
        <p:spPr>
          <a:xfrm>
            <a:off x="0" y="0"/>
            <a:ext cx="12191400" cy="685728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单击鼠标编辑标题文字格式</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单击鼠标编辑大纲文字格式</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第二个大纲级</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第三大纲级别</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第四大纲级别</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图片 1" descr=""/>
          <p:cNvPicPr/>
          <p:nvPr/>
        </p:nvPicPr>
        <p:blipFill>
          <a:blip r:embed="rId2"/>
          <a:srcRect l="404" t="2199" r="-404" b="22808"/>
          <a:stretch/>
        </p:blipFill>
        <p:spPr>
          <a:xfrm>
            <a:off x="0" y="0"/>
            <a:ext cx="12191400" cy="6857280"/>
          </a:xfrm>
          <a:prstGeom prst="rect">
            <a:avLst/>
          </a:prstGeom>
          <a:ln>
            <a:noFill/>
          </a:ln>
        </p:spPr>
      </p:pic>
      <p:sp>
        <p:nvSpPr>
          <p:cNvPr id="38" name="CustomShape 1"/>
          <p:cNvSpPr/>
          <p:nvPr/>
        </p:nvSpPr>
        <p:spPr>
          <a:xfrm rot="16200000">
            <a:off x="463680" y="71640"/>
            <a:ext cx="175680" cy="1104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rot="16200000">
            <a:off x="463680" y="-104400"/>
            <a:ext cx="175680" cy="1104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0" name="CustomShape 3"/>
          <p:cNvSpPr/>
          <p:nvPr/>
        </p:nvSpPr>
        <p:spPr>
          <a:xfrm rot="16200000">
            <a:off x="463680" y="-280800"/>
            <a:ext cx="175680" cy="1104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1" name="PlaceHolder 4"/>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单击鼠标编辑标题文字格式</a:t>
            </a:r>
            <a:endParaRPr b="0" lang="en-US" sz="4400" spc="-1" strike="noStrike">
              <a:solidFill>
                <a:srgbClr val="000000"/>
              </a:solidFill>
              <a:uFill>
                <a:solidFill>
                  <a:srgbClr val="ffffff"/>
                </a:solidFill>
              </a:uFill>
              <a:latin typeface="Arial"/>
            </a:endParaRPr>
          </a:p>
        </p:txBody>
      </p:sp>
      <p:sp>
        <p:nvSpPr>
          <p:cNvPr id="42"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单击鼠标编辑大纲文字格式</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第二个大纲级</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第三大纲级别</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第四大纲级别</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第五大纲级别</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第六大纲级别</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第七大纲级别</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rot="16200000">
            <a:off x="5855040" y="-262224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rot="16200000">
            <a:off x="5855040" y="-310428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rot="16200000">
            <a:off x="5855040" y="-358668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2652840" y="2266920"/>
            <a:ext cx="688464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gn="ctr">
              <a:lnSpc>
                <a:spcPct val="100000"/>
              </a:lnSpc>
            </a:pPr>
            <a:r>
              <a:rPr b="1" lang="en-US" sz="8800" spc="-1" strike="noStrike">
                <a:solidFill>
                  <a:srgbClr val="ffffff"/>
                </a:solidFill>
                <a:uFill>
                  <a:solidFill>
                    <a:srgbClr val="ffffff"/>
                  </a:solidFill>
                </a:uFill>
                <a:latin typeface="微软雅黑"/>
                <a:ea typeface="微软雅黑"/>
              </a:rPr>
              <a:t>毕设中期答辩</a:t>
            </a:r>
            <a:endParaRPr b="0" lang="en-US" sz="1800" spc="-1" strike="noStrike">
              <a:solidFill>
                <a:srgbClr val="000000"/>
              </a:solidFill>
              <a:uFill>
                <a:solidFill>
                  <a:srgbClr val="ffffff"/>
                </a:solidFill>
              </a:uFill>
              <a:latin typeface="Arial"/>
            </a:endParaRPr>
          </a:p>
        </p:txBody>
      </p:sp>
      <p:sp>
        <p:nvSpPr>
          <p:cNvPr id="86" name="CustomShape 5"/>
          <p:cNvSpPr/>
          <p:nvPr/>
        </p:nvSpPr>
        <p:spPr>
          <a:xfrm>
            <a:off x="3719520" y="3871440"/>
            <a:ext cx="4751640" cy="4557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404040"/>
                </a:solidFill>
                <a:uFill>
                  <a:solidFill>
                    <a:srgbClr val="ffffff"/>
                  </a:solidFill>
                </a:uFill>
                <a:latin typeface="Microsoft YaHei"/>
                <a:ea typeface="Microsoft YaHei"/>
              </a:rPr>
              <a:t>《汽车之家虚假评论信息的甄别》</a:t>
            </a:r>
            <a:endParaRPr b="0" lang="en-US" sz="1800" spc="-1" strike="noStrike">
              <a:solidFill>
                <a:srgbClr val="000000"/>
              </a:solidFill>
              <a:uFill>
                <a:solidFill>
                  <a:srgbClr val="ffffff"/>
                </a:solidFill>
              </a:uFill>
              <a:latin typeface="Arial"/>
            </a:endParaRPr>
          </a:p>
        </p:txBody>
      </p:sp>
      <p:sp>
        <p:nvSpPr>
          <p:cNvPr id="87" name="CustomShape 6"/>
          <p:cNvSpPr/>
          <p:nvPr/>
        </p:nvSpPr>
        <p:spPr>
          <a:xfrm>
            <a:off x="3471840" y="4505400"/>
            <a:ext cx="5247720" cy="856800"/>
          </a:xfrm>
          <a:prstGeom prst="rect">
            <a:avLst/>
          </a:prstGeom>
          <a:noFill/>
          <a:ln>
            <a:noFill/>
          </a:ln>
        </p:spPr>
        <p:style>
          <a:lnRef idx="0"/>
          <a:fillRef idx="0"/>
          <a:effectRef idx="0"/>
          <a:fontRef idx="minor"/>
        </p:style>
        <p:txBody>
          <a:bodyPr lIns="90000" rIns="90000" tIns="45000" bIns="45000"/>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学校名称：哈尔滨工业大学</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指导老师：刘旭东</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报告人：魏鸿焱</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sp>
        <p:nvSpPr>
          <p:cNvPr id="240" name="TextShape 2"/>
          <p:cNvSpPr txBox="1"/>
          <p:nvPr/>
        </p:nvSpPr>
        <p:spPr>
          <a:xfrm>
            <a:off x="2304000" y="1008000"/>
            <a:ext cx="7704000" cy="50508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实体类</a:t>
            </a:r>
            <a:r>
              <a:rPr b="0" lang="en-US" sz="2200" spc="-1" strike="noStrike">
                <a:solidFill>
                  <a:srgbClr val="000000"/>
                </a:solidFill>
                <a:uFill>
                  <a:solidFill>
                    <a:srgbClr val="ffffff"/>
                  </a:solidFill>
                </a:uFill>
                <a:latin typeface="Arial"/>
              </a:rPr>
              <a:t>BBSContent</a:t>
            </a:r>
            <a:r>
              <a:rPr b="0" lang="en-US" sz="2200" spc="-1" strike="noStrike">
                <a:solidFill>
                  <a:srgbClr val="000000"/>
                </a:solidFill>
                <a:uFill>
                  <a:solidFill>
                    <a:srgbClr val="ffffff"/>
                  </a:solidFill>
                </a:uFill>
                <a:latin typeface="Arial"/>
              </a:rPr>
              <a:t>的内容：</a:t>
            </a:r>
            <a:endParaRPr b="0" lang="en-US" sz="1800" spc="-1" strike="noStrike">
              <a:solidFill>
                <a:srgbClr val="000000"/>
              </a:solidFill>
              <a:uFill>
                <a:solidFill>
                  <a:srgbClr val="ffffff"/>
                </a:solidFill>
              </a:uFill>
              <a:latin typeface="Arial"/>
            </a:endParaRPr>
          </a:p>
        </p:txBody>
      </p:sp>
      <p:pic>
        <p:nvPicPr>
          <p:cNvPr id="241" name="" descr=""/>
          <p:cNvPicPr/>
          <p:nvPr/>
        </p:nvPicPr>
        <p:blipFill>
          <a:blip r:embed="rId1"/>
          <a:stretch/>
        </p:blipFill>
        <p:spPr>
          <a:xfrm>
            <a:off x="2243520" y="1728000"/>
            <a:ext cx="7764480" cy="41760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sp>
        <p:nvSpPr>
          <p:cNvPr id="243" name="TextShape 2"/>
          <p:cNvSpPr txBox="1"/>
          <p:nvPr/>
        </p:nvSpPr>
        <p:spPr>
          <a:xfrm>
            <a:off x="1152000" y="720000"/>
            <a:ext cx="10512000" cy="164700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得到</a:t>
            </a:r>
            <a:r>
              <a:rPr b="0" lang="en-US" sz="2200" spc="-1" strike="noStrike">
                <a:solidFill>
                  <a:srgbClr val="000000"/>
                </a:solidFill>
                <a:uFill>
                  <a:solidFill>
                    <a:srgbClr val="ffffff"/>
                  </a:solidFill>
                </a:uFill>
                <a:latin typeface="Arial"/>
              </a:rPr>
              <a:t>user</a:t>
            </a:r>
            <a:r>
              <a:rPr b="0" lang="en-US" sz="2200" spc="-1" strike="noStrike">
                <a:solidFill>
                  <a:srgbClr val="000000"/>
                </a:solidFill>
                <a:uFill>
                  <a:solidFill>
                    <a:srgbClr val="ffffff"/>
                  </a:solidFill>
                </a:uFill>
                <a:latin typeface="Arial"/>
              </a:rPr>
              <a:t>信息的思路：得到所有</a:t>
            </a:r>
            <a:r>
              <a:rPr b="0" lang="en-US" sz="2200" spc="-1" strike="noStrike">
                <a:solidFill>
                  <a:srgbClr val="000000"/>
                </a:solidFill>
                <a:uFill>
                  <a:solidFill>
                    <a:srgbClr val="ffffff"/>
                  </a:solidFill>
                </a:uFill>
                <a:latin typeface="Arial"/>
              </a:rPr>
              <a:t>uid</a:t>
            </a:r>
            <a:r>
              <a:rPr b="0" lang="en-US" sz="2200" spc="-1" strike="noStrike">
                <a:solidFill>
                  <a:srgbClr val="000000"/>
                </a:solidFill>
                <a:uFill>
                  <a:solidFill>
                    <a:srgbClr val="ffffff"/>
                  </a:solidFill>
                </a:uFill>
                <a:latin typeface="Arial"/>
              </a:rPr>
              <a:t>插入数据，方便连续处理</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SELECT distinct(refactor_crawler.bbs_content.uid) </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FROM refactor_crawler.bbs_content order by uid </a:t>
            </a:r>
            <a:r>
              <a:rPr b="0" lang="en-US" sz="2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	</a:t>
            </a:r>
            <a:r>
              <a:rPr b="0" lang="en-US" sz="2200" spc="-1" strike="noStrike">
                <a:solidFill>
                  <a:srgbClr val="000000"/>
                </a:solidFill>
                <a:uFill>
                  <a:solidFill>
                    <a:srgbClr val="ffffff"/>
                  </a:solidFill>
                </a:uFill>
                <a:latin typeface="Arial"/>
              </a:rPr>
              <a:t>1573200</a:t>
            </a:r>
            <a:r>
              <a:rPr b="0" lang="en-US" sz="2200" spc="-1" strike="noStrike">
                <a:solidFill>
                  <a:srgbClr val="000000"/>
                </a:solidFill>
                <a:uFill>
                  <a:solidFill>
                    <a:srgbClr val="ffffff"/>
                  </a:solidFill>
                </a:uFill>
                <a:latin typeface="Arial"/>
              </a:rPr>
              <a:t>个</a:t>
            </a:r>
            <a:r>
              <a:rPr b="0" lang="en-US" sz="2200" spc="-1" strike="noStrike">
                <a:solidFill>
                  <a:srgbClr val="000000"/>
                </a:solidFill>
                <a:uFill>
                  <a:solidFill>
                    <a:srgbClr val="ffffff"/>
                  </a:solidFill>
                </a:uFill>
                <a:latin typeface="Arial"/>
              </a:rPr>
              <a:t>uid</a:t>
            </a:r>
            <a:endParaRPr b="0" lang="en-US" sz="1800" spc="-1" strike="noStrike">
              <a:solidFill>
                <a:srgbClr val="000000"/>
              </a:solidFill>
              <a:uFill>
                <a:solidFill>
                  <a:srgbClr val="ffffff"/>
                </a:solidFill>
              </a:uFill>
              <a:latin typeface="Arial"/>
            </a:endParaRPr>
          </a:p>
        </p:txBody>
      </p:sp>
      <p:pic>
        <p:nvPicPr>
          <p:cNvPr id="244" name="" descr=""/>
          <p:cNvPicPr/>
          <p:nvPr/>
        </p:nvPicPr>
        <p:blipFill>
          <a:blip r:embed="rId1"/>
          <a:stretch/>
        </p:blipFill>
        <p:spPr>
          <a:xfrm>
            <a:off x="1055880" y="2376000"/>
            <a:ext cx="10536120" cy="4248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爬虫模块代码结构</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rot="16200000">
            <a:off x="5855040" y="-81180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47" name="CustomShape 2"/>
          <p:cNvSpPr/>
          <p:nvPr/>
        </p:nvSpPr>
        <p:spPr>
          <a:xfrm rot="16200000">
            <a:off x="5855040" y="-129384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48" name="CustomShape 3"/>
          <p:cNvSpPr/>
          <p:nvPr/>
        </p:nvSpPr>
        <p:spPr>
          <a:xfrm rot="16200000">
            <a:off x="5855040" y="-177624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49" name="CustomShape 4"/>
          <p:cNvSpPr/>
          <p:nvPr/>
        </p:nvSpPr>
        <p:spPr>
          <a:xfrm>
            <a:off x="972720" y="4077360"/>
            <a:ext cx="694692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微软雅黑"/>
                <a:ea typeface="微软雅黑"/>
              </a:rPr>
              <a:t>3 </a:t>
            </a:r>
            <a:r>
              <a:rPr b="1" lang="en-US" sz="8800" spc="-1" strike="noStrike">
                <a:solidFill>
                  <a:srgbClr val="ffffff"/>
                </a:solidFill>
                <a:uFill>
                  <a:solidFill>
                    <a:srgbClr val="ffffff"/>
                  </a:solidFill>
                </a:uFill>
                <a:latin typeface="微软雅黑"/>
                <a:ea typeface="微软雅黑"/>
              </a:rPr>
              <a:t>遇到的问题</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227960" y="182160"/>
            <a:ext cx="2083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3 </a:t>
            </a:r>
            <a:r>
              <a:rPr b="1" lang="en-US" sz="24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251" name="CustomShape 2"/>
          <p:cNvSpPr/>
          <p:nvPr/>
        </p:nvSpPr>
        <p:spPr>
          <a:xfrm>
            <a:off x="1440720" y="1582200"/>
            <a:ext cx="9891360" cy="41133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ea typeface="DejaVu Sans"/>
              </a:rPr>
              <a:t>互联网上的虚假事实陈述严重影响人们有效地获取信息。本题目的主要研究内容是甄别出汽车之家网站中的虚假口碑信息。从评论对象的一些历史口碑中使用机器学习方法建立一个分类模型，待训练结果达到满意程度后，以此作为标准来对全部口碑进行分类，最终得到两类口碑集合，即真实的口碑集与虚假的口碑集。</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选择汽车之家网站作为计算评论可信度的平台是因为该网站上的口碑评论内容格式整齐，便于处理，可以将</a:t>
            </a:r>
            <a:r>
              <a:rPr b="0" lang="en-US" sz="2400" spc="-1" strike="noStrike">
                <a:solidFill>
                  <a:srgbClr val="000000"/>
                </a:solidFill>
                <a:uFill>
                  <a:solidFill>
                    <a:srgbClr val="ffffff"/>
                  </a:solidFill>
                </a:uFill>
                <a:latin typeface="Century Gothic"/>
                <a:ea typeface="DejaVu Sans"/>
              </a:rPr>
              <a:t>web</a:t>
            </a:r>
            <a:r>
              <a:rPr b="0" lang="en-US" sz="2400" spc="-1" strike="noStrike">
                <a:solidFill>
                  <a:srgbClr val="000000"/>
                </a:solidFill>
                <a:uFill>
                  <a:solidFill>
                    <a:srgbClr val="ffffff"/>
                  </a:solidFill>
                </a:uFill>
                <a:latin typeface="Century Gothic"/>
                <a:ea typeface="DejaVu Sans"/>
              </a:rPr>
              <a:t>信息提取到关系型数据库中规范其形式，便于针对性地对特定商品或特定用户的研究。而且该网站在汽车社区类网站中在信息规模与用户数量上具有代表性，信息更新速度快，汽车类型与入驻商家也非常丰富。在该平台上进行的研究有一定的实用价值。</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rot="16200000">
            <a:off x="5855040" y="-81180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53" name="CustomShape 2"/>
          <p:cNvSpPr/>
          <p:nvPr/>
        </p:nvSpPr>
        <p:spPr>
          <a:xfrm rot="16200000">
            <a:off x="5855040" y="-129384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4" name="CustomShape 3"/>
          <p:cNvSpPr/>
          <p:nvPr/>
        </p:nvSpPr>
        <p:spPr>
          <a:xfrm rot="16200000">
            <a:off x="5855040" y="-177624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55" name="CustomShape 4"/>
          <p:cNvSpPr/>
          <p:nvPr/>
        </p:nvSpPr>
        <p:spPr>
          <a:xfrm>
            <a:off x="1007640" y="4091400"/>
            <a:ext cx="806400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Microsoft YaHei"/>
                <a:ea typeface="Microsoft YaHei"/>
              </a:rPr>
              <a:t>4 </a:t>
            </a:r>
            <a:r>
              <a:rPr b="1" lang="en-US" sz="88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rot="5400000">
            <a:off x="1428840" y="3614400"/>
            <a:ext cx="2193840" cy="2193840"/>
          </a:xfrm>
          <a:prstGeom prst="circularArrow">
            <a:avLst>
              <a:gd name="adj1" fmla="val 3291"/>
              <a:gd name="adj2" fmla="val 898095"/>
              <a:gd name="adj3" fmla="val 20372752"/>
              <a:gd name="adj4" fmla="val 15855069"/>
              <a:gd name="adj5" fmla="val 572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57" name="CustomShape 2"/>
          <p:cNvSpPr/>
          <p:nvPr/>
        </p:nvSpPr>
        <p:spPr>
          <a:xfrm flipH="1" rot="16200000">
            <a:off x="7106040" y="3411720"/>
            <a:ext cx="2906640" cy="2906640"/>
          </a:xfrm>
          <a:prstGeom prst="circularArrow">
            <a:avLst>
              <a:gd name="adj1" fmla="val 2759"/>
              <a:gd name="adj2" fmla="val 898095"/>
              <a:gd name="adj3" fmla="val 20334573"/>
              <a:gd name="adj4" fmla="val 15855069"/>
              <a:gd name="adj5" fmla="val 572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8" name="CustomShape 3"/>
          <p:cNvSpPr/>
          <p:nvPr/>
        </p:nvSpPr>
        <p:spPr>
          <a:xfrm rot="18900000">
            <a:off x="6761520" y="388800"/>
            <a:ext cx="2193840" cy="2193840"/>
          </a:xfrm>
          <a:prstGeom prst="circularArrow">
            <a:avLst>
              <a:gd name="adj1" fmla="val 3291"/>
              <a:gd name="adj2" fmla="val 898095"/>
              <a:gd name="adj3" fmla="val 20372752"/>
              <a:gd name="adj4" fmla="val 15855069"/>
              <a:gd name="adj5" fmla="val 5720"/>
            </a:avLst>
          </a:prstGeom>
          <a:ln>
            <a:noFill/>
          </a:ln>
        </p:spPr>
        <p:style>
          <a:lnRef idx="2">
            <a:schemeClr val="accent1">
              <a:shade val="50000"/>
            </a:schemeClr>
          </a:lnRef>
          <a:fillRef idx="1">
            <a:schemeClr val="accent1"/>
          </a:fillRef>
          <a:effectRef idx="0">
            <a:schemeClr val="accent1"/>
          </a:effectRef>
          <a:fontRef idx="minor"/>
        </p:style>
      </p:sp>
      <p:sp>
        <p:nvSpPr>
          <p:cNvPr id="259" name="CustomShape 4"/>
          <p:cNvSpPr/>
          <p:nvPr/>
        </p:nvSpPr>
        <p:spPr>
          <a:xfrm flipH="1" rot="2700000">
            <a:off x="2964960" y="1604880"/>
            <a:ext cx="2193840" cy="2193840"/>
          </a:xfrm>
          <a:prstGeom prst="circularArrow">
            <a:avLst>
              <a:gd name="adj1" fmla="val 3291"/>
              <a:gd name="adj2" fmla="val 898095"/>
              <a:gd name="adj3" fmla="val 20372752"/>
              <a:gd name="adj4" fmla="val 15855069"/>
              <a:gd name="adj5" fmla="val 572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0" name="CustomShape 5"/>
          <p:cNvSpPr/>
          <p:nvPr/>
        </p:nvSpPr>
        <p:spPr>
          <a:xfrm>
            <a:off x="1227960" y="182160"/>
            <a:ext cx="2371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4 </a:t>
            </a:r>
            <a:r>
              <a:rPr b="1" lang="en-US" sz="24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
        <p:nvSpPr>
          <p:cNvPr id="261" name="CustomShape 6"/>
          <p:cNvSpPr/>
          <p:nvPr/>
        </p:nvSpPr>
        <p:spPr>
          <a:xfrm>
            <a:off x="5093280" y="1871280"/>
            <a:ext cx="2638080" cy="2638080"/>
          </a:xfrm>
          <a:prstGeom prst="donut">
            <a:avLst>
              <a:gd name="adj" fmla="val 326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262" name="CustomShape 7"/>
          <p:cNvSpPr/>
          <p:nvPr/>
        </p:nvSpPr>
        <p:spPr>
          <a:xfrm>
            <a:off x="5236920" y="2014920"/>
            <a:ext cx="2350440" cy="235044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4400" spc="-1" strike="noStrike">
                <a:solidFill>
                  <a:srgbClr val="ffffff"/>
                </a:solidFill>
                <a:uFill>
                  <a:solidFill>
                    <a:srgbClr val="ffffff"/>
                  </a:solidFill>
                </a:uFill>
                <a:latin typeface="Microsoft YaHei"/>
                <a:ea typeface="Microsoft YaHei"/>
              </a:rPr>
              <a:t>数据存储模块</a:t>
            </a:r>
            <a:endParaRPr b="0" lang="en-US" sz="1800" spc="-1" strike="noStrike">
              <a:solidFill>
                <a:srgbClr val="000000"/>
              </a:solidFill>
              <a:uFill>
                <a:solidFill>
                  <a:srgbClr val="ffffff"/>
                </a:solidFill>
              </a:uFill>
              <a:latin typeface="Arial"/>
            </a:endParaRPr>
          </a:p>
        </p:txBody>
      </p:sp>
      <p:sp>
        <p:nvSpPr>
          <p:cNvPr id="263" name="CustomShape 8"/>
          <p:cNvSpPr/>
          <p:nvPr/>
        </p:nvSpPr>
        <p:spPr>
          <a:xfrm>
            <a:off x="2971440" y="1899000"/>
            <a:ext cx="2054520" cy="2054520"/>
          </a:xfrm>
          <a:prstGeom prst="donut">
            <a:avLst>
              <a:gd name="adj" fmla="val 32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4" name="CustomShape 9"/>
          <p:cNvSpPr/>
          <p:nvPr/>
        </p:nvSpPr>
        <p:spPr>
          <a:xfrm>
            <a:off x="3083400" y="2010960"/>
            <a:ext cx="1830600" cy="18306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800" spc="-1" strike="noStrike">
                <a:solidFill>
                  <a:srgbClr val="ffffff"/>
                </a:solidFill>
                <a:uFill>
                  <a:solidFill>
                    <a:srgbClr val="ffffff"/>
                  </a:solidFill>
                </a:uFill>
                <a:latin typeface="Microsoft YaHei"/>
                <a:ea typeface="Microsoft YaHei"/>
              </a:rPr>
              <a:t>爬虫模块</a:t>
            </a:r>
            <a:endParaRPr b="0" lang="en-US" sz="1800" spc="-1" strike="noStrike">
              <a:solidFill>
                <a:srgbClr val="000000"/>
              </a:solidFill>
              <a:uFill>
                <a:solidFill>
                  <a:srgbClr val="ffffff"/>
                </a:solidFill>
              </a:uFill>
              <a:latin typeface="Arial"/>
            </a:endParaRPr>
          </a:p>
        </p:txBody>
      </p:sp>
      <p:sp>
        <p:nvSpPr>
          <p:cNvPr id="265" name="CustomShape 10"/>
          <p:cNvSpPr/>
          <p:nvPr/>
        </p:nvSpPr>
        <p:spPr>
          <a:xfrm>
            <a:off x="1695960" y="3879000"/>
            <a:ext cx="1627920" cy="1627920"/>
          </a:xfrm>
          <a:prstGeom prst="donut">
            <a:avLst>
              <a:gd name="adj" fmla="val 3267"/>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66" name="CustomShape 11"/>
          <p:cNvSpPr/>
          <p:nvPr/>
        </p:nvSpPr>
        <p:spPr>
          <a:xfrm>
            <a:off x="1784520" y="3967920"/>
            <a:ext cx="1450440" cy="1450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Microsoft YaHei"/>
                <a:ea typeface="Microsoft YaHei"/>
              </a:rPr>
              <a:t>Web</a:t>
            </a:r>
            <a:r>
              <a:rPr b="1" lang="en-US" sz="2000" spc="-1" strike="noStrike">
                <a:solidFill>
                  <a:srgbClr val="ffffff"/>
                </a:solidFill>
                <a:uFill>
                  <a:solidFill>
                    <a:srgbClr val="ffffff"/>
                  </a:solidFill>
                </a:uFill>
                <a:latin typeface="Microsoft YaHei"/>
                <a:ea typeface="Microsoft YaHei"/>
              </a:rPr>
              <a:t>数据</a:t>
            </a:r>
            <a:endParaRPr b="0" lang="en-US" sz="1800" spc="-1" strike="noStrike">
              <a:solidFill>
                <a:srgbClr val="000000"/>
              </a:solidFill>
              <a:uFill>
                <a:solidFill>
                  <a:srgbClr val="ffffff"/>
                </a:solidFill>
              </a:uFill>
              <a:latin typeface="Arial"/>
            </a:endParaRPr>
          </a:p>
        </p:txBody>
      </p:sp>
      <p:sp>
        <p:nvSpPr>
          <p:cNvPr id="267" name="CustomShape 12"/>
          <p:cNvSpPr/>
          <p:nvPr/>
        </p:nvSpPr>
        <p:spPr>
          <a:xfrm>
            <a:off x="7419240" y="3369600"/>
            <a:ext cx="2683800" cy="2683800"/>
          </a:xfrm>
          <a:prstGeom prst="donut">
            <a:avLst>
              <a:gd name="adj" fmla="val 3267"/>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68" name="CustomShape 13"/>
          <p:cNvSpPr/>
          <p:nvPr/>
        </p:nvSpPr>
        <p:spPr>
          <a:xfrm>
            <a:off x="7565400" y="3515760"/>
            <a:ext cx="2391480" cy="23914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3200" spc="-1" strike="noStrike">
                <a:solidFill>
                  <a:srgbClr val="ffffff"/>
                </a:solidFill>
                <a:uFill>
                  <a:solidFill>
                    <a:srgbClr val="ffffff"/>
                  </a:solidFill>
                </a:uFill>
                <a:latin typeface="Microsoft YaHei"/>
                <a:ea typeface="Microsoft YaHei"/>
              </a:rPr>
              <a:t>虚假口碑甄别模块</a:t>
            </a:r>
            <a:endParaRPr b="0" lang="en-US" sz="1800" spc="-1" strike="noStrike">
              <a:solidFill>
                <a:srgbClr val="000000"/>
              </a:solidFill>
              <a:uFill>
                <a:solidFill>
                  <a:srgbClr val="ffffff"/>
                </a:solidFill>
              </a:uFill>
              <a:latin typeface="Arial"/>
            </a:endParaRPr>
          </a:p>
        </p:txBody>
      </p:sp>
      <p:sp>
        <p:nvSpPr>
          <p:cNvPr id="269" name="CustomShape 14"/>
          <p:cNvSpPr/>
          <p:nvPr/>
        </p:nvSpPr>
        <p:spPr>
          <a:xfrm>
            <a:off x="7044840" y="645480"/>
            <a:ext cx="1627920" cy="1627920"/>
          </a:xfrm>
          <a:prstGeom prst="donut">
            <a:avLst>
              <a:gd name="adj" fmla="val 3267"/>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0" name="CustomShape 15"/>
          <p:cNvSpPr/>
          <p:nvPr/>
        </p:nvSpPr>
        <p:spPr>
          <a:xfrm>
            <a:off x="7133400" y="734400"/>
            <a:ext cx="1450440" cy="1450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Microsoft YaHei"/>
                <a:ea typeface="Microsoft YaHei"/>
              </a:rPr>
              <a:t>特征提取模块</a:t>
            </a:r>
            <a:endParaRPr b="0" lang="en-US" sz="1800" spc="-1" strike="noStrike">
              <a:solidFill>
                <a:srgbClr val="000000"/>
              </a:solidFill>
              <a:uFill>
                <a:solidFill>
                  <a:srgbClr val="ffffff"/>
                </a:solidFill>
              </a:uFill>
              <a:latin typeface="Arial"/>
            </a:endParaRPr>
          </a:p>
        </p:txBody>
      </p:sp>
      <p:sp>
        <p:nvSpPr>
          <p:cNvPr id="271" name="CustomShape 16"/>
          <p:cNvSpPr/>
          <p:nvPr/>
        </p:nvSpPr>
        <p:spPr>
          <a:xfrm>
            <a:off x="8744400" y="1200600"/>
            <a:ext cx="2184120" cy="74700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404040"/>
                </a:solidFill>
                <a:uFill>
                  <a:solidFill>
                    <a:srgbClr val="ffffff"/>
                  </a:solidFill>
                </a:uFill>
                <a:latin typeface="微软雅黑"/>
                <a:ea typeface="微软雅黑"/>
              </a:rPr>
              <a:t>将数据库中的口碑信息分词处理，得到语义信息并保存到数据库中。</a:t>
            </a:r>
            <a:endParaRPr b="0" lang="en-US" sz="1800" spc="-1" strike="noStrike">
              <a:solidFill>
                <a:srgbClr val="000000"/>
              </a:solidFill>
              <a:uFill>
                <a:solidFill>
                  <a:srgbClr val="ffffff"/>
                </a:solidFill>
              </a:uFill>
              <a:latin typeface="Arial"/>
            </a:endParaRPr>
          </a:p>
        </p:txBody>
      </p:sp>
      <p:sp>
        <p:nvSpPr>
          <p:cNvPr id="272" name="CustomShape 17"/>
          <p:cNvSpPr/>
          <p:nvPr/>
        </p:nvSpPr>
        <p:spPr>
          <a:xfrm>
            <a:off x="8753400" y="780120"/>
            <a:ext cx="1396800" cy="333360"/>
          </a:xfrm>
          <a:prstGeom prst="rect">
            <a:avLst/>
          </a:prstGeom>
          <a:noFill/>
          <a:ln>
            <a:noFill/>
          </a:ln>
        </p:spPr>
        <p:style>
          <a:lnRef idx="0"/>
          <a:fillRef idx="0"/>
          <a:effectRef idx="0"/>
          <a:fontRef idx="minor"/>
        </p:style>
        <p:txBody>
          <a:bodyPr wrap="none" lIns="90000" rIns="90000" tIns="45000" bIns="45000"/>
          <a:p>
            <a:pPr>
              <a:lnSpc>
                <a:spcPct val="130000"/>
              </a:lnSpc>
            </a:pPr>
            <a:r>
              <a:rPr b="1" lang="en-US" sz="1600" spc="-1" strike="noStrike">
                <a:solidFill>
                  <a:srgbClr val="0092e8"/>
                </a:solidFill>
                <a:uFill>
                  <a:solidFill>
                    <a:srgbClr val="ffffff"/>
                  </a:solidFill>
                </a:uFill>
                <a:latin typeface="Century Gothic"/>
                <a:ea typeface="微软雅黑"/>
              </a:rPr>
              <a:t>特征提取模块</a:t>
            </a:r>
            <a:endParaRPr b="0" lang="en-US" sz="1800" spc="-1" strike="noStrike">
              <a:solidFill>
                <a:srgbClr val="000000"/>
              </a:solidFill>
              <a:uFill>
                <a:solidFill>
                  <a:srgbClr val="ffffff"/>
                </a:solidFill>
              </a:uFill>
              <a:latin typeface="Arial"/>
            </a:endParaRPr>
          </a:p>
        </p:txBody>
      </p:sp>
      <p:sp>
        <p:nvSpPr>
          <p:cNvPr id="273" name="CustomShape 18"/>
          <p:cNvSpPr/>
          <p:nvPr/>
        </p:nvSpPr>
        <p:spPr>
          <a:xfrm>
            <a:off x="3499920" y="5076000"/>
            <a:ext cx="2184120" cy="27252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404040"/>
                </a:solidFill>
                <a:uFill>
                  <a:solidFill>
                    <a:srgbClr val="ffffff"/>
                  </a:solidFill>
                </a:uFill>
                <a:latin typeface="微软雅黑"/>
                <a:ea typeface="微软雅黑"/>
              </a:rPr>
              <a:t>网站上未经过分类的内容</a:t>
            </a:r>
            <a:endParaRPr b="0" lang="en-US" sz="1800" spc="-1" strike="noStrike">
              <a:solidFill>
                <a:srgbClr val="000000"/>
              </a:solidFill>
              <a:uFill>
                <a:solidFill>
                  <a:srgbClr val="ffffff"/>
                </a:solidFill>
              </a:uFill>
              <a:latin typeface="Arial"/>
            </a:endParaRPr>
          </a:p>
        </p:txBody>
      </p:sp>
      <p:sp>
        <p:nvSpPr>
          <p:cNvPr id="274" name="CustomShape 19"/>
          <p:cNvSpPr/>
          <p:nvPr/>
        </p:nvSpPr>
        <p:spPr>
          <a:xfrm>
            <a:off x="3858120" y="4658400"/>
            <a:ext cx="1067760" cy="333360"/>
          </a:xfrm>
          <a:prstGeom prst="rect">
            <a:avLst/>
          </a:prstGeom>
          <a:noFill/>
          <a:ln>
            <a:noFill/>
          </a:ln>
        </p:spPr>
        <p:style>
          <a:lnRef idx="0"/>
          <a:fillRef idx="0"/>
          <a:effectRef idx="0"/>
          <a:fontRef idx="minor"/>
        </p:style>
        <p:txBody>
          <a:bodyPr wrap="none" lIns="90000" rIns="90000" tIns="45000" bIns="45000"/>
          <a:p>
            <a:pPr>
              <a:lnSpc>
                <a:spcPct val="130000"/>
              </a:lnSpc>
            </a:pPr>
            <a:r>
              <a:rPr b="1" lang="en-US" sz="1600" spc="-1" strike="noStrike">
                <a:solidFill>
                  <a:srgbClr val="ff5100"/>
                </a:solidFill>
                <a:uFill>
                  <a:solidFill>
                    <a:srgbClr val="ffffff"/>
                  </a:solidFill>
                </a:uFill>
                <a:latin typeface="Century Gothic"/>
                <a:ea typeface="微软雅黑"/>
              </a:rPr>
              <a:t>Web</a:t>
            </a:r>
            <a:r>
              <a:rPr b="1" lang="en-US" sz="1600" spc="-1" strike="noStrike">
                <a:solidFill>
                  <a:srgbClr val="ff5100"/>
                </a:solidFill>
                <a:uFill>
                  <a:solidFill>
                    <a:srgbClr val="ffffff"/>
                  </a:solidFill>
                </a:uFill>
                <a:latin typeface="Century Gothic"/>
                <a:ea typeface="微软雅黑"/>
              </a:rPr>
              <a:t>数据</a:t>
            </a:r>
            <a:endParaRPr b="0" lang="en-US" sz="1800" spc="-1" strike="noStrike">
              <a:solidFill>
                <a:srgbClr val="000000"/>
              </a:solidFill>
              <a:uFill>
                <a:solidFill>
                  <a:srgbClr val="ffffff"/>
                </a:solidFill>
              </a:uFill>
              <a:latin typeface="Arial"/>
            </a:endParaRPr>
          </a:p>
        </p:txBody>
      </p:sp>
      <p:sp>
        <p:nvSpPr>
          <p:cNvPr id="275" name="CustomShape 20"/>
          <p:cNvSpPr/>
          <p:nvPr/>
        </p:nvSpPr>
        <p:spPr>
          <a:xfrm>
            <a:off x="1094400" y="1393920"/>
            <a:ext cx="1613880" cy="98424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404040"/>
                </a:solidFill>
                <a:uFill>
                  <a:solidFill>
                    <a:srgbClr val="ffffff"/>
                  </a:solidFill>
                </a:uFill>
                <a:latin typeface="微软雅黑"/>
                <a:ea typeface="微软雅黑"/>
              </a:rPr>
              <a:t>用来从网站上抓取有用的</a:t>
            </a:r>
            <a:r>
              <a:rPr b="0" lang="en-US" sz="1200" spc="-1" strike="noStrike">
                <a:solidFill>
                  <a:srgbClr val="404040"/>
                </a:solidFill>
                <a:uFill>
                  <a:solidFill>
                    <a:srgbClr val="ffffff"/>
                  </a:solidFill>
                </a:uFill>
                <a:latin typeface="微软雅黑"/>
                <a:ea typeface="微软雅黑"/>
              </a:rPr>
              <a:t>web</a:t>
            </a:r>
            <a:r>
              <a:rPr b="0" lang="en-US" sz="1200" spc="-1" strike="noStrike">
                <a:solidFill>
                  <a:srgbClr val="404040"/>
                </a:solidFill>
                <a:uFill>
                  <a:solidFill>
                    <a:srgbClr val="ffffff"/>
                  </a:solidFill>
                </a:uFill>
                <a:latin typeface="微软雅黑"/>
                <a:ea typeface="微软雅黑"/>
              </a:rPr>
              <a:t>内容，并且将内容保存到数据库中</a:t>
            </a:r>
            <a:endParaRPr b="0" lang="en-US" sz="1800" spc="-1" strike="noStrike">
              <a:solidFill>
                <a:srgbClr val="000000"/>
              </a:solidFill>
              <a:uFill>
                <a:solidFill>
                  <a:srgbClr val="ffffff"/>
                </a:solidFill>
              </a:uFill>
              <a:latin typeface="Arial"/>
            </a:endParaRPr>
          </a:p>
        </p:txBody>
      </p:sp>
      <p:sp>
        <p:nvSpPr>
          <p:cNvPr id="276" name="CustomShape 21"/>
          <p:cNvSpPr/>
          <p:nvPr/>
        </p:nvSpPr>
        <p:spPr>
          <a:xfrm>
            <a:off x="1100880" y="973440"/>
            <a:ext cx="991440" cy="333360"/>
          </a:xfrm>
          <a:prstGeom prst="rect">
            <a:avLst/>
          </a:prstGeom>
          <a:noFill/>
          <a:ln>
            <a:noFill/>
          </a:ln>
        </p:spPr>
        <p:style>
          <a:lnRef idx="0"/>
          <a:fillRef idx="0"/>
          <a:effectRef idx="0"/>
          <a:fontRef idx="minor"/>
        </p:style>
        <p:txBody>
          <a:bodyPr wrap="none" lIns="90000" rIns="90000" tIns="45000" bIns="45000"/>
          <a:p>
            <a:pPr>
              <a:lnSpc>
                <a:spcPct val="130000"/>
              </a:lnSpc>
            </a:pPr>
            <a:r>
              <a:rPr b="1" lang="en-US" sz="1600" spc="-1" strike="noStrike">
                <a:solidFill>
                  <a:srgbClr val="006dae"/>
                </a:solidFill>
                <a:uFill>
                  <a:solidFill>
                    <a:srgbClr val="ffffff"/>
                  </a:solidFill>
                </a:uFill>
                <a:latin typeface="Century Gothic"/>
                <a:ea typeface="微软雅黑"/>
              </a:rPr>
              <a:t>爬虫模块</a:t>
            </a:r>
            <a:endParaRPr b="0" lang="en-US" sz="1800" spc="-1" strike="noStrike">
              <a:solidFill>
                <a:srgbClr val="000000"/>
              </a:solidFill>
              <a:uFill>
                <a:solidFill>
                  <a:srgbClr val="ffffff"/>
                </a:solidFill>
              </a:uFill>
              <a:latin typeface="Arial"/>
            </a:endParaRPr>
          </a:p>
        </p:txBody>
      </p:sp>
      <p:sp>
        <p:nvSpPr>
          <p:cNvPr id="277" name="CustomShape 22"/>
          <p:cNvSpPr/>
          <p:nvPr/>
        </p:nvSpPr>
        <p:spPr>
          <a:xfrm>
            <a:off x="10028520" y="3765600"/>
            <a:ext cx="1825560" cy="98352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404040"/>
                </a:solidFill>
                <a:uFill>
                  <a:solidFill>
                    <a:srgbClr val="ffffff"/>
                  </a:solidFill>
                </a:uFill>
                <a:latin typeface="微软雅黑"/>
                <a:ea typeface="微软雅黑"/>
              </a:rPr>
              <a:t>使用数据库中对应的语义信息作为输入参数，对口碑进行可信性分类。</a:t>
            </a:r>
            <a:endParaRPr b="0" lang="en-US" sz="1800" spc="-1" strike="noStrike">
              <a:solidFill>
                <a:srgbClr val="000000"/>
              </a:solidFill>
              <a:uFill>
                <a:solidFill>
                  <a:srgbClr val="ffffff"/>
                </a:solidFill>
              </a:uFill>
              <a:latin typeface="Arial"/>
            </a:endParaRPr>
          </a:p>
        </p:txBody>
      </p:sp>
      <p:sp>
        <p:nvSpPr>
          <p:cNvPr id="278" name="CustomShape 23"/>
          <p:cNvSpPr/>
          <p:nvPr/>
        </p:nvSpPr>
        <p:spPr>
          <a:xfrm>
            <a:off x="10040040" y="3344760"/>
            <a:ext cx="1802160" cy="333360"/>
          </a:xfrm>
          <a:prstGeom prst="rect">
            <a:avLst/>
          </a:prstGeom>
          <a:noFill/>
          <a:ln>
            <a:noFill/>
          </a:ln>
        </p:spPr>
        <p:style>
          <a:lnRef idx="0"/>
          <a:fillRef idx="0"/>
          <a:effectRef idx="0"/>
          <a:fontRef idx="minor"/>
        </p:style>
        <p:txBody>
          <a:bodyPr wrap="none" lIns="90000" rIns="90000" tIns="45000" bIns="45000"/>
          <a:p>
            <a:pPr>
              <a:lnSpc>
                <a:spcPct val="130000"/>
              </a:lnSpc>
            </a:pPr>
            <a:r>
              <a:rPr b="1" lang="en-US" sz="1600" spc="-1" strike="noStrike">
                <a:solidFill>
                  <a:srgbClr val="ffc100"/>
                </a:solidFill>
                <a:uFill>
                  <a:solidFill>
                    <a:srgbClr val="ffffff"/>
                  </a:solidFill>
                </a:uFill>
                <a:latin typeface="Century Gothic"/>
                <a:ea typeface="微软雅黑"/>
              </a:rPr>
              <a:t>虚假口碑甄别模块</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285560" y="189360"/>
            <a:ext cx="23860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4 </a:t>
            </a:r>
            <a:r>
              <a:rPr b="1" lang="en-US" sz="24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
        <p:nvSpPr>
          <p:cNvPr id="280" name="CustomShape 2"/>
          <p:cNvSpPr/>
          <p:nvPr/>
        </p:nvSpPr>
        <p:spPr>
          <a:xfrm>
            <a:off x="1087920" y="2012040"/>
            <a:ext cx="2303280" cy="3562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1" name="CustomShape 3"/>
          <p:cNvSpPr/>
          <p:nvPr/>
        </p:nvSpPr>
        <p:spPr>
          <a:xfrm>
            <a:off x="1285560" y="2312640"/>
            <a:ext cx="1958400" cy="264420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ffffff"/>
                </a:solidFill>
                <a:uFill>
                  <a:solidFill>
                    <a:srgbClr val="ffffff"/>
                  </a:solidFill>
                </a:uFill>
                <a:latin typeface="微软雅黑"/>
                <a:ea typeface="微软雅黑"/>
              </a:rPr>
              <a:t>爬虫模块使用</a:t>
            </a:r>
            <a:r>
              <a:rPr b="0" lang="en-US" sz="1200" spc="-1" strike="noStrike">
                <a:solidFill>
                  <a:srgbClr val="ffffff"/>
                </a:solidFill>
                <a:uFill>
                  <a:solidFill>
                    <a:srgbClr val="ffffff"/>
                  </a:solidFill>
                </a:uFill>
                <a:latin typeface="微软雅黑"/>
                <a:ea typeface="微软雅黑"/>
              </a:rPr>
              <a:t>python</a:t>
            </a:r>
            <a:r>
              <a:rPr b="0" lang="en-US" sz="1200" spc="-1" strike="noStrike">
                <a:solidFill>
                  <a:srgbClr val="ffffff"/>
                </a:solidFill>
                <a:uFill>
                  <a:solidFill>
                    <a:srgbClr val="ffffff"/>
                  </a:solidFill>
                </a:uFill>
                <a:latin typeface="微软雅黑"/>
                <a:ea typeface="微软雅黑"/>
              </a:rPr>
              <a:t>来实现，口碑信息中包括了几个维度：</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油耗</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保养</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故障</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空间</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动力</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舒适性</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外观</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a:t>
            </a:r>
            <a:r>
              <a:rPr b="0" lang="en-US" sz="1200" spc="-1" strike="noStrike">
                <a:solidFill>
                  <a:srgbClr val="ffffff"/>
                </a:solidFill>
                <a:uFill>
                  <a:solidFill>
                    <a:srgbClr val="ffffff"/>
                  </a:solidFill>
                </a:uFill>
                <a:latin typeface="微软雅黑"/>
                <a:ea typeface="微软雅黑"/>
              </a:rPr>
              <a:t>&lt;</a:t>
            </a:r>
            <a:r>
              <a:rPr b="0" lang="en-US" sz="1200" spc="-1" strike="noStrike">
                <a:solidFill>
                  <a:srgbClr val="ffffff"/>
                </a:solidFill>
                <a:uFill>
                  <a:solidFill>
                    <a:srgbClr val="ffffff"/>
                  </a:solidFill>
                </a:uFill>
                <a:latin typeface="微软雅黑"/>
                <a:ea typeface="微软雅黑"/>
              </a:rPr>
              <a:t>内饰</a:t>
            </a:r>
            <a:r>
              <a:rPr b="0" lang="en-US" sz="1200" spc="-1" strike="noStrike">
                <a:solidFill>
                  <a:srgbClr val="ffffff"/>
                </a:solidFill>
                <a:uFill>
                  <a:solidFill>
                    <a:srgbClr val="ffffff"/>
                  </a:solidFill>
                </a:uFill>
                <a:latin typeface="微软雅黑"/>
                <a:ea typeface="微软雅黑"/>
              </a:rPr>
              <a:t>&gt;</a:t>
            </a:r>
            <a:r>
              <a:rPr b="0" lang="en-US" sz="1200" spc="-1" strike="noStrike">
                <a:solidFill>
                  <a:srgbClr val="ffffff"/>
                </a:solidFill>
                <a:uFill>
                  <a:solidFill>
                    <a:srgbClr val="ffffff"/>
                  </a:solidFill>
                </a:uFill>
                <a:latin typeface="微软雅黑"/>
                <a:ea typeface="微软雅黑"/>
              </a:rPr>
              <a:t>等，不同维度的口碑包括了评分与用户填写的内容。爬虫模块可以使用</a:t>
            </a:r>
            <a:r>
              <a:rPr b="0" lang="en-US" sz="1200" spc="-1" strike="noStrike">
                <a:solidFill>
                  <a:srgbClr val="ffffff"/>
                </a:solidFill>
                <a:uFill>
                  <a:solidFill>
                    <a:srgbClr val="ffffff"/>
                  </a:solidFill>
                </a:uFill>
                <a:latin typeface="微软雅黑"/>
                <a:ea typeface="微软雅黑"/>
              </a:rPr>
              <a:t>Beautiful Soup</a:t>
            </a:r>
            <a:r>
              <a:rPr b="0" lang="en-US" sz="1200" spc="-1" strike="noStrike">
                <a:solidFill>
                  <a:srgbClr val="ffffff"/>
                </a:solidFill>
                <a:uFill>
                  <a:solidFill>
                    <a:srgbClr val="ffffff"/>
                  </a:solidFill>
                </a:uFill>
                <a:latin typeface="微软雅黑"/>
                <a:ea typeface="微软雅黑"/>
              </a:rPr>
              <a:t>工具来抓取网页数据。</a:t>
            </a:r>
            <a:endParaRPr b="0" lang="en-US" sz="1800" spc="-1" strike="noStrike">
              <a:solidFill>
                <a:srgbClr val="000000"/>
              </a:solidFill>
              <a:uFill>
                <a:solidFill>
                  <a:srgbClr val="ffffff"/>
                </a:solidFill>
              </a:uFill>
              <a:latin typeface="Arial"/>
            </a:endParaRPr>
          </a:p>
        </p:txBody>
      </p:sp>
      <p:sp>
        <p:nvSpPr>
          <p:cNvPr id="282" name="CustomShape 4"/>
          <p:cNvSpPr/>
          <p:nvPr/>
        </p:nvSpPr>
        <p:spPr>
          <a:xfrm>
            <a:off x="1527840" y="1267200"/>
            <a:ext cx="96840" cy="9684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5"/>
          <p:cNvSpPr/>
          <p:nvPr/>
        </p:nvSpPr>
        <p:spPr>
          <a:xfrm>
            <a:off x="918000" y="1361880"/>
            <a:ext cx="2630880" cy="6523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84" name="CustomShape 6"/>
          <p:cNvSpPr/>
          <p:nvPr/>
        </p:nvSpPr>
        <p:spPr>
          <a:xfrm>
            <a:off x="1087920" y="1270440"/>
            <a:ext cx="443520" cy="560880"/>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85" name="CustomShape 7"/>
          <p:cNvSpPr/>
          <p:nvPr/>
        </p:nvSpPr>
        <p:spPr>
          <a:xfrm>
            <a:off x="2007720" y="1462320"/>
            <a:ext cx="99144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爬虫模块</a:t>
            </a:r>
            <a:endParaRPr b="0" lang="en-US" sz="1800" spc="-1" strike="noStrike">
              <a:solidFill>
                <a:srgbClr val="000000"/>
              </a:solidFill>
              <a:uFill>
                <a:solidFill>
                  <a:srgbClr val="ffffff"/>
                </a:solidFill>
              </a:uFill>
              <a:latin typeface="Arial"/>
            </a:endParaRPr>
          </a:p>
        </p:txBody>
      </p:sp>
      <p:sp>
        <p:nvSpPr>
          <p:cNvPr id="286" name="CustomShape 8"/>
          <p:cNvSpPr/>
          <p:nvPr/>
        </p:nvSpPr>
        <p:spPr>
          <a:xfrm>
            <a:off x="3803760" y="2012040"/>
            <a:ext cx="2303280" cy="3562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7" name="CustomShape 9"/>
          <p:cNvSpPr/>
          <p:nvPr/>
        </p:nvSpPr>
        <p:spPr>
          <a:xfrm>
            <a:off x="4001040" y="2312640"/>
            <a:ext cx="1958400" cy="240768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ffffff"/>
                </a:solidFill>
                <a:uFill>
                  <a:solidFill>
                    <a:srgbClr val="ffffff"/>
                  </a:solidFill>
                </a:uFill>
                <a:latin typeface="微软雅黑"/>
                <a:ea typeface="微软雅黑"/>
              </a:rPr>
              <a:t>数据存储模块即数据库。我们选择使用</a:t>
            </a:r>
            <a:r>
              <a:rPr b="0" lang="en-US" sz="1200" spc="-1" strike="noStrike">
                <a:solidFill>
                  <a:srgbClr val="ffffff"/>
                </a:solidFill>
                <a:uFill>
                  <a:solidFill>
                    <a:srgbClr val="ffffff"/>
                  </a:solidFill>
                </a:uFill>
                <a:latin typeface="微软雅黑"/>
                <a:ea typeface="微软雅黑"/>
              </a:rPr>
              <a:t>mysql</a:t>
            </a:r>
            <a:r>
              <a:rPr b="0" lang="en-US" sz="1200" spc="-1" strike="noStrike">
                <a:solidFill>
                  <a:srgbClr val="ffffff"/>
                </a:solidFill>
                <a:uFill>
                  <a:solidFill>
                    <a:srgbClr val="ffffff"/>
                  </a:solidFill>
                </a:uFill>
                <a:latin typeface="微软雅黑"/>
                <a:ea typeface="微软雅黑"/>
              </a:rPr>
              <a:t>数据库来实现。首先依据汽车之家网站上的口碑的格式设计出对应的关系型数据库模型，并且依据该模型建立数据库，要求做到将口碑整体内容详细并准确地进行分解，尽可能还原该网站的原本数据模型。</a:t>
            </a:r>
            <a:endParaRPr b="0" lang="en-US" sz="1800" spc="-1" strike="noStrike">
              <a:solidFill>
                <a:srgbClr val="000000"/>
              </a:solidFill>
              <a:uFill>
                <a:solidFill>
                  <a:srgbClr val="ffffff"/>
                </a:solidFill>
              </a:uFill>
              <a:latin typeface="Arial"/>
            </a:endParaRPr>
          </a:p>
        </p:txBody>
      </p:sp>
      <p:sp>
        <p:nvSpPr>
          <p:cNvPr id="288" name="CustomShape 10"/>
          <p:cNvSpPr/>
          <p:nvPr/>
        </p:nvSpPr>
        <p:spPr>
          <a:xfrm>
            <a:off x="4243320" y="1267200"/>
            <a:ext cx="96840" cy="9684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9" name="CustomShape 11"/>
          <p:cNvSpPr/>
          <p:nvPr/>
        </p:nvSpPr>
        <p:spPr>
          <a:xfrm>
            <a:off x="3633840" y="1361880"/>
            <a:ext cx="2630880" cy="652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90" name="CustomShape 12"/>
          <p:cNvSpPr/>
          <p:nvPr/>
        </p:nvSpPr>
        <p:spPr>
          <a:xfrm>
            <a:off x="3803760" y="1270440"/>
            <a:ext cx="443520" cy="560880"/>
          </a:xfrm>
          <a:prstGeom prst="flowChartOffpage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91" name="CustomShape 13"/>
          <p:cNvSpPr/>
          <p:nvPr/>
        </p:nvSpPr>
        <p:spPr>
          <a:xfrm>
            <a:off x="4520520" y="1462320"/>
            <a:ext cx="139680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数据存储模块</a:t>
            </a:r>
            <a:endParaRPr b="0" lang="en-US" sz="1800" spc="-1" strike="noStrike">
              <a:solidFill>
                <a:srgbClr val="000000"/>
              </a:solidFill>
              <a:uFill>
                <a:solidFill>
                  <a:srgbClr val="ffffff"/>
                </a:solidFill>
              </a:uFill>
              <a:latin typeface="Arial"/>
            </a:endParaRPr>
          </a:p>
        </p:txBody>
      </p:sp>
      <p:sp>
        <p:nvSpPr>
          <p:cNvPr id="292" name="CustomShape 14"/>
          <p:cNvSpPr/>
          <p:nvPr/>
        </p:nvSpPr>
        <p:spPr>
          <a:xfrm>
            <a:off x="6519240" y="2012040"/>
            <a:ext cx="2303280" cy="3562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93" name="CustomShape 15"/>
          <p:cNvSpPr/>
          <p:nvPr/>
        </p:nvSpPr>
        <p:spPr>
          <a:xfrm>
            <a:off x="6716880" y="2312640"/>
            <a:ext cx="1958400" cy="240768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ffffff"/>
                </a:solidFill>
                <a:uFill>
                  <a:solidFill>
                    <a:srgbClr val="ffffff"/>
                  </a:solidFill>
                </a:uFill>
                <a:latin typeface="微软雅黑"/>
                <a:ea typeface="微软雅黑"/>
              </a:rPr>
              <a:t>特征提取模块同样使用</a:t>
            </a:r>
            <a:r>
              <a:rPr b="0" lang="en-US" sz="1200" spc="-1" strike="noStrike">
                <a:solidFill>
                  <a:srgbClr val="ffffff"/>
                </a:solidFill>
                <a:uFill>
                  <a:solidFill>
                    <a:srgbClr val="ffffff"/>
                  </a:solidFill>
                </a:uFill>
                <a:latin typeface="微软雅黑"/>
                <a:ea typeface="微软雅黑"/>
              </a:rPr>
              <a:t>python</a:t>
            </a:r>
            <a:r>
              <a:rPr b="0" lang="en-US" sz="1200" spc="-1" strike="noStrike">
                <a:solidFill>
                  <a:srgbClr val="ffffff"/>
                </a:solidFill>
                <a:uFill>
                  <a:solidFill>
                    <a:srgbClr val="ffffff"/>
                  </a:solidFill>
                </a:uFill>
                <a:latin typeface="微软雅黑"/>
                <a:ea typeface="微软雅黑"/>
              </a:rPr>
              <a:t>来实现，首先使用</a:t>
            </a:r>
            <a:r>
              <a:rPr b="0" lang="en-US" sz="1200" spc="-1" strike="noStrike">
                <a:solidFill>
                  <a:srgbClr val="ffffff"/>
                </a:solidFill>
                <a:uFill>
                  <a:solidFill>
                    <a:srgbClr val="ffffff"/>
                  </a:solidFill>
                </a:uFill>
                <a:latin typeface="微软雅黑"/>
                <a:ea typeface="微软雅黑"/>
              </a:rPr>
              <a:t>jieba</a:t>
            </a:r>
            <a:r>
              <a:rPr b="0" lang="en-US" sz="1200" spc="-1" strike="noStrike">
                <a:solidFill>
                  <a:srgbClr val="ffffff"/>
                </a:solidFill>
                <a:uFill>
                  <a:solidFill>
                    <a:srgbClr val="ffffff"/>
                  </a:solidFill>
                </a:uFill>
                <a:latin typeface="微软雅黑"/>
                <a:ea typeface="微软雅黑"/>
              </a:rPr>
              <a:t>分词工具将口碑中的句子精确地切开或将文本中的词语全部扫描出来。将文本进行分词后文本就是一个由每个词组成的长数组。之后就可以使用</a:t>
            </a:r>
            <a:r>
              <a:rPr b="0" lang="en-US" sz="1200" spc="-1" strike="noStrike">
                <a:solidFill>
                  <a:srgbClr val="ffffff"/>
                </a:solidFill>
                <a:uFill>
                  <a:solidFill>
                    <a:srgbClr val="ffffff"/>
                  </a:solidFill>
                </a:uFill>
                <a:latin typeface="微软雅黑"/>
                <a:ea typeface="微软雅黑"/>
              </a:rPr>
              <a:t>nltk </a:t>
            </a:r>
            <a:r>
              <a:rPr b="0" lang="en-US" sz="1200" spc="-1" strike="noStrike">
                <a:solidFill>
                  <a:srgbClr val="ffffff"/>
                </a:solidFill>
                <a:uFill>
                  <a:solidFill>
                    <a:srgbClr val="ffffff"/>
                  </a:solidFill>
                </a:uFill>
                <a:latin typeface="微软雅黑"/>
                <a:ea typeface="微软雅黑"/>
              </a:rPr>
              <a:t>里面的各种方法来处理这个文本。</a:t>
            </a:r>
            <a:endParaRPr b="0" lang="en-US" sz="1800" spc="-1" strike="noStrike">
              <a:solidFill>
                <a:srgbClr val="000000"/>
              </a:solidFill>
              <a:uFill>
                <a:solidFill>
                  <a:srgbClr val="ffffff"/>
                </a:solidFill>
              </a:uFill>
              <a:latin typeface="Arial"/>
            </a:endParaRPr>
          </a:p>
        </p:txBody>
      </p:sp>
      <p:sp>
        <p:nvSpPr>
          <p:cNvPr id="294" name="CustomShape 16"/>
          <p:cNvSpPr/>
          <p:nvPr/>
        </p:nvSpPr>
        <p:spPr>
          <a:xfrm>
            <a:off x="6958800" y="1267200"/>
            <a:ext cx="96840" cy="9684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95" name="CustomShape 17"/>
          <p:cNvSpPr/>
          <p:nvPr/>
        </p:nvSpPr>
        <p:spPr>
          <a:xfrm>
            <a:off x="6349320" y="1361880"/>
            <a:ext cx="2630880" cy="652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96" name="CustomShape 18"/>
          <p:cNvSpPr/>
          <p:nvPr/>
        </p:nvSpPr>
        <p:spPr>
          <a:xfrm>
            <a:off x="6519240" y="1270440"/>
            <a:ext cx="443520" cy="560880"/>
          </a:xfrm>
          <a:prstGeom prst="flowChartOffpageConnector">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97" name="CustomShape 19"/>
          <p:cNvSpPr/>
          <p:nvPr/>
        </p:nvSpPr>
        <p:spPr>
          <a:xfrm>
            <a:off x="7236360" y="1462320"/>
            <a:ext cx="139680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特征提取模块</a:t>
            </a:r>
            <a:endParaRPr b="0" lang="en-US" sz="1800" spc="-1" strike="noStrike">
              <a:solidFill>
                <a:srgbClr val="000000"/>
              </a:solidFill>
              <a:uFill>
                <a:solidFill>
                  <a:srgbClr val="ffffff"/>
                </a:solidFill>
              </a:uFill>
              <a:latin typeface="Arial"/>
            </a:endParaRPr>
          </a:p>
        </p:txBody>
      </p:sp>
      <p:sp>
        <p:nvSpPr>
          <p:cNvPr id="298" name="CustomShape 20"/>
          <p:cNvSpPr/>
          <p:nvPr/>
        </p:nvSpPr>
        <p:spPr>
          <a:xfrm>
            <a:off x="9234720" y="2012040"/>
            <a:ext cx="2303280" cy="3562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99" name="CustomShape 21"/>
          <p:cNvSpPr/>
          <p:nvPr/>
        </p:nvSpPr>
        <p:spPr>
          <a:xfrm>
            <a:off x="9432360" y="2312640"/>
            <a:ext cx="1958400" cy="2644920"/>
          </a:xfrm>
          <a:prstGeom prst="rect">
            <a:avLst/>
          </a:prstGeom>
          <a:noFill/>
          <a:ln>
            <a:noFill/>
          </a:ln>
        </p:spPr>
        <p:style>
          <a:lnRef idx="0"/>
          <a:fillRef idx="0"/>
          <a:effectRef idx="0"/>
          <a:fontRef idx="minor"/>
        </p:style>
        <p:txBody>
          <a:bodyPr lIns="90000" rIns="90000" tIns="45000" bIns="45000"/>
          <a:p>
            <a:pPr>
              <a:lnSpc>
                <a:spcPct val="130000"/>
              </a:lnSpc>
            </a:pPr>
            <a:r>
              <a:rPr b="0" lang="en-US" sz="1200" spc="-1" strike="noStrike">
                <a:solidFill>
                  <a:srgbClr val="ffffff"/>
                </a:solidFill>
                <a:uFill>
                  <a:solidFill>
                    <a:srgbClr val="ffffff"/>
                  </a:solidFill>
                </a:uFill>
                <a:latin typeface="微软雅黑"/>
                <a:ea typeface="微软雅黑"/>
              </a:rPr>
              <a:t>最后是虚假口碑甄别模块。该模块使用机器学习工具</a:t>
            </a:r>
            <a:r>
              <a:rPr b="0" lang="en-US" sz="1200" spc="-1" strike="noStrike">
                <a:solidFill>
                  <a:srgbClr val="ffffff"/>
                </a:solidFill>
                <a:uFill>
                  <a:solidFill>
                    <a:srgbClr val="ffffff"/>
                  </a:solidFill>
                </a:uFill>
                <a:latin typeface="微软雅黑"/>
                <a:ea typeface="微软雅黑"/>
              </a:rPr>
              <a:t>scikit-learn</a:t>
            </a:r>
            <a:r>
              <a:rPr b="0" lang="en-US" sz="1200" spc="-1" strike="noStrike">
                <a:solidFill>
                  <a:srgbClr val="ffffff"/>
                </a:solidFill>
                <a:uFill>
                  <a:solidFill>
                    <a:srgbClr val="ffffff"/>
                  </a:solidFill>
                </a:uFill>
                <a:latin typeface="微软雅黑"/>
                <a:ea typeface="微软雅黑"/>
              </a:rPr>
              <a:t>来对文本进行分类，该工具提供了丰富的分类算法。我们可以用特征提取模块得到的结果作为选择机器学习的特征，选择适当的分类算法构建分类器，手动地对其进行训练与调试，最终做出对文本的分类。</a:t>
            </a:r>
            <a:endParaRPr b="0" lang="en-US" sz="1800" spc="-1" strike="noStrike">
              <a:solidFill>
                <a:srgbClr val="000000"/>
              </a:solidFill>
              <a:uFill>
                <a:solidFill>
                  <a:srgbClr val="ffffff"/>
                </a:solidFill>
              </a:uFill>
              <a:latin typeface="Arial"/>
            </a:endParaRPr>
          </a:p>
        </p:txBody>
      </p:sp>
      <p:sp>
        <p:nvSpPr>
          <p:cNvPr id="300" name="CustomShape 22"/>
          <p:cNvSpPr/>
          <p:nvPr/>
        </p:nvSpPr>
        <p:spPr>
          <a:xfrm>
            <a:off x="9674640" y="1267200"/>
            <a:ext cx="96840" cy="9684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01" name="CustomShape 23"/>
          <p:cNvSpPr/>
          <p:nvPr/>
        </p:nvSpPr>
        <p:spPr>
          <a:xfrm>
            <a:off x="9065160" y="1361880"/>
            <a:ext cx="2630880" cy="652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02" name="CustomShape 24"/>
          <p:cNvSpPr/>
          <p:nvPr/>
        </p:nvSpPr>
        <p:spPr>
          <a:xfrm>
            <a:off x="9234720" y="1270440"/>
            <a:ext cx="443520" cy="560880"/>
          </a:xfrm>
          <a:prstGeom prst="flowChartOffpage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03" name="CustomShape 25"/>
          <p:cNvSpPr/>
          <p:nvPr/>
        </p:nvSpPr>
        <p:spPr>
          <a:xfrm>
            <a:off x="9749160" y="1462320"/>
            <a:ext cx="1802160" cy="33336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1600" spc="-1" strike="noStrike">
                <a:solidFill>
                  <a:srgbClr val="ffffff"/>
                </a:solidFill>
                <a:uFill>
                  <a:solidFill>
                    <a:srgbClr val="ffffff"/>
                  </a:solidFill>
                </a:uFill>
                <a:latin typeface="Century Gothic"/>
                <a:ea typeface="微软雅黑"/>
              </a:rPr>
              <a:t>虚假口碑甄别模块</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285560" y="189360"/>
            <a:ext cx="23860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4 </a:t>
            </a:r>
            <a:r>
              <a:rPr b="1" lang="en-US" sz="24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
        <p:nvSpPr>
          <p:cNvPr id="305" name="CustomShape 2"/>
          <p:cNvSpPr/>
          <p:nvPr/>
        </p:nvSpPr>
        <p:spPr>
          <a:xfrm>
            <a:off x="1285560" y="1897920"/>
            <a:ext cx="9506520" cy="35028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entury Gothic"/>
                <a:ea typeface="DejaVu Sans"/>
              </a:rPr>
              <a:t>爬虫模块将网页上的口碑内容抓取下来并且根据其维度将数据保存到数据存储模块中，特征提取模块从数据存储模块中获得数据再将文本特征保存到数据存储模块中，虚假口碑甄别模块其本质是个分类器，将口碑的文本特征作为输入参数，最终将分类结果保存到数据库中。由于数据存储模块由于与其他模块之间的调用非常频繁，故作为核心模块需要其有良好的性能与高可靠性，对该模块的设计与实现将有较高的要求。</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rot="16200000">
            <a:off x="5855040" y="-81180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07" name="CustomShape 2"/>
          <p:cNvSpPr/>
          <p:nvPr/>
        </p:nvSpPr>
        <p:spPr>
          <a:xfrm rot="16200000">
            <a:off x="5855040" y="-129384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08" name="CustomShape 3"/>
          <p:cNvSpPr/>
          <p:nvPr/>
        </p:nvSpPr>
        <p:spPr>
          <a:xfrm rot="16200000">
            <a:off x="5855040" y="-177624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09" name="CustomShape 4"/>
          <p:cNvSpPr/>
          <p:nvPr/>
        </p:nvSpPr>
        <p:spPr>
          <a:xfrm>
            <a:off x="1008000" y="4077360"/>
            <a:ext cx="694692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Microsoft YaHei"/>
                <a:ea typeface="Microsoft YaHei"/>
              </a:rPr>
              <a:t>5 </a:t>
            </a:r>
            <a:r>
              <a:rPr b="1" lang="en-US" sz="8800" spc="-1" strike="noStrike">
                <a:solidFill>
                  <a:srgbClr val="ffffff"/>
                </a:solidFill>
                <a:uFill>
                  <a:solidFill>
                    <a:srgbClr val="ffffff"/>
                  </a:solidFill>
                </a:uFill>
                <a:latin typeface="Microsoft YaHei"/>
                <a:ea typeface="Microsoft YaHei"/>
              </a:rPr>
              <a:t>存在的困难</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rot="16200000">
            <a:off x="6053760" y="-1414080"/>
            <a:ext cx="8280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rot="16200000">
            <a:off x="6053760" y="-1497600"/>
            <a:ext cx="8280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rot="16200000">
            <a:off x="6053760" y="-1580760"/>
            <a:ext cx="8280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91" name="CustomShape 4"/>
          <p:cNvSpPr/>
          <p:nvPr/>
        </p:nvSpPr>
        <p:spPr>
          <a:xfrm rot="16200000">
            <a:off x="6053760" y="-2810880"/>
            <a:ext cx="8280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92" name="CustomShape 5"/>
          <p:cNvSpPr/>
          <p:nvPr/>
        </p:nvSpPr>
        <p:spPr>
          <a:xfrm rot="16200000">
            <a:off x="6053760" y="-2894400"/>
            <a:ext cx="8280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3" name="CustomShape 6"/>
          <p:cNvSpPr/>
          <p:nvPr/>
        </p:nvSpPr>
        <p:spPr>
          <a:xfrm rot="16200000">
            <a:off x="6053760" y="-2977920"/>
            <a:ext cx="8280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94" name="CustomShape 7"/>
          <p:cNvSpPr/>
          <p:nvPr/>
        </p:nvSpPr>
        <p:spPr>
          <a:xfrm>
            <a:off x="3823200" y="455400"/>
            <a:ext cx="4545360" cy="76032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gn="ctr">
              <a:lnSpc>
                <a:spcPct val="100000"/>
              </a:lnSpc>
            </a:pPr>
            <a:r>
              <a:rPr b="1" lang="en-US" sz="4400" spc="-1" strike="noStrike">
                <a:solidFill>
                  <a:srgbClr val="ffffff"/>
                </a:solidFill>
                <a:uFill>
                  <a:solidFill>
                    <a:srgbClr val="ffffff"/>
                  </a:solidFill>
                </a:uFill>
                <a:latin typeface="Microsoft YaHei"/>
                <a:ea typeface="Microsoft YaHei"/>
              </a:rPr>
              <a:t>目录 </a:t>
            </a:r>
            <a:r>
              <a:rPr b="1" lang="en-US" sz="4400" spc="-1" strike="noStrike">
                <a:solidFill>
                  <a:srgbClr val="ffffff"/>
                </a:solidFill>
                <a:uFill>
                  <a:solidFill>
                    <a:srgbClr val="ffffff"/>
                  </a:solidFill>
                </a:uFill>
                <a:latin typeface="Microsoft YaHei"/>
                <a:ea typeface="Microsoft YaHei"/>
              </a:rPr>
              <a:t>CONTENTS</a:t>
            </a:r>
            <a:endParaRPr b="0" lang="en-US" sz="1800" spc="-1" strike="noStrike">
              <a:solidFill>
                <a:srgbClr val="000000"/>
              </a:solidFill>
              <a:uFill>
                <a:solidFill>
                  <a:srgbClr val="ffffff"/>
                </a:solidFill>
              </a:uFill>
              <a:latin typeface="Arial"/>
            </a:endParaRPr>
          </a:p>
        </p:txBody>
      </p:sp>
      <p:sp>
        <p:nvSpPr>
          <p:cNvPr id="95" name="CustomShape 8"/>
          <p:cNvSpPr/>
          <p:nvPr/>
        </p:nvSpPr>
        <p:spPr>
          <a:xfrm rot="16200000">
            <a:off x="1758600" y="-790200"/>
            <a:ext cx="256320" cy="37746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96" name="CustomShape 9"/>
          <p:cNvSpPr/>
          <p:nvPr/>
        </p:nvSpPr>
        <p:spPr>
          <a:xfrm rot="16200000">
            <a:off x="1758600" y="-1047240"/>
            <a:ext cx="256320" cy="3774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7" name="CustomShape 10"/>
          <p:cNvSpPr/>
          <p:nvPr/>
        </p:nvSpPr>
        <p:spPr>
          <a:xfrm rot="16200000">
            <a:off x="1758600" y="-1304640"/>
            <a:ext cx="256320" cy="3774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98" name="CustomShape 11"/>
          <p:cNvSpPr/>
          <p:nvPr/>
        </p:nvSpPr>
        <p:spPr>
          <a:xfrm rot="16200000">
            <a:off x="10175760" y="-790200"/>
            <a:ext cx="256320" cy="37746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99" name="CustomShape 12"/>
          <p:cNvSpPr/>
          <p:nvPr/>
        </p:nvSpPr>
        <p:spPr>
          <a:xfrm rot="16200000">
            <a:off x="10175760" y="-1047240"/>
            <a:ext cx="256320" cy="3774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0" name="CustomShape 13"/>
          <p:cNvSpPr/>
          <p:nvPr/>
        </p:nvSpPr>
        <p:spPr>
          <a:xfrm rot="16200000">
            <a:off x="10175760" y="-1304640"/>
            <a:ext cx="256320" cy="3774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1" name="CustomShape 14"/>
          <p:cNvSpPr/>
          <p:nvPr/>
        </p:nvSpPr>
        <p:spPr>
          <a:xfrm>
            <a:off x="978120" y="2908080"/>
            <a:ext cx="3050280" cy="57744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1 </a:t>
            </a:r>
            <a:r>
              <a:rPr b="1" lang="en-US" sz="3200" spc="-1" strike="noStrike">
                <a:solidFill>
                  <a:srgbClr val="ffffff"/>
                </a:solidFill>
                <a:uFill>
                  <a:solidFill>
                    <a:srgbClr val="ffffff"/>
                  </a:solidFill>
                </a:uFill>
                <a:latin typeface="Microsoft YaHei"/>
                <a:ea typeface="Microsoft YaHei"/>
              </a:rPr>
              <a:t>开题预定进度</a:t>
            </a:r>
            <a:endParaRPr b="0" lang="en-US" sz="1800" spc="-1" strike="noStrike">
              <a:solidFill>
                <a:srgbClr val="000000"/>
              </a:solidFill>
              <a:uFill>
                <a:solidFill>
                  <a:srgbClr val="ffffff"/>
                </a:solidFill>
              </a:uFill>
              <a:latin typeface="Arial"/>
            </a:endParaRPr>
          </a:p>
        </p:txBody>
      </p:sp>
      <p:sp>
        <p:nvSpPr>
          <p:cNvPr id="102" name="CustomShape 15"/>
          <p:cNvSpPr/>
          <p:nvPr/>
        </p:nvSpPr>
        <p:spPr>
          <a:xfrm>
            <a:off x="4941360" y="2878200"/>
            <a:ext cx="3050280" cy="57744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2 </a:t>
            </a:r>
            <a:r>
              <a:rPr b="1" lang="en-US" sz="3200" spc="-1" strike="noStrike">
                <a:solidFill>
                  <a:srgbClr val="ffffff"/>
                </a:solidFill>
                <a:uFill>
                  <a:solidFill>
                    <a:srgbClr val="ffffff"/>
                  </a:solidFill>
                </a:uFill>
                <a:latin typeface="Microsoft YaHei"/>
                <a:ea typeface="Microsoft YaHei"/>
              </a:rPr>
              <a:t>已完成的工作</a:t>
            </a:r>
            <a:endParaRPr b="0" lang="en-US" sz="1800" spc="-1" strike="noStrike">
              <a:solidFill>
                <a:srgbClr val="000000"/>
              </a:solidFill>
              <a:uFill>
                <a:solidFill>
                  <a:srgbClr val="ffffff"/>
                </a:solidFill>
              </a:uFill>
              <a:latin typeface="Arial"/>
            </a:endParaRPr>
          </a:p>
        </p:txBody>
      </p:sp>
      <p:sp>
        <p:nvSpPr>
          <p:cNvPr id="103" name="CustomShape 16"/>
          <p:cNvSpPr/>
          <p:nvPr/>
        </p:nvSpPr>
        <p:spPr>
          <a:xfrm>
            <a:off x="8712000" y="2880000"/>
            <a:ext cx="2643480" cy="57744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3 </a:t>
            </a:r>
            <a:r>
              <a:rPr b="1" lang="en-US" sz="3200" spc="-1" strike="noStrike">
                <a:solidFill>
                  <a:srgbClr val="ffffff"/>
                </a:solidFill>
                <a:uFill>
                  <a:solidFill>
                    <a:srgbClr val="ffffff"/>
                  </a:solidFill>
                </a:uFill>
                <a:latin typeface="Microsoft YaHei"/>
                <a:ea typeface="Microsoft YaHei"/>
              </a:rPr>
              <a:t>遇到的问题</a:t>
            </a:r>
            <a:endParaRPr b="0" lang="en-US" sz="1800" spc="-1" strike="noStrike">
              <a:solidFill>
                <a:srgbClr val="000000"/>
              </a:solidFill>
              <a:uFill>
                <a:solidFill>
                  <a:srgbClr val="ffffff"/>
                </a:solidFill>
              </a:uFill>
              <a:latin typeface="Arial"/>
            </a:endParaRPr>
          </a:p>
        </p:txBody>
      </p:sp>
      <p:sp>
        <p:nvSpPr>
          <p:cNvPr id="104" name="CustomShape 17"/>
          <p:cNvSpPr/>
          <p:nvPr/>
        </p:nvSpPr>
        <p:spPr>
          <a:xfrm>
            <a:off x="1008000" y="4320000"/>
            <a:ext cx="3050280" cy="57744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4 </a:t>
            </a:r>
            <a:r>
              <a:rPr b="1" lang="en-US" sz="3200" spc="-1" strike="noStrike">
                <a:solidFill>
                  <a:srgbClr val="ffffff"/>
                </a:solidFill>
                <a:uFill>
                  <a:solidFill>
                    <a:srgbClr val="ffffff"/>
                  </a:solidFill>
                </a:uFill>
                <a:latin typeface="Microsoft YaHei"/>
                <a:ea typeface="Microsoft YaHei"/>
              </a:rPr>
              <a:t>后期进度安排</a:t>
            </a:r>
            <a:endParaRPr b="0" lang="en-US" sz="1800" spc="-1" strike="noStrike">
              <a:solidFill>
                <a:srgbClr val="000000"/>
              </a:solidFill>
              <a:uFill>
                <a:solidFill>
                  <a:srgbClr val="ffffff"/>
                </a:solidFill>
              </a:uFill>
              <a:latin typeface="Arial"/>
            </a:endParaRPr>
          </a:p>
        </p:txBody>
      </p:sp>
      <p:sp>
        <p:nvSpPr>
          <p:cNvPr id="105" name="CustomShape 18"/>
          <p:cNvSpPr/>
          <p:nvPr/>
        </p:nvSpPr>
        <p:spPr>
          <a:xfrm>
            <a:off x="5060160" y="4320000"/>
            <a:ext cx="2643480" cy="57744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5 </a:t>
            </a:r>
            <a:r>
              <a:rPr b="1" lang="en-US" sz="3200" spc="-1" strike="noStrike">
                <a:solidFill>
                  <a:srgbClr val="ffffff"/>
                </a:solidFill>
                <a:uFill>
                  <a:solidFill>
                    <a:srgbClr val="ffffff"/>
                  </a:solidFill>
                </a:uFill>
                <a:latin typeface="Microsoft YaHei"/>
                <a:ea typeface="Microsoft YaHei"/>
              </a:rPr>
              <a:t>存在的困难</a:t>
            </a:r>
            <a:endParaRPr b="0" lang="en-US" sz="1800" spc="-1" strike="noStrike">
              <a:solidFill>
                <a:srgbClr val="000000"/>
              </a:solidFill>
              <a:uFill>
                <a:solidFill>
                  <a:srgbClr val="ffffff"/>
                </a:solidFill>
              </a:uFill>
              <a:latin typeface="Arial"/>
            </a:endParaRPr>
          </a:p>
        </p:txBody>
      </p:sp>
      <p:sp>
        <p:nvSpPr>
          <p:cNvPr id="106" name="CustomShape 19"/>
          <p:cNvSpPr/>
          <p:nvPr/>
        </p:nvSpPr>
        <p:spPr>
          <a:xfrm>
            <a:off x="8640000" y="4304880"/>
            <a:ext cx="3050280" cy="577440"/>
          </a:xfrm>
          <a:prstGeom prst="rect">
            <a:avLst/>
          </a:prstGeom>
          <a:solidFill>
            <a:schemeClr val="tx1">
              <a:lumMod val="75000"/>
              <a:lumOff val="25000"/>
            </a:schemeClr>
          </a:solidFill>
          <a:ln>
            <a:solidFill>
              <a:schemeClr val="tx1">
                <a:lumMod val="75000"/>
                <a:lumOff val="25000"/>
              </a:schemeClr>
            </a:solidFill>
          </a:ln>
        </p:spPr>
        <p:style>
          <a:lnRef idx="0"/>
          <a:fillRef idx="0"/>
          <a:effectRef idx="0"/>
          <a:fontRef idx="minor"/>
        </p:style>
        <p:txBody>
          <a:bodyPr wrap="none" lIns="90000" rIns="90000" tIns="45000" bIns="45000"/>
          <a:p>
            <a:pPr>
              <a:lnSpc>
                <a:spcPct val="100000"/>
              </a:lnSpc>
            </a:pPr>
            <a:r>
              <a:rPr b="1" lang="en-US" sz="3200" spc="-1" strike="noStrike">
                <a:solidFill>
                  <a:srgbClr val="ffffff"/>
                </a:solidFill>
                <a:uFill>
                  <a:solidFill>
                    <a:srgbClr val="ffffff"/>
                  </a:solidFill>
                </a:uFill>
                <a:latin typeface="Microsoft YaHei"/>
                <a:ea typeface="Microsoft YaHei"/>
              </a:rPr>
              <a:t>6 </a:t>
            </a:r>
            <a:r>
              <a:rPr b="1" lang="en-US" sz="3200" spc="-1" strike="noStrike">
                <a:solidFill>
                  <a:srgbClr val="ffffff"/>
                </a:solidFill>
                <a:uFill>
                  <a:solidFill>
                    <a:srgbClr val="ffffff"/>
                  </a:solidFill>
                </a:uFill>
                <a:latin typeface="Microsoft YaHei"/>
                <a:ea typeface="Microsoft YaHei"/>
              </a:rPr>
              <a:t>能否按时完成</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227960" y="182160"/>
            <a:ext cx="2083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5 </a:t>
            </a:r>
            <a:r>
              <a:rPr b="1" lang="en-US" sz="2400" spc="-1" strike="noStrike">
                <a:solidFill>
                  <a:srgbClr val="ffffff"/>
                </a:solidFill>
                <a:uFill>
                  <a:solidFill>
                    <a:srgbClr val="ffffff"/>
                  </a:solidFill>
                </a:uFill>
                <a:latin typeface="Microsoft YaHei"/>
                <a:ea typeface="Microsoft YaHei"/>
              </a:rPr>
              <a:t>存在的困难</a:t>
            </a:r>
            <a:endParaRPr b="0" lang="en-US" sz="1800" spc="-1" strike="noStrike">
              <a:solidFill>
                <a:srgbClr val="000000"/>
              </a:solidFill>
              <a:uFill>
                <a:solidFill>
                  <a:srgbClr val="ffffff"/>
                </a:solidFill>
              </a:uFill>
              <a:latin typeface="Arial"/>
            </a:endParaRPr>
          </a:p>
        </p:txBody>
      </p:sp>
      <p:sp>
        <p:nvSpPr>
          <p:cNvPr id="311" name="CustomShape 2"/>
          <p:cNvSpPr/>
          <p:nvPr/>
        </p:nvSpPr>
        <p:spPr>
          <a:xfrm>
            <a:off x="60552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312" name="CustomShape 3"/>
          <p:cNvSpPr/>
          <p:nvPr/>
        </p:nvSpPr>
        <p:spPr>
          <a:xfrm rot="5400000">
            <a:off x="498240" y="1609200"/>
            <a:ext cx="1567440" cy="135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13" name="CustomShape 4"/>
          <p:cNvSpPr/>
          <p:nvPr/>
        </p:nvSpPr>
        <p:spPr>
          <a:xfrm>
            <a:off x="576720" y="1992240"/>
            <a:ext cx="11836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3-5</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314" name="CustomShape 5"/>
          <p:cNvSpPr/>
          <p:nvPr/>
        </p:nvSpPr>
        <p:spPr>
          <a:xfrm>
            <a:off x="794880" y="3644640"/>
            <a:ext cx="1825560" cy="14104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学习爬虫、数据库、机器学习相关知识；分析汽车之家网站口碑格式内容，给出数据库模型。</a:t>
            </a:r>
            <a:endParaRPr b="0" lang="en-US" sz="1800" spc="-1" strike="noStrike">
              <a:solidFill>
                <a:srgbClr val="000000"/>
              </a:solidFill>
              <a:uFill>
                <a:solidFill>
                  <a:srgbClr val="ffffff"/>
                </a:solidFill>
              </a:uFill>
              <a:latin typeface="Arial"/>
            </a:endParaRPr>
          </a:p>
        </p:txBody>
      </p:sp>
      <p:sp>
        <p:nvSpPr>
          <p:cNvPr id="315" name="CustomShape 6"/>
          <p:cNvSpPr/>
          <p:nvPr/>
        </p:nvSpPr>
        <p:spPr>
          <a:xfrm>
            <a:off x="794880" y="3224160"/>
            <a:ext cx="183960" cy="376560"/>
          </a:xfrm>
          <a:prstGeom prst="rect">
            <a:avLst/>
          </a:prstGeom>
          <a:noFill/>
          <a:ln>
            <a:noFill/>
          </a:ln>
        </p:spPr>
        <p:style>
          <a:lnRef idx="0"/>
          <a:fillRef idx="0"/>
          <a:effectRef idx="0"/>
          <a:fontRef idx="minor"/>
        </p:style>
      </p:sp>
      <p:sp>
        <p:nvSpPr>
          <p:cNvPr id="316" name="CustomShape 7"/>
          <p:cNvSpPr/>
          <p:nvPr/>
        </p:nvSpPr>
        <p:spPr>
          <a:xfrm>
            <a:off x="290448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317" name="CustomShape 8"/>
          <p:cNvSpPr/>
          <p:nvPr/>
        </p:nvSpPr>
        <p:spPr>
          <a:xfrm rot="5400000">
            <a:off x="2797200" y="1609200"/>
            <a:ext cx="1567440" cy="1351800"/>
          </a:xfrm>
          <a:prstGeom prst="triangl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18" name="CustomShape 9"/>
          <p:cNvSpPr/>
          <p:nvPr/>
        </p:nvSpPr>
        <p:spPr>
          <a:xfrm>
            <a:off x="2816280" y="1992240"/>
            <a:ext cx="11836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6-7</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319" name="CustomShape 10"/>
          <p:cNvSpPr/>
          <p:nvPr/>
        </p:nvSpPr>
        <p:spPr>
          <a:xfrm>
            <a:off x="3103200" y="3274560"/>
            <a:ext cx="1825560" cy="22402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开发并实现爬虫模块与数据存储模块，尽可能抓取可观数量的口碑评论保存于数据库中。要求爬虫运行速度快并且抓取结果准确，数据库高可用。</a:t>
            </a:r>
            <a:endParaRPr b="0" lang="en-US" sz="1800" spc="-1" strike="noStrike">
              <a:solidFill>
                <a:srgbClr val="000000"/>
              </a:solidFill>
              <a:uFill>
                <a:solidFill>
                  <a:srgbClr val="ffffff"/>
                </a:solidFill>
              </a:uFill>
              <a:latin typeface="Arial"/>
            </a:endParaRPr>
          </a:p>
        </p:txBody>
      </p:sp>
      <p:sp>
        <p:nvSpPr>
          <p:cNvPr id="320" name="CustomShape 11"/>
          <p:cNvSpPr/>
          <p:nvPr/>
        </p:nvSpPr>
        <p:spPr>
          <a:xfrm>
            <a:off x="520056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321" name="CustomShape 12"/>
          <p:cNvSpPr/>
          <p:nvPr/>
        </p:nvSpPr>
        <p:spPr>
          <a:xfrm rot="5400000">
            <a:off x="5093280" y="1609200"/>
            <a:ext cx="1567440" cy="1351800"/>
          </a:xfrm>
          <a:prstGeom prst="triangl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22" name="CustomShape 13"/>
          <p:cNvSpPr/>
          <p:nvPr/>
        </p:nvSpPr>
        <p:spPr>
          <a:xfrm>
            <a:off x="5121720" y="2023920"/>
            <a:ext cx="13924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8-10</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323" name="CustomShape 14"/>
          <p:cNvSpPr/>
          <p:nvPr/>
        </p:nvSpPr>
        <p:spPr>
          <a:xfrm>
            <a:off x="5398920" y="3609720"/>
            <a:ext cx="1825560" cy="113364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开发特征提取模块，将数据存储模块中的口碑数据进行分词，提取文本特征。</a:t>
            </a:r>
            <a:endParaRPr b="0" lang="en-US" sz="1800" spc="-1" strike="noStrike">
              <a:solidFill>
                <a:srgbClr val="000000"/>
              </a:solidFill>
              <a:uFill>
                <a:solidFill>
                  <a:srgbClr val="ffffff"/>
                </a:solidFill>
              </a:uFill>
              <a:latin typeface="Arial"/>
            </a:endParaRPr>
          </a:p>
        </p:txBody>
      </p:sp>
      <p:sp>
        <p:nvSpPr>
          <p:cNvPr id="324" name="CustomShape 15"/>
          <p:cNvSpPr/>
          <p:nvPr/>
        </p:nvSpPr>
        <p:spPr>
          <a:xfrm>
            <a:off x="753012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325" name="CustomShape 16"/>
          <p:cNvSpPr/>
          <p:nvPr/>
        </p:nvSpPr>
        <p:spPr>
          <a:xfrm rot="5400000">
            <a:off x="7422840" y="1609200"/>
            <a:ext cx="1567440" cy="1351800"/>
          </a:xfrm>
          <a:prstGeom prst="triangle">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26" name="CustomShape 17"/>
          <p:cNvSpPr/>
          <p:nvPr/>
        </p:nvSpPr>
        <p:spPr>
          <a:xfrm>
            <a:off x="7326000" y="1992240"/>
            <a:ext cx="16012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11-12</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327" name="CustomShape 18"/>
          <p:cNvSpPr/>
          <p:nvPr/>
        </p:nvSpPr>
        <p:spPr>
          <a:xfrm>
            <a:off x="7768080" y="3274560"/>
            <a:ext cx="1825560" cy="22402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进一步学习机器学习相关知识，选择适当的分类算法对口碑进行可信性分类，结合特征提取模块进行调试，训练分类器以达到较高的分类准确性。</a:t>
            </a:r>
            <a:endParaRPr b="0" lang="en-US" sz="1800" spc="-1" strike="noStrike">
              <a:solidFill>
                <a:srgbClr val="000000"/>
              </a:solidFill>
              <a:uFill>
                <a:solidFill>
                  <a:srgbClr val="ffffff"/>
                </a:solidFill>
              </a:uFill>
              <a:latin typeface="Arial"/>
            </a:endParaRPr>
          </a:p>
        </p:txBody>
      </p:sp>
      <p:sp>
        <p:nvSpPr>
          <p:cNvPr id="328" name="CustomShape 19"/>
          <p:cNvSpPr/>
          <p:nvPr/>
        </p:nvSpPr>
        <p:spPr>
          <a:xfrm>
            <a:off x="985032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329" name="CustomShape 20"/>
          <p:cNvSpPr/>
          <p:nvPr/>
        </p:nvSpPr>
        <p:spPr>
          <a:xfrm rot="5400000">
            <a:off x="9743040" y="1609200"/>
            <a:ext cx="1567440" cy="1351800"/>
          </a:xfrm>
          <a:prstGeom prst="triangle">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30" name="CustomShape 21"/>
          <p:cNvSpPr/>
          <p:nvPr/>
        </p:nvSpPr>
        <p:spPr>
          <a:xfrm>
            <a:off x="9646200" y="1992240"/>
            <a:ext cx="16012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11-12</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331" name="CustomShape 22"/>
          <p:cNvSpPr/>
          <p:nvPr/>
        </p:nvSpPr>
        <p:spPr>
          <a:xfrm>
            <a:off x="10049040" y="3687840"/>
            <a:ext cx="1825560" cy="113364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将数据存储模块中的口碑数据分类完成，得到虚假口碑集合。总结实验。</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rot="16200000">
            <a:off x="5855040" y="-81180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33" name="CustomShape 2"/>
          <p:cNvSpPr/>
          <p:nvPr/>
        </p:nvSpPr>
        <p:spPr>
          <a:xfrm rot="16200000">
            <a:off x="5855040" y="-129384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4" name="CustomShape 3"/>
          <p:cNvSpPr/>
          <p:nvPr/>
        </p:nvSpPr>
        <p:spPr>
          <a:xfrm rot="16200000">
            <a:off x="5855040" y="-177624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35" name="CustomShape 4"/>
          <p:cNvSpPr/>
          <p:nvPr/>
        </p:nvSpPr>
        <p:spPr>
          <a:xfrm>
            <a:off x="935640" y="4091400"/>
            <a:ext cx="806400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Microsoft YaHei"/>
                <a:ea typeface="Microsoft YaHei"/>
              </a:rPr>
              <a:t>6 </a:t>
            </a:r>
            <a:r>
              <a:rPr b="1" lang="en-US" sz="8800" spc="-1" strike="noStrike">
                <a:solidFill>
                  <a:srgbClr val="ffffff"/>
                </a:solidFill>
                <a:uFill>
                  <a:solidFill>
                    <a:srgbClr val="ffffff"/>
                  </a:solidFill>
                </a:uFill>
                <a:latin typeface="Microsoft YaHei"/>
                <a:ea typeface="Microsoft YaHei"/>
              </a:rPr>
              <a:t>能否按时完成</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227960" y="182160"/>
            <a:ext cx="2443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6 </a:t>
            </a:r>
            <a:r>
              <a:rPr b="1" lang="en-US" sz="2400" spc="-1" strike="noStrike">
                <a:solidFill>
                  <a:srgbClr val="ffffff"/>
                </a:solidFill>
                <a:uFill>
                  <a:solidFill>
                    <a:srgbClr val="ffffff"/>
                  </a:solidFill>
                </a:uFill>
                <a:latin typeface="Microsoft YaHei"/>
                <a:ea typeface="Microsoft YaHei"/>
              </a:rPr>
              <a:t>能否按时完成</a:t>
            </a:r>
            <a:endParaRPr b="0" lang="en-US" sz="1800" spc="-1" strike="noStrike">
              <a:solidFill>
                <a:srgbClr val="000000"/>
              </a:solidFill>
              <a:uFill>
                <a:solidFill>
                  <a:srgbClr val="ffffff"/>
                </a:solidFill>
              </a:uFill>
              <a:latin typeface="Arial"/>
            </a:endParaRPr>
          </a:p>
        </p:txBody>
      </p:sp>
      <p:sp>
        <p:nvSpPr>
          <p:cNvPr id="337" name="CustomShape 2"/>
          <p:cNvSpPr/>
          <p:nvPr/>
        </p:nvSpPr>
        <p:spPr>
          <a:xfrm>
            <a:off x="1897920" y="1648800"/>
            <a:ext cx="8935560" cy="4479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entury Gothic"/>
                <a:ea typeface="DejaVu Sans"/>
              </a:rPr>
              <a:t>可能遇到的问题：</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1</a:t>
            </a:r>
            <a:r>
              <a:rPr b="0" lang="en-US" sz="2400" spc="-1" strike="noStrike">
                <a:solidFill>
                  <a:srgbClr val="000000"/>
                </a:solidFill>
                <a:uFill>
                  <a:solidFill>
                    <a:srgbClr val="ffffff"/>
                  </a:solidFill>
                </a:uFill>
                <a:latin typeface="Century Gothic"/>
                <a:ea typeface="DejaVu Sans"/>
              </a:rPr>
              <a:t>）数据挖掘的分类算法有很多，研究过程中在算法的选择上可能会有一定困惑。并且算法的实现可能会很复杂或耗费时间。</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2</a:t>
            </a:r>
            <a:r>
              <a:rPr b="0" lang="en-US" sz="2400" spc="-1" strike="noStrike">
                <a:solidFill>
                  <a:srgbClr val="000000"/>
                </a:solidFill>
                <a:uFill>
                  <a:solidFill>
                    <a:srgbClr val="ffffff"/>
                  </a:solidFill>
                </a:uFill>
                <a:latin typeface="Century Gothic"/>
                <a:ea typeface="DejaVu Sans"/>
              </a:rPr>
              <a:t>）互联网平台上的口碑数据量巨大，由于在时间与空间方面的限制无法将数据完全地下载到本地进行处理。</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3</a:t>
            </a:r>
            <a:r>
              <a:rPr b="0" lang="en-US" sz="2400" spc="-1" strike="noStrike">
                <a:solidFill>
                  <a:srgbClr val="000000"/>
                </a:solidFill>
                <a:uFill>
                  <a:solidFill>
                    <a:srgbClr val="ffffff"/>
                  </a:solidFill>
                </a:uFill>
                <a:latin typeface="Century Gothic"/>
                <a:ea typeface="DejaVu Sans"/>
              </a:rPr>
              <a:t>）由于电脑的不稳定，代码运行过程中可能会宕机。</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解决的措施：</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1</a:t>
            </a:r>
            <a:r>
              <a:rPr b="0" lang="en-US" sz="2400" spc="-1" strike="noStrike">
                <a:solidFill>
                  <a:srgbClr val="000000"/>
                </a:solidFill>
                <a:uFill>
                  <a:solidFill>
                    <a:srgbClr val="ffffff"/>
                  </a:solidFill>
                </a:uFill>
                <a:latin typeface="Century Gothic"/>
                <a:ea typeface="DejaVu Sans"/>
              </a:rPr>
              <a:t>）仔细学习该部分的知识，找到适用于该数据模型的算法，在理解算法原理后尽量使用开源工具避免造轮子。</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2</a:t>
            </a:r>
            <a:r>
              <a:rPr b="0" lang="en-US" sz="2400" spc="-1" strike="noStrike">
                <a:solidFill>
                  <a:srgbClr val="000000"/>
                </a:solidFill>
                <a:uFill>
                  <a:solidFill>
                    <a:srgbClr val="ffffff"/>
                  </a:solidFill>
                </a:uFill>
                <a:latin typeface="Century Gothic"/>
                <a:ea typeface="DejaVu Sans"/>
              </a:rPr>
              <a:t>）选择出具有一定规模的有代表性的口碑数据进行处理。</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entury Gothic"/>
                <a:ea typeface="DejaVu Sans"/>
              </a:rPr>
              <a:t>3</a:t>
            </a:r>
            <a:r>
              <a:rPr b="0" lang="en-US" sz="2400" spc="-1" strike="noStrike">
                <a:solidFill>
                  <a:srgbClr val="000000"/>
                </a:solidFill>
                <a:uFill>
                  <a:solidFill>
                    <a:srgbClr val="ffffff"/>
                  </a:solidFill>
                </a:uFill>
                <a:latin typeface="Century Gothic"/>
                <a:ea typeface="DejaVu Sans"/>
              </a:rPr>
              <a:t>）考虑容错机制，即如何从宕机中恢复继续处理。并且提高电脑的稳定性。</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rot="16200000">
            <a:off x="5855040" y="-262224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39" name="CustomShape 2"/>
          <p:cNvSpPr/>
          <p:nvPr/>
        </p:nvSpPr>
        <p:spPr>
          <a:xfrm rot="16200000">
            <a:off x="5855040" y="-310428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40" name="CustomShape 3"/>
          <p:cNvSpPr/>
          <p:nvPr/>
        </p:nvSpPr>
        <p:spPr>
          <a:xfrm rot="16200000">
            <a:off x="5855040" y="-358668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41" name="CustomShape 4"/>
          <p:cNvSpPr/>
          <p:nvPr/>
        </p:nvSpPr>
        <p:spPr>
          <a:xfrm>
            <a:off x="2784600" y="2266920"/>
            <a:ext cx="662256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gn="ctr">
              <a:lnSpc>
                <a:spcPct val="100000"/>
              </a:lnSpc>
            </a:pPr>
            <a:r>
              <a:rPr b="1" lang="en-US" sz="8800" spc="-1" strike="noStrike">
                <a:solidFill>
                  <a:srgbClr val="ffffff"/>
                </a:solidFill>
                <a:uFill>
                  <a:solidFill>
                    <a:srgbClr val="ffffff"/>
                  </a:solidFill>
                </a:uFill>
                <a:latin typeface="微软雅黑"/>
                <a:ea typeface="微软雅黑"/>
              </a:rPr>
              <a:t>THANK YOU</a:t>
            </a:r>
            <a:endParaRPr b="0" lang="en-US" sz="1800" spc="-1" strike="noStrike">
              <a:solidFill>
                <a:srgbClr val="000000"/>
              </a:solidFill>
              <a:uFill>
                <a:solidFill>
                  <a:srgbClr val="ffffff"/>
                </a:solidFill>
              </a:uFill>
              <a:latin typeface="Arial"/>
            </a:endParaRPr>
          </a:p>
        </p:txBody>
      </p:sp>
      <p:sp>
        <p:nvSpPr>
          <p:cNvPr id="342" name="CustomShape 5"/>
          <p:cNvSpPr/>
          <p:nvPr/>
        </p:nvSpPr>
        <p:spPr>
          <a:xfrm>
            <a:off x="3719520" y="3871440"/>
            <a:ext cx="4751640" cy="4557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404040"/>
                </a:solidFill>
                <a:uFill>
                  <a:solidFill>
                    <a:srgbClr val="ffffff"/>
                  </a:solidFill>
                </a:uFill>
                <a:latin typeface="Microsoft YaHei"/>
                <a:ea typeface="Microsoft YaHei"/>
              </a:rPr>
              <a:t>《汽车之家虚假评论信息的甄别》</a:t>
            </a:r>
            <a:endParaRPr b="0" lang="en-US" sz="1800" spc="-1" strike="noStrike">
              <a:solidFill>
                <a:srgbClr val="000000"/>
              </a:solidFill>
              <a:uFill>
                <a:solidFill>
                  <a:srgbClr val="ffffff"/>
                </a:solidFill>
              </a:uFill>
              <a:latin typeface="Arial"/>
            </a:endParaRPr>
          </a:p>
        </p:txBody>
      </p:sp>
      <p:sp>
        <p:nvSpPr>
          <p:cNvPr id="343" name="CustomShape 6"/>
          <p:cNvSpPr/>
          <p:nvPr/>
        </p:nvSpPr>
        <p:spPr>
          <a:xfrm>
            <a:off x="3471840" y="4505400"/>
            <a:ext cx="5247720" cy="856800"/>
          </a:xfrm>
          <a:prstGeom prst="rect">
            <a:avLst/>
          </a:prstGeom>
          <a:noFill/>
          <a:ln>
            <a:noFill/>
          </a:ln>
        </p:spPr>
        <p:style>
          <a:lnRef idx="0"/>
          <a:fillRef idx="0"/>
          <a:effectRef idx="0"/>
          <a:fontRef idx="minor"/>
        </p:style>
        <p:txBody>
          <a:bodyPr lIns="90000" rIns="90000" tIns="45000" bIns="45000"/>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学校名称：哈尔滨工业大学</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指导老师：刘旭东</a:t>
            </a:r>
            <a:endParaRPr b="0" lang="en-US" sz="1800" spc="-1" strike="noStrike">
              <a:solidFill>
                <a:srgbClr val="000000"/>
              </a:solidFill>
              <a:uFill>
                <a:solidFill>
                  <a:srgbClr val="ffffff"/>
                </a:solidFill>
              </a:uFill>
              <a:latin typeface="Arial"/>
            </a:endParaRPr>
          </a:p>
          <a:p>
            <a:pPr marL="285840" indent="-285120" algn="ctr">
              <a:lnSpc>
                <a:spcPct val="130000"/>
              </a:lnSpc>
              <a:buClr>
                <a:srgbClr val="404040"/>
              </a:buClr>
              <a:buFont typeface="Wingdings" charset="2"/>
              <a:buChar char=""/>
            </a:pPr>
            <a:r>
              <a:rPr b="1" lang="en-US" sz="1400" spc="-1" strike="noStrike">
                <a:solidFill>
                  <a:srgbClr val="404040"/>
                </a:solidFill>
                <a:uFill>
                  <a:solidFill>
                    <a:srgbClr val="ffffff"/>
                  </a:solidFill>
                </a:uFill>
                <a:latin typeface="微软雅黑"/>
                <a:ea typeface="微软雅黑"/>
              </a:rPr>
              <a:t>报告人：魏鸿焱</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rot="16200000">
            <a:off x="5855040" y="-81180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rot="16200000">
            <a:off x="5855040" y="-129384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9" name="CustomShape 3"/>
          <p:cNvSpPr/>
          <p:nvPr/>
        </p:nvSpPr>
        <p:spPr>
          <a:xfrm rot="16200000">
            <a:off x="5855040" y="-177624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935640" y="4091400"/>
            <a:ext cx="806400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微软雅黑"/>
                <a:ea typeface="微软雅黑"/>
              </a:rPr>
              <a:t>1 </a:t>
            </a:r>
            <a:r>
              <a:rPr b="1" lang="en-US" sz="8800" spc="-1" strike="noStrike">
                <a:solidFill>
                  <a:srgbClr val="ffffff"/>
                </a:solidFill>
                <a:uFill>
                  <a:solidFill>
                    <a:srgbClr val="ffffff"/>
                  </a:solidFill>
                </a:uFill>
                <a:latin typeface="微软雅黑"/>
                <a:ea typeface="微软雅黑"/>
              </a:rPr>
              <a:t>开题预定进度</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227960" y="182160"/>
            <a:ext cx="2371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1 </a:t>
            </a:r>
            <a:r>
              <a:rPr b="1" lang="en-US" sz="2400" spc="-1" strike="noStrike">
                <a:solidFill>
                  <a:srgbClr val="ffffff"/>
                </a:solidFill>
                <a:uFill>
                  <a:solidFill>
                    <a:srgbClr val="ffffff"/>
                  </a:solidFill>
                </a:uFill>
                <a:latin typeface="Microsoft YaHei"/>
                <a:ea typeface="Microsoft YaHei"/>
              </a:rPr>
              <a:t>开题预定进度</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60552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rot="5400000">
            <a:off x="498240" y="1609200"/>
            <a:ext cx="1567440" cy="135180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4" name="CustomShape 4"/>
          <p:cNvSpPr/>
          <p:nvPr/>
        </p:nvSpPr>
        <p:spPr>
          <a:xfrm>
            <a:off x="576720" y="1992240"/>
            <a:ext cx="11836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3-5</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15" name="CustomShape 5"/>
          <p:cNvSpPr/>
          <p:nvPr/>
        </p:nvSpPr>
        <p:spPr>
          <a:xfrm>
            <a:off x="794880" y="3644640"/>
            <a:ext cx="1825560" cy="14104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学习爬虫、数据库、机器学习相关知识；分析汽车之家网站口碑格式内容，给出数据库模型。</a:t>
            </a:r>
            <a:endParaRPr b="0" lang="en-US" sz="1800" spc="-1" strike="noStrike">
              <a:solidFill>
                <a:srgbClr val="000000"/>
              </a:solidFill>
              <a:uFill>
                <a:solidFill>
                  <a:srgbClr val="ffffff"/>
                </a:solidFill>
              </a:uFill>
              <a:latin typeface="Arial"/>
            </a:endParaRPr>
          </a:p>
        </p:txBody>
      </p:sp>
      <p:sp>
        <p:nvSpPr>
          <p:cNvPr id="116" name="CustomShape 6"/>
          <p:cNvSpPr/>
          <p:nvPr/>
        </p:nvSpPr>
        <p:spPr>
          <a:xfrm>
            <a:off x="794880" y="3224160"/>
            <a:ext cx="183960" cy="376560"/>
          </a:xfrm>
          <a:prstGeom prst="rect">
            <a:avLst/>
          </a:prstGeom>
          <a:noFill/>
          <a:ln>
            <a:noFill/>
          </a:ln>
        </p:spPr>
        <p:style>
          <a:lnRef idx="0"/>
          <a:fillRef idx="0"/>
          <a:effectRef idx="0"/>
          <a:fontRef idx="minor"/>
        </p:style>
      </p:sp>
      <p:sp>
        <p:nvSpPr>
          <p:cNvPr id="117" name="CustomShape 7"/>
          <p:cNvSpPr/>
          <p:nvPr/>
        </p:nvSpPr>
        <p:spPr>
          <a:xfrm>
            <a:off x="290448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118" name="CustomShape 8"/>
          <p:cNvSpPr/>
          <p:nvPr/>
        </p:nvSpPr>
        <p:spPr>
          <a:xfrm rot="5400000">
            <a:off x="2797200" y="1609200"/>
            <a:ext cx="1567440" cy="1351800"/>
          </a:xfrm>
          <a:prstGeom prst="triangl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9" name="CustomShape 9"/>
          <p:cNvSpPr/>
          <p:nvPr/>
        </p:nvSpPr>
        <p:spPr>
          <a:xfrm>
            <a:off x="2816280" y="1992240"/>
            <a:ext cx="11836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6-7</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20" name="CustomShape 10"/>
          <p:cNvSpPr/>
          <p:nvPr/>
        </p:nvSpPr>
        <p:spPr>
          <a:xfrm>
            <a:off x="3103200" y="3274560"/>
            <a:ext cx="1825560" cy="22402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开发并实现爬虫模块与数据存储模块，尽可能抓取可观数量的口碑评论保存于数据库中。要求爬虫运行速度快并且抓取结果准确，数据库高可用。</a:t>
            </a:r>
            <a:endParaRPr b="0" lang="en-US" sz="1800" spc="-1" strike="noStrike">
              <a:solidFill>
                <a:srgbClr val="000000"/>
              </a:solidFill>
              <a:uFill>
                <a:solidFill>
                  <a:srgbClr val="ffffff"/>
                </a:solidFill>
              </a:uFill>
              <a:latin typeface="Arial"/>
            </a:endParaRPr>
          </a:p>
        </p:txBody>
      </p:sp>
      <p:sp>
        <p:nvSpPr>
          <p:cNvPr id="121" name="CustomShape 11"/>
          <p:cNvSpPr/>
          <p:nvPr/>
        </p:nvSpPr>
        <p:spPr>
          <a:xfrm>
            <a:off x="520056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122" name="CustomShape 12"/>
          <p:cNvSpPr/>
          <p:nvPr/>
        </p:nvSpPr>
        <p:spPr>
          <a:xfrm rot="5400000">
            <a:off x="5093280" y="1609200"/>
            <a:ext cx="1567440" cy="1351800"/>
          </a:xfrm>
          <a:prstGeom prst="triangl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3" name="CustomShape 13"/>
          <p:cNvSpPr/>
          <p:nvPr/>
        </p:nvSpPr>
        <p:spPr>
          <a:xfrm>
            <a:off x="5121720" y="2023920"/>
            <a:ext cx="13924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8-10</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24" name="CustomShape 14"/>
          <p:cNvSpPr/>
          <p:nvPr/>
        </p:nvSpPr>
        <p:spPr>
          <a:xfrm>
            <a:off x="5398920" y="3609720"/>
            <a:ext cx="1825560" cy="113364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开发特征提取模块，将数据存储模块中的评论数据进行分词，提取文本特征。</a:t>
            </a:r>
            <a:endParaRPr b="0" lang="en-US" sz="1800" spc="-1" strike="noStrike">
              <a:solidFill>
                <a:srgbClr val="000000"/>
              </a:solidFill>
              <a:uFill>
                <a:solidFill>
                  <a:srgbClr val="ffffff"/>
                </a:solidFill>
              </a:uFill>
              <a:latin typeface="Arial"/>
            </a:endParaRPr>
          </a:p>
        </p:txBody>
      </p:sp>
      <p:sp>
        <p:nvSpPr>
          <p:cNvPr id="125" name="CustomShape 15"/>
          <p:cNvSpPr/>
          <p:nvPr/>
        </p:nvSpPr>
        <p:spPr>
          <a:xfrm>
            <a:off x="753012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126" name="CustomShape 16"/>
          <p:cNvSpPr/>
          <p:nvPr/>
        </p:nvSpPr>
        <p:spPr>
          <a:xfrm rot="5400000">
            <a:off x="7422840" y="1609200"/>
            <a:ext cx="1567440" cy="1351800"/>
          </a:xfrm>
          <a:prstGeom prst="triangle">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7" name="CustomShape 17"/>
          <p:cNvSpPr/>
          <p:nvPr/>
        </p:nvSpPr>
        <p:spPr>
          <a:xfrm>
            <a:off x="7326000" y="1992240"/>
            <a:ext cx="16012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11-12</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28" name="CustomShape 18"/>
          <p:cNvSpPr/>
          <p:nvPr/>
        </p:nvSpPr>
        <p:spPr>
          <a:xfrm>
            <a:off x="7768080" y="3274560"/>
            <a:ext cx="1825560" cy="22402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进一步学习机器学习相关知识，选择适当的分类算法对口碑进行可信性分类，结合特征提取模块进行调试，训练分类器以达到较高的分类准确性。</a:t>
            </a:r>
            <a:endParaRPr b="0" lang="en-US" sz="1800" spc="-1" strike="noStrike">
              <a:solidFill>
                <a:srgbClr val="000000"/>
              </a:solidFill>
              <a:uFill>
                <a:solidFill>
                  <a:srgbClr val="ffffff"/>
                </a:solidFill>
              </a:uFill>
              <a:latin typeface="Arial"/>
            </a:endParaRPr>
          </a:p>
        </p:txBody>
      </p:sp>
      <p:sp>
        <p:nvSpPr>
          <p:cNvPr id="129" name="CustomShape 19"/>
          <p:cNvSpPr/>
          <p:nvPr/>
        </p:nvSpPr>
        <p:spPr>
          <a:xfrm>
            <a:off x="9850320" y="1283760"/>
            <a:ext cx="2222640" cy="4356000"/>
          </a:xfrm>
          <a:prstGeom prst="roundRect">
            <a:avLst>
              <a:gd name="adj" fmla="val 4102"/>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130" name="CustomShape 20"/>
          <p:cNvSpPr/>
          <p:nvPr/>
        </p:nvSpPr>
        <p:spPr>
          <a:xfrm rot="5400000">
            <a:off x="9743040" y="1609200"/>
            <a:ext cx="1567440" cy="1351800"/>
          </a:xfrm>
          <a:prstGeom prst="triangle">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1" name="CustomShape 21"/>
          <p:cNvSpPr/>
          <p:nvPr/>
        </p:nvSpPr>
        <p:spPr>
          <a:xfrm>
            <a:off x="9646200" y="1992240"/>
            <a:ext cx="160128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fffff"/>
                </a:solidFill>
                <a:uFill>
                  <a:solidFill>
                    <a:srgbClr val="ffffff"/>
                  </a:solidFill>
                </a:uFill>
                <a:latin typeface="Century Gothic"/>
                <a:ea typeface="DejaVu Sans"/>
              </a:rPr>
              <a:t>12-14</a:t>
            </a:r>
            <a:r>
              <a:rPr b="1" lang="en-US" sz="2800" spc="-1" strike="noStrike">
                <a:solidFill>
                  <a:srgbClr val="ffffff"/>
                </a:solidFill>
                <a:uFill>
                  <a:solidFill>
                    <a:srgbClr val="ffffff"/>
                  </a:solidFill>
                </a:uFill>
                <a:latin typeface="Century Gothic"/>
                <a:ea typeface="DejaVu Sans"/>
              </a:rPr>
              <a:t>周</a:t>
            </a:r>
            <a:endParaRPr b="0" lang="en-US" sz="1800" spc="-1" strike="noStrike">
              <a:solidFill>
                <a:srgbClr val="000000"/>
              </a:solidFill>
              <a:uFill>
                <a:solidFill>
                  <a:srgbClr val="ffffff"/>
                </a:solidFill>
              </a:uFill>
              <a:latin typeface="Arial"/>
            </a:endParaRPr>
          </a:p>
        </p:txBody>
      </p:sp>
      <p:sp>
        <p:nvSpPr>
          <p:cNvPr id="132" name="CustomShape 22"/>
          <p:cNvSpPr/>
          <p:nvPr/>
        </p:nvSpPr>
        <p:spPr>
          <a:xfrm>
            <a:off x="10049040" y="3687840"/>
            <a:ext cx="1825560" cy="140976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404040"/>
                </a:solidFill>
                <a:uFill>
                  <a:solidFill>
                    <a:srgbClr val="ffffff"/>
                  </a:solidFill>
                </a:uFill>
                <a:latin typeface="微软雅黑"/>
                <a:ea typeface="微软雅黑"/>
              </a:rPr>
              <a:t>将数据存储模块中的评论数据分类完成，得到虚假评论集合与评论甄别工具。总结实验。</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rot="16200000">
            <a:off x="5855040" y="-811800"/>
            <a:ext cx="48132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34" name="CustomShape 2"/>
          <p:cNvSpPr/>
          <p:nvPr/>
        </p:nvSpPr>
        <p:spPr>
          <a:xfrm rot="16200000">
            <a:off x="5855040" y="-1293840"/>
            <a:ext cx="48132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5" name="CustomShape 3"/>
          <p:cNvSpPr/>
          <p:nvPr/>
        </p:nvSpPr>
        <p:spPr>
          <a:xfrm rot="16200000">
            <a:off x="5855040" y="-1776240"/>
            <a:ext cx="48132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6" name="CustomShape 4"/>
          <p:cNvSpPr/>
          <p:nvPr/>
        </p:nvSpPr>
        <p:spPr>
          <a:xfrm>
            <a:off x="936000" y="4077360"/>
            <a:ext cx="8064000" cy="143208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8800" spc="-1" strike="noStrike">
                <a:solidFill>
                  <a:srgbClr val="ffffff"/>
                </a:solidFill>
                <a:uFill>
                  <a:solidFill>
                    <a:srgbClr val="ffffff"/>
                  </a:solidFill>
                </a:uFill>
                <a:latin typeface="微软雅黑"/>
                <a:ea typeface="微软雅黑"/>
              </a:rPr>
              <a:t>2 </a:t>
            </a:r>
            <a:r>
              <a:rPr b="1" lang="en-US" sz="8800" spc="-1" strike="noStrike">
                <a:solidFill>
                  <a:srgbClr val="ffffff"/>
                </a:solidFill>
                <a:uFill>
                  <a:solidFill>
                    <a:srgbClr val="ffffff"/>
                  </a:solidFill>
                </a:uFill>
                <a:latin typeface="微软雅黑"/>
                <a:ea typeface="微软雅黑"/>
              </a:rPr>
              <a:t>已完成的工作</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227960" y="182160"/>
            <a:ext cx="237168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微软雅黑"/>
              </a:rPr>
              <a:t>2</a:t>
            </a:r>
            <a:r>
              <a:rPr b="1" lang="en-US" sz="2400" spc="-1" strike="noStrike">
                <a:solidFill>
                  <a:srgbClr val="ffffff"/>
                </a:solidFill>
                <a:uFill>
                  <a:solidFill>
                    <a:srgbClr val="ffffff"/>
                  </a:solidFill>
                </a:uFill>
                <a:latin typeface="微软雅黑"/>
                <a:ea typeface="微软雅黑"/>
              </a:rPr>
              <a:t>已完成的工作</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4501080" y="2571840"/>
            <a:ext cx="3960" cy="3960"/>
          </a:xfrm>
          <a:custGeom>
            <a:avLst/>
            <a:gdLst/>
            <a:ahLst/>
            <a:rect l="l" t="t" r="r" b="b"/>
            <a:pathLst>
              <a:path w="0" h="0">
                <a:moveTo>
                  <a:pt x="0" y="0"/>
                </a:moveTo>
                <a:lnTo>
                  <a:pt x="0" y="0"/>
                </a:lnTo>
                <a:lnTo>
                  <a:pt x="0" y="0"/>
                </a:ln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39" name="CustomShape 3"/>
          <p:cNvSpPr/>
          <p:nvPr/>
        </p:nvSpPr>
        <p:spPr>
          <a:xfrm>
            <a:off x="4366080" y="4566600"/>
            <a:ext cx="47520" cy="124560"/>
          </a:xfrm>
          <a:custGeom>
            <a:avLst/>
            <a:gdLst/>
            <a:ahLst/>
            <a:rect l="l" t="t" r="r" b="b"/>
            <a:pathLst>
              <a:path w="10" h="26">
                <a:moveTo>
                  <a:pt x="6" y="2"/>
                </a:moveTo>
                <a:lnTo>
                  <a:pt x="6" y="2"/>
                </a:lnTo>
                <a:lnTo>
                  <a:pt x="6" y="4"/>
                </a:lnTo>
                <a:lnTo>
                  <a:pt x="6" y="4"/>
                </a:lnTo>
                <a:lnTo>
                  <a:pt x="4" y="2"/>
                </a:lnTo>
                <a:lnTo>
                  <a:pt x="2" y="0"/>
                </a:lnTo>
                <a:lnTo>
                  <a:pt x="2" y="0"/>
                </a:lnTo>
                <a:lnTo>
                  <a:pt x="0" y="0"/>
                </a:lnTo>
                <a:lnTo>
                  <a:pt x="0" y="0"/>
                </a:lnTo>
                <a:lnTo>
                  <a:pt x="8" y="26"/>
                </a:lnTo>
                <a:lnTo>
                  <a:pt x="8" y="26"/>
                </a:lnTo>
                <a:lnTo>
                  <a:pt x="10" y="26"/>
                </a:lnTo>
                <a:lnTo>
                  <a:pt x="10" y="26"/>
                </a:lnTo>
                <a:lnTo>
                  <a:pt x="10" y="20"/>
                </a:lnTo>
                <a:lnTo>
                  <a:pt x="10" y="20"/>
                </a:lnTo>
                <a:lnTo>
                  <a:pt x="6" y="2"/>
                </a:lnTo>
                <a:lnTo>
                  <a:pt x="6" y="2"/>
                </a:lnTo>
                <a:lnTo>
                  <a:pt x="6" y="2"/>
                </a:lnTo>
                <a:close/>
              </a:path>
            </a:pathLst>
          </a:custGeom>
          <a:solidFill>
            <a:schemeClr val="bg1">
              <a:lumMod val="85000"/>
            </a:schemeClr>
          </a:solidFill>
          <a:ln w="9360">
            <a:noFill/>
          </a:ln>
        </p:spPr>
        <p:style>
          <a:lnRef idx="0"/>
          <a:fillRef idx="0"/>
          <a:effectRef idx="0"/>
          <a:fontRef idx="minor"/>
        </p:style>
      </p:sp>
      <p:sp>
        <p:nvSpPr>
          <p:cNvPr id="140" name="CustomShape 4"/>
          <p:cNvSpPr/>
          <p:nvPr/>
        </p:nvSpPr>
        <p:spPr>
          <a:xfrm>
            <a:off x="5416560" y="6426360"/>
            <a:ext cx="18720" cy="18720"/>
          </a:xfrm>
          <a:custGeom>
            <a:avLst/>
            <a:gdLst/>
            <a:ahLst/>
            <a:rect l="l" t="t" r="r" b="b"/>
            <a:pathLst>
              <a:path w="4" h="4">
                <a:moveTo>
                  <a:pt x="0" y="4"/>
                </a:moveTo>
                <a:lnTo>
                  <a:pt x="0" y="4"/>
                </a:lnTo>
                <a:lnTo>
                  <a:pt x="4" y="2"/>
                </a:lnTo>
                <a:lnTo>
                  <a:pt x="4" y="2"/>
                </a:lnTo>
                <a:lnTo>
                  <a:pt x="2" y="0"/>
                </a:lnTo>
                <a:lnTo>
                  <a:pt x="2" y="0"/>
                </a:lnTo>
                <a:lnTo>
                  <a:pt x="0" y="4"/>
                </a:lnTo>
                <a:lnTo>
                  <a:pt x="0" y="4"/>
                </a:lnTo>
                <a:close/>
              </a:path>
            </a:pathLst>
          </a:custGeom>
          <a:solidFill>
            <a:schemeClr val="bg1">
              <a:lumMod val="85000"/>
            </a:schemeClr>
          </a:solidFill>
          <a:ln w="9360">
            <a:noFill/>
          </a:ln>
        </p:spPr>
        <p:style>
          <a:lnRef idx="0"/>
          <a:fillRef idx="0"/>
          <a:effectRef idx="0"/>
          <a:fontRef idx="minor"/>
        </p:style>
      </p:sp>
      <p:sp>
        <p:nvSpPr>
          <p:cNvPr id="141" name="CustomShape 5"/>
          <p:cNvSpPr/>
          <p:nvPr/>
        </p:nvSpPr>
        <p:spPr>
          <a:xfrm>
            <a:off x="10610640" y="1232280"/>
            <a:ext cx="18720" cy="18720"/>
          </a:xfrm>
          <a:custGeom>
            <a:avLst/>
            <a:gdLst/>
            <a:ahLst/>
            <a:rect l="l" t="t" r="r" b="b"/>
            <a:pathLst>
              <a:path w="4" h="4">
                <a:moveTo>
                  <a:pt x="0" y="2"/>
                </a:moveTo>
                <a:lnTo>
                  <a:pt x="0" y="2"/>
                </a:lnTo>
                <a:lnTo>
                  <a:pt x="2" y="4"/>
                </a:lnTo>
                <a:lnTo>
                  <a:pt x="4" y="4"/>
                </a:lnTo>
                <a:lnTo>
                  <a:pt x="4" y="4"/>
                </a:lnTo>
                <a:lnTo>
                  <a:pt x="0" y="0"/>
                </a:lnTo>
                <a:lnTo>
                  <a:pt x="0" y="0"/>
                </a:lnTo>
                <a:lnTo>
                  <a:pt x="0" y="2"/>
                </a:lnTo>
                <a:lnTo>
                  <a:pt x="0" y="2"/>
                </a:lnTo>
                <a:close/>
              </a:path>
            </a:pathLst>
          </a:custGeom>
          <a:solidFill>
            <a:schemeClr val="bg1">
              <a:lumMod val="85000"/>
            </a:schemeClr>
          </a:solidFill>
          <a:ln w="9360">
            <a:noFill/>
          </a:ln>
        </p:spPr>
        <p:style>
          <a:lnRef idx="0"/>
          <a:fillRef idx="0"/>
          <a:effectRef idx="0"/>
          <a:fontRef idx="minor"/>
        </p:style>
      </p:sp>
      <p:sp>
        <p:nvSpPr>
          <p:cNvPr id="142" name="CustomShape 6"/>
          <p:cNvSpPr/>
          <p:nvPr/>
        </p:nvSpPr>
        <p:spPr>
          <a:xfrm>
            <a:off x="6409080" y="644400"/>
            <a:ext cx="3960" cy="3960"/>
          </a:xfrm>
          <a:custGeom>
            <a:avLst/>
            <a:gdLst/>
            <a:ahLst/>
            <a:rect l="l" t="t" r="r" b="b"/>
            <a:pathLst>
              <a:path w="0" h="0">
                <a:moveTo>
                  <a:pt x="0" y="0"/>
                </a:moveTo>
                <a:lnTo>
                  <a:pt x="0" y="0"/>
                </a:lnTo>
                <a:lnTo>
                  <a:pt x="0" y="0"/>
                </a:lnTo>
                <a:lnTo>
                  <a:pt x="0" y="0"/>
                </a:lnTo>
                <a:lnTo>
                  <a:pt x="0" y="0"/>
                </a:ln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43" name="CustomShape 7"/>
          <p:cNvSpPr/>
          <p:nvPr/>
        </p:nvSpPr>
        <p:spPr>
          <a:xfrm>
            <a:off x="4597560" y="3275280"/>
            <a:ext cx="3960" cy="3960"/>
          </a:xfrm>
          <a:custGeom>
            <a:avLst/>
            <a:gdLst/>
            <a:ahLst/>
            <a:rect l="l" t="t" r="r" b="b"/>
            <a:pathLst>
              <a:path w="0" h="0">
                <a:moveTo>
                  <a:pt x="0" y="0"/>
                </a:moveTo>
                <a:lnTo>
                  <a:pt x="0" y="0"/>
                </a:ln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44" name="CustomShape 8"/>
          <p:cNvSpPr/>
          <p:nvPr/>
        </p:nvSpPr>
        <p:spPr>
          <a:xfrm>
            <a:off x="5416560" y="6378120"/>
            <a:ext cx="37800" cy="47520"/>
          </a:xfrm>
          <a:custGeom>
            <a:avLst/>
            <a:gdLst/>
            <a:ahLst/>
            <a:rect l="l" t="t" r="r" b="b"/>
            <a:pathLst>
              <a:path w="8" h="10">
                <a:moveTo>
                  <a:pt x="8" y="0"/>
                </a:moveTo>
                <a:lnTo>
                  <a:pt x="8" y="0"/>
                </a:lnTo>
                <a:lnTo>
                  <a:pt x="8" y="0"/>
                </a:lnTo>
                <a:lnTo>
                  <a:pt x="4" y="0"/>
                </a:lnTo>
                <a:lnTo>
                  <a:pt x="2" y="0"/>
                </a:lnTo>
                <a:lnTo>
                  <a:pt x="2" y="0"/>
                </a:lnTo>
                <a:lnTo>
                  <a:pt x="2" y="0"/>
                </a:lnTo>
                <a:lnTo>
                  <a:pt x="0" y="8"/>
                </a:lnTo>
                <a:lnTo>
                  <a:pt x="0" y="8"/>
                </a:lnTo>
                <a:lnTo>
                  <a:pt x="0" y="8"/>
                </a:lnTo>
                <a:lnTo>
                  <a:pt x="0" y="8"/>
                </a:lnTo>
                <a:lnTo>
                  <a:pt x="2" y="10"/>
                </a:lnTo>
                <a:lnTo>
                  <a:pt x="2" y="10"/>
                </a:lnTo>
                <a:lnTo>
                  <a:pt x="6" y="6"/>
                </a:lnTo>
                <a:lnTo>
                  <a:pt x="8" y="0"/>
                </a:lnTo>
                <a:lnTo>
                  <a:pt x="8" y="0"/>
                </a:lnTo>
                <a:close/>
              </a:path>
            </a:pathLst>
          </a:custGeom>
          <a:solidFill>
            <a:schemeClr val="bg1">
              <a:lumMod val="85000"/>
            </a:schemeClr>
          </a:solidFill>
          <a:ln w="9360">
            <a:noFill/>
          </a:ln>
        </p:spPr>
        <p:style>
          <a:lnRef idx="0"/>
          <a:fillRef idx="0"/>
          <a:effectRef idx="0"/>
          <a:fontRef idx="minor"/>
        </p:style>
      </p:sp>
      <p:sp>
        <p:nvSpPr>
          <p:cNvPr id="145" name="CustomShape 9"/>
          <p:cNvSpPr/>
          <p:nvPr/>
        </p:nvSpPr>
        <p:spPr>
          <a:xfrm>
            <a:off x="6544800" y="1136160"/>
            <a:ext cx="66600" cy="37800"/>
          </a:xfrm>
          <a:custGeom>
            <a:avLst/>
            <a:gdLst/>
            <a:ahLst/>
            <a:rect l="l" t="t" r="r" b="b"/>
            <a:pathLst>
              <a:path w="14" h="8">
                <a:moveTo>
                  <a:pt x="6" y="8"/>
                </a:moveTo>
                <a:lnTo>
                  <a:pt x="6" y="8"/>
                </a:lnTo>
                <a:lnTo>
                  <a:pt x="12" y="8"/>
                </a:lnTo>
                <a:lnTo>
                  <a:pt x="12" y="8"/>
                </a:lnTo>
                <a:lnTo>
                  <a:pt x="14" y="6"/>
                </a:lnTo>
                <a:lnTo>
                  <a:pt x="14" y="6"/>
                </a:lnTo>
                <a:lnTo>
                  <a:pt x="12" y="6"/>
                </a:lnTo>
                <a:lnTo>
                  <a:pt x="12" y="6"/>
                </a:lnTo>
                <a:lnTo>
                  <a:pt x="12" y="6"/>
                </a:lnTo>
                <a:lnTo>
                  <a:pt x="12" y="6"/>
                </a:lnTo>
                <a:lnTo>
                  <a:pt x="8" y="6"/>
                </a:lnTo>
                <a:lnTo>
                  <a:pt x="8" y="6"/>
                </a:lnTo>
                <a:lnTo>
                  <a:pt x="8" y="6"/>
                </a:lnTo>
                <a:lnTo>
                  <a:pt x="8" y="6"/>
                </a:lnTo>
                <a:lnTo>
                  <a:pt x="8" y="6"/>
                </a:lnTo>
                <a:lnTo>
                  <a:pt x="8" y="4"/>
                </a:lnTo>
                <a:lnTo>
                  <a:pt x="8" y="4"/>
                </a:lnTo>
                <a:lnTo>
                  <a:pt x="12" y="4"/>
                </a:lnTo>
                <a:lnTo>
                  <a:pt x="12" y="4"/>
                </a:lnTo>
                <a:lnTo>
                  <a:pt x="12" y="4"/>
                </a:lnTo>
                <a:lnTo>
                  <a:pt x="12" y="4"/>
                </a:lnTo>
                <a:lnTo>
                  <a:pt x="10" y="4"/>
                </a:lnTo>
                <a:lnTo>
                  <a:pt x="10" y="4"/>
                </a:lnTo>
                <a:lnTo>
                  <a:pt x="8" y="2"/>
                </a:lnTo>
                <a:lnTo>
                  <a:pt x="6" y="2"/>
                </a:lnTo>
                <a:lnTo>
                  <a:pt x="6" y="2"/>
                </a:lnTo>
                <a:lnTo>
                  <a:pt x="10" y="2"/>
                </a:lnTo>
                <a:lnTo>
                  <a:pt x="10" y="0"/>
                </a:lnTo>
                <a:lnTo>
                  <a:pt x="10" y="0"/>
                </a:lnTo>
                <a:lnTo>
                  <a:pt x="8" y="0"/>
                </a:lnTo>
                <a:lnTo>
                  <a:pt x="6" y="0"/>
                </a:lnTo>
                <a:lnTo>
                  <a:pt x="6" y="0"/>
                </a:lnTo>
                <a:lnTo>
                  <a:pt x="0" y="4"/>
                </a:lnTo>
                <a:lnTo>
                  <a:pt x="0" y="4"/>
                </a:lnTo>
                <a:lnTo>
                  <a:pt x="0" y="6"/>
                </a:lnTo>
                <a:lnTo>
                  <a:pt x="0" y="6"/>
                </a:lnTo>
                <a:lnTo>
                  <a:pt x="6" y="8"/>
                </a:lnTo>
                <a:lnTo>
                  <a:pt x="6" y="8"/>
                </a:lnTo>
                <a:close/>
              </a:path>
            </a:pathLst>
          </a:custGeom>
          <a:solidFill>
            <a:schemeClr val="bg1">
              <a:lumMod val="85000"/>
            </a:schemeClr>
          </a:solidFill>
          <a:ln w="9360">
            <a:noFill/>
          </a:ln>
        </p:spPr>
        <p:style>
          <a:lnRef idx="0"/>
          <a:fillRef idx="0"/>
          <a:effectRef idx="0"/>
          <a:fontRef idx="minor"/>
        </p:style>
      </p:sp>
      <p:sp>
        <p:nvSpPr>
          <p:cNvPr id="146" name="CustomShape 10"/>
          <p:cNvSpPr/>
          <p:nvPr/>
        </p:nvSpPr>
        <p:spPr>
          <a:xfrm>
            <a:off x="6573600" y="1117080"/>
            <a:ext cx="9000" cy="9000"/>
          </a:xfrm>
          <a:custGeom>
            <a:avLst/>
            <a:gdLst/>
            <a:ahLst/>
            <a:rect l="l" t="t" r="r" b="b"/>
            <a:pathLst>
              <a:path w="2" h="2">
                <a:moveTo>
                  <a:pt x="2" y="2"/>
                </a:moveTo>
                <a:lnTo>
                  <a:pt x="2" y="2"/>
                </a:lnTo>
                <a:lnTo>
                  <a:pt x="2" y="0"/>
                </a:lnTo>
                <a:lnTo>
                  <a:pt x="2" y="0"/>
                </a:lnTo>
                <a:lnTo>
                  <a:pt x="0" y="2"/>
                </a:lnTo>
                <a:lnTo>
                  <a:pt x="0" y="2"/>
                </a:lnTo>
                <a:lnTo>
                  <a:pt x="2" y="2"/>
                </a:lnTo>
                <a:lnTo>
                  <a:pt x="2" y="2"/>
                </a:lnTo>
                <a:close/>
              </a:path>
            </a:pathLst>
          </a:custGeom>
          <a:solidFill>
            <a:schemeClr val="bg1">
              <a:lumMod val="85000"/>
            </a:schemeClr>
          </a:solidFill>
          <a:ln w="9360">
            <a:noFill/>
          </a:ln>
        </p:spPr>
        <p:style>
          <a:lnRef idx="0"/>
          <a:fillRef idx="0"/>
          <a:effectRef idx="0"/>
          <a:fontRef idx="minor"/>
        </p:style>
      </p:sp>
      <p:sp>
        <p:nvSpPr>
          <p:cNvPr id="147" name="CustomShape 11"/>
          <p:cNvSpPr/>
          <p:nvPr/>
        </p:nvSpPr>
        <p:spPr>
          <a:xfrm>
            <a:off x="9357840" y="2485080"/>
            <a:ext cx="336600" cy="519480"/>
          </a:xfrm>
          <a:custGeom>
            <a:avLst/>
            <a:gdLst/>
            <a:ahLst/>
            <a:rect l="l" t="t" r="r" b="b"/>
            <a:pathLst>
              <a:path w="70" h="108">
                <a:moveTo>
                  <a:pt x="64" y="58"/>
                </a:moveTo>
                <a:lnTo>
                  <a:pt x="64" y="58"/>
                </a:lnTo>
                <a:lnTo>
                  <a:pt x="62" y="52"/>
                </a:lnTo>
                <a:lnTo>
                  <a:pt x="62" y="52"/>
                </a:lnTo>
                <a:lnTo>
                  <a:pt x="54" y="54"/>
                </a:lnTo>
                <a:lnTo>
                  <a:pt x="54" y="54"/>
                </a:lnTo>
                <a:lnTo>
                  <a:pt x="54" y="62"/>
                </a:lnTo>
                <a:lnTo>
                  <a:pt x="54" y="62"/>
                </a:lnTo>
                <a:lnTo>
                  <a:pt x="54" y="62"/>
                </a:lnTo>
                <a:lnTo>
                  <a:pt x="50" y="58"/>
                </a:lnTo>
                <a:lnTo>
                  <a:pt x="50" y="58"/>
                </a:lnTo>
                <a:lnTo>
                  <a:pt x="52" y="56"/>
                </a:lnTo>
                <a:lnTo>
                  <a:pt x="52" y="56"/>
                </a:lnTo>
                <a:lnTo>
                  <a:pt x="50" y="56"/>
                </a:lnTo>
                <a:lnTo>
                  <a:pt x="50" y="56"/>
                </a:lnTo>
                <a:lnTo>
                  <a:pt x="50" y="52"/>
                </a:lnTo>
                <a:lnTo>
                  <a:pt x="50" y="52"/>
                </a:lnTo>
                <a:lnTo>
                  <a:pt x="52" y="46"/>
                </a:lnTo>
                <a:lnTo>
                  <a:pt x="52" y="46"/>
                </a:lnTo>
                <a:lnTo>
                  <a:pt x="50" y="44"/>
                </a:lnTo>
                <a:lnTo>
                  <a:pt x="46" y="44"/>
                </a:lnTo>
                <a:lnTo>
                  <a:pt x="46" y="44"/>
                </a:lnTo>
                <a:lnTo>
                  <a:pt x="42" y="42"/>
                </a:lnTo>
                <a:lnTo>
                  <a:pt x="40" y="42"/>
                </a:lnTo>
                <a:lnTo>
                  <a:pt x="40" y="42"/>
                </a:lnTo>
                <a:lnTo>
                  <a:pt x="38" y="36"/>
                </a:lnTo>
                <a:lnTo>
                  <a:pt x="36" y="30"/>
                </a:lnTo>
                <a:lnTo>
                  <a:pt x="36" y="30"/>
                </a:lnTo>
                <a:lnTo>
                  <a:pt x="30" y="28"/>
                </a:lnTo>
                <a:lnTo>
                  <a:pt x="30" y="26"/>
                </a:lnTo>
                <a:lnTo>
                  <a:pt x="30" y="26"/>
                </a:lnTo>
                <a:lnTo>
                  <a:pt x="32" y="26"/>
                </a:lnTo>
                <a:lnTo>
                  <a:pt x="32" y="26"/>
                </a:lnTo>
                <a:lnTo>
                  <a:pt x="36" y="26"/>
                </a:lnTo>
                <a:lnTo>
                  <a:pt x="42" y="26"/>
                </a:lnTo>
                <a:lnTo>
                  <a:pt x="42" y="26"/>
                </a:lnTo>
                <a:lnTo>
                  <a:pt x="40" y="26"/>
                </a:lnTo>
                <a:lnTo>
                  <a:pt x="40" y="26"/>
                </a:lnTo>
                <a:lnTo>
                  <a:pt x="38" y="24"/>
                </a:lnTo>
                <a:lnTo>
                  <a:pt x="38" y="24"/>
                </a:lnTo>
                <a:lnTo>
                  <a:pt x="40" y="20"/>
                </a:lnTo>
                <a:lnTo>
                  <a:pt x="40" y="20"/>
                </a:lnTo>
                <a:lnTo>
                  <a:pt x="40" y="18"/>
                </a:lnTo>
                <a:lnTo>
                  <a:pt x="40" y="18"/>
                </a:lnTo>
                <a:lnTo>
                  <a:pt x="44" y="18"/>
                </a:lnTo>
                <a:lnTo>
                  <a:pt x="44" y="18"/>
                </a:lnTo>
                <a:lnTo>
                  <a:pt x="56" y="18"/>
                </a:lnTo>
                <a:lnTo>
                  <a:pt x="56" y="18"/>
                </a:lnTo>
                <a:lnTo>
                  <a:pt x="56" y="18"/>
                </a:lnTo>
                <a:lnTo>
                  <a:pt x="56" y="18"/>
                </a:lnTo>
                <a:lnTo>
                  <a:pt x="54" y="18"/>
                </a:lnTo>
                <a:lnTo>
                  <a:pt x="52" y="16"/>
                </a:lnTo>
                <a:lnTo>
                  <a:pt x="52" y="16"/>
                </a:lnTo>
                <a:lnTo>
                  <a:pt x="56" y="10"/>
                </a:lnTo>
                <a:lnTo>
                  <a:pt x="54" y="6"/>
                </a:lnTo>
                <a:lnTo>
                  <a:pt x="54" y="6"/>
                </a:lnTo>
                <a:lnTo>
                  <a:pt x="56" y="4"/>
                </a:lnTo>
                <a:lnTo>
                  <a:pt x="56" y="4"/>
                </a:lnTo>
                <a:lnTo>
                  <a:pt x="54" y="2"/>
                </a:lnTo>
                <a:lnTo>
                  <a:pt x="54" y="2"/>
                </a:lnTo>
                <a:lnTo>
                  <a:pt x="50" y="0"/>
                </a:lnTo>
                <a:lnTo>
                  <a:pt x="50" y="0"/>
                </a:lnTo>
                <a:lnTo>
                  <a:pt x="48" y="2"/>
                </a:lnTo>
                <a:lnTo>
                  <a:pt x="46" y="2"/>
                </a:lnTo>
                <a:lnTo>
                  <a:pt x="46" y="2"/>
                </a:lnTo>
                <a:lnTo>
                  <a:pt x="44" y="0"/>
                </a:lnTo>
                <a:lnTo>
                  <a:pt x="40" y="0"/>
                </a:lnTo>
                <a:lnTo>
                  <a:pt x="40" y="0"/>
                </a:lnTo>
                <a:lnTo>
                  <a:pt x="36" y="0"/>
                </a:lnTo>
                <a:lnTo>
                  <a:pt x="34" y="2"/>
                </a:lnTo>
                <a:lnTo>
                  <a:pt x="28" y="6"/>
                </a:lnTo>
                <a:lnTo>
                  <a:pt x="28" y="6"/>
                </a:lnTo>
                <a:lnTo>
                  <a:pt x="24" y="6"/>
                </a:lnTo>
                <a:lnTo>
                  <a:pt x="24" y="6"/>
                </a:lnTo>
                <a:lnTo>
                  <a:pt x="22" y="8"/>
                </a:lnTo>
                <a:lnTo>
                  <a:pt x="18" y="10"/>
                </a:lnTo>
                <a:lnTo>
                  <a:pt x="18" y="10"/>
                </a:lnTo>
                <a:lnTo>
                  <a:pt x="18" y="12"/>
                </a:lnTo>
                <a:lnTo>
                  <a:pt x="18" y="12"/>
                </a:lnTo>
                <a:lnTo>
                  <a:pt x="16" y="12"/>
                </a:lnTo>
                <a:lnTo>
                  <a:pt x="16" y="12"/>
                </a:lnTo>
                <a:lnTo>
                  <a:pt x="12" y="14"/>
                </a:lnTo>
                <a:lnTo>
                  <a:pt x="8" y="14"/>
                </a:lnTo>
                <a:lnTo>
                  <a:pt x="8" y="14"/>
                </a:lnTo>
                <a:lnTo>
                  <a:pt x="8" y="14"/>
                </a:lnTo>
                <a:lnTo>
                  <a:pt x="8" y="14"/>
                </a:lnTo>
                <a:lnTo>
                  <a:pt x="4" y="22"/>
                </a:lnTo>
                <a:lnTo>
                  <a:pt x="4" y="22"/>
                </a:lnTo>
                <a:lnTo>
                  <a:pt x="2" y="24"/>
                </a:lnTo>
                <a:lnTo>
                  <a:pt x="0" y="26"/>
                </a:lnTo>
                <a:lnTo>
                  <a:pt x="0" y="28"/>
                </a:lnTo>
                <a:lnTo>
                  <a:pt x="0" y="28"/>
                </a:lnTo>
                <a:lnTo>
                  <a:pt x="2" y="28"/>
                </a:lnTo>
                <a:lnTo>
                  <a:pt x="2" y="28"/>
                </a:lnTo>
                <a:lnTo>
                  <a:pt x="6" y="32"/>
                </a:lnTo>
                <a:lnTo>
                  <a:pt x="6" y="36"/>
                </a:lnTo>
                <a:lnTo>
                  <a:pt x="6" y="36"/>
                </a:lnTo>
                <a:lnTo>
                  <a:pt x="6" y="36"/>
                </a:lnTo>
                <a:lnTo>
                  <a:pt x="8" y="34"/>
                </a:lnTo>
                <a:lnTo>
                  <a:pt x="8" y="34"/>
                </a:lnTo>
                <a:lnTo>
                  <a:pt x="8" y="34"/>
                </a:lnTo>
                <a:lnTo>
                  <a:pt x="8" y="34"/>
                </a:lnTo>
                <a:lnTo>
                  <a:pt x="6" y="38"/>
                </a:lnTo>
                <a:lnTo>
                  <a:pt x="8" y="44"/>
                </a:lnTo>
                <a:lnTo>
                  <a:pt x="8" y="44"/>
                </a:lnTo>
                <a:lnTo>
                  <a:pt x="8" y="44"/>
                </a:lnTo>
                <a:lnTo>
                  <a:pt x="8" y="46"/>
                </a:lnTo>
                <a:lnTo>
                  <a:pt x="8" y="46"/>
                </a:lnTo>
                <a:lnTo>
                  <a:pt x="10" y="46"/>
                </a:lnTo>
                <a:lnTo>
                  <a:pt x="10" y="46"/>
                </a:lnTo>
                <a:lnTo>
                  <a:pt x="14" y="54"/>
                </a:lnTo>
                <a:lnTo>
                  <a:pt x="14" y="54"/>
                </a:lnTo>
                <a:lnTo>
                  <a:pt x="16" y="54"/>
                </a:lnTo>
                <a:lnTo>
                  <a:pt x="16" y="54"/>
                </a:lnTo>
                <a:lnTo>
                  <a:pt x="20" y="60"/>
                </a:lnTo>
                <a:lnTo>
                  <a:pt x="20" y="60"/>
                </a:lnTo>
                <a:lnTo>
                  <a:pt x="22" y="64"/>
                </a:lnTo>
                <a:lnTo>
                  <a:pt x="22" y="64"/>
                </a:lnTo>
                <a:lnTo>
                  <a:pt x="24" y="66"/>
                </a:lnTo>
                <a:lnTo>
                  <a:pt x="24" y="66"/>
                </a:lnTo>
                <a:lnTo>
                  <a:pt x="26" y="68"/>
                </a:lnTo>
                <a:lnTo>
                  <a:pt x="28" y="68"/>
                </a:lnTo>
                <a:lnTo>
                  <a:pt x="30" y="68"/>
                </a:lnTo>
                <a:lnTo>
                  <a:pt x="32" y="70"/>
                </a:lnTo>
                <a:lnTo>
                  <a:pt x="32" y="70"/>
                </a:lnTo>
                <a:lnTo>
                  <a:pt x="32" y="70"/>
                </a:lnTo>
                <a:lnTo>
                  <a:pt x="32" y="70"/>
                </a:lnTo>
                <a:lnTo>
                  <a:pt x="32" y="70"/>
                </a:lnTo>
                <a:lnTo>
                  <a:pt x="26" y="70"/>
                </a:lnTo>
                <a:lnTo>
                  <a:pt x="24" y="72"/>
                </a:lnTo>
                <a:lnTo>
                  <a:pt x="24" y="76"/>
                </a:lnTo>
                <a:lnTo>
                  <a:pt x="24" y="80"/>
                </a:lnTo>
                <a:lnTo>
                  <a:pt x="24" y="80"/>
                </a:lnTo>
                <a:lnTo>
                  <a:pt x="22" y="82"/>
                </a:lnTo>
                <a:lnTo>
                  <a:pt x="22" y="82"/>
                </a:lnTo>
                <a:lnTo>
                  <a:pt x="22" y="84"/>
                </a:lnTo>
                <a:lnTo>
                  <a:pt x="22" y="84"/>
                </a:lnTo>
                <a:lnTo>
                  <a:pt x="20" y="84"/>
                </a:lnTo>
                <a:lnTo>
                  <a:pt x="20" y="84"/>
                </a:lnTo>
                <a:lnTo>
                  <a:pt x="20" y="82"/>
                </a:lnTo>
                <a:lnTo>
                  <a:pt x="20" y="82"/>
                </a:lnTo>
                <a:lnTo>
                  <a:pt x="20" y="82"/>
                </a:lnTo>
                <a:lnTo>
                  <a:pt x="20" y="82"/>
                </a:lnTo>
                <a:lnTo>
                  <a:pt x="18" y="90"/>
                </a:lnTo>
                <a:lnTo>
                  <a:pt x="18" y="94"/>
                </a:lnTo>
                <a:lnTo>
                  <a:pt x="18" y="98"/>
                </a:lnTo>
                <a:lnTo>
                  <a:pt x="18" y="98"/>
                </a:lnTo>
                <a:lnTo>
                  <a:pt x="28" y="102"/>
                </a:lnTo>
                <a:lnTo>
                  <a:pt x="28" y="102"/>
                </a:lnTo>
                <a:lnTo>
                  <a:pt x="32" y="106"/>
                </a:lnTo>
                <a:lnTo>
                  <a:pt x="38" y="108"/>
                </a:lnTo>
                <a:lnTo>
                  <a:pt x="46" y="108"/>
                </a:lnTo>
                <a:lnTo>
                  <a:pt x="54" y="108"/>
                </a:lnTo>
                <a:lnTo>
                  <a:pt x="54" y="108"/>
                </a:lnTo>
                <a:lnTo>
                  <a:pt x="58" y="108"/>
                </a:lnTo>
                <a:lnTo>
                  <a:pt x="62" y="106"/>
                </a:lnTo>
                <a:lnTo>
                  <a:pt x="62" y="106"/>
                </a:lnTo>
                <a:lnTo>
                  <a:pt x="62" y="104"/>
                </a:lnTo>
                <a:lnTo>
                  <a:pt x="62" y="100"/>
                </a:lnTo>
                <a:lnTo>
                  <a:pt x="62" y="94"/>
                </a:lnTo>
                <a:lnTo>
                  <a:pt x="62" y="94"/>
                </a:lnTo>
                <a:lnTo>
                  <a:pt x="62" y="90"/>
                </a:lnTo>
                <a:lnTo>
                  <a:pt x="62" y="90"/>
                </a:lnTo>
                <a:lnTo>
                  <a:pt x="62" y="84"/>
                </a:lnTo>
                <a:lnTo>
                  <a:pt x="62" y="84"/>
                </a:lnTo>
                <a:lnTo>
                  <a:pt x="60" y="80"/>
                </a:lnTo>
                <a:lnTo>
                  <a:pt x="60" y="80"/>
                </a:lnTo>
                <a:lnTo>
                  <a:pt x="58" y="80"/>
                </a:lnTo>
                <a:lnTo>
                  <a:pt x="56" y="80"/>
                </a:lnTo>
                <a:lnTo>
                  <a:pt x="56" y="80"/>
                </a:lnTo>
                <a:lnTo>
                  <a:pt x="56" y="80"/>
                </a:lnTo>
                <a:lnTo>
                  <a:pt x="56" y="78"/>
                </a:lnTo>
                <a:lnTo>
                  <a:pt x="56" y="78"/>
                </a:lnTo>
                <a:lnTo>
                  <a:pt x="60" y="78"/>
                </a:lnTo>
                <a:lnTo>
                  <a:pt x="60" y="78"/>
                </a:lnTo>
                <a:lnTo>
                  <a:pt x="60" y="78"/>
                </a:lnTo>
                <a:lnTo>
                  <a:pt x="58" y="76"/>
                </a:lnTo>
                <a:lnTo>
                  <a:pt x="58" y="76"/>
                </a:lnTo>
                <a:lnTo>
                  <a:pt x="58" y="76"/>
                </a:lnTo>
                <a:lnTo>
                  <a:pt x="58" y="76"/>
                </a:lnTo>
                <a:lnTo>
                  <a:pt x="60" y="74"/>
                </a:lnTo>
                <a:lnTo>
                  <a:pt x="60" y="74"/>
                </a:lnTo>
                <a:lnTo>
                  <a:pt x="54" y="74"/>
                </a:lnTo>
                <a:lnTo>
                  <a:pt x="54" y="74"/>
                </a:lnTo>
                <a:lnTo>
                  <a:pt x="52" y="68"/>
                </a:lnTo>
                <a:lnTo>
                  <a:pt x="54" y="62"/>
                </a:lnTo>
                <a:lnTo>
                  <a:pt x="54" y="62"/>
                </a:lnTo>
                <a:lnTo>
                  <a:pt x="56" y="66"/>
                </a:lnTo>
                <a:lnTo>
                  <a:pt x="56" y="66"/>
                </a:lnTo>
                <a:lnTo>
                  <a:pt x="58" y="66"/>
                </a:lnTo>
                <a:lnTo>
                  <a:pt x="58" y="66"/>
                </a:lnTo>
                <a:lnTo>
                  <a:pt x="60" y="64"/>
                </a:lnTo>
                <a:lnTo>
                  <a:pt x="60" y="64"/>
                </a:lnTo>
                <a:lnTo>
                  <a:pt x="60" y="64"/>
                </a:lnTo>
                <a:lnTo>
                  <a:pt x="60" y="64"/>
                </a:lnTo>
                <a:lnTo>
                  <a:pt x="60" y="68"/>
                </a:lnTo>
                <a:lnTo>
                  <a:pt x="60" y="68"/>
                </a:lnTo>
                <a:lnTo>
                  <a:pt x="62" y="68"/>
                </a:lnTo>
                <a:lnTo>
                  <a:pt x="62" y="68"/>
                </a:lnTo>
                <a:lnTo>
                  <a:pt x="64" y="66"/>
                </a:lnTo>
                <a:lnTo>
                  <a:pt x="64" y="66"/>
                </a:lnTo>
                <a:lnTo>
                  <a:pt x="66" y="66"/>
                </a:lnTo>
                <a:lnTo>
                  <a:pt x="66" y="66"/>
                </a:lnTo>
                <a:lnTo>
                  <a:pt x="66" y="64"/>
                </a:lnTo>
                <a:lnTo>
                  <a:pt x="66" y="64"/>
                </a:lnTo>
                <a:lnTo>
                  <a:pt x="68" y="66"/>
                </a:lnTo>
                <a:lnTo>
                  <a:pt x="68" y="66"/>
                </a:lnTo>
                <a:lnTo>
                  <a:pt x="70" y="64"/>
                </a:lnTo>
                <a:lnTo>
                  <a:pt x="70" y="64"/>
                </a:lnTo>
                <a:lnTo>
                  <a:pt x="66" y="60"/>
                </a:lnTo>
                <a:lnTo>
                  <a:pt x="64" y="58"/>
                </a:lnTo>
                <a:lnTo>
                  <a:pt x="64" y="58"/>
                </a:lnTo>
                <a:close/>
              </a:path>
            </a:pathLst>
          </a:custGeom>
          <a:solidFill>
            <a:schemeClr val="bg1">
              <a:lumMod val="85000"/>
            </a:schemeClr>
          </a:solidFill>
          <a:ln w="9360">
            <a:noFill/>
          </a:ln>
        </p:spPr>
        <p:style>
          <a:lnRef idx="0"/>
          <a:fillRef idx="0"/>
          <a:effectRef idx="0"/>
          <a:fontRef idx="minor"/>
        </p:style>
      </p:sp>
      <p:sp>
        <p:nvSpPr>
          <p:cNvPr id="148" name="CustomShape 12"/>
          <p:cNvSpPr/>
          <p:nvPr/>
        </p:nvSpPr>
        <p:spPr>
          <a:xfrm>
            <a:off x="9589680" y="2793600"/>
            <a:ext cx="9000" cy="9000"/>
          </a:xfrm>
          <a:custGeom>
            <a:avLst/>
            <a:gdLst/>
            <a:ahLst/>
            <a:rect l="l" t="t" r="r" b="b"/>
            <a:pathLst>
              <a:path w="2" h="2">
                <a:moveTo>
                  <a:pt x="2" y="0"/>
                </a:moveTo>
                <a:lnTo>
                  <a:pt x="2" y="0"/>
                </a:lnTo>
                <a:lnTo>
                  <a:pt x="0" y="0"/>
                </a:lnTo>
                <a:lnTo>
                  <a:pt x="0" y="0"/>
                </a:lnTo>
                <a:lnTo>
                  <a:pt x="0" y="0"/>
                </a:lnTo>
                <a:lnTo>
                  <a:pt x="0" y="0"/>
                </a:lnTo>
                <a:lnTo>
                  <a:pt x="2" y="2"/>
                </a:lnTo>
                <a:lnTo>
                  <a:pt x="2" y="2"/>
                </a:lnTo>
                <a:lnTo>
                  <a:pt x="2" y="2"/>
                </a:lnTo>
                <a:lnTo>
                  <a:pt x="2" y="2"/>
                </a:lnTo>
                <a:lnTo>
                  <a:pt x="2" y="0"/>
                </a:lnTo>
                <a:lnTo>
                  <a:pt x="2" y="0"/>
                </a:lnTo>
                <a:close/>
              </a:path>
            </a:pathLst>
          </a:custGeom>
          <a:solidFill>
            <a:schemeClr val="bg1">
              <a:lumMod val="85000"/>
            </a:schemeClr>
          </a:solidFill>
          <a:ln w="9360">
            <a:noFill/>
          </a:ln>
        </p:spPr>
        <p:style>
          <a:lnRef idx="0"/>
          <a:fillRef idx="0"/>
          <a:effectRef idx="0"/>
          <a:fontRef idx="minor"/>
        </p:style>
      </p:sp>
      <p:sp>
        <p:nvSpPr>
          <p:cNvPr id="149" name="CustomShape 13"/>
          <p:cNvSpPr/>
          <p:nvPr/>
        </p:nvSpPr>
        <p:spPr>
          <a:xfrm>
            <a:off x="4395240" y="4528080"/>
            <a:ext cx="134280" cy="134280"/>
          </a:xfrm>
          <a:custGeom>
            <a:avLst/>
            <a:gdLst/>
            <a:ahLst/>
            <a:rect l="l" t="t" r="r" b="b"/>
            <a:pathLst>
              <a:path w="28" h="28">
                <a:moveTo>
                  <a:pt x="10" y="20"/>
                </a:moveTo>
                <a:lnTo>
                  <a:pt x="10" y="20"/>
                </a:lnTo>
                <a:lnTo>
                  <a:pt x="12" y="20"/>
                </a:lnTo>
                <a:lnTo>
                  <a:pt x="12" y="20"/>
                </a:lnTo>
                <a:lnTo>
                  <a:pt x="14" y="20"/>
                </a:lnTo>
                <a:lnTo>
                  <a:pt x="14" y="22"/>
                </a:lnTo>
                <a:lnTo>
                  <a:pt x="14" y="22"/>
                </a:lnTo>
                <a:lnTo>
                  <a:pt x="16" y="20"/>
                </a:lnTo>
                <a:lnTo>
                  <a:pt x="16" y="20"/>
                </a:lnTo>
                <a:lnTo>
                  <a:pt x="16" y="18"/>
                </a:lnTo>
                <a:lnTo>
                  <a:pt x="18" y="16"/>
                </a:lnTo>
                <a:lnTo>
                  <a:pt x="18" y="16"/>
                </a:lnTo>
                <a:lnTo>
                  <a:pt x="22" y="18"/>
                </a:lnTo>
                <a:lnTo>
                  <a:pt x="28" y="16"/>
                </a:lnTo>
                <a:lnTo>
                  <a:pt x="28" y="16"/>
                </a:lnTo>
                <a:lnTo>
                  <a:pt x="26" y="12"/>
                </a:lnTo>
                <a:lnTo>
                  <a:pt x="24" y="8"/>
                </a:lnTo>
                <a:lnTo>
                  <a:pt x="24" y="8"/>
                </a:lnTo>
                <a:lnTo>
                  <a:pt x="26" y="6"/>
                </a:lnTo>
                <a:lnTo>
                  <a:pt x="28" y="8"/>
                </a:lnTo>
                <a:lnTo>
                  <a:pt x="28" y="8"/>
                </a:lnTo>
                <a:lnTo>
                  <a:pt x="28" y="6"/>
                </a:lnTo>
                <a:lnTo>
                  <a:pt x="28" y="6"/>
                </a:lnTo>
                <a:lnTo>
                  <a:pt x="26" y="4"/>
                </a:lnTo>
                <a:lnTo>
                  <a:pt x="26" y="4"/>
                </a:lnTo>
                <a:lnTo>
                  <a:pt x="24" y="6"/>
                </a:lnTo>
                <a:lnTo>
                  <a:pt x="24" y="6"/>
                </a:lnTo>
                <a:lnTo>
                  <a:pt x="22" y="2"/>
                </a:lnTo>
                <a:lnTo>
                  <a:pt x="20" y="0"/>
                </a:lnTo>
                <a:lnTo>
                  <a:pt x="12" y="2"/>
                </a:lnTo>
                <a:lnTo>
                  <a:pt x="12" y="2"/>
                </a:lnTo>
                <a:lnTo>
                  <a:pt x="12" y="4"/>
                </a:lnTo>
                <a:lnTo>
                  <a:pt x="12" y="4"/>
                </a:lnTo>
                <a:lnTo>
                  <a:pt x="10" y="6"/>
                </a:lnTo>
                <a:lnTo>
                  <a:pt x="6" y="8"/>
                </a:lnTo>
                <a:lnTo>
                  <a:pt x="6" y="8"/>
                </a:lnTo>
                <a:lnTo>
                  <a:pt x="8" y="10"/>
                </a:lnTo>
                <a:lnTo>
                  <a:pt x="10" y="14"/>
                </a:lnTo>
                <a:lnTo>
                  <a:pt x="10" y="14"/>
                </a:lnTo>
                <a:lnTo>
                  <a:pt x="6" y="14"/>
                </a:lnTo>
                <a:lnTo>
                  <a:pt x="2" y="16"/>
                </a:lnTo>
                <a:lnTo>
                  <a:pt x="2" y="16"/>
                </a:lnTo>
                <a:lnTo>
                  <a:pt x="2" y="14"/>
                </a:lnTo>
                <a:lnTo>
                  <a:pt x="2" y="14"/>
                </a:lnTo>
                <a:lnTo>
                  <a:pt x="2" y="12"/>
                </a:lnTo>
                <a:lnTo>
                  <a:pt x="0" y="10"/>
                </a:lnTo>
                <a:lnTo>
                  <a:pt x="0" y="10"/>
                </a:lnTo>
                <a:lnTo>
                  <a:pt x="0" y="10"/>
                </a:lnTo>
                <a:lnTo>
                  <a:pt x="4" y="28"/>
                </a:lnTo>
                <a:lnTo>
                  <a:pt x="4" y="28"/>
                </a:lnTo>
                <a:lnTo>
                  <a:pt x="6" y="24"/>
                </a:lnTo>
                <a:lnTo>
                  <a:pt x="10" y="20"/>
                </a:lnTo>
                <a:lnTo>
                  <a:pt x="10" y="20"/>
                </a:lnTo>
                <a:close/>
              </a:path>
            </a:pathLst>
          </a:custGeom>
          <a:solidFill>
            <a:schemeClr val="bg1">
              <a:lumMod val="85000"/>
            </a:schemeClr>
          </a:solidFill>
          <a:ln w="9360">
            <a:noFill/>
          </a:ln>
        </p:spPr>
        <p:style>
          <a:lnRef idx="0"/>
          <a:fillRef idx="0"/>
          <a:effectRef idx="0"/>
          <a:fontRef idx="minor"/>
        </p:style>
      </p:sp>
      <p:sp>
        <p:nvSpPr>
          <p:cNvPr id="150" name="CustomShape 14"/>
          <p:cNvSpPr/>
          <p:nvPr/>
        </p:nvSpPr>
        <p:spPr>
          <a:xfrm>
            <a:off x="4568400" y="3207960"/>
            <a:ext cx="3960" cy="9000"/>
          </a:xfrm>
          <a:custGeom>
            <a:avLst/>
            <a:gdLst/>
            <a:ahLst/>
            <a:rect l="l" t="t" r="r" b="b"/>
            <a:pathLst>
              <a:path w="0" h="2">
                <a:moveTo>
                  <a:pt x="0" y="2"/>
                </a:moveTo>
                <a:lnTo>
                  <a:pt x="0" y="2"/>
                </a:lnTo>
                <a:lnTo>
                  <a:pt x="0" y="2"/>
                </a:lnTo>
                <a:lnTo>
                  <a:pt x="0" y="2"/>
                </a:lnTo>
                <a:lnTo>
                  <a:pt x="0" y="0"/>
                </a:lnTo>
                <a:lnTo>
                  <a:pt x="0" y="0"/>
                </a:lnTo>
                <a:lnTo>
                  <a:pt x="0" y="2"/>
                </a:lnTo>
                <a:lnTo>
                  <a:pt x="0" y="2"/>
                </a:lnTo>
                <a:close/>
              </a:path>
            </a:pathLst>
          </a:custGeom>
          <a:solidFill>
            <a:schemeClr val="bg1">
              <a:lumMod val="85000"/>
            </a:schemeClr>
          </a:solidFill>
          <a:ln w="9360">
            <a:noFill/>
          </a:ln>
        </p:spPr>
        <p:style>
          <a:lnRef idx="0"/>
          <a:fillRef idx="0"/>
          <a:effectRef idx="0"/>
          <a:fontRef idx="minor"/>
        </p:style>
      </p:sp>
      <p:sp>
        <p:nvSpPr>
          <p:cNvPr id="151" name="CustomShape 15"/>
          <p:cNvSpPr/>
          <p:nvPr/>
        </p:nvSpPr>
        <p:spPr>
          <a:xfrm>
            <a:off x="4510800" y="182160"/>
            <a:ext cx="6301440" cy="5925600"/>
          </a:xfrm>
          <a:custGeom>
            <a:avLst/>
            <a:gdLst/>
            <a:ahLst/>
            <a:rect l="l" t="t" r="r" b="b"/>
            <a:pathLst>
              <a:path w="1308" h="1230">
                <a:moveTo>
                  <a:pt x="702" y="378"/>
                </a:moveTo>
                <a:lnTo>
                  <a:pt x="702" y="378"/>
                </a:lnTo>
                <a:lnTo>
                  <a:pt x="702" y="378"/>
                </a:lnTo>
                <a:lnTo>
                  <a:pt x="702" y="378"/>
                </a:lnTo>
                <a:lnTo>
                  <a:pt x="704" y="380"/>
                </a:lnTo>
                <a:lnTo>
                  <a:pt x="706" y="382"/>
                </a:lnTo>
                <a:lnTo>
                  <a:pt x="706" y="382"/>
                </a:lnTo>
                <a:lnTo>
                  <a:pt x="708" y="376"/>
                </a:lnTo>
                <a:lnTo>
                  <a:pt x="708" y="376"/>
                </a:lnTo>
                <a:lnTo>
                  <a:pt x="710" y="376"/>
                </a:lnTo>
                <a:lnTo>
                  <a:pt x="710" y="376"/>
                </a:lnTo>
                <a:lnTo>
                  <a:pt x="710" y="380"/>
                </a:lnTo>
                <a:lnTo>
                  <a:pt x="708" y="384"/>
                </a:lnTo>
                <a:lnTo>
                  <a:pt x="708" y="384"/>
                </a:lnTo>
                <a:lnTo>
                  <a:pt x="708" y="384"/>
                </a:lnTo>
                <a:lnTo>
                  <a:pt x="708" y="384"/>
                </a:lnTo>
                <a:lnTo>
                  <a:pt x="710" y="384"/>
                </a:lnTo>
                <a:lnTo>
                  <a:pt x="710" y="384"/>
                </a:lnTo>
                <a:lnTo>
                  <a:pt x="710" y="386"/>
                </a:lnTo>
                <a:lnTo>
                  <a:pt x="710" y="386"/>
                </a:lnTo>
                <a:lnTo>
                  <a:pt x="708" y="388"/>
                </a:lnTo>
                <a:lnTo>
                  <a:pt x="706" y="388"/>
                </a:lnTo>
                <a:lnTo>
                  <a:pt x="706" y="388"/>
                </a:lnTo>
                <a:lnTo>
                  <a:pt x="704" y="386"/>
                </a:lnTo>
                <a:lnTo>
                  <a:pt x="704" y="386"/>
                </a:lnTo>
                <a:lnTo>
                  <a:pt x="702" y="386"/>
                </a:lnTo>
                <a:lnTo>
                  <a:pt x="700" y="386"/>
                </a:lnTo>
                <a:lnTo>
                  <a:pt x="700" y="386"/>
                </a:lnTo>
                <a:lnTo>
                  <a:pt x="698" y="382"/>
                </a:lnTo>
                <a:lnTo>
                  <a:pt x="700" y="380"/>
                </a:lnTo>
                <a:lnTo>
                  <a:pt x="702" y="378"/>
                </a:lnTo>
                <a:lnTo>
                  <a:pt x="702" y="378"/>
                </a:lnTo>
                <a:close/>
                <a:moveTo>
                  <a:pt x="676" y="362"/>
                </a:moveTo>
                <a:lnTo>
                  <a:pt x="676" y="362"/>
                </a:lnTo>
                <a:lnTo>
                  <a:pt x="682" y="362"/>
                </a:lnTo>
                <a:lnTo>
                  <a:pt x="682" y="362"/>
                </a:lnTo>
                <a:lnTo>
                  <a:pt x="686" y="360"/>
                </a:lnTo>
                <a:lnTo>
                  <a:pt x="688" y="356"/>
                </a:lnTo>
                <a:lnTo>
                  <a:pt x="688" y="356"/>
                </a:lnTo>
                <a:lnTo>
                  <a:pt x="692" y="356"/>
                </a:lnTo>
                <a:lnTo>
                  <a:pt x="692" y="356"/>
                </a:lnTo>
                <a:lnTo>
                  <a:pt x="692" y="354"/>
                </a:lnTo>
                <a:lnTo>
                  <a:pt x="692" y="354"/>
                </a:lnTo>
                <a:lnTo>
                  <a:pt x="694" y="354"/>
                </a:lnTo>
                <a:lnTo>
                  <a:pt x="694" y="354"/>
                </a:lnTo>
                <a:lnTo>
                  <a:pt x="692" y="358"/>
                </a:lnTo>
                <a:lnTo>
                  <a:pt x="694" y="360"/>
                </a:lnTo>
                <a:lnTo>
                  <a:pt x="694" y="360"/>
                </a:lnTo>
                <a:lnTo>
                  <a:pt x="692" y="364"/>
                </a:lnTo>
                <a:lnTo>
                  <a:pt x="692" y="364"/>
                </a:lnTo>
                <a:lnTo>
                  <a:pt x="680" y="364"/>
                </a:lnTo>
                <a:lnTo>
                  <a:pt x="680" y="364"/>
                </a:lnTo>
                <a:lnTo>
                  <a:pt x="678" y="366"/>
                </a:lnTo>
                <a:lnTo>
                  <a:pt x="676" y="368"/>
                </a:lnTo>
                <a:lnTo>
                  <a:pt x="676" y="368"/>
                </a:lnTo>
                <a:lnTo>
                  <a:pt x="674" y="366"/>
                </a:lnTo>
                <a:lnTo>
                  <a:pt x="674" y="366"/>
                </a:lnTo>
                <a:lnTo>
                  <a:pt x="676" y="362"/>
                </a:lnTo>
                <a:lnTo>
                  <a:pt x="676" y="362"/>
                </a:lnTo>
                <a:close/>
                <a:moveTo>
                  <a:pt x="1048" y="152"/>
                </a:moveTo>
                <a:lnTo>
                  <a:pt x="1048" y="152"/>
                </a:lnTo>
                <a:lnTo>
                  <a:pt x="1052" y="152"/>
                </a:lnTo>
                <a:lnTo>
                  <a:pt x="1054" y="152"/>
                </a:lnTo>
                <a:lnTo>
                  <a:pt x="1054" y="152"/>
                </a:lnTo>
                <a:lnTo>
                  <a:pt x="1058" y="148"/>
                </a:lnTo>
                <a:lnTo>
                  <a:pt x="1060" y="144"/>
                </a:lnTo>
                <a:lnTo>
                  <a:pt x="1060" y="144"/>
                </a:lnTo>
                <a:lnTo>
                  <a:pt x="1056" y="142"/>
                </a:lnTo>
                <a:lnTo>
                  <a:pt x="1056" y="142"/>
                </a:lnTo>
                <a:lnTo>
                  <a:pt x="1056" y="140"/>
                </a:lnTo>
                <a:lnTo>
                  <a:pt x="1056" y="140"/>
                </a:lnTo>
                <a:lnTo>
                  <a:pt x="1060" y="138"/>
                </a:lnTo>
                <a:lnTo>
                  <a:pt x="1064" y="134"/>
                </a:lnTo>
                <a:lnTo>
                  <a:pt x="1064" y="134"/>
                </a:lnTo>
                <a:lnTo>
                  <a:pt x="1070" y="134"/>
                </a:lnTo>
                <a:lnTo>
                  <a:pt x="1070" y="134"/>
                </a:lnTo>
                <a:lnTo>
                  <a:pt x="1076" y="132"/>
                </a:lnTo>
                <a:lnTo>
                  <a:pt x="1084" y="132"/>
                </a:lnTo>
                <a:lnTo>
                  <a:pt x="1084" y="132"/>
                </a:lnTo>
                <a:lnTo>
                  <a:pt x="1090" y="134"/>
                </a:lnTo>
                <a:lnTo>
                  <a:pt x="1090" y="134"/>
                </a:lnTo>
                <a:lnTo>
                  <a:pt x="1088" y="138"/>
                </a:lnTo>
                <a:lnTo>
                  <a:pt x="1084" y="142"/>
                </a:lnTo>
                <a:lnTo>
                  <a:pt x="1082" y="144"/>
                </a:lnTo>
                <a:lnTo>
                  <a:pt x="1080" y="152"/>
                </a:lnTo>
                <a:lnTo>
                  <a:pt x="1080" y="152"/>
                </a:lnTo>
                <a:lnTo>
                  <a:pt x="1084" y="160"/>
                </a:lnTo>
                <a:lnTo>
                  <a:pt x="1088" y="168"/>
                </a:lnTo>
                <a:lnTo>
                  <a:pt x="1088" y="168"/>
                </a:lnTo>
                <a:lnTo>
                  <a:pt x="1092" y="170"/>
                </a:lnTo>
                <a:lnTo>
                  <a:pt x="1096" y="172"/>
                </a:lnTo>
                <a:lnTo>
                  <a:pt x="1096" y="174"/>
                </a:lnTo>
                <a:lnTo>
                  <a:pt x="1096" y="174"/>
                </a:lnTo>
                <a:lnTo>
                  <a:pt x="1082" y="174"/>
                </a:lnTo>
                <a:lnTo>
                  <a:pt x="1082" y="174"/>
                </a:lnTo>
                <a:lnTo>
                  <a:pt x="1080" y="176"/>
                </a:lnTo>
                <a:lnTo>
                  <a:pt x="1076" y="176"/>
                </a:lnTo>
                <a:lnTo>
                  <a:pt x="1076" y="176"/>
                </a:lnTo>
                <a:lnTo>
                  <a:pt x="1074" y="172"/>
                </a:lnTo>
                <a:lnTo>
                  <a:pt x="1074" y="172"/>
                </a:lnTo>
                <a:lnTo>
                  <a:pt x="1066" y="172"/>
                </a:lnTo>
                <a:lnTo>
                  <a:pt x="1066" y="172"/>
                </a:lnTo>
                <a:lnTo>
                  <a:pt x="1066" y="170"/>
                </a:lnTo>
                <a:lnTo>
                  <a:pt x="1068" y="170"/>
                </a:lnTo>
                <a:lnTo>
                  <a:pt x="1070" y="168"/>
                </a:lnTo>
                <a:lnTo>
                  <a:pt x="1070" y="168"/>
                </a:lnTo>
                <a:lnTo>
                  <a:pt x="1072" y="166"/>
                </a:lnTo>
                <a:lnTo>
                  <a:pt x="1072" y="166"/>
                </a:lnTo>
                <a:lnTo>
                  <a:pt x="1064" y="162"/>
                </a:lnTo>
                <a:lnTo>
                  <a:pt x="1056" y="160"/>
                </a:lnTo>
                <a:lnTo>
                  <a:pt x="1056" y="160"/>
                </a:lnTo>
                <a:lnTo>
                  <a:pt x="1052" y="162"/>
                </a:lnTo>
                <a:lnTo>
                  <a:pt x="1050" y="162"/>
                </a:lnTo>
                <a:lnTo>
                  <a:pt x="1048" y="160"/>
                </a:lnTo>
                <a:lnTo>
                  <a:pt x="1048" y="160"/>
                </a:lnTo>
                <a:lnTo>
                  <a:pt x="1046" y="158"/>
                </a:lnTo>
                <a:lnTo>
                  <a:pt x="1046" y="158"/>
                </a:lnTo>
                <a:lnTo>
                  <a:pt x="1046" y="154"/>
                </a:lnTo>
                <a:lnTo>
                  <a:pt x="1048" y="152"/>
                </a:lnTo>
                <a:lnTo>
                  <a:pt x="1048" y="152"/>
                </a:lnTo>
                <a:close/>
                <a:moveTo>
                  <a:pt x="762" y="14"/>
                </a:moveTo>
                <a:lnTo>
                  <a:pt x="762" y="14"/>
                </a:lnTo>
                <a:lnTo>
                  <a:pt x="764" y="10"/>
                </a:lnTo>
                <a:lnTo>
                  <a:pt x="766" y="8"/>
                </a:lnTo>
                <a:lnTo>
                  <a:pt x="766" y="8"/>
                </a:lnTo>
                <a:lnTo>
                  <a:pt x="774" y="0"/>
                </a:lnTo>
                <a:lnTo>
                  <a:pt x="774" y="0"/>
                </a:lnTo>
                <a:lnTo>
                  <a:pt x="780" y="6"/>
                </a:lnTo>
                <a:lnTo>
                  <a:pt x="780" y="6"/>
                </a:lnTo>
                <a:lnTo>
                  <a:pt x="782" y="6"/>
                </a:lnTo>
                <a:lnTo>
                  <a:pt x="786" y="6"/>
                </a:lnTo>
                <a:lnTo>
                  <a:pt x="790" y="6"/>
                </a:lnTo>
                <a:lnTo>
                  <a:pt x="794" y="10"/>
                </a:lnTo>
                <a:lnTo>
                  <a:pt x="794" y="10"/>
                </a:lnTo>
                <a:lnTo>
                  <a:pt x="794" y="8"/>
                </a:lnTo>
                <a:lnTo>
                  <a:pt x="794" y="8"/>
                </a:lnTo>
                <a:lnTo>
                  <a:pt x="798" y="4"/>
                </a:lnTo>
                <a:lnTo>
                  <a:pt x="800" y="2"/>
                </a:lnTo>
                <a:lnTo>
                  <a:pt x="802" y="0"/>
                </a:lnTo>
                <a:lnTo>
                  <a:pt x="802" y="0"/>
                </a:lnTo>
                <a:lnTo>
                  <a:pt x="802" y="4"/>
                </a:lnTo>
                <a:lnTo>
                  <a:pt x="802" y="10"/>
                </a:lnTo>
                <a:lnTo>
                  <a:pt x="806" y="10"/>
                </a:lnTo>
                <a:lnTo>
                  <a:pt x="806" y="10"/>
                </a:lnTo>
                <a:lnTo>
                  <a:pt x="808" y="6"/>
                </a:lnTo>
                <a:lnTo>
                  <a:pt x="814" y="4"/>
                </a:lnTo>
                <a:lnTo>
                  <a:pt x="814" y="4"/>
                </a:lnTo>
                <a:lnTo>
                  <a:pt x="816" y="4"/>
                </a:lnTo>
                <a:lnTo>
                  <a:pt x="816" y="4"/>
                </a:lnTo>
                <a:lnTo>
                  <a:pt x="818" y="8"/>
                </a:lnTo>
                <a:lnTo>
                  <a:pt x="818" y="8"/>
                </a:lnTo>
                <a:lnTo>
                  <a:pt x="824" y="8"/>
                </a:lnTo>
                <a:lnTo>
                  <a:pt x="830" y="8"/>
                </a:lnTo>
                <a:lnTo>
                  <a:pt x="830" y="8"/>
                </a:lnTo>
                <a:lnTo>
                  <a:pt x="836" y="10"/>
                </a:lnTo>
                <a:lnTo>
                  <a:pt x="836" y="10"/>
                </a:lnTo>
                <a:lnTo>
                  <a:pt x="838" y="12"/>
                </a:lnTo>
                <a:lnTo>
                  <a:pt x="838" y="12"/>
                </a:lnTo>
                <a:lnTo>
                  <a:pt x="836" y="14"/>
                </a:lnTo>
                <a:lnTo>
                  <a:pt x="836" y="14"/>
                </a:lnTo>
                <a:lnTo>
                  <a:pt x="828" y="20"/>
                </a:lnTo>
                <a:lnTo>
                  <a:pt x="828" y="20"/>
                </a:lnTo>
                <a:lnTo>
                  <a:pt x="820" y="24"/>
                </a:lnTo>
                <a:lnTo>
                  <a:pt x="820" y="24"/>
                </a:lnTo>
                <a:lnTo>
                  <a:pt x="814" y="26"/>
                </a:lnTo>
                <a:lnTo>
                  <a:pt x="814" y="26"/>
                </a:lnTo>
                <a:lnTo>
                  <a:pt x="808" y="28"/>
                </a:lnTo>
                <a:lnTo>
                  <a:pt x="808" y="28"/>
                </a:lnTo>
                <a:lnTo>
                  <a:pt x="784" y="28"/>
                </a:lnTo>
                <a:lnTo>
                  <a:pt x="784" y="24"/>
                </a:lnTo>
                <a:lnTo>
                  <a:pt x="784" y="24"/>
                </a:lnTo>
                <a:lnTo>
                  <a:pt x="790" y="22"/>
                </a:lnTo>
                <a:lnTo>
                  <a:pt x="792" y="16"/>
                </a:lnTo>
                <a:lnTo>
                  <a:pt x="792" y="16"/>
                </a:lnTo>
                <a:lnTo>
                  <a:pt x="792" y="16"/>
                </a:lnTo>
                <a:lnTo>
                  <a:pt x="774" y="16"/>
                </a:lnTo>
                <a:lnTo>
                  <a:pt x="768" y="16"/>
                </a:lnTo>
                <a:lnTo>
                  <a:pt x="760" y="14"/>
                </a:lnTo>
                <a:lnTo>
                  <a:pt x="760" y="14"/>
                </a:lnTo>
                <a:lnTo>
                  <a:pt x="762" y="14"/>
                </a:lnTo>
                <a:lnTo>
                  <a:pt x="762" y="14"/>
                </a:lnTo>
                <a:close/>
                <a:moveTo>
                  <a:pt x="706" y="16"/>
                </a:moveTo>
                <a:lnTo>
                  <a:pt x="706" y="16"/>
                </a:lnTo>
                <a:lnTo>
                  <a:pt x="710" y="16"/>
                </a:lnTo>
                <a:lnTo>
                  <a:pt x="710" y="16"/>
                </a:lnTo>
                <a:lnTo>
                  <a:pt x="718" y="16"/>
                </a:lnTo>
                <a:lnTo>
                  <a:pt x="718" y="16"/>
                </a:lnTo>
                <a:lnTo>
                  <a:pt x="718" y="24"/>
                </a:lnTo>
                <a:lnTo>
                  <a:pt x="718" y="24"/>
                </a:lnTo>
                <a:lnTo>
                  <a:pt x="724" y="24"/>
                </a:lnTo>
                <a:lnTo>
                  <a:pt x="724" y="24"/>
                </a:lnTo>
                <a:lnTo>
                  <a:pt x="724" y="24"/>
                </a:lnTo>
                <a:lnTo>
                  <a:pt x="726" y="18"/>
                </a:lnTo>
                <a:lnTo>
                  <a:pt x="726" y="18"/>
                </a:lnTo>
                <a:lnTo>
                  <a:pt x="730" y="16"/>
                </a:lnTo>
                <a:lnTo>
                  <a:pt x="732" y="18"/>
                </a:lnTo>
                <a:lnTo>
                  <a:pt x="732" y="18"/>
                </a:lnTo>
                <a:lnTo>
                  <a:pt x="736" y="24"/>
                </a:lnTo>
                <a:lnTo>
                  <a:pt x="742" y="28"/>
                </a:lnTo>
                <a:lnTo>
                  <a:pt x="742" y="28"/>
                </a:lnTo>
                <a:lnTo>
                  <a:pt x="744" y="26"/>
                </a:lnTo>
                <a:lnTo>
                  <a:pt x="744" y="26"/>
                </a:lnTo>
                <a:lnTo>
                  <a:pt x="742" y="22"/>
                </a:lnTo>
                <a:lnTo>
                  <a:pt x="740" y="18"/>
                </a:lnTo>
                <a:lnTo>
                  <a:pt x="740" y="16"/>
                </a:lnTo>
                <a:lnTo>
                  <a:pt x="740" y="16"/>
                </a:lnTo>
                <a:lnTo>
                  <a:pt x="744" y="12"/>
                </a:lnTo>
                <a:lnTo>
                  <a:pt x="744" y="12"/>
                </a:lnTo>
                <a:lnTo>
                  <a:pt x="746" y="12"/>
                </a:lnTo>
                <a:lnTo>
                  <a:pt x="750" y="14"/>
                </a:lnTo>
                <a:lnTo>
                  <a:pt x="754" y="14"/>
                </a:lnTo>
                <a:lnTo>
                  <a:pt x="754" y="14"/>
                </a:lnTo>
                <a:lnTo>
                  <a:pt x="756" y="16"/>
                </a:lnTo>
                <a:lnTo>
                  <a:pt x="756" y="16"/>
                </a:lnTo>
                <a:lnTo>
                  <a:pt x="756" y="20"/>
                </a:lnTo>
                <a:lnTo>
                  <a:pt x="756" y="24"/>
                </a:lnTo>
                <a:lnTo>
                  <a:pt x="756" y="24"/>
                </a:lnTo>
                <a:lnTo>
                  <a:pt x="758" y="24"/>
                </a:lnTo>
                <a:lnTo>
                  <a:pt x="758" y="24"/>
                </a:lnTo>
                <a:lnTo>
                  <a:pt x="760" y="22"/>
                </a:lnTo>
                <a:lnTo>
                  <a:pt x="762" y="20"/>
                </a:lnTo>
                <a:lnTo>
                  <a:pt x="762" y="20"/>
                </a:lnTo>
                <a:lnTo>
                  <a:pt x="768" y="28"/>
                </a:lnTo>
                <a:lnTo>
                  <a:pt x="768" y="28"/>
                </a:lnTo>
                <a:lnTo>
                  <a:pt x="774" y="30"/>
                </a:lnTo>
                <a:lnTo>
                  <a:pt x="774" y="30"/>
                </a:lnTo>
                <a:lnTo>
                  <a:pt x="780" y="32"/>
                </a:lnTo>
                <a:lnTo>
                  <a:pt x="782" y="36"/>
                </a:lnTo>
                <a:lnTo>
                  <a:pt x="782" y="36"/>
                </a:lnTo>
                <a:lnTo>
                  <a:pt x="778" y="38"/>
                </a:lnTo>
                <a:lnTo>
                  <a:pt x="778" y="38"/>
                </a:lnTo>
                <a:lnTo>
                  <a:pt x="770" y="40"/>
                </a:lnTo>
                <a:lnTo>
                  <a:pt x="770" y="40"/>
                </a:lnTo>
                <a:lnTo>
                  <a:pt x="768" y="42"/>
                </a:lnTo>
                <a:lnTo>
                  <a:pt x="766" y="44"/>
                </a:lnTo>
                <a:lnTo>
                  <a:pt x="764" y="52"/>
                </a:lnTo>
                <a:lnTo>
                  <a:pt x="764" y="52"/>
                </a:lnTo>
                <a:lnTo>
                  <a:pt x="762" y="58"/>
                </a:lnTo>
                <a:lnTo>
                  <a:pt x="762" y="58"/>
                </a:lnTo>
                <a:lnTo>
                  <a:pt x="756" y="60"/>
                </a:lnTo>
                <a:lnTo>
                  <a:pt x="756" y="60"/>
                </a:lnTo>
                <a:lnTo>
                  <a:pt x="752" y="66"/>
                </a:lnTo>
                <a:lnTo>
                  <a:pt x="752" y="72"/>
                </a:lnTo>
                <a:lnTo>
                  <a:pt x="752" y="72"/>
                </a:lnTo>
                <a:lnTo>
                  <a:pt x="748" y="74"/>
                </a:lnTo>
                <a:lnTo>
                  <a:pt x="748" y="74"/>
                </a:lnTo>
                <a:lnTo>
                  <a:pt x="744" y="72"/>
                </a:lnTo>
                <a:lnTo>
                  <a:pt x="738" y="70"/>
                </a:lnTo>
                <a:lnTo>
                  <a:pt x="728" y="62"/>
                </a:lnTo>
                <a:lnTo>
                  <a:pt x="728" y="62"/>
                </a:lnTo>
                <a:lnTo>
                  <a:pt x="728" y="62"/>
                </a:lnTo>
                <a:lnTo>
                  <a:pt x="728" y="62"/>
                </a:lnTo>
                <a:lnTo>
                  <a:pt x="730" y="58"/>
                </a:lnTo>
                <a:lnTo>
                  <a:pt x="730" y="58"/>
                </a:lnTo>
                <a:lnTo>
                  <a:pt x="740" y="58"/>
                </a:lnTo>
                <a:lnTo>
                  <a:pt x="744" y="56"/>
                </a:lnTo>
                <a:lnTo>
                  <a:pt x="746" y="54"/>
                </a:lnTo>
                <a:lnTo>
                  <a:pt x="746" y="54"/>
                </a:lnTo>
                <a:lnTo>
                  <a:pt x="744" y="52"/>
                </a:lnTo>
                <a:lnTo>
                  <a:pt x="744" y="52"/>
                </a:lnTo>
                <a:lnTo>
                  <a:pt x="724" y="54"/>
                </a:lnTo>
                <a:lnTo>
                  <a:pt x="724" y="54"/>
                </a:lnTo>
                <a:lnTo>
                  <a:pt x="722" y="50"/>
                </a:lnTo>
                <a:lnTo>
                  <a:pt x="722" y="50"/>
                </a:lnTo>
                <a:lnTo>
                  <a:pt x="722" y="50"/>
                </a:lnTo>
                <a:lnTo>
                  <a:pt x="736" y="46"/>
                </a:lnTo>
                <a:lnTo>
                  <a:pt x="740" y="44"/>
                </a:lnTo>
                <a:lnTo>
                  <a:pt x="746" y="42"/>
                </a:lnTo>
                <a:lnTo>
                  <a:pt x="746" y="42"/>
                </a:lnTo>
                <a:lnTo>
                  <a:pt x="746" y="42"/>
                </a:lnTo>
                <a:lnTo>
                  <a:pt x="738" y="40"/>
                </a:lnTo>
                <a:lnTo>
                  <a:pt x="732" y="36"/>
                </a:lnTo>
                <a:lnTo>
                  <a:pt x="732" y="36"/>
                </a:lnTo>
                <a:lnTo>
                  <a:pt x="728" y="40"/>
                </a:lnTo>
                <a:lnTo>
                  <a:pt x="726" y="44"/>
                </a:lnTo>
                <a:lnTo>
                  <a:pt x="722" y="44"/>
                </a:lnTo>
                <a:lnTo>
                  <a:pt x="722" y="44"/>
                </a:lnTo>
                <a:lnTo>
                  <a:pt x="718" y="44"/>
                </a:lnTo>
                <a:lnTo>
                  <a:pt x="712" y="42"/>
                </a:lnTo>
                <a:lnTo>
                  <a:pt x="706" y="38"/>
                </a:lnTo>
                <a:lnTo>
                  <a:pt x="704" y="34"/>
                </a:lnTo>
                <a:lnTo>
                  <a:pt x="704" y="34"/>
                </a:lnTo>
                <a:lnTo>
                  <a:pt x="710" y="30"/>
                </a:lnTo>
                <a:lnTo>
                  <a:pt x="710" y="30"/>
                </a:lnTo>
                <a:lnTo>
                  <a:pt x="708" y="26"/>
                </a:lnTo>
                <a:lnTo>
                  <a:pt x="708" y="26"/>
                </a:lnTo>
                <a:lnTo>
                  <a:pt x="702" y="28"/>
                </a:lnTo>
                <a:lnTo>
                  <a:pt x="702" y="28"/>
                </a:lnTo>
                <a:lnTo>
                  <a:pt x="698" y="26"/>
                </a:lnTo>
                <a:lnTo>
                  <a:pt x="698" y="20"/>
                </a:lnTo>
                <a:lnTo>
                  <a:pt x="698" y="20"/>
                </a:lnTo>
                <a:lnTo>
                  <a:pt x="700" y="18"/>
                </a:lnTo>
                <a:lnTo>
                  <a:pt x="706" y="16"/>
                </a:lnTo>
                <a:lnTo>
                  <a:pt x="706" y="16"/>
                </a:lnTo>
                <a:close/>
                <a:moveTo>
                  <a:pt x="404" y="92"/>
                </a:moveTo>
                <a:lnTo>
                  <a:pt x="404" y="92"/>
                </a:lnTo>
                <a:lnTo>
                  <a:pt x="402" y="94"/>
                </a:lnTo>
                <a:lnTo>
                  <a:pt x="402" y="94"/>
                </a:lnTo>
                <a:lnTo>
                  <a:pt x="398" y="94"/>
                </a:lnTo>
                <a:lnTo>
                  <a:pt x="396" y="92"/>
                </a:lnTo>
                <a:lnTo>
                  <a:pt x="396" y="92"/>
                </a:lnTo>
                <a:lnTo>
                  <a:pt x="398" y="90"/>
                </a:lnTo>
                <a:lnTo>
                  <a:pt x="400" y="88"/>
                </a:lnTo>
                <a:lnTo>
                  <a:pt x="400" y="88"/>
                </a:lnTo>
                <a:lnTo>
                  <a:pt x="404" y="88"/>
                </a:lnTo>
                <a:lnTo>
                  <a:pt x="406" y="90"/>
                </a:lnTo>
                <a:lnTo>
                  <a:pt x="406" y="90"/>
                </a:lnTo>
                <a:lnTo>
                  <a:pt x="404" y="92"/>
                </a:lnTo>
                <a:lnTo>
                  <a:pt x="404" y="92"/>
                </a:lnTo>
                <a:close/>
                <a:moveTo>
                  <a:pt x="396" y="78"/>
                </a:moveTo>
                <a:lnTo>
                  <a:pt x="396" y="78"/>
                </a:lnTo>
                <a:lnTo>
                  <a:pt x="396" y="78"/>
                </a:lnTo>
                <a:lnTo>
                  <a:pt x="396" y="78"/>
                </a:lnTo>
                <a:lnTo>
                  <a:pt x="396" y="78"/>
                </a:lnTo>
                <a:lnTo>
                  <a:pt x="396" y="78"/>
                </a:lnTo>
                <a:close/>
                <a:moveTo>
                  <a:pt x="400" y="82"/>
                </a:moveTo>
                <a:lnTo>
                  <a:pt x="400" y="82"/>
                </a:lnTo>
                <a:lnTo>
                  <a:pt x="396" y="82"/>
                </a:lnTo>
                <a:lnTo>
                  <a:pt x="396" y="78"/>
                </a:lnTo>
                <a:lnTo>
                  <a:pt x="396" y="78"/>
                </a:lnTo>
                <a:lnTo>
                  <a:pt x="398" y="80"/>
                </a:lnTo>
                <a:lnTo>
                  <a:pt x="398" y="80"/>
                </a:lnTo>
                <a:lnTo>
                  <a:pt x="400" y="80"/>
                </a:lnTo>
                <a:lnTo>
                  <a:pt x="400" y="82"/>
                </a:lnTo>
                <a:lnTo>
                  <a:pt x="400" y="82"/>
                </a:lnTo>
                <a:close/>
                <a:moveTo>
                  <a:pt x="410" y="72"/>
                </a:moveTo>
                <a:lnTo>
                  <a:pt x="410" y="72"/>
                </a:lnTo>
                <a:lnTo>
                  <a:pt x="404" y="76"/>
                </a:lnTo>
                <a:lnTo>
                  <a:pt x="404" y="76"/>
                </a:lnTo>
                <a:lnTo>
                  <a:pt x="402" y="74"/>
                </a:lnTo>
                <a:lnTo>
                  <a:pt x="402" y="74"/>
                </a:lnTo>
                <a:lnTo>
                  <a:pt x="398" y="72"/>
                </a:lnTo>
                <a:lnTo>
                  <a:pt x="398" y="72"/>
                </a:lnTo>
                <a:lnTo>
                  <a:pt x="402" y="68"/>
                </a:lnTo>
                <a:lnTo>
                  <a:pt x="402" y="68"/>
                </a:lnTo>
                <a:lnTo>
                  <a:pt x="404" y="70"/>
                </a:lnTo>
                <a:lnTo>
                  <a:pt x="408" y="72"/>
                </a:lnTo>
                <a:lnTo>
                  <a:pt x="408" y="72"/>
                </a:lnTo>
                <a:lnTo>
                  <a:pt x="408" y="70"/>
                </a:lnTo>
                <a:lnTo>
                  <a:pt x="410" y="70"/>
                </a:lnTo>
                <a:lnTo>
                  <a:pt x="410" y="70"/>
                </a:lnTo>
                <a:lnTo>
                  <a:pt x="410" y="72"/>
                </a:lnTo>
                <a:lnTo>
                  <a:pt x="410" y="72"/>
                </a:lnTo>
                <a:close/>
                <a:moveTo>
                  <a:pt x="388" y="114"/>
                </a:moveTo>
                <a:lnTo>
                  <a:pt x="388" y="114"/>
                </a:lnTo>
                <a:lnTo>
                  <a:pt x="390" y="110"/>
                </a:lnTo>
                <a:lnTo>
                  <a:pt x="390" y="110"/>
                </a:lnTo>
                <a:lnTo>
                  <a:pt x="394" y="110"/>
                </a:lnTo>
                <a:lnTo>
                  <a:pt x="394" y="110"/>
                </a:lnTo>
                <a:lnTo>
                  <a:pt x="396" y="110"/>
                </a:lnTo>
                <a:lnTo>
                  <a:pt x="398" y="112"/>
                </a:lnTo>
                <a:lnTo>
                  <a:pt x="398" y="112"/>
                </a:lnTo>
                <a:lnTo>
                  <a:pt x="388" y="114"/>
                </a:lnTo>
                <a:lnTo>
                  <a:pt x="388" y="114"/>
                </a:lnTo>
                <a:close/>
                <a:moveTo>
                  <a:pt x="394" y="118"/>
                </a:moveTo>
                <a:lnTo>
                  <a:pt x="394" y="118"/>
                </a:lnTo>
                <a:lnTo>
                  <a:pt x="396" y="116"/>
                </a:lnTo>
                <a:lnTo>
                  <a:pt x="396" y="116"/>
                </a:lnTo>
                <a:lnTo>
                  <a:pt x="402" y="112"/>
                </a:lnTo>
                <a:lnTo>
                  <a:pt x="402" y="112"/>
                </a:lnTo>
                <a:lnTo>
                  <a:pt x="410" y="112"/>
                </a:lnTo>
                <a:lnTo>
                  <a:pt x="410" y="112"/>
                </a:lnTo>
                <a:lnTo>
                  <a:pt x="410" y="112"/>
                </a:lnTo>
                <a:lnTo>
                  <a:pt x="410" y="112"/>
                </a:lnTo>
                <a:lnTo>
                  <a:pt x="406" y="114"/>
                </a:lnTo>
                <a:lnTo>
                  <a:pt x="406" y="114"/>
                </a:lnTo>
                <a:lnTo>
                  <a:pt x="402" y="116"/>
                </a:lnTo>
                <a:lnTo>
                  <a:pt x="402" y="116"/>
                </a:lnTo>
                <a:lnTo>
                  <a:pt x="398" y="116"/>
                </a:lnTo>
                <a:lnTo>
                  <a:pt x="398" y="116"/>
                </a:lnTo>
                <a:lnTo>
                  <a:pt x="394" y="118"/>
                </a:lnTo>
                <a:lnTo>
                  <a:pt x="394" y="118"/>
                </a:lnTo>
                <a:lnTo>
                  <a:pt x="394" y="118"/>
                </a:lnTo>
                <a:lnTo>
                  <a:pt x="394" y="118"/>
                </a:lnTo>
                <a:close/>
                <a:moveTo>
                  <a:pt x="420" y="122"/>
                </a:moveTo>
                <a:lnTo>
                  <a:pt x="420" y="122"/>
                </a:lnTo>
                <a:lnTo>
                  <a:pt x="418" y="124"/>
                </a:lnTo>
                <a:lnTo>
                  <a:pt x="418" y="124"/>
                </a:lnTo>
                <a:lnTo>
                  <a:pt x="416" y="122"/>
                </a:lnTo>
                <a:lnTo>
                  <a:pt x="416" y="122"/>
                </a:lnTo>
                <a:lnTo>
                  <a:pt x="414" y="122"/>
                </a:lnTo>
                <a:lnTo>
                  <a:pt x="414" y="122"/>
                </a:lnTo>
                <a:lnTo>
                  <a:pt x="406" y="122"/>
                </a:lnTo>
                <a:lnTo>
                  <a:pt x="400" y="122"/>
                </a:lnTo>
                <a:lnTo>
                  <a:pt x="400" y="122"/>
                </a:lnTo>
                <a:lnTo>
                  <a:pt x="398" y="120"/>
                </a:lnTo>
                <a:lnTo>
                  <a:pt x="396" y="118"/>
                </a:lnTo>
                <a:lnTo>
                  <a:pt x="396" y="118"/>
                </a:lnTo>
                <a:lnTo>
                  <a:pt x="404" y="116"/>
                </a:lnTo>
                <a:lnTo>
                  <a:pt x="404" y="116"/>
                </a:lnTo>
                <a:lnTo>
                  <a:pt x="410" y="116"/>
                </a:lnTo>
                <a:lnTo>
                  <a:pt x="416" y="118"/>
                </a:lnTo>
                <a:lnTo>
                  <a:pt x="416" y="118"/>
                </a:lnTo>
                <a:lnTo>
                  <a:pt x="418" y="118"/>
                </a:lnTo>
                <a:lnTo>
                  <a:pt x="418" y="118"/>
                </a:lnTo>
                <a:lnTo>
                  <a:pt x="418" y="118"/>
                </a:lnTo>
                <a:lnTo>
                  <a:pt x="418" y="118"/>
                </a:lnTo>
                <a:lnTo>
                  <a:pt x="418" y="118"/>
                </a:lnTo>
                <a:lnTo>
                  <a:pt x="418" y="118"/>
                </a:lnTo>
                <a:lnTo>
                  <a:pt x="414" y="120"/>
                </a:lnTo>
                <a:lnTo>
                  <a:pt x="414" y="120"/>
                </a:lnTo>
                <a:lnTo>
                  <a:pt x="416" y="122"/>
                </a:lnTo>
                <a:lnTo>
                  <a:pt x="420" y="122"/>
                </a:lnTo>
                <a:lnTo>
                  <a:pt x="420" y="122"/>
                </a:lnTo>
                <a:lnTo>
                  <a:pt x="420" y="122"/>
                </a:lnTo>
                <a:lnTo>
                  <a:pt x="420" y="122"/>
                </a:lnTo>
                <a:close/>
                <a:moveTo>
                  <a:pt x="410" y="154"/>
                </a:moveTo>
                <a:lnTo>
                  <a:pt x="410" y="154"/>
                </a:lnTo>
                <a:lnTo>
                  <a:pt x="408" y="154"/>
                </a:lnTo>
                <a:lnTo>
                  <a:pt x="408" y="154"/>
                </a:lnTo>
                <a:lnTo>
                  <a:pt x="408" y="154"/>
                </a:lnTo>
                <a:lnTo>
                  <a:pt x="408" y="154"/>
                </a:lnTo>
                <a:lnTo>
                  <a:pt x="406" y="156"/>
                </a:lnTo>
                <a:lnTo>
                  <a:pt x="406" y="156"/>
                </a:lnTo>
                <a:lnTo>
                  <a:pt x="404" y="158"/>
                </a:lnTo>
                <a:lnTo>
                  <a:pt x="404" y="158"/>
                </a:lnTo>
                <a:lnTo>
                  <a:pt x="402" y="158"/>
                </a:lnTo>
                <a:lnTo>
                  <a:pt x="402" y="158"/>
                </a:lnTo>
                <a:lnTo>
                  <a:pt x="400" y="160"/>
                </a:lnTo>
                <a:lnTo>
                  <a:pt x="400" y="160"/>
                </a:lnTo>
                <a:lnTo>
                  <a:pt x="394" y="162"/>
                </a:lnTo>
                <a:lnTo>
                  <a:pt x="394" y="162"/>
                </a:lnTo>
                <a:lnTo>
                  <a:pt x="396" y="158"/>
                </a:lnTo>
                <a:lnTo>
                  <a:pt x="396" y="158"/>
                </a:lnTo>
                <a:lnTo>
                  <a:pt x="398" y="154"/>
                </a:lnTo>
                <a:lnTo>
                  <a:pt x="398" y="154"/>
                </a:lnTo>
                <a:lnTo>
                  <a:pt x="402" y="152"/>
                </a:lnTo>
                <a:lnTo>
                  <a:pt x="402" y="152"/>
                </a:lnTo>
                <a:lnTo>
                  <a:pt x="408" y="148"/>
                </a:lnTo>
                <a:lnTo>
                  <a:pt x="408" y="148"/>
                </a:lnTo>
                <a:lnTo>
                  <a:pt x="408" y="148"/>
                </a:lnTo>
                <a:lnTo>
                  <a:pt x="408" y="148"/>
                </a:lnTo>
                <a:lnTo>
                  <a:pt x="412" y="150"/>
                </a:lnTo>
                <a:lnTo>
                  <a:pt x="414" y="152"/>
                </a:lnTo>
                <a:lnTo>
                  <a:pt x="414" y="152"/>
                </a:lnTo>
                <a:lnTo>
                  <a:pt x="410" y="154"/>
                </a:lnTo>
                <a:lnTo>
                  <a:pt x="410" y="154"/>
                </a:lnTo>
                <a:close/>
                <a:moveTo>
                  <a:pt x="208" y="208"/>
                </a:moveTo>
                <a:lnTo>
                  <a:pt x="208" y="208"/>
                </a:lnTo>
                <a:lnTo>
                  <a:pt x="208" y="210"/>
                </a:lnTo>
                <a:lnTo>
                  <a:pt x="206" y="212"/>
                </a:lnTo>
                <a:lnTo>
                  <a:pt x="206" y="212"/>
                </a:lnTo>
                <a:lnTo>
                  <a:pt x="206" y="212"/>
                </a:lnTo>
                <a:lnTo>
                  <a:pt x="206" y="212"/>
                </a:lnTo>
                <a:lnTo>
                  <a:pt x="204" y="212"/>
                </a:lnTo>
                <a:lnTo>
                  <a:pt x="204" y="210"/>
                </a:lnTo>
                <a:lnTo>
                  <a:pt x="208" y="208"/>
                </a:lnTo>
                <a:lnTo>
                  <a:pt x="208" y="208"/>
                </a:lnTo>
                <a:close/>
                <a:moveTo>
                  <a:pt x="74" y="596"/>
                </a:moveTo>
                <a:lnTo>
                  <a:pt x="74" y="596"/>
                </a:lnTo>
                <a:lnTo>
                  <a:pt x="72" y="594"/>
                </a:lnTo>
                <a:lnTo>
                  <a:pt x="72" y="594"/>
                </a:lnTo>
                <a:lnTo>
                  <a:pt x="72" y="594"/>
                </a:lnTo>
                <a:lnTo>
                  <a:pt x="74" y="594"/>
                </a:lnTo>
                <a:lnTo>
                  <a:pt x="74" y="594"/>
                </a:lnTo>
                <a:lnTo>
                  <a:pt x="74" y="596"/>
                </a:lnTo>
                <a:lnTo>
                  <a:pt x="74" y="596"/>
                </a:lnTo>
                <a:lnTo>
                  <a:pt x="74" y="596"/>
                </a:lnTo>
                <a:close/>
                <a:moveTo>
                  <a:pt x="74" y="596"/>
                </a:moveTo>
                <a:lnTo>
                  <a:pt x="74" y="596"/>
                </a:lnTo>
                <a:lnTo>
                  <a:pt x="74" y="596"/>
                </a:lnTo>
                <a:lnTo>
                  <a:pt x="74" y="596"/>
                </a:lnTo>
                <a:lnTo>
                  <a:pt x="74" y="596"/>
                </a:lnTo>
                <a:close/>
                <a:moveTo>
                  <a:pt x="24" y="650"/>
                </a:moveTo>
                <a:lnTo>
                  <a:pt x="24" y="650"/>
                </a:lnTo>
                <a:lnTo>
                  <a:pt x="24" y="650"/>
                </a:lnTo>
                <a:lnTo>
                  <a:pt x="24" y="650"/>
                </a:lnTo>
                <a:lnTo>
                  <a:pt x="24" y="650"/>
                </a:lnTo>
                <a:close/>
                <a:moveTo>
                  <a:pt x="24" y="652"/>
                </a:moveTo>
                <a:lnTo>
                  <a:pt x="24" y="652"/>
                </a:lnTo>
                <a:lnTo>
                  <a:pt x="24" y="652"/>
                </a:lnTo>
                <a:lnTo>
                  <a:pt x="24" y="652"/>
                </a:lnTo>
                <a:lnTo>
                  <a:pt x="24" y="650"/>
                </a:lnTo>
                <a:lnTo>
                  <a:pt x="24" y="650"/>
                </a:lnTo>
                <a:lnTo>
                  <a:pt x="24" y="652"/>
                </a:lnTo>
                <a:lnTo>
                  <a:pt x="24" y="652"/>
                </a:lnTo>
                <a:lnTo>
                  <a:pt x="24" y="652"/>
                </a:lnTo>
                <a:lnTo>
                  <a:pt x="24" y="652"/>
                </a:lnTo>
                <a:lnTo>
                  <a:pt x="24" y="652"/>
                </a:lnTo>
                <a:close/>
                <a:moveTo>
                  <a:pt x="26" y="656"/>
                </a:moveTo>
                <a:lnTo>
                  <a:pt x="26" y="656"/>
                </a:lnTo>
                <a:lnTo>
                  <a:pt x="24" y="652"/>
                </a:lnTo>
                <a:lnTo>
                  <a:pt x="24" y="652"/>
                </a:lnTo>
                <a:lnTo>
                  <a:pt x="26" y="658"/>
                </a:lnTo>
                <a:lnTo>
                  <a:pt x="26" y="658"/>
                </a:lnTo>
                <a:lnTo>
                  <a:pt x="26" y="656"/>
                </a:lnTo>
                <a:lnTo>
                  <a:pt x="26" y="656"/>
                </a:lnTo>
                <a:close/>
                <a:moveTo>
                  <a:pt x="18" y="824"/>
                </a:moveTo>
                <a:lnTo>
                  <a:pt x="18" y="824"/>
                </a:lnTo>
                <a:lnTo>
                  <a:pt x="14" y="824"/>
                </a:lnTo>
                <a:lnTo>
                  <a:pt x="14" y="824"/>
                </a:lnTo>
                <a:lnTo>
                  <a:pt x="12" y="824"/>
                </a:lnTo>
                <a:lnTo>
                  <a:pt x="10" y="824"/>
                </a:lnTo>
                <a:lnTo>
                  <a:pt x="10" y="824"/>
                </a:lnTo>
                <a:lnTo>
                  <a:pt x="4" y="824"/>
                </a:lnTo>
                <a:lnTo>
                  <a:pt x="0" y="820"/>
                </a:lnTo>
                <a:lnTo>
                  <a:pt x="0" y="820"/>
                </a:lnTo>
                <a:lnTo>
                  <a:pt x="2" y="818"/>
                </a:lnTo>
                <a:lnTo>
                  <a:pt x="2" y="818"/>
                </a:lnTo>
                <a:lnTo>
                  <a:pt x="12" y="820"/>
                </a:lnTo>
                <a:lnTo>
                  <a:pt x="16" y="822"/>
                </a:lnTo>
                <a:lnTo>
                  <a:pt x="18" y="824"/>
                </a:lnTo>
                <a:lnTo>
                  <a:pt x="18" y="824"/>
                </a:lnTo>
                <a:lnTo>
                  <a:pt x="18" y="824"/>
                </a:lnTo>
                <a:lnTo>
                  <a:pt x="18" y="824"/>
                </a:lnTo>
                <a:close/>
                <a:moveTo>
                  <a:pt x="84" y="822"/>
                </a:moveTo>
                <a:lnTo>
                  <a:pt x="84" y="822"/>
                </a:lnTo>
                <a:lnTo>
                  <a:pt x="80" y="820"/>
                </a:lnTo>
                <a:lnTo>
                  <a:pt x="78" y="818"/>
                </a:lnTo>
                <a:lnTo>
                  <a:pt x="76" y="820"/>
                </a:lnTo>
                <a:lnTo>
                  <a:pt x="76" y="820"/>
                </a:lnTo>
                <a:lnTo>
                  <a:pt x="74" y="818"/>
                </a:lnTo>
                <a:lnTo>
                  <a:pt x="74" y="818"/>
                </a:lnTo>
                <a:lnTo>
                  <a:pt x="70" y="820"/>
                </a:lnTo>
                <a:lnTo>
                  <a:pt x="68" y="820"/>
                </a:lnTo>
                <a:lnTo>
                  <a:pt x="68" y="820"/>
                </a:lnTo>
                <a:lnTo>
                  <a:pt x="66" y="818"/>
                </a:lnTo>
                <a:lnTo>
                  <a:pt x="66" y="818"/>
                </a:lnTo>
                <a:lnTo>
                  <a:pt x="62" y="822"/>
                </a:lnTo>
                <a:lnTo>
                  <a:pt x="60" y="826"/>
                </a:lnTo>
                <a:lnTo>
                  <a:pt x="60" y="826"/>
                </a:lnTo>
                <a:lnTo>
                  <a:pt x="58" y="824"/>
                </a:lnTo>
                <a:lnTo>
                  <a:pt x="56" y="820"/>
                </a:lnTo>
                <a:lnTo>
                  <a:pt x="56" y="820"/>
                </a:lnTo>
                <a:lnTo>
                  <a:pt x="48" y="822"/>
                </a:lnTo>
                <a:lnTo>
                  <a:pt x="48" y="822"/>
                </a:lnTo>
                <a:lnTo>
                  <a:pt x="42" y="820"/>
                </a:lnTo>
                <a:lnTo>
                  <a:pt x="42" y="820"/>
                </a:lnTo>
                <a:lnTo>
                  <a:pt x="38" y="822"/>
                </a:lnTo>
                <a:lnTo>
                  <a:pt x="38" y="822"/>
                </a:lnTo>
                <a:lnTo>
                  <a:pt x="36" y="820"/>
                </a:lnTo>
                <a:lnTo>
                  <a:pt x="34" y="818"/>
                </a:lnTo>
                <a:lnTo>
                  <a:pt x="34" y="818"/>
                </a:lnTo>
                <a:lnTo>
                  <a:pt x="34" y="818"/>
                </a:lnTo>
                <a:lnTo>
                  <a:pt x="34" y="818"/>
                </a:lnTo>
                <a:lnTo>
                  <a:pt x="36" y="818"/>
                </a:lnTo>
                <a:lnTo>
                  <a:pt x="36" y="818"/>
                </a:lnTo>
                <a:lnTo>
                  <a:pt x="44" y="818"/>
                </a:lnTo>
                <a:lnTo>
                  <a:pt x="48" y="818"/>
                </a:lnTo>
                <a:lnTo>
                  <a:pt x="52" y="818"/>
                </a:lnTo>
                <a:lnTo>
                  <a:pt x="52" y="818"/>
                </a:lnTo>
                <a:lnTo>
                  <a:pt x="52" y="816"/>
                </a:lnTo>
                <a:lnTo>
                  <a:pt x="52" y="816"/>
                </a:lnTo>
                <a:lnTo>
                  <a:pt x="50" y="816"/>
                </a:lnTo>
                <a:lnTo>
                  <a:pt x="48" y="814"/>
                </a:lnTo>
                <a:lnTo>
                  <a:pt x="48" y="810"/>
                </a:lnTo>
                <a:lnTo>
                  <a:pt x="48" y="810"/>
                </a:lnTo>
                <a:lnTo>
                  <a:pt x="46" y="808"/>
                </a:lnTo>
                <a:lnTo>
                  <a:pt x="42" y="808"/>
                </a:lnTo>
                <a:lnTo>
                  <a:pt x="42" y="808"/>
                </a:lnTo>
                <a:lnTo>
                  <a:pt x="42" y="808"/>
                </a:lnTo>
                <a:lnTo>
                  <a:pt x="42" y="806"/>
                </a:lnTo>
                <a:lnTo>
                  <a:pt x="42" y="806"/>
                </a:lnTo>
                <a:lnTo>
                  <a:pt x="46" y="806"/>
                </a:lnTo>
                <a:lnTo>
                  <a:pt x="46" y="806"/>
                </a:lnTo>
                <a:lnTo>
                  <a:pt x="54" y="808"/>
                </a:lnTo>
                <a:lnTo>
                  <a:pt x="54" y="808"/>
                </a:lnTo>
                <a:lnTo>
                  <a:pt x="56" y="808"/>
                </a:lnTo>
                <a:lnTo>
                  <a:pt x="58" y="806"/>
                </a:lnTo>
                <a:lnTo>
                  <a:pt x="58" y="806"/>
                </a:lnTo>
                <a:lnTo>
                  <a:pt x="62" y="806"/>
                </a:lnTo>
                <a:lnTo>
                  <a:pt x="62" y="806"/>
                </a:lnTo>
                <a:lnTo>
                  <a:pt x="64" y="806"/>
                </a:lnTo>
                <a:lnTo>
                  <a:pt x="64" y="806"/>
                </a:lnTo>
                <a:lnTo>
                  <a:pt x="68" y="808"/>
                </a:lnTo>
                <a:lnTo>
                  <a:pt x="72" y="808"/>
                </a:lnTo>
                <a:lnTo>
                  <a:pt x="72" y="808"/>
                </a:lnTo>
                <a:lnTo>
                  <a:pt x="74" y="812"/>
                </a:lnTo>
                <a:lnTo>
                  <a:pt x="78" y="814"/>
                </a:lnTo>
                <a:lnTo>
                  <a:pt x="82" y="816"/>
                </a:lnTo>
                <a:lnTo>
                  <a:pt x="86" y="818"/>
                </a:lnTo>
                <a:lnTo>
                  <a:pt x="86" y="818"/>
                </a:lnTo>
                <a:lnTo>
                  <a:pt x="84" y="822"/>
                </a:lnTo>
                <a:lnTo>
                  <a:pt x="84" y="822"/>
                </a:lnTo>
                <a:close/>
                <a:moveTo>
                  <a:pt x="106" y="924"/>
                </a:moveTo>
                <a:lnTo>
                  <a:pt x="106" y="924"/>
                </a:lnTo>
                <a:lnTo>
                  <a:pt x="104" y="926"/>
                </a:lnTo>
                <a:lnTo>
                  <a:pt x="104" y="930"/>
                </a:lnTo>
                <a:lnTo>
                  <a:pt x="104" y="930"/>
                </a:lnTo>
                <a:lnTo>
                  <a:pt x="98" y="930"/>
                </a:lnTo>
                <a:lnTo>
                  <a:pt x="98" y="930"/>
                </a:lnTo>
                <a:lnTo>
                  <a:pt x="98" y="930"/>
                </a:lnTo>
                <a:lnTo>
                  <a:pt x="98" y="930"/>
                </a:lnTo>
                <a:lnTo>
                  <a:pt x="98" y="930"/>
                </a:lnTo>
                <a:lnTo>
                  <a:pt x="100" y="928"/>
                </a:lnTo>
                <a:lnTo>
                  <a:pt x="100" y="928"/>
                </a:lnTo>
                <a:lnTo>
                  <a:pt x="100" y="926"/>
                </a:lnTo>
                <a:lnTo>
                  <a:pt x="100" y="926"/>
                </a:lnTo>
                <a:lnTo>
                  <a:pt x="98" y="926"/>
                </a:lnTo>
                <a:lnTo>
                  <a:pt x="98" y="926"/>
                </a:lnTo>
                <a:lnTo>
                  <a:pt x="100" y="924"/>
                </a:lnTo>
                <a:lnTo>
                  <a:pt x="100" y="924"/>
                </a:lnTo>
                <a:lnTo>
                  <a:pt x="104" y="924"/>
                </a:lnTo>
                <a:lnTo>
                  <a:pt x="106" y="924"/>
                </a:lnTo>
                <a:lnTo>
                  <a:pt x="106" y="924"/>
                </a:lnTo>
                <a:close/>
                <a:moveTo>
                  <a:pt x="102" y="822"/>
                </a:moveTo>
                <a:lnTo>
                  <a:pt x="102" y="822"/>
                </a:lnTo>
                <a:lnTo>
                  <a:pt x="100" y="824"/>
                </a:lnTo>
                <a:lnTo>
                  <a:pt x="96" y="824"/>
                </a:lnTo>
                <a:lnTo>
                  <a:pt x="96" y="824"/>
                </a:lnTo>
                <a:lnTo>
                  <a:pt x="96" y="820"/>
                </a:lnTo>
                <a:lnTo>
                  <a:pt x="96" y="820"/>
                </a:lnTo>
                <a:lnTo>
                  <a:pt x="98" y="818"/>
                </a:lnTo>
                <a:lnTo>
                  <a:pt x="98" y="818"/>
                </a:lnTo>
                <a:lnTo>
                  <a:pt x="104" y="818"/>
                </a:lnTo>
                <a:lnTo>
                  <a:pt x="108" y="820"/>
                </a:lnTo>
                <a:lnTo>
                  <a:pt x="108" y="820"/>
                </a:lnTo>
                <a:lnTo>
                  <a:pt x="108" y="822"/>
                </a:lnTo>
                <a:lnTo>
                  <a:pt x="106" y="822"/>
                </a:lnTo>
                <a:lnTo>
                  <a:pt x="102" y="822"/>
                </a:lnTo>
                <a:lnTo>
                  <a:pt x="102" y="822"/>
                </a:lnTo>
                <a:close/>
                <a:moveTo>
                  <a:pt x="148" y="554"/>
                </a:moveTo>
                <a:lnTo>
                  <a:pt x="148" y="554"/>
                </a:lnTo>
                <a:lnTo>
                  <a:pt x="148" y="550"/>
                </a:lnTo>
                <a:lnTo>
                  <a:pt x="150" y="546"/>
                </a:lnTo>
                <a:lnTo>
                  <a:pt x="154" y="540"/>
                </a:lnTo>
                <a:lnTo>
                  <a:pt x="154" y="540"/>
                </a:lnTo>
                <a:lnTo>
                  <a:pt x="158" y="544"/>
                </a:lnTo>
                <a:lnTo>
                  <a:pt x="158" y="544"/>
                </a:lnTo>
                <a:lnTo>
                  <a:pt x="154" y="550"/>
                </a:lnTo>
                <a:lnTo>
                  <a:pt x="154" y="550"/>
                </a:lnTo>
                <a:lnTo>
                  <a:pt x="152" y="552"/>
                </a:lnTo>
                <a:lnTo>
                  <a:pt x="150" y="554"/>
                </a:lnTo>
                <a:lnTo>
                  <a:pt x="150" y="554"/>
                </a:lnTo>
                <a:lnTo>
                  <a:pt x="152" y="554"/>
                </a:lnTo>
                <a:lnTo>
                  <a:pt x="152" y="554"/>
                </a:lnTo>
                <a:lnTo>
                  <a:pt x="156" y="550"/>
                </a:lnTo>
                <a:lnTo>
                  <a:pt x="158" y="550"/>
                </a:lnTo>
                <a:lnTo>
                  <a:pt x="162" y="552"/>
                </a:lnTo>
                <a:lnTo>
                  <a:pt x="162" y="552"/>
                </a:lnTo>
                <a:lnTo>
                  <a:pt x="160" y="556"/>
                </a:lnTo>
                <a:lnTo>
                  <a:pt x="154" y="556"/>
                </a:lnTo>
                <a:lnTo>
                  <a:pt x="150" y="556"/>
                </a:lnTo>
                <a:lnTo>
                  <a:pt x="148" y="554"/>
                </a:lnTo>
                <a:lnTo>
                  <a:pt x="148" y="554"/>
                </a:lnTo>
                <a:close/>
                <a:moveTo>
                  <a:pt x="212" y="1028"/>
                </a:moveTo>
                <a:lnTo>
                  <a:pt x="212" y="1028"/>
                </a:lnTo>
                <a:lnTo>
                  <a:pt x="206" y="1032"/>
                </a:lnTo>
                <a:lnTo>
                  <a:pt x="196" y="1032"/>
                </a:lnTo>
                <a:lnTo>
                  <a:pt x="196" y="1032"/>
                </a:lnTo>
                <a:lnTo>
                  <a:pt x="196" y="1026"/>
                </a:lnTo>
                <a:lnTo>
                  <a:pt x="198" y="1018"/>
                </a:lnTo>
                <a:lnTo>
                  <a:pt x="198" y="1018"/>
                </a:lnTo>
                <a:lnTo>
                  <a:pt x="208" y="1020"/>
                </a:lnTo>
                <a:lnTo>
                  <a:pt x="214" y="1020"/>
                </a:lnTo>
                <a:lnTo>
                  <a:pt x="214" y="1020"/>
                </a:lnTo>
                <a:lnTo>
                  <a:pt x="212" y="1028"/>
                </a:lnTo>
                <a:lnTo>
                  <a:pt x="212" y="1028"/>
                </a:lnTo>
                <a:close/>
                <a:moveTo>
                  <a:pt x="220" y="546"/>
                </a:moveTo>
                <a:lnTo>
                  <a:pt x="220" y="546"/>
                </a:lnTo>
                <a:lnTo>
                  <a:pt x="214" y="544"/>
                </a:lnTo>
                <a:lnTo>
                  <a:pt x="214" y="544"/>
                </a:lnTo>
                <a:lnTo>
                  <a:pt x="214" y="540"/>
                </a:lnTo>
                <a:lnTo>
                  <a:pt x="214" y="540"/>
                </a:lnTo>
                <a:lnTo>
                  <a:pt x="212" y="542"/>
                </a:lnTo>
                <a:lnTo>
                  <a:pt x="212" y="542"/>
                </a:lnTo>
                <a:lnTo>
                  <a:pt x="210" y="542"/>
                </a:lnTo>
                <a:lnTo>
                  <a:pt x="210" y="542"/>
                </a:lnTo>
                <a:lnTo>
                  <a:pt x="210" y="540"/>
                </a:lnTo>
                <a:lnTo>
                  <a:pt x="210" y="540"/>
                </a:lnTo>
                <a:lnTo>
                  <a:pt x="212" y="536"/>
                </a:lnTo>
                <a:lnTo>
                  <a:pt x="212" y="536"/>
                </a:lnTo>
                <a:lnTo>
                  <a:pt x="210" y="534"/>
                </a:lnTo>
                <a:lnTo>
                  <a:pt x="210" y="534"/>
                </a:lnTo>
                <a:lnTo>
                  <a:pt x="210" y="534"/>
                </a:lnTo>
                <a:lnTo>
                  <a:pt x="210" y="534"/>
                </a:lnTo>
                <a:lnTo>
                  <a:pt x="204" y="538"/>
                </a:lnTo>
                <a:lnTo>
                  <a:pt x="200" y="542"/>
                </a:lnTo>
                <a:lnTo>
                  <a:pt x="200" y="542"/>
                </a:lnTo>
                <a:lnTo>
                  <a:pt x="196" y="542"/>
                </a:lnTo>
                <a:lnTo>
                  <a:pt x="196" y="542"/>
                </a:lnTo>
                <a:lnTo>
                  <a:pt x="196" y="542"/>
                </a:lnTo>
                <a:lnTo>
                  <a:pt x="196" y="542"/>
                </a:lnTo>
                <a:lnTo>
                  <a:pt x="200" y="538"/>
                </a:lnTo>
                <a:lnTo>
                  <a:pt x="204" y="534"/>
                </a:lnTo>
                <a:lnTo>
                  <a:pt x="204" y="534"/>
                </a:lnTo>
                <a:lnTo>
                  <a:pt x="204" y="534"/>
                </a:lnTo>
                <a:lnTo>
                  <a:pt x="200" y="534"/>
                </a:lnTo>
                <a:lnTo>
                  <a:pt x="200" y="534"/>
                </a:lnTo>
                <a:lnTo>
                  <a:pt x="198" y="536"/>
                </a:lnTo>
                <a:lnTo>
                  <a:pt x="198" y="536"/>
                </a:lnTo>
                <a:lnTo>
                  <a:pt x="196" y="536"/>
                </a:lnTo>
                <a:lnTo>
                  <a:pt x="196" y="536"/>
                </a:lnTo>
                <a:lnTo>
                  <a:pt x="196" y="536"/>
                </a:lnTo>
                <a:lnTo>
                  <a:pt x="196" y="532"/>
                </a:lnTo>
                <a:lnTo>
                  <a:pt x="196" y="532"/>
                </a:lnTo>
                <a:lnTo>
                  <a:pt x="194" y="534"/>
                </a:lnTo>
                <a:lnTo>
                  <a:pt x="194" y="534"/>
                </a:lnTo>
                <a:lnTo>
                  <a:pt x="190" y="536"/>
                </a:lnTo>
                <a:lnTo>
                  <a:pt x="186" y="536"/>
                </a:lnTo>
                <a:lnTo>
                  <a:pt x="186" y="536"/>
                </a:lnTo>
                <a:lnTo>
                  <a:pt x="176" y="534"/>
                </a:lnTo>
                <a:lnTo>
                  <a:pt x="176" y="534"/>
                </a:lnTo>
                <a:lnTo>
                  <a:pt x="166" y="536"/>
                </a:lnTo>
                <a:lnTo>
                  <a:pt x="166" y="536"/>
                </a:lnTo>
                <a:lnTo>
                  <a:pt x="166" y="532"/>
                </a:lnTo>
                <a:lnTo>
                  <a:pt x="166" y="532"/>
                </a:lnTo>
                <a:lnTo>
                  <a:pt x="170" y="528"/>
                </a:lnTo>
                <a:lnTo>
                  <a:pt x="176" y="524"/>
                </a:lnTo>
                <a:lnTo>
                  <a:pt x="176" y="524"/>
                </a:lnTo>
                <a:lnTo>
                  <a:pt x="172" y="524"/>
                </a:lnTo>
                <a:lnTo>
                  <a:pt x="172" y="524"/>
                </a:lnTo>
                <a:lnTo>
                  <a:pt x="172" y="524"/>
                </a:lnTo>
                <a:lnTo>
                  <a:pt x="172" y="524"/>
                </a:lnTo>
                <a:lnTo>
                  <a:pt x="174" y="520"/>
                </a:lnTo>
                <a:lnTo>
                  <a:pt x="174" y="520"/>
                </a:lnTo>
                <a:lnTo>
                  <a:pt x="178" y="518"/>
                </a:lnTo>
                <a:lnTo>
                  <a:pt x="178" y="518"/>
                </a:lnTo>
                <a:lnTo>
                  <a:pt x="176" y="514"/>
                </a:lnTo>
                <a:lnTo>
                  <a:pt x="176" y="514"/>
                </a:lnTo>
                <a:lnTo>
                  <a:pt x="182" y="502"/>
                </a:lnTo>
                <a:lnTo>
                  <a:pt x="186" y="498"/>
                </a:lnTo>
                <a:lnTo>
                  <a:pt x="190" y="494"/>
                </a:lnTo>
                <a:lnTo>
                  <a:pt x="190" y="494"/>
                </a:lnTo>
                <a:lnTo>
                  <a:pt x="198" y="492"/>
                </a:lnTo>
                <a:lnTo>
                  <a:pt x="198" y="492"/>
                </a:lnTo>
                <a:lnTo>
                  <a:pt x="198" y="492"/>
                </a:lnTo>
                <a:lnTo>
                  <a:pt x="198" y="492"/>
                </a:lnTo>
                <a:lnTo>
                  <a:pt x="200" y="492"/>
                </a:lnTo>
                <a:lnTo>
                  <a:pt x="200" y="492"/>
                </a:lnTo>
                <a:lnTo>
                  <a:pt x="200" y="494"/>
                </a:lnTo>
                <a:lnTo>
                  <a:pt x="200" y="494"/>
                </a:lnTo>
                <a:lnTo>
                  <a:pt x="196" y="496"/>
                </a:lnTo>
                <a:lnTo>
                  <a:pt x="196" y="496"/>
                </a:lnTo>
                <a:lnTo>
                  <a:pt x="196" y="500"/>
                </a:lnTo>
                <a:lnTo>
                  <a:pt x="192" y="504"/>
                </a:lnTo>
                <a:lnTo>
                  <a:pt x="190" y="508"/>
                </a:lnTo>
                <a:lnTo>
                  <a:pt x="188" y="512"/>
                </a:lnTo>
                <a:lnTo>
                  <a:pt x="188" y="512"/>
                </a:lnTo>
                <a:lnTo>
                  <a:pt x="192" y="510"/>
                </a:lnTo>
                <a:lnTo>
                  <a:pt x="194" y="508"/>
                </a:lnTo>
                <a:lnTo>
                  <a:pt x="194" y="508"/>
                </a:lnTo>
                <a:lnTo>
                  <a:pt x="198" y="510"/>
                </a:lnTo>
                <a:lnTo>
                  <a:pt x="198" y="510"/>
                </a:lnTo>
                <a:lnTo>
                  <a:pt x="194" y="512"/>
                </a:lnTo>
                <a:lnTo>
                  <a:pt x="194" y="514"/>
                </a:lnTo>
                <a:lnTo>
                  <a:pt x="194" y="514"/>
                </a:lnTo>
                <a:lnTo>
                  <a:pt x="200" y="516"/>
                </a:lnTo>
                <a:lnTo>
                  <a:pt x="204" y="518"/>
                </a:lnTo>
                <a:lnTo>
                  <a:pt x="204" y="518"/>
                </a:lnTo>
                <a:lnTo>
                  <a:pt x="206" y="516"/>
                </a:lnTo>
                <a:lnTo>
                  <a:pt x="206" y="516"/>
                </a:lnTo>
                <a:lnTo>
                  <a:pt x="212" y="516"/>
                </a:lnTo>
                <a:lnTo>
                  <a:pt x="216" y="518"/>
                </a:lnTo>
                <a:lnTo>
                  <a:pt x="216" y="518"/>
                </a:lnTo>
                <a:lnTo>
                  <a:pt x="214" y="518"/>
                </a:lnTo>
                <a:lnTo>
                  <a:pt x="214" y="518"/>
                </a:lnTo>
                <a:lnTo>
                  <a:pt x="210" y="522"/>
                </a:lnTo>
                <a:lnTo>
                  <a:pt x="210" y="522"/>
                </a:lnTo>
                <a:lnTo>
                  <a:pt x="210" y="522"/>
                </a:lnTo>
                <a:lnTo>
                  <a:pt x="210" y="522"/>
                </a:lnTo>
                <a:lnTo>
                  <a:pt x="214" y="526"/>
                </a:lnTo>
                <a:lnTo>
                  <a:pt x="214" y="526"/>
                </a:lnTo>
                <a:lnTo>
                  <a:pt x="218" y="524"/>
                </a:lnTo>
                <a:lnTo>
                  <a:pt x="218" y="524"/>
                </a:lnTo>
                <a:lnTo>
                  <a:pt x="220" y="526"/>
                </a:lnTo>
                <a:lnTo>
                  <a:pt x="220" y="526"/>
                </a:lnTo>
                <a:lnTo>
                  <a:pt x="220" y="526"/>
                </a:lnTo>
                <a:lnTo>
                  <a:pt x="216" y="528"/>
                </a:lnTo>
                <a:lnTo>
                  <a:pt x="212" y="530"/>
                </a:lnTo>
                <a:lnTo>
                  <a:pt x="212" y="530"/>
                </a:lnTo>
                <a:lnTo>
                  <a:pt x="212" y="530"/>
                </a:lnTo>
                <a:lnTo>
                  <a:pt x="216" y="534"/>
                </a:lnTo>
                <a:lnTo>
                  <a:pt x="216" y="534"/>
                </a:lnTo>
                <a:lnTo>
                  <a:pt x="216" y="534"/>
                </a:lnTo>
                <a:lnTo>
                  <a:pt x="216" y="534"/>
                </a:lnTo>
                <a:lnTo>
                  <a:pt x="218" y="532"/>
                </a:lnTo>
                <a:lnTo>
                  <a:pt x="218" y="532"/>
                </a:lnTo>
                <a:lnTo>
                  <a:pt x="220" y="532"/>
                </a:lnTo>
                <a:lnTo>
                  <a:pt x="220" y="532"/>
                </a:lnTo>
                <a:lnTo>
                  <a:pt x="220" y="534"/>
                </a:lnTo>
                <a:lnTo>
                  <a:pt x="220" y="534"/>
                </a:lnTo>
                <a:lnTo>
                  <a:pt x="220" y="536"/>
                </a:lnTo>
                <a:lnTo>
                  <a:pt x="222" y="536"/>
                </a:lnTo>
                <a:lnTo>
                  <a:pt x="222" y="536"/>
                </a:lnTo>
                <a:lnTo>
                  <a:pt x="222" y="540"/>
                </a:lnTo>
                <a:lnTo>
                  <a:pt x="220" y="546"/>
                </a:lnTo>
                <a:lnTo>
                  <a:pt x="220" y="546"/>
                </a:lnTo>
                <a:close/>
                <a:moveTo>
                  <a:pt x="266" y="350"/>
                </a:moveTo>
                <a:lnTo>
                  <a:pt x="266" y="350"/>
                </a:lnTo>
                <a:lnTo>
                  <a:pt x="266" y="350"/>
                </a:lnTo>
                <a:lnTo>
                  <a:pt x="266" y="350"/>
                </a:lnTo>
                <a:lnTo>
                  <a:pt x="268" y="348"/>
                </a:lnTo>
                <a:lnTo>
                  <a:pt x="268" y="348"/>
                </a:lnTo>
                <a:lnTo>
                  <a:pt x="270" y="348"/>
                </a:lnTo>
                <a:lnTo>
                  <a:pt x="270" y="348"/>
                </a:lnTo>
                <a:lnTo>
                  <a:pt x="270" y="348"/>
                </a:lnTo>
                <a:lnTo>
                  <a:pt x="270" y="348"/>
                </a:lnTo>
                <a:lnTo>
                  <a:pt x="266" y="350"/>
                </a:lnTo>
                <a:lnTo>
                  <a:pt x="266" y="350"/>
                </a:lnTo>
                <a:close/>
                <a:moveTo>
                  <a:pt x="886" y="600"/>
                </a:moveTo>
                <a:lnTo>
                  <a:pt x="886" y="600"/>
                </a:lnTo>
                <a:lnTo>
                  <a:pt x="886" y="598"/>
                </a:lnTo>
                <a:lnTo>
                  <a:pt x="886" y="598"/>
                </a:lnTo>
                <a:lnTo>
                  <a:pt x="890" y="598"/>
                </a:lnTo>
                <a:lnTo>
                  <a:pt x="890" y="598"/>
                </a:lnTo>
                <a:lnTo>
                  <a:pt x="900" y="596"/>
                </a:lnTo>
                <a:lnTo>
                  <a:pt x="900" y="596"/>
                </a:lnTo>
                <a:lnTo>
                  <a:pt x="894" y="600"/>
                </a:lnTo>
                <a:lnTo>
                  <a:pt x="894" y="600"/>
                </a:lnTo>
                <a:lnTo>
                  <a:pt x="896" y="602"/>
                </a:lnTo>
                <a:lnTo>
                  <a:pt x="896" y="602"/>
                </a:lnTo>
                <a:lnTo>
                  <a:pt x="892" y="604"/>
                </a:lnTo>
                <a:lnTo>
                  <a:pt x="886" y="604"/>
                </a:lnTo>
                <a:lnTo>
                  <a:pt x="886" y="604"/>
                </a:lnTo>
                <a:lnTo>
                  <a:pt x="886" y="606"/>
                </a:lnTo>
                <a:lnTo>
                  <a:pt x="886" y="606"/>
                </a:lnTo>
                <a:lnTo>
                  <a:pt x="882" y="604"/>
                </a:lnTo>
                <a:lnTo>
                  <a:pt x="882" y="604"/>
                </a:lnTo>
                <a:lnTo>
                  <a:pt x="880" y="602"/>
                </a:lnTo>
                <a:lnTo>
                  <a:pt x="880" y="602"/>
                </a:lnTo>
                <a:lnTo>
                  <a:pt x="886" y="600"/>
                </a:lnTo>
                <a:lnTo>
                  <a:pt x="886" y="600"/>
                </a:lnTo>
                <a:close/>
                <a:moveTo>
                  <a:pt x="806" y="596"/>
                </a:moveTo>
                <a:lnTo>
                  <a:pt x="806" y="596"/>
                </a:lnTo>
                <a:lnTo>
                  <a:pt x="806" y="596"/>
                </a:lnTo>
                <a:lnTo>
                  <a:pt x="806" y="596"/>
                </a:lnTo>
                <a:lnTo>
                  <a:pt x="806" y="596"/>
                </a:lnTo>
                <a:lnTo>
                  <a:pt x="806" y="596"/>
                </a:lnTo>
                <a:lnTo>
                  <a:pt x="810" y="598"/>
                </a:lnTo>
                <a:lnTo>
                  <a:pt x="810" y="598"/>
                </a:lnTo>
                <a:lnTo>
                  <a:pt x="810" y="596"/>
                </a:lnTo>
                <a:lnTo>
                  <a:pt x="810" y="596"/>
                </a:lnTo>
                <a:lnTo>
                  <a:pt x="810" y="596"/>
                </a:lnTo>
                <a:lnTo>
                  <a:pt x="810" y="596"/>
                </a:lnTo>
                <a:lnTo>
                  <a:pt x="810" y="598"/>
                </a:lnTo>
                <a:lnTo>
                  <a:pt x="810" y="598"/>
                </a:lnTo>
                <a:lnTo>
                  <a:pt x="812" y="598"/>
                </a:lnTo>
                <a:lnTo>
                  <a:pt x="812" y="598"/>
                </a:lnTo>
                <a:lnTo>
                  <a:pt x="818" y="598"/>
                </a:lnTo>
                <a:lnTo>
                  <a:pt x="818" y="598"/>
                </a:lnTo>
                <a:lnTo>
                  <a:pt x="824" y="600"/>
                </a:lnTo>
                <a:lnTo>
                  <a:pt x="824" y="600"/>
                </a:lnTo>
                <a:lnTo>
                  <a:pt x="824" y="600"/>
                </a:lnTo>
                <a:lnTo>
                  <a:pt x="824" y="600"/>
                </a:lnTo>
                <a:lnTo>
                  <a:pt x="824" y="600"/>
                </a:lnTo>
                <a:lnTo>
                  <a:pt x="824" y="600"/>
                </a:lnTo>
                <a:lnTo>
                  <a:pt x="824" y="602"/>
                </a:lnTo>
                <a:lnTo>
                  <a:pt x="824" y="602"/>
                </a:lnTo>
                <a:lnTo>
                  <a:pt x="830" y="600"/>
                </a:lnTo>
                <a:lnTo>
                  <a:pt x="830" y="600"/>
                </a:lnTo>
                <a:lnTo>
                  <a:pt x="828" y="602"/>
                </a:lnTo>
                <a:lnTo>
                  <a:pt x="828" y="602"/>
                </a:lnTo>
                <a:lnTo>
                  <a:pt x="816" y="602"/>
                </a:lnTo>
                <a:lnTo>
                  <a:pt x="816" y="602"/>
                </a:lnTo>
                <a:lnTo>
                  <a:pt x="816" y="602"/>
                </a:lnTo>
                <a:lnTo>
                  <a:pt x="806" y="600"/>
                </a:lnTo>
                <a:lnTo>
                  <a:pt x="806" y="600"/>
                </a:lnTo>
                <a:lnTo>
                  <a:pt x="806" y="596"/>
                </a:lnTo>
                <a:lnTo>
                  <a:pt x="806" y="596"/>
                </a:lnTo>
                <a:close/>
                <a:moveTo>
                  <a:pt x="718" y="570"/>
                </a:moveTo>
                <a:lnTo>
                  <a:pt x="718" y="570"/>
                </a:lnTo>
                <a:lnTo>
                  <a:pt x="724" y="572"/>
                </a:lnTo>
                <a:lnTo>
                  <a:pt x="730" y="572"/>
                </a:lnTo>
                <a:lnTo>
                  <a:pt x="730" y="572"/>
                </a:lnTo>
                <a:lnTo>
                  <a:pt x="736" y="572"/>
                </a:lnTo>
                <a:lnTo>
                  <a:pt x="736" y="572"/>
                </a:lnTo>
                <a:lnTo>
                  <a:pt x="736" y="572"/>
                </a:lnTo>
                <a:lnTo>
                  <a:pt x="734" y="576"/>
                </a:lnTo>
                <a:lnTo>
                  <a:pt x="734" y="580"/>
                </a:lnTo>
                <a:lnTo>
                  <a:pt x="734" y="580"/>
                </a:lnTo>
                <a:lnTo>
                  <a:pt x="734" y="582"/>
                </a:lnTo>
                <a:lnTo>
                  <a:pt x="734" y="582"/>
                </a:lnTo>
                <a:lnTo>
                  <a:pt x="734" y="582"/>
                </a:lnTo>
                <a:lnTo>
                  <a:pt x="732" y="586"/>
                </a:lnTo>
                <a:lnTo>
                  <a:pt x="732" y="586"/>
                </a:lnTo>
                <a:lnTo>
                  <a:pt x="724" y="582"/>
                </a:lnTo>
                <a:lnTo>
                  <a:pt x="716" y="578"/>
                </a:lnTo>
                <a:lnTo>
                  <a:pt x="716" y="578"/>
                </a:lnTo>
                <a:lnTo>
                  <a:pt x="712" y="578"/>
                </a:lnTo>
                <a:lnTo>
                  <a:pt x="710" y="576"/>
                </a:lnTo>
                <a:lnTo>
                  <a:pt x="710" y="576"/>
                </a:lnTo>
                <a:lnTo>
                  <a:pt x="712" y="572"/>
                </a:lnTo>
                <a:lnTo>
                  <a:pt x="714" y="572"/>
                </a:lnTo>
                <a:lnTo>
                  <a:pt x="718" y="570"/>
                </a:lnTo>
                <a:lnTo>
                  <a:pt x="718" y="570"/>
                </a:lnTo>
                <a:close/>
                <a:moveTo>
                  <a:pt x="676" y="528"/>
                </a:moveTo>
                <a:lnTo>
                  <a:pt x="676" y="528"/>
                </a:lnTo>
                <a:lnTo>
                  <a:pt x="682" y="524"/>
                </a:lnTo>
                <a:lnTo>
                  <a:pt x="682" y="524"/>
                </a:lnTo>
                <a:lnTo>
                  <a:pt x="682" y="522"/>
                </a:lnTo>
                <a:lnTo>
                  <a:pt x="682" y="522"/>
                </a:lnTo>
                <a:lnTo>
                  <a:pt x="684" y="522"/>
                </a:lnTo>
                <a:lnTo>
                  <a:pt x="684" y="522"/>
                </a:lnTo>
                <a:lnTo>
                  <a:pt x="684" y="522"/>
                </a:lnTo>
                <a:lnTo>
                  <a:pt x="684" y="522"/>
                </a:lnTo>
                <a:lnTo>
                  <a:pt x="684" y="532"/>
                </a:lnTo>
                <a:lnTo>
                  <a:pt x="684" y="536"/>
                </a:lnTo>
                <a:lnTo>
                  <a:pt x="682" y="538"/>
                </a:lnTo>
                <a:lnTo>
                  <a:pt x="682" y="538"/>
                </a:lnTo>
                <a:lnTo>
                  <a:pt x="680" y="538"/>
                </a:lnTo>
                <a:lnTo>
                  <a:pt x="680" y="538"/>
                </a:lnTo>
                <a:lnTo>
                  <a:pt x="680" y="538"/>
                </a:lnTo>
                <a:lnTo>
                  <a:pt x="678" y="538"/>
                </a:lnTo>
                <a:lnTo>
                  <a:pt x="678" y="538"/>
                </a:lnTo>
                <a:lnTo>
                  <a:pt x="678" y="536"/>
                </a:lnTo>
                <a:lnTo>
                  <a:pt x="678" y="536"/>
                </a:lnTo>
                <a:lnTo>
                  <a:pt x="678" y="536"/>
                </a:lnTo>
                <a:lnTo>
                  <a:pt x="678" y="536"/>
                </a:lnTo>
                <a:lnTo>
                  <a:pt x="676" y="534"/>
                </a:lnTo>
                <a:lnTo>
                  <a:pt x="676" y="534"/>
                </a:lnTo>
                <a:lnTo>
                  <a:pt x="678" y="534"/>
                </a:lnTo>
                <a:lnTo>
                  <a:pt x="678" y="534"/>
                </a:lnTo>
                <a:lnTo>
                  <a:pt x="678" y="534"/>
                </a:lnTo>
                <a:lnTo>
                  <a:pt x="678" y="534"/>
                </a:lnTo>
                <a:lnTo>
                  <a:pt x="678" y="534"/>
                </a:lnTo>
                <a:lnTo>
                  <a:pt x="676" y="532"/>
                </a:lnTo>
                <a:lnTo>
                  <a:pt x="676" y="532"/>
                </a:lnTo>
                <a:lnTo>
                  <a:pt x="678" y="532"/>
                </a:lnTo>
                <a:lnTo>
                  <a:pt x="678" y="532"/>
                </a:lnTo>
                <a:lnTo>
                  <a:pt x="676" y="530"/>
                </a:lnTo>
                <a:lnTo>
                  <a:pt x="676" y="530"/>
                </a:lnTo>
                <a:lnTo>
                  <a:pt x="676" y="530"/>
                </a:lnTo>
                <a:lnTo>
                  <a:pt x="676" y="530"/>
                </a:lnTo>
                <a:lnTo>
                  <a:pt x="676" y="528"/>
                </a:lnTo>
                <a:lnTo>
                  <a:pt x="676" y="528"/>
                </a:lnTo>
                <a:close/>
                <a:moveTo>
                  <a:pt x="674" y="544"/>
                </a:moveTo>
                <a:lnTo>
                  <a:pt x="674" y="544"/>
                </a:lnTo>
                <a:lnTo>
                  <a:pt x="678" y="544"/>
                </a:lnTo>
                <a:lnTo>
                  <a:pt x="682" y="540"/>
                </a:lnTo>
                <a:lnTo>
                  <a:pt x="682" y="540"/>
                </a:lnTo>
                <a:lnTo>
                  <a:pt x="686" y="544"/>
                </a:lnTo>
                <a:lnTo>
                  <a:pt x="688" y="546"/>
                </a:lnTo>
                <a:lnTo>
                  <a:pt x="688" y="548"/>
                </a:lnTo>
                <a:lnTo>
                  <a:pt x="688" y="548"/>
                </a:lnTo>
                <a:lnTo>
                  <a:pt x="686" y="552"/>
                </a:lnTo>
                <a:lnTo>
                  <a:pt x="686" y="552"/>
                </a:lnTo>
                <a:lnTo>
                  <a:pt x="686" y="556"/>
                </a:lnTo>
                <a:lnTo>
                  <a:pt x="686" y="556"/>
                </a:lnTo>
                <a:lnTo>
                  <a:pt x="686" y="558"/>
                </a:lnTo>
                <a:lnTo>
                  <a:pt x="684" y="562"/>
                </a:lnTo>
                <a:lnTo>
                  <a:pt x="684" y="562"/>
                </a:lnTo>
                <a:lnTo>
                  <a:pt x="682" y="560"/>
                </a:lnTo>
                <a:lnTo>
                  <a:pt x="680" y="560"/>
                </a:lnTo>
                <a:lnTo>
                  <a:pt x="680" y="560"/>
                </a:lnTo>
                <a:lnTo>
                  <a:pt x="678" y="564"/>
                </a:lnTo>
                <a:lnTo>
                  <a:pt x="678" y="564"/>
                </a:lnTo>
                <a:lnTo>
                  <a:pt x="676" y="562"/>
                </a:lnTo>
                <a:lnTo>
                  <a:pt x="676" y="558"/>
                </a:lnTo>
                <a:lnTo>
                  <a:pt x="676" y="550"/>
                </a:lnTo>
                <a:lnTo>
                  <a:pt x="676" y="550"/>
                </a:lnTo>
                <a:lnTo>
                  <a:pt x="674" y="544"/>
                </a:lnTo>
                <a:lnTo>
                  <a:pt x="674" y="544"/>
                </a:lnTo>
                <a:lnTo>
                  <a:pt x="674" y="544"/>
                </a:lnTo>
                <a:lnTo>
                  <a:pt x="674" y="544"/>
                </a:lnTo>
                <a:close/>
                <a:moveTo>
                  <a:pt x="554" y="360"/>
                </a:moveTo>
                <a:lnTo>
                  <a:pt x="554" y="360"/>
                </a:lnTo>
                <a:lnTo>
                  <a:pt x="556" y="358"/>
                </a:lnTo>
                <a:lnTo>
                  <a:pt x="556" y="358"/>
                </a:lnTo>
                <a:lnTo>
                  <a:pt x="554" y="356"/>
                </a:lnTo>
                <a:lnTo>
                  <a:pt x="554" y="356"/>
                </a:lnTo>
                <a:lnTo>
                  <a:pt x="556" y="354"/>
                </a:lnTo>
                <a:lnTo>
                  <a:pt x="556" y="354"/>
                </a:lnTo>
                <a:lnTo>
                  <a:pt x="558" y="354"/>
                </a:lnTo>
                <a:lnTo>
                  <a:pt x="558" y="354"/>
                </a:lnTo>
                <a:lnTo>
                  <a:pt x="556" y="350"/>
                </a:lnTo>
                <a:lnTo>
                  <a:pt x="556" y="350"/>
                </a:lnTo>
                <a:lnTo>
                  <a:pt x="560" y="350"/>
                </a:lnTo>
                <a:lnTo>
                  <a:pt x="560" y="350"/>
                </a:lnTo>
                <a:lnTo>
                  <a:pt x="558" y="346"/>
                </a:lnTo>
                <a:lnTo>
                  <a:pt x="558" y="346"/>
                </a:lnTo>
                <a:lnTo>
                  <a:pt x="560" y="344"/>
                </a:lnTo>
                <a:lnTo>
                  <a:pt x="560" y="344"/>
                </a:lnTo>
                <a:lnTo>
                  <a:pt x="564" y="346"/>
                </a:lnTo>
                <a:lnTo>
                  <a:pt x="564" y="346"/>
                </a:lnTo>
                <a:lnTo>
                  <a:pt x="570" y="346"/>
                </a:lnTo>
                <a:lnTo>
                  <a:pt x="572" y="344"/>
                </a:lnTo>
                <a:lnTo>
                  <a:pt x="576" y="344"/>
                </a:lnTo>
                <a:lnTo>
                  <a:pt x="576" y="344"/>
                </a:lnTo>
                <a:lnTo>
                  <a:pt x="576" y="346"/>
                </a:lnTo>
                <a:lnTo>
                  <a:pt x="576" y="346"/>
                </a:lnTo>
                <a:lnTo>
                  <a:pt x="576" y="346"/>
                </a:lnTo>
                <a:lnTo>
                  <a:pt x="574" y="350"/>
                </a:lnTo>
                <a:lnTo>
                  <a:pt x="570" y="350"/>
                </a:lnTo>
                <a:lnTo>
                  <a:pt x="568" y="352"/>
                </a:lnTo>
                <a:lnTo>
                  <a:pt x="566" y="356"/>
                </a:lnTo>
                <a:lnTo>
                  <a:pt x="566" y="356"/>
                </a:lnTo>
                <a:lnTo>
                  <a:pt x="566" y="356"/>
                </a:lnTo>
                <a:lnTo>
                  <a:pt x="566" y="356"/>
                </a:lnTo>
                <a:lnTo>
                  <a:pt x="576" y="356"/>
                </a:lnTo>
                <a:lnTo>
                  <a:pt x="582" y="356"/>
                </a:lnTo>
                <a:lnTo>
                  <a:pt x="586" y="358"/>
                </a:lnTo>
                <a:lnTo>
                  <a:pt x="586" y="358"/>
                </a:lnTo>
                <a:lnTo>
                  <a:pt x="586" y="360"/>
                </a:lnTo>
                <a:lnTo>
                  <a:pt x="586" y="360"/>
                </a:lnTo>
                <a:lnTo>
                  <a:pt x="582" y="366"/>
                </a:lnTo>
                <a:lnTo>
                  <a:pt x="580" y="370"/>
                </a:lnTo>
                <a:lnTo>
                  <a:pt x="576" y="372"/>
                </a:lnTo>
                <a:lnTo>
                  <a:pt x="576" y="372"/>
                </a:lnTo>
                <a:lnTo>
                  <a:pt x="576" y="372"/>
                </a:lnTo>
                <a:lnTo>
                  <a:pt x="576" y="372"/>
                </a:lnTo>
                <a:lnTo>
                  <a:pt x="578" y="374"/>
                </a:lnTo>
                <a:lnTo>
                  <a:pt x="578" y="374"/>
                </a:lnTo>
                <a:lnTo>
                  <a:pt x="578" y="374"/>
                </a:lnTo>
                <a:lnTo>
                  <a:pt x="578" y="374"/>
                </a:lnTo>
                <a:lnTo>
                  <a:pt x="574" y="376"/>
                </a:lnTo>
                <a:lnTo>
                  <a:pt x="570" y="376"/>
                </a:lnTo>
                <a:lnTo>
                  <a:pt x="570" y="376"/>
                </a:lnTo>
                <a:lnTo>
                  <a:pt x="570" y="376"/>
                </a:lnTo>
                <a:lnTo>
                  <a:pt x="570" y="376"/>
                </a:lnTo>
                <a:lnTo>
                  <a:pt x="574" y="378"/>
                </a:lnTo>
                <a:lnTo>
                  <a:pt x="578" y="376"/>
                </a:lnTo>
                <a:lnTo>
                  <a:pt x="578" y="376"/>
                </a:lnTo>
                <a:lnTo>
                  <a:pt x="584" y="380"/>
                </a:lnTo>
                <a:lnTo>
                  <a:pt x="588" y="382"/>
                </a:lnTo>
                <a:lnTo>
                  <a:pt x="588" y="382"/>
                </a:lnTo>
                <a:lnTo>
                  <a:pt x="590" y="388"/>
                </a:lnTo>
                <a:lnTo>
                  <a:pt x="590" y="392"/>
                </a:lnTo>
                <a:lnTo>
                  <a:pt x="590" y="392"/>
                </a:lnTo>
                <a:lnTo>
                  <a:pt x="592" y="392"/>
                </a:lnTo>
                <a:lnTo>
                  <a:pt x="596" y="394"/>
                </a:lnTo>
                <a:lnTo>
                  <a:pt x="596" y="394"/>
                </a:lnTo>
                <a:lnTo>
                  <a:pt x="600" y="398"/>
                </a:lnTo>
                <a:lnTo>
                  <a:pt x="600" y="398"/>
                </a:lnTo>
                <a:lnTo>
                  <a:pt x="600" y="404"/>
                </a:lnTo>
                <a:lnTo>
                  <a:pt x="600" y="404"/>
                </a:lnTo>
                <a:lnTo>
                  <a:pt x="604" y="408"/>
                </a:lnTo>
                <a:lnTo>
                  <a:pt x="604" y="410"/>
                </a:lnTo>
                <a:lnTo>
                  <a:pt x="602" y="414"/>
                </a:lnTo>
                <a:lnTo>
                  <a:pt x="602" y="414"/>
                </a:lnTo>
                <a:lnTo>
                  <a:pt x="606" y="414"/>
                </a:lnTo>
                <a:lnTo>
                  <a:pt x="606" y="414"/>
                </a:lnTo>
                <a:lnTo>
                  <a:pt x="608" y="412"/>
                </a:lnTo>
                <a:lnTo>
                  <a:pt x="612" y="414"/>
                </a:lnTo>
                <a:lnTo>
                  <a:pt x="616" y="416"/>
                </a:lnTo>
                <a:lnTo>
                  <a:pt x="616" y="416"/>
                </a:lnTo>
                <a:lnTo>
                  <a:pt x="616" y="420"/>
                </a:lnTo>
                <a:lnTo>
                  <a:pt x="616" y="420"/>
                </a:lnTo>
                <a:lnTo>
                  <a:pt x="612" y="426"/>
                </a:lnTo>
                <a:lnTo>
                  <a:pt x="606" y="430"/>
                </a:lnTo>
                <a:lnTo>
                  <a:pt x="606" y="430"/>
                </a:lnTo>
                <a:lnTo>
                  <a:pt x="606" y="430"/>
                </a:lnTo>
                <a:lnTo>
                  <a:pt x="614" y="430"/>
                </a:lnTo>
                <a:lnTo>
                  <a:pt x="614" y="430"/>
                </a:lnTo>
                <a:lnTo>
                  <a:pt x="614" y="434"/>
                </a:lnTo>
                <a:lnTo>
                  <a:pt x="614" y="434"/>
                </a:lnTo>
                <a:lnTo>
                  <a:pt x="612" y="434"/>
                </a:lnTo>
                <a:lnTo>
                  <a:pt x="610" y="436"/>
                </a:lnTo>
                <a:lnTo>
                  <a:pt x="610" y="436"/>
                </a:lnTo>
                <a:lnTo>
                  <a:pt x="608" y="436"/>
                </a:lnTo>
                <a:lnTo>
                  <a:pt x="604" y="438"/>
                </a:lnTo>
                <a:lnTo>
                  <a:pt x="604" y="438"/>
                </a:lnTo>
                <a:lnTo>
                  <a:pt x="600" y="438"/>
                </a:lnTo>
                <a:lnTo>
                  <a:pt x="600" y="438"/>
                </a:lnTo>
                <a:lnTo>
                  <a:pt x="596" y="438"/>
                </a:lnTo>
                <a:lnTo>
                  <a:pt x="596" y="438"/>
                </a:lnTo>
                <a:lnTo>
                  <a:pt x="592" y="438"/>
                </a:lnTo>
                <a:lnTo>
                  <a:pt x="592" y="438"/>
                </a:lnTo>
                <a:lnTo>
                  <a:pt x="586" y="438"/>
                </a:lnTo>
                <a:lnTo>
                  <a:pt x="586" y="438"/>
                </a:lnTo>
                <a:lnTo>
                  <a:pt x="586" y="440"/>
                </a:lnTo>
                <a:lnTo>
                  <a:pt x="586" y="440"/>
                </a:lnTo>
                <a:lnTo>
                  <a:pt x="580" y="438"/>
                </a:lnTo>
                <a:lnTo>
                  <a:pt x="572" y="440"/>
                </a:lnTo>
                <a:lnTo>
                  <a:pt x="572" y="440"/>
                </a:lnTo>
                <a:lnTo>
                  <a:pt x="572" y="442"/>
                </a:lnTo>
                <a:lnTo>
                  <a:pt x="570" y="444"/>
                </a:lnTo>
                <a:lnTo>
                  <a:pt x="566" y="442"/>
                </a:lnTo>
                <a:lnTo>
                  <a:pt x="566" y="442"/>
                </a:lnTo>
                <a:lnTo>
                  <a:pt x="566" y="442"/>
                </a:lnTo>
                <a:lnTo>
                  <a:pt x="564" y="442"/>
                </a:lnTo>
                <a:lnTo>
                  <a:pt x="564" y="442"/>
                </a:lnTo>
                <a:lnTo>
                  <a:pt x="558" y="446"/>
                </a:lnTo>
                <a:lnTo>
                  <a:pt x="558" y="446"/>
                </a:lnTo>
                <a:lnTo>
                  <a:pt x="556" y="446"/>
                </a:lnTo>
                <a:lnTo>
                  <a:pt x="556" y="446"/>
                </a:lnTo>
                <a:lnTo>
                  <a:pt x="552" y="444"/>
                </a:lnTo>
                <a:lnTo>
                  <a:pt x="552" y="444"/>
                </a:lnTo>
                <a:lnTo>
                  <a:pt x="554" y="444"/>
                </a:lnTo>
                <a:lnTo>
                  <a:pt x="554" y="444"/>
                </a:lnTo>
                <a:lnTo>
                  <a:pt x="560" y="440"/>
                </a:lnTo>
                <a:lnTo>
                  <a:pt x="562" y="438"/>
                </a:lnTo>
                <a:lnTo>
                  <a:pt x="564" y="434"/>
                </a:lnTo>
                <a:lnTo>
                  <a:pt x="564" y="434"/>
                </a:lnTo>
                <a:lnTo>
                  <a:pt x="566" y="434"/>
                </a:lnTo>
                <a:lnTo>
                  <a:pt x="566" y="432"/>
                </a:lnTo>
                <a:lnTo>
                  <a:pt x="566" y="432"/>
                </a:lnTo>
                <a:lnTo>
                  <a:pt x="572" y="432"/>
                </a:lnTo>
                <a:lnTo>
                  <a:pt x="576" y="432"/>
                </a:lnTo>
                <a:lnTo>
                  <a:pt x="576" y="432"/>
                </a:lnTo>
                <a:lnTo>
                  <a:pt x="578" y="430"/>
                </a:lnTo>
                <a:lnTo>
                  <a:pt x="578" y="428"/>
                </a:lnTo>
                <a:lnTo>
                  <a:pt x="578" y="428"/>
                </a:lnTo>
                <a:lnTo>
                  <a:pt x="574" y="430"/>
                </a:lnTo>
                <a:lnTo>
                  <a:pt x="572" y="430"/>
                </a:lnTo>
                <a:lnTo>
                  <a:pt x="572" y="430"/>
                </a:lnTo>
                <a:lnTo>
                  <a:pt x="568" y="428"/>
                </a:lnTo>
                <a:lnTo>
                  <a:pt x="568" y="428"/>
                </a:lnTo>
                <a:lnTo>
                  <a:pt x="560" y="426"/>
                </a:lnTo>
                <a:lnTo>
                  <a:pt x="560" y="426"/>
                </a:lnTo>
                <a:lnTo>
                  <a:pt x="558" y="424"/>
                </a:lnTo>
                <a:lnTo>
                  <a:pt x="558" y="424"/>
                </a:lnTo>
                <a:lnTo>
                  <a:pt x="558" y="424"/>
                </a:lnTo>
                <a:lnTo>
                  <a:pt x="558" y="424"/>
                </a:lnTo>
                <a:lnTo>
                  <a:pt x="562" y="422"/>
                </a:lnTo>
                <a:lnTo>
                  <a:pt x="568" y="418"/>
                </a:lnTo>
                <a:lnTo>
                  <a:pt x="568" y="418"/>
                </a:lnTo>
                <a:lnTo>
                  <a:pt x="568" y="414"/>
                </a:lnTo>
                <a:lnTo>
                  <a:pt x="568" y="414"/>
                </a:lnTo>
                <a:lnTo>
                  <a:pt x="564" y="414"/>
                </a:lnTo>
                <a:lnTo>
                  <a:pt x="564" y="414"/>
                </a:lnTo>
                <a:lnTo>
                  <a:pt x="564" y="414"/>
                </a:lnTo>
                <a:lnTo>
                  <a:pt x="566" y="410"/>
                </a:lnTo>
                <a:lnTo>
                  <a:pt x="568" y="410"/>
                </a:lnTo>
                <a:lnTo>
                  <a:pt x="578" y="408"/>
                </a:lnTo>
                <a:lnTo>
                  <a:pt x="578" y="408"/>
                </a:lnTo>
                <a:lnTo>
                  <a:pt x="578" y="408"/>
                </a:lnTo>
                <a:lnTo>
                  <a:pt x="576" y="404"/>
                </a:lnTo>
                <a:lnTo>
                  <a:pt x="578" y="398"/>
                </a:lnTo>
                <a:lnTo>
                  <a:pt x="578" y="398"/>
                </a:lnTo>
                <a:lnTo>
                  <a:pt x="578" y="398"/>
                </a:lnTo>
                <a:lnTo>
                  <a:pt x="574" y="398"/>
                </a:lnTo>
                <a:lnTo>
                  <a:pt x="574" y="398"/>
                </a:lnTo>
                <a:lnTo>
                  <a:pt x="572" y="396"/>
                </a:lnTo>
                <a:lnTo>
                  <a:pt x="572" y="396"/>
                </a:lnTo>
                <a:lnTo>
                  <a:pt x="574" y="392"/>
                </a:lnTo>
                <a:lnTo>
                  <a:pt x="576" y="390"/>
                </a:lnTo>
                <a:lnTo>
                  <a:pt x="576" y="390"/>
                </a:lnTo>
                <a:lnTo>
                  <a:pt x="572" y="390"/>
                </a:lnTo>
                <a:lnTo>
                  <a:pt x="568" y="390"/>
                </a:lnTo>
                <a:lnTo>
                  <a:pt x="568" y="390"/>
                </a:lnTo>
                <a:lnTo>
                  <a:pt x="564" y="390"/>
                </a:lnTo>
                <a:lnTo>
                  <a:pt x="564" y="390"/>
                </a:lnTo>
                <a:lnTo>
                  <a:pt x="564" y="392"/>
                </a:lnTo>
                <a:lnTo>
                  <a:pt x="564" y="392"/>
                </a:lnTo>
                <a:lnTo>
                  <a:pt x="558" y="390"/>
                </a:lnTo>
                <a:lnTo>
                  <a:pt x="558" y="390"/>
                </a:lnTo>
                <a:lnTo>
                  <a:pt x="560" y="386"/>
                </a:lnTo>
                <a:lnTo>
                  <a:pt x="562" y="382"/>
                </a:lnTo>
                <a:lnTo>
                  <a:pt x="562" y="382"/>
                </a:lnTo>
                <a:lnTo>
                  <a:pt x="560" y="380"/>
                </a:lnTo>
                <a:lnTo>
                  <a:pt x="560" y="378"/>
                </a:lnTo>
                <a:lnTo>
                  <a:pt x="560" y="378"/>
                </a:lnTo>
                <a:lnTo>
                  <a:pt x="562" y="376"/>
                </a:lnTo>
                <a:lnTo>
                  <a:pt x="562" y="376"/>
                </a:lnTo>
                <a:lnTo>
                  <a:pt x="562" y="374"/>
                </a:lnTo>
                <a:lnTo>
                  <a:pt x="562" y="374"/>
                </a:lnTo>
                <a:lnTo>
                  <a:pt x="562" y="374"/>
                </a:lnTo>
                <a:lnTo>
                  <a:pt x="554" y="380"/>
                </a:lnTo>
                <a:lnTo>
                  <a:pt x="554" y="378"/>
                </a:lnTo>
                <a:lnTo>
                  <a:pt x="554" y="378"/>
                </a:lnTo>
                <a:lnTo>
                  <a:pt x="554" y="376"/>
                </a:lnTo>
                <a:lnTo>
                  <a:pt x="556" y="374"/>
                </a:lnTo>
                <a:lnTo>
                  <a:pt x="558" y="370"/>
                </a:lnTo>
                <a:lnTo>
                  <a:pt x="558" y="370"/>
                </a:lnTo>
                <a:lnTo>
                  <a:pt x="556" y="368"/>
                </a:lnTo>
                <a:lnTo>
                  <a:pt x="556" y="368"/>
                </a:lnTo>
                <a:lnTo>
                  <a:pt x="554" y="368"/>
                </a:lnTo>
                <a:lnTo>
                  <a:pt x="554" y="368"/>
                </a:lnTo>
                <a:lnTo>
                  <a:pt x="552" y="370"/>
                </a:lnTo>
                <a:lnTo>
                  <a:pt x="552" y="370"/>
                </a:lnTo>
                <a:lnTo>
                  <a:pt x="550" y="370"/>
                </a:lnTo>
                <a:lnTo>
                  <a:pt x="550" y="370"/>
                </a:lnTo>
                <a:lnTo>
                  <a:pt x="554" y="364"/>
                </a:lnTo>
                <a:lnTo>
                  <a:pt x="554" y="364"/>
                </a:lnTo>
                <a:lnTo>
                  <a:pt x="554" y="360"/>
                </a:lnTo>
                <a:lnTo>
                  <a:pt x="554" y="360"/>
                </a:lnTo>
                <a:close/>
                <a:moveTo>
                  <a:pt x="554" y="384"/>
                </a:moveTo>
                <a:lnTo>
                  <a:pt x="554" y="384"/>
                </a:lnTo>
                <a:lnTo>
                  <a:pt x="554" y="384"/>
                </a:lnTo>
                <a:lnTo>
                  <a:pt x="554" y="384"/>
                </a:lnTo>
                <a:lnTo>
                  <a:pt x="554" y="380"/>
                </a:lnTo>
                <a:lnTo>
                  <a:pt x="554" y="380"/>
                </a:lnTo>
                <a:lnTo>
                  <a:pt x="556" y="380"/>
                </a:lnTo>
                <a:lnTo>
                  <a:pt x="556" y="380"/>
                </a:lnTo>
                <a:lnTo>
                  <a:pt x="556" y="382"/>
                </a:lnTo>
                <a:lnTo>
                  <a:pt x="556" y="382"/>
                </a:lnTo>
                <a:lnTo>
                  <a:pt x="554" y="384"/>
                </a:lnTo>
                <a:lnTo>
                  <a:pt x="554" y="384"/>
                </a:lnTo>
                <a:close/>
                <a:moveTo>
                  <a:pt x="512" y="420"/>
                </a:moveTo>
                <a:lnTo>
                  <a:pt x="512" y="420"/>
                </a:lnTo>
                <a:lnTo>
                  <a:pt x="518" y="420"/>
                </a:lnTo>
                <a:lnTo>
                  <a:pt x="518" y="420"/>
                </a:lnTo>
                <a:lnTo>
                  <a:pt x="520" y="418"/>
                </a:lnTo>
                <a:lnTo>
                  <a:pt x="520" y="418"/>
                </a:lnTo>
                <a:lnTo>
                  <a:pt x="522" y="416"/>
                </a:lnTo>
                <a:lnTo>
                  <a:pt x="524" y="416"/>
                </a:lnTo>
                <a:lnTo>
                  <a:pt x="524" y="416"/>
                </a:lnTo>
                <a:lnTo>
                  <a:pt x="520" y="416"/>
                </a:lnTo>
                <a:lnTo>
                  <a:pt x="520" y="416"/>
                </a:lnTo>
                <a:lnTo>
                  <a:pt x="520" y="416"/>
                </a:lnTo>
                <a:lnTo>
                  <a:pt x="520" y="416"/>
                </a:lnTo>
                <a:lnTo>
                  <a:pt x="522" y="414"/>
                </a:lnTo>
                <a:lnTo>
                  <a:pt x="522" y="414"/>
                </a:lnTo>
                <a:lnTo>
                  <a:pt x="522" y="412"/>
                </a:lnTo>
                <a:lnTo>
                  <a:pt x="522" y="412"/>
                </a:lnTo>
                <a:lnTo>
                  <a:pt x="522" y="410"/>
                </a:lnTo>
                <a:lnTo>
                  <a:pt x="526" y="410"/>
                </a:lnTo>
                <a:lnTo>
                  <a:pt x="526" y="410"/>
                </a:lnTo>
                <a:lnTo>
                  <a:pt x="526" y="408"/>
                </a:lnTo>
                <a:lnTo>
                  <a:pt x="526" y="408"/>
                </a:lnTo>
                <a:lnTo>
                  <a:pt x="520" y="408"/>
                </a:lnTo>
                <a:lnTo>
                  <a:pt x="516" y="408"/>
                </a:lnTo>
                <a:lnTo>
                  <a:pt x="516" y="408"/>
                </a:lnTo>
                <a:lnTo>
                  <a:pt x="516" y="406"/>
                </a:lnTo>
                <a:lnTo>
                  <a:pt x="516" y="406"/>
                </a:lnTo>
                <a:lnTo>
                  <a:pt x="516" y="404"/>
                </a:lnTo>
                <a:lnTo>
                  <a:pt x="516" y="404"/>
                </a:lnTo>
                <a:lnTo>
                  <a:pt x="518" y="404"/>
                </a:lnTo>
                <a:lnTo>
                  <a:pt x="518" y="404"/>
                </a:lnTo>
                <a:lnTo>
                  <a:pt x="518" y="402"/>
                </a:lnTo>
                <a:lnTo>
                  <a:pt x="520" y="402"/>
                </a:lnTo>
                <a:lnTo>
                  <a:pt x="518" y="402"/>
                </a:lnTo>
                <a:lnTo>
                  <a:pt x="518" y="402"/>
                </a:lnTo>
                <a:lnTo>
                  <a:pt x="518" y="400"/>
                </a:lnTo>
                <a:lnTo>
                  <a:pt x="516" y="400"/>
                </a:lnTo>
                <a:lnTo>
                  <a:pt x="516" y="400"/>
                </a:lnTo>
                <a:lnTo>
                  <a:pt x="516" y="400"/>
                </a:lnTo>
                <a:lnTo>
                  <a:pt x="518" y="396"/>
                </a:lnTo>
                <a:lnTo>
                  <a:pt x="518" y="396"/>
                </a:lnTo>
                <a:lnTo>
                  <a:pt x="528" y="398"/>
                </a:lnTo>
                <a:lnTo>
                  <a:pt x="528" y="398"/>
                </a:lnTo>
                <a:lnTo>
                  <a:pt x="528" y="396"/>
                </a:lnTo>
                <a:lnTo>
                  <a:pt x="528" y="396"/>
                </a:lnTo>
                <a:lnTo>
                  <a:pt x="530" y="394"/>
                </a:lnTo>
                <a:lnTo>
                  <a:pt x="532" y="392"/>
                </a:lnTo>
                <a:lnTo>
                  <a:pt x="526" y="392"/>
                </a:lnTo>
                <a:lnTo>
                  <a:pt x="526" y="392"/>
                </a:lnTo>
                <a:lnTo>
                  <a:pt x="528" y="392"/>
                </a:lnTo>
                <a:lnTo>
                  <a:pt x="528" y="392"/>
                </a:lnTo>
                <a:lnTo>
                  <a:pt x="530" y="392"/>
                </a:lnTo>
                <a:lnTo>
                  <a:pt x="530" y="392"/>
                </a:lnTo>
                <a:lnTo>
                  <a:pt x="532" y="386"/>
                </a:lnTo>
                <a:lnTo>
                  <a:pt x="536" y="386"/>
                </a:lnTo>
                <a:lnTo>
                  <a:pt x="536" y="386"/>
                </a:lnTo>
                <a:lnTo>
                  <a:pt x="538" y="386"/>
                </a:lnTo>
                <a:lnTo>
                  <a:pt x="540" y="388"/>
                </a:lnTo>
                <a:lnTo>
                  <a:pt x="540" y="388"/>
                </a:lnTo>
                <a:lnTo>
                  <a:pt x="546" y="386"/>
                </a:lnTo>
                <a:lnTo>
                  <a:pt x="552" y="386"/>
                </a:lnTo>
                <a:lnTo>
                  <a:pt x="552" y="386"/>
                </a:lnTo>
                <a:lnTo>
                  <a:pt x="554" y="396"/>
                </a:lnTo>
                <a:lnTo>
                  <a:pt x="554" y="396"/>
                </a:lnTo>
                <a:lnTo>
                  <a:pt x="552" y="400"/>
                </a:lnTo>
                <a:lnTo>
                  <a:pt x="548" y="402"/>
                </a:lnTo>
                <a:lnTo>
                  <a:pt x="548" y="402"/>
                </a:lnTo>
                <a:lnTo>
                  <a:pt x="550" y="408"/>
                </a:lnTo>
                <a:lnTo>
                  <a:pt x="550" y="414"/>
                </a:lnTo>
                <a:lnTo>
                  <a:pt x="550" y="414"/>
                </a:lnTo>
                <a:lnTo>
                  <a:pt x="550" y="418"/>
                </a:lnTo>
                <a:lnTo>
                  <a:pt x="548" y="420"/>
                </a:lnTo>
                <a:lnTo>
                  <a:pt x="548" y="420"/>
                </a:lnTo>
                <a:lnTo>
                  <a:pt x="544" y="422"/>
                </a:lnTo>
                <a:lnTo>
                  <a:pt x="544" y="422"/>
                </a:lnTo>
                <a:lnTo>
                  <a:pt x="542" y="422"/>
                </a:lnTo>
                <a:lnTo>
                  <a:pt x="542" y="422"/>
                </a:lnTo>
                <a:lnTo>
                  <a:pt x="536" y="422"/>
                </a:lnTo>
                <a:lnTo>
                  <a:pt x="536" y="422"/>
                </a:lnTo>
                <a:lnTo>
                  <a:pt x="530" y="428"/>
                </a:lnTo>
                <a:lnTo>
                  <a:pt x="530" y="428"/>
                </a:lnTo>
                <a:lnTo>
                  <a:pt x="526" y="428"/>
                </a:lnTo>
                <a:lnTo>
                  <a:pt x="526" y="428"/>
                </a:lnTo>
                <a:lnTo>
                  <a:pt x="518" y="430"/>
                </a:lnTo>
                <a:lnTo>
                  <a:pt x="518" y="430"/>
                </a:lnTo>
                <a:lnTo>
                  <a:pt x="518" y="426"/>
                </a:lnTo>
                <a:lnTo>
                  <a:pt x="518" y="426"/>
                </a:lnTo>
                <a:lnTo>
                  <a:pt x="514" y="426"/>
                </a:lnTo>
                <a:lnTo>
                  <a:pt x="514" y="426"/>
                </a:lnTo>
                <a:lnTo>
                  <a:pt x="514" y="424"/>
                </a:lnTo>
                <a:lnTo>
                  <a:pt x="514" y="424"/>
                </a:lnTo>
                <a:lnTo>
                  <a:pt x="516" y="422"/>
                </a:lnTo>
                <a:lnTo>
                  <a:pt x="516" y="422"/>
                </a:lnTo>
                <a:lnTo>
                  <a:pt x="516" y="422"/>
                </a:lnTo>
                <a:lnTo>
                  <a:pt x="512" y="422"/>
                </a:lnTo>
                <a:lnTo>
                  <a:pt x="512" y="422"/>
                </a:lnTo>
                <a:lnTo>
                  <a:pt x="512" y="420"/>
                </a:lnTo>
                <a:lnTo>
                  <a:pt x="512" y="420"/>
                </a:lnTo>
                <a:close/>
                <a:moveTo>
                  <a:pt x="440" y="282"/>
                </a:moveTo>
                <a:lnTo>
                  <a:pt x="440" y="282"/>
                </a:lnTo>
                <a:lnTo>
                  <a:pt x="432" y="280"/>
                </a:lnTo>
                <a:lnTo>
                  <a:pt x="432" y="280"/>
                </a:lnTo>
                <a:lnTo>
                  <a:pt x="428" y="276"/>
                </a:lnTo>
                <a:lnTo>
                  <a:pt x="428" y="276"/>
                </a:lnTo>
                <a:lnTo>
                  <a:pt x="418" y="276"/>
                </a:lnTo>
                <a:lnTo>
                  <a:pt x="412" y="276"/>
                </a:lnTo>
                <a:lnTo>
                  <a:pt x="410" y="274"/>
                </a:lnTo>
                <a:lnTo>
                  <a:pt x="410" y="274"/>
                </a:lnTo>
                <a:lnTo>
                  <a:pt x="414" y="272"/>
                </a:lnTo>
                <a:lnTo>
                  <a:pt x="418" y="268"/>
                </a:lnTo>
                <a:lnTo>
                  <a:pt x="418" y="268"/>
                </a:lnTo>
                <a:lnTo>
                  <a:pt x="414" y="266"/>
                </a:lnTo>
                <a:lnTo>
                  <a:pt x="410" y="264"/>
                </a:lnTo>
                <a:lnTo>
                  <a:pt x="410" y="264"/>
                </a:lnTo>
                <a:lnTo>
                  <a:pt x="404" y="264"/>
                </a:lnTo>
                <a:lnTo>
                  <a:pt x="400" y="264"/>
                </a:lnTo>
                <a:lnTo>
                  <a:pt x="400" y="264"/>
                </a:lnTo>
                <a:lnTo>
                  <a:pt x="400" y="264"/>
                </a:lnTo>
                <a:lnTo>
                  <a:pt x="400" y="264"/>
                </a:lnTo>
                <a:lnTo>
                  <a:pt x="400" y="262"/>
                </a:lnTo>
                <a:lnTo>
                  <a:pt x="400" y="262"/>
                </a:lnTo>
                <a:lnTo>
                  <a:pt x="402" y="262"/>
                </a:lnTo>
                <a:lnTo>
                  <a:pt x="406" y="260"/>
                </a:lnTo>
                <a:lnTo>
                  <a:pt x="416" y="258"/>
                </a:lnTo>
                <a:lnTo>
                  <a:pt x="416" y="258"/>
                </a:lnTo>
                <a:lnTo>
                  <a:pt x="416" y="256"/>
                </a:lnTo>
                <a:lnTo>
                  <a:pt x="416" y="256"/>
                </a:lnTo>
                <a:lnTo>
                  <a:pt x="416" y="254"/>
                </a:lnTo>
                <a:lnTo>
                  <a:pt x="416" y="254"/>
                </a:lnTo>
                <a:lnTo>
                  <a:pt x="408" y="252"/>
                </a:lnTo>
                <a:lnTo>
                  <a:pt x="408" y="252"/>
                </a:lnTo>
                <a:lnTo>
                  <a:pt x="404" y="252"/>
                </a:lnTo>
                <a:lnTo>
                  <a:pt x="400" y="254"/>
                </a:lnTo>
                <a:lnTo>
                  <a:pt x="398" y="254"/>
                </a:lnTo>
                <a:lnTo>
                  <a:pt x="394" y="252"/>
                </a:lnTo>
                <a:lnTo>
                  <a:pt x="394" y="252"/>
                </a:lnTo>
                <a:lnTo>
                  <a:pt x="394" y="250"/>
                </a:lnTo>
                <a:lnTo>
                  <a:pt x="394" y="250"/>
                </a:lnTo>
                <a:lnTo>
                  <a:pt x="402" y="248"/>
                </a:lnTo>
                <a:lnTo>
                  <a:pt x="402" y="248"/>
                </a:lnTo>
                <a:lnTo>
                  <a:pt x="402" y="248"/>
                </a:lnTo>
                <a:lnTo>
                  <a:pt x="402" y="248"/>
                </a:lnTo>
                <a:lnTo>
                  <a:pt x="400" y="244"/>
                </a:lnTo>
                <a:lnTo>
                  <a:pt x="400" y="244"/>
                </a:lnTo>
                <a:lnTo>
                  <a:pt x="402" y="244"/>
                </a:lnTo>
                <a:lnTo>
                  <a:pt x="404" y="244"/>
                </a:lnTo>
                <a:lnTo>
                  <a:pt x="406" y="246"/>
                </a:lnTo>
                <a:lnTo>
                  <a:pt x="410" y="244"/>
                </a:lnTo>
                <a:lnTo>
                  <a:pt x="410" y="244"/>
                </a:lnTo>
                <a:lnTo>
                  <a:pt x="410" y="244"/>
                </a:lnTo>
                <a:lnTo>
                  <a:pt x="406" y="240"/>
                </a:lnTo>
                <a:lnTo>
                  <a:pt x="406" y="240"/>
                </a:lnTo>
                <a:lnTo>
                  <a:pt x="406" y="240"/>
                </a:lnTo>
                <a:lnTo>
                  <a:pt x="406" y="240"/>
                </a:lnTo>
                <a:lnTo>
                  <a:pt x="408" y="238"/>
                </a:lnTo>
                <a:lnTo>
                  <a:pt x="408" y="238"/>
                </a:lnTo>
                <a:lnTo>
                  <a:pt x="416" y="242"/>
                </a:lnTo>
                <a:lnTo>
                  <a:pt x="418" y="244"/>
                </a:lnTo>
                <a:lnTo>
                  <a:pt x="420" y="246"/>
                </a:lnTo>
                <a:lnTo>
                  <a:pt x="420" y="246"/>
                </a:lnTo>
                <a:lnTo>
                  <a:pt x="420" y="250"/>
                </a:lnTo>
                <a:lnTo>
                  <a:pt x="418" y="252"/>
                </a:lnTo>
                <a:lnTo>
                  <a:pt x="418" y="252"/>
                </a:lnTo>
                <a:lnTo>
                  <a:pt x="422" y="256"/>
                </a:lnTo>
                <a:lnTo>
                  <a:pt x="422" y="256"/>
                </a:lnTo>
                <a:lnTo>
                  <a:pt x="424" y="254"/>
                </a:lnTo>
                <a:lnTo>
                  <a:pt x="424" y="254"/>
                </a:lnTo>
                <a:lnTo>
                  <a:pt x="430" y="250"/>
                </a:lnTo>
                <a:lnTo>
                  <a:pt x="430" y="250"/>
                </a:lnTo>
                <a:lnTo>
                  <a:pt x="428" y="248"/>
                </a:lnTo>
                <a:lnTo>
                  <a:pt x="430" y="244"/>
                </a:lnTo>
                <a:lnTo>
                  <a:pt x="430" y="244"/>
                </a:lnTo>
                <a:lnTo>
                  <a:pt x="430" y="244"/>
                </a:lnTo>
                <a:lnTo>
                  <a:pt x="432" y="244"/>
                </a:lnTo>
                <a:lnTo>
                  <a:pt x="432" y="244"/>
                </a:lnTo>
                <a:lnTo>
                  <a:pt x="434" y="246"/>
                </a:lnTo>
                <a:lnTo>
                  <a:pt x="436" y="250"/>
                </a:lnTo>
                <a:lnTo>
                  <a:pt x="436" y="250"/>
                </a:lnTo>
                <a:lnTo>
                  <a:pt x="438" y="248"/>
                </a:lnTo>
                <a:lnTo>
                  <a:pt x="438" y="248"/>
                </a:lnTo>
                <a:lnTo>
                  <a:pt x="438" y="248"/>
                </a:lnTo>
                <a:lnTo>
                  <a:pt x="436" y="246"/>
                </a:lnTo>
                <a:lnTo>
                  <a:pt x="436" y="246"/>
                </a:lnTo>
                <a:lnTo>
                  <a:pt x="440" y="244"/>
                </a:lnTo>
                <a:lnTo>
                  <a:pt x="444" y="244"/>
                </a:lnTo>
                <a:lnTo>
                  <a:pt x="444" y="244"/>
                </a:lnTo>
                <a:lnTo>
                  <a:pt x="446" y="246"/>
                </a:lnTo>
                <a:lnTo>
                  <a:pt x="448" y="248"/>
                </a:lnTo>
                <a:lnTo>
                  <a:pt x="448" y="248"/>
                </a:lnTo>
                <a:lnTo>
                  <a:pt x="448" y="244"/>
                </a:lnTo>
                <a:lnTo>
                  <a:pt x="448" y="244"/>
                </a:lnTo>
                <a:lnTo>
                  <a:pt x="456" y="244"/>
                </a:lnTo>
                <a:lnTo>
                  <a:pt x="458" y="244"/>
                </a:lnTo>
                <a:lnTo>
                  <a:pt x="462" y="242"/>
                </a:lnTo>
                <a:lnTo>
                  <a:pt x="462" y="238"/>
                </a:lnTo>
                <a:lnTo>
                  <a:pt x="462" y="238"/>
                </a:lnTo>
                <a:lnTo>
                  <a:pt x="466" y="240"/>
                </a:lnTo>
                <a:lnTo>
                  <a:pt x="466" y="240"/>
                </a:lnTo>
                <a:lnTo>
                  <a:pt x="468" y="242"/>
                </a:lnTo>
                <a:lnTo>
                  <a:pt x="470" y="242"/>
                </a:lnTo>
                <a:lnTo>
                  <a:pt x="476" y="244"/>
                </a:lnTo>
                <a:lnTo>
                  <a:pt x="476" y="244"/>
                </a:lnTo>
                <a:lnTo>
                  <a:pt x="476" y="246"/>
                </a:lnTo>
                <a:lnTo>
                  <a:pt x="476" y="246"/>
                </a:lnTo>
                <a:lnTo>
                  <a:pt x="476" y="250"/>
                </a:lnTo>
                <a:lnTo>
                  <a:pt x="476" y="250"/>
                </a:lnTo>
                <a:lnTo>
                  <a:pt x="478" y="250"/>
                </a:lnTo>
                <a:lnTo>
                  <a:pt x="478" y="250"/>
                </a:lnTo>
                <a:lnTo>
                  <a:pt x="482" y="252"/>
                </a:lnTo>
                <a:lnTo>
                  <a:pt x="486" y="252"/>
                </a:lnTo>
                <a:lnTo>
                  <a:pt x="486" y="252"/>
                </a:lnTo>
                <a:lnTo>
                  <a:pt x="486" y="258"/>
                </a:lnTo>
                <a:lnTo>
                  <a:pt x="484" y="262"/>
                </a:lnTo>
                <a:lnTo>
                  <a:pt x="484" y="262"/>
                </a:lnTo>
                <a:lnTo>
                  <a:pt x="480" y="264"/>
                </a:lnTo>
                <a:lnTo>
                  <a:pt x="480" y="264"/>
                </a:lnTo>
                <a:lnTo>
                  <a:pt x="480" y="266"/>
                </a:lnTo>
                <a:lnTo>
                  <a:pt x="480" y="266"/>
                </a:lnTo>
                <a:lnTo>
                  <a:pt x="476" y="270"/>
                </a:lnTo>
                <a:lnTo>
                  <a:pt x="472" y="268"/>
                </a:lnTo>
                <a:lnTo>
                  <a:pt x="472" y="268"/>
                </a:lnTo>
                <a:lnTo>
                  <a:pt x="466" y="272"/>
                </a:lnTo>
                <a:lnTo>
                  <a:pt x="460" y="276"/>
                </a:lnTo>
                <a:lnTo>
                  <a:pt x="460" y="276"/>
                </a:lnTo>
                <a:lnTo>
                  <a:pt x="452" y="276"/>
                </a:lnTo>
                <a:lnTo>
                  <a:pt x="452" y="276"/>
                </a:lnTo>
                <a:lnTo>
                  <a:pt x="448" y="280"/>
                </a:lnTo>
                <a:lnTo>
                  <a:pt x="446" y="282"/>
                </a:lnTo>
                <a:lnTo>
                  <a:pt x="440" y="282"/>
                </a:lnTo>
                <a:lnTo>
                  <a:pt x="440" y="282"/>
                </a:lnTo>
                <a:close/>
                <a:moveTo>
                  <a:pt x="676" y="890"/>
                </a:moveTo>
                <a:lnTo>
                  <a:pt x="676" y="890"/>
                </a:lnTo>
                <a:lnTo>
                  <a:pt x="674" y="890"/>
                </a:lnTo>
                <a:lnTo>
                  <a:pt x="674" y="888"/>
                </a:lnTo>
                <a:lnTo>
                  <a:pt x="674" y="888"/>
                </a:lnTo>
                <a:lnTo>
                  <a:pt x="676" y="884"/>
                </a:lnTo>
                <a:lnTo>
                  <a:pt x="676" y="884"/>
                </a:lnTo>
                <a:lnTo>
                  <a:pt x="680" y="886"/>
                </a:lnTo>
                <a:lnTo>
                  <a:pt x="680" y="886"/>
                </a:lnTo>
                <a:lnTo>
                  <a:pt x="678" y="888"/>
                </a:lnTo>
                <a:lnTo>
                  <a:pt x="676" y="890"/>
                </a:lnTo>
                <a:lnTo>
                  <a:pt x="676" y="890"/>
                </a:lnTo>
                <a:close/>
                <a:moveTo>
                  <a:pt x="1034" y="1054"/>
                </a:moveTo>
                <a:lnTo>
                  <a:pt x="1034" y="1054"/>
                </a:lnTo>
                <a:lnTo>
                  <a:pt x="1032" y="1050"/>
                </a:lnTo>
                <a:lnTo>
                  <a:pt x="1032" y="1050"/>
                </a:lnTo>
                <a:lnTo>
                  <a:pt x="1032" y="1050"/>
                </a:lnTo>
                <a:lnTo>
                  <a:pt x="1032" y="1050"/>
                </a:lnTo>
                <a:lnTo>
                  <a:pt x="1030" y="1050"/>
                </a:lnTo>
                <a:lnTo>
                  <a:pt x="1030" y="1050"/>
                </a:lnTo>
                <a:lnTo>
                  <a:pt x="1030" y="1056"/>
                </a:lnTo>
                <a:lnTo>
                  <a:pt x="1032" y="1058"/>
                </a:lnTo>
                <a:lnTo>
                  <a:pt x="1032" y="1058"/>
                </a:lnTo>
                <a:lnTo>
                  <a:pt x="1030" y="1062"/>
                </a:lnTo>
                <a:lnTo>
                  <a:pt x="1028" y="1066"/>
                </a:lnTo>
                <a:lnTo>
                  <a:pt x="1028" y="1066"/>
                </a:lnTo>
                <a:lnTo>
                  <a:pt x="1028" y="1076"/>
                </a:lnTo>
                <a:lnTo>
                  <a:pt x="1028" y="1076"/>
                </a:lnTo>
                <a:lnTo>
                  <a:pt x="1014" y="1118"/>
                </a:lnTo>
                <a:lnTo>
                  <a:pt x="1014" y="1118"/>
                </a:lnTo>
                <a:lnTo>
                  <a:pt x="1012" y="1128"/>
                </a:lnTo>
                <a:lnTo>
                  <a:pt x="1010" y="1134"/>
                </a:lnTo>
                <a:lnTo>
                  <a:pt x="1006" y="1138"/>
                </a:lnTo>
                <a:lnTo>
                  <a:pt x="1006" y="1138"/>
                </a:lnTo>
                <a:lnTo>
                  <a:pt x="1000" y="1138"/>
                </a:lnTo>
                <a:lnTo>
                  <a:pt x="1000" y="1138"/>
                </a:lnTo>
                <a:lnTo>
                  <a:pt x="996" y="1140"/>
                </a:lnTo>
                <a:lnTo>
                  <a:pt x="992" y="1142"/>
                </a:lnTo>
                <a:lnTo>
                  <a:pt x="992" y="1142"/>
                </a:lnTo>
                <a:lnTo>
                  <a:pt x="990" y="1140"/>
                </a:lnTo>
                <a:lnTo>
                  <a:pt x="988" y="1138"/>
                </a:lnTo>
                <a:lnTo>
                  <a:pt x="984" y="1138"/>
                </a:lnTo>
                <a:lnTo>
                  <a:pt x="982" y="1136"/>
                </a:lnTo>
                <a:lnTo>
                  <a:pt x="982" y="1136"/>
                </a:lnTo>
                <a:lnTo>
                  <a:pt x="982" y="1132"/>
                </a:lnTo>
                <a:lnTo>
                  <a:pt x="982" y="1132"/>
                </a:lnTo>
                <a:lnTo>
                  <a:pt x="980" y="1130"/>
                </a:lnTo>
                <a:lnTo>
                  <a:pt x="980" y="1126"/>
                </a:lnTo>
                <a:lnTo>
                  <a:pt x="980" y="1126"/>
                </a:lnTo>
                <a:lnTo>
                  <a:pt x="980" y="1122"/>
                </a:lnTo>
                <a:lnTo>
                  <a:pt x="980" y="1122"/>
                </a:lnTo>
                <a:lnTo>
                  <a:pt x="976" y="1112"/>
                </a:lnTo>
                <a:lnTo>
                  <a:pt x="976" y="1112"/>
                </a:lnTo>
                <a:lnTo>
                  <a:pt x="976" y="1108"/>
                </a:lnTo>
                <a:lnTo>
                  <a:pt x="978" y="1104"/>
                </a:lnTo>
                <a:lnTo>
                  <a:pt x="978" y="1104"/>
                </a:lnTo>
                <a:lnTo>
                  <a:pt x="980" y="1102"/>
                </a:lnTo>
                <a:lnTo>
                  <a:pt x="980" y="1102"/>
                </a:lnTo>
                <a:lnTo>
                  <a:pt x="984" y="1096"/>
                </a:lnTo>
                <a:lnTo>
                  <a:pt x="986" y="1090"/>
                </a:lnTo>
                <a:lnTo>
                  <a:pt x="986" y="1086"/>
                </a:lnTo>
                <a:lnTo>
                  <a:pt x="986" y="1086"/>
                </a:lnTo>
                <a:lnTo>
                  <a:pt x="984" y="1082"/>
                </a:lnTo>
                <a:lnTo>
                  <a:pt x="984" y="1082"/>
                </a:lnTo>
                <a:lnTo>
                  <a:pt x="986" y="1080"/>
                </a:lnTo>
                <a:lnTo>
                  <a:pt x="986" y="1080"/>
                </a:lnTo>
                <a:lnTo>
                  <a:pt x="982" y="1074"/>
                </a:lnTo>
                <a:lnTo>
                  <a:pt x="982" y="1068"/>
                </a:lnTo>
                <a:lnTo>
                  <a:pt x="982" y="1068"/>
                </a:lnTo>
                <a:lnTo>
                  <a:pt x="984" y="1064"/>
                </a:lnTo>
                <a:lnTo>
                  <a:pt x="986" y="1058"/>
                </a:lnTo>
                <a:lnTo>
                  <a:pt x="986" y="1058"/>
                </a:lnTo>
                <a:lnTo>
                  <a:pt x="990" y="1058"/>
                </a:lnTo>
                <a:lnTo>
                  <a:pt x="990" y="1058"/>
                </a:lnTo>
                <a:lnTo>
                  <a:pt x="992" y="1056"/>
                </a:lnTo>
                <a:lnTo>
                  <a:pt x="992" y="1056"/>
                </a:lnTo>
                <a:lnTo>
                  <a:pt x="996" y="1056"/>
                </a:lnTo>
                <a:lnTo>
                  <a:pt x="996" y="1056"/>
                </a:lnTo>
                <a:lnTo>
                  <a:pt x="996" y="1054"/>
                </a:lnTo>
                <a:lnTo>
                  <a:pt x="996" y="1054"/>
                </a:lnTo>
                <a:lnTo>
                  <a:pt x="1000" y="1054"/>
                </a:lnTo>
                <a:lnTo>
                  <a:pt x="1002" y="1054"/>
                </a:lnTo>
                <a:lnTo>
                  <a:pt x="1002" y="1054"/>
                </a:lnTo>
                <a:lnTo>
                  <a:pt x="1002" y="1052"/>
                </a:lnTo>
                <a:lnTo>
                  <a:pt x="1002" y="1052"/>
                </a:lnTo>
                <a:lnTo>
                  <a:pt x="1006" y="1050"/>
                </a:lnTo>
                <a:lnTo>
                  <a:pt x="1006" y="1050"/>
                </a:lnTo>
                <a:lnTo>
                  <a:pt x="1008" y="1050"/>
                </a:lnTo>
                <a:lnTo>
                  <a:pt x="1008" y="1050"/>
                </a:lnTo>
                <a:lnTo>
                  <a:pt x="1010" y="1050"/>
                </a:lnTo>
                <a:lnTo>
                  <a:pt x="1010" y="1050"/>
                </a:lnTo>
                <a:lnTo>
                  <a:pt x="1008" y="1048"/>
                </a:lnTo>
                <a:lnTo>
                  <a:pt x="1008" y="1048"/>
                </a:lnTo>
                <a:lnTo>
                  <a:pt x="1012" y="1044"/>
                </a:lnTo>
                <a:lnTo>
                  <a:pt x="1012" y="1044"/>
                </a:lnTo>
                <a:lnTo>
                  <a:pt x="1012" y="1044"/>
                </a:lnTo>
                <a:lnTo>
                  <a:pt x="1012" y="1046"/>
                </a:lnTo>
                <a:lnTo>
                  <a:pt x="1012" y="1046"/>
                </a:lnTo>
                <a:lnTo>
                  <a:pt x="1014" y="1044"/>
                </a:lnTo>
                <a:lnTo>
                  <a:pt x="1014" y="1044"/>
                </a:lnTo>
                <a:lnTo>
                  <a:pt x="1014" y="1040"/>
                </a:lnTo>
                <a:lnTo>
                  <a:pt x="1014" y="1040"/>
                </a:lnTo>
                <a:lnTo>
                  <a:pt x="1014" y="1040"/>
                </a:lnTo>
                <a:lnTo>
                  <a:pt x="1014" y="1040"/>
                </a:lnTo>
                <a:lnTo>
                  <a:pt x="1016" y="1040"/>
                </a:lnTo>
                <a:lnTo>
                  <a:pt x="1016" y="1040"/>
                </a:lnTo>
                <a:lnTo>
                  <a:pt x="1016" y="1038"/>
                </a:lnTo>
                <a:lnTo>
                  <a:pt x="1016" y="1038"/>
                </a:lnTo>
                <a:lnTo>
                  <a:pt x="1016" y="1034"/>
                </a:lnTo>
                <a:lnTo>
                  <a:pt x="1016" y="1034"/>
                </a:lnTo>
                <a:lnTo>
                  <a:pt x="1018" y="1034"/>
                </a:lnTo>
                <a:lnTo>
                  <a:pt x="1018" y="1034"/>
                </a:lnTo>
                <a:lnTo>
                  <a:pt x="1020" y="1036"/>
                </a:lnTo>
                <a:lnTo>
                  <a:pt x="1020" y="1036"/>
                </a:lnTo>
                <a:lnTo>
                  <a:pt x="1020" y="1034"/>
                </a:lnTo>
                <a:lnTo>
                  <a:pt x="1022" y="1034"/>
                </a:lnTo>
                <a:lnTo>
                  <a:pt x="1022" y="1034"/>
                </a:lnTo>
                <a:lnTo>
                  <a:pt x="1024" y="1030"/>
                </a:lnTo>
                <a:lnTo>
                  <a:pt x="1024" y="1024"/>
                </a:lnTo>
                <a:lnTo>
                  <a:pt x="1024" y="1024"/>
                </a:lnTo>
                <a:lnTo>
                  <a:pt x="1026" y="1022"/>
                </a:lnTo>
                <a:lnTo>
                  <a:pt x="1028" y="1024"/>
                </a:lnTo>
                <a:lnTo>
                  <a:pt x="1028" y="1024"/>
                </a:lnTo>
                <a:lnTo>
                  <a:pt x="1030" y="1026"/>
                </a:lnTo>
                <a:lnTo>
                  <a:pt x="1032" y="1028"/>
                </a:lnTo>
                <a:lnTo>
                  <a:pt x="1032" y="1028"/>
                </a:lnTo>
                <a:lnTo>
                  <a:pt x="1034" y="1036"/>
                </a:lnTo>
                <a:lnTo>
                  <a:pt x="1036" y="1044"/>
                </a:lnTo>
                <a:lnTo>
                  <a:pt x="1036" y="1044"/>
                </a:lnTo>
                <a:lnTo>
                  <a:pt x="1038" y="1048"/>
                </a:lnTo>
                <a:lnTo>
                  <a:pt x="1038" y="1048"/>
                </a:lnTo>
                <a:lnTo>
                  <a:pt x="1036" y="1052"/>
                </a:lnTo>
                <a:lnTo>
                  <a:pt x="1034" y="1054"/>
                </a:lnTo>
                <a:lnTo>
                  <a:pt x="1034" y="1054"/>
                </a:lnTo>
                <a:close/>
                <a:moveTo>
                  <a:pt x="1044" y="824"/>
                </a:moveTo>
                <a:lnTo>
                  <a:pt x="1044" y="824"/>
                </a:lnTo>
                <a:lnTo>
                  <a:pt x="1042" y="826"/>
                </a:lnTo>
                <a:lnTo>
                  <a:pt x="1040" y="828"/>
                </a:lnTo>
                <a:lnTo>
                  <a:pt x="1040" y="828"/>
                </a:lnTo>
                <a:lnTo>
                  <a:pt x="1040" y="836"/>
                </a:lnTo>
                <a:lnTo>
                  <a:pt x="1040" y="836"/>
                </a:lnTo>
                <a:lnTo>
                  <a:pt x="1036" y="844"/>
                </a:lnTo>
                <a:lnTo>
                  <a:pt x="1036" y="844"/>
                </a:lnTo>
                <a:lnTo>
                  <a:pt x="1032" y="848"/>
                </a:lnTo>
                <a:lnTo>
                  <a:pt x="1032" y="848"/>
                </a:lnTo>
                <a:lnTo>
                  <a:pt x="1032" y="850"/>
                </a:lnTo>
                <a:lnTo>
                  <a:pt x="1032" y="850"/>
                </a:lnTo>
                <a:lnTo>
                  <a:pt x="1026" y="860"/>
                </a:lnTo>
                <a:lnTo>
                  <a:pt x="1026" y="860"/>
                </a:lnTo>
                <a:lnTo>
                  <a:pt x="1024" y="864"/>
                </a:lnTo>
                <a:lnTo>
                  <a:pt x="1024" y="864"/>
                </a:lnTo>
                <a:lnTo>
                  <a:pt x="1022" y="870"/>
                </a:lnTo>
                <a:lnTo>
                  <a:pt x="1018" y="876"/>
                </a:lnTo>
                <a:lnTo>
                  <a:pt x="1008" y="884"/>
                </a:lnTo>
                <a:lnTo>
                  <a:pt x="1008" y="884"/>
                </a:lnTo>
                <a:lnTo>
                  <a:pt x="1002" y="894"/>
                </a:lnTo>
                <a:lnTo>
                  <a:pt x="1002" y="894"/>
                </a:lnTo>
                <a:lnTo>
                  <a:pt x="980" y="910"/>
                </a:lnTo>
                <a:lnTo>
                  <a:pt x="980" y="910"/>
                </a:lnTo>
                <a:lnTo>
                  <a:pt x="960" y="930"/>
                </a:lnTo>
                <a:lnTo>
                  <a:pt x="960" y="930"/>
                </a:lnTo>
                <a:lnTo>
                  <a:pt x="960" y="932"/>
                </a:lnTo>
                <a:lnTo>
                  <a:pt x="960" y="932"/>
                </a:lnTo>
                <a:lnTo>
                  <a:pt x="958" y="934"/>
                </a:lnTo>
                <a:lnTo>
                  <a:pt x="956" y="934"/>
                </a:lnTo>
                <a:lnTo>
                  <a:pt x="956" y="934"/>
                </a:lnTo>
                <a:lnTo>
                  <a:pt x="954" y="936"/>
                </a:lnTo>
                <a:lnTo>
                  <a:pt x="954" y="938"/>
                </a:lnTo>
                <a:lnTo>
                  <a:pt x="950" y="940"/>
                </a:lnTo>
                <a:lnTo>
                  <a:pt x="950" y="940"/>
                </a:lnTo>
                <a:lnTo>
                  <a:pt x="948" y="944"/>
                </a:lnTo>
                <a:lnTo>
                  <a:pt x="948" y="946"/>
                </a:lnTo>
                <a:lnTo>
                  <a:pt x="944" y="950"/>
                </a:lnTo>
                <a:lnTo>
                  <a:pt x="944" y="950"/>
                </a:lnTo>
                <a:lnTo>
                  <a:pt x="944" y="954"/>
                </a:lnTo>
                <a:lnTo>
                  <a:pt x="944" y="956"/>
                </a:lnTo>
                <a:lnTo>
                  <a:pt x="944" y="956"/>
                </a:lnTo>
                <a:lnTo>
                  <a:pt x="940" y="958"/>
                </a:lnTo>
                <a:lnTo>
                  <a:pt x="940" y="958"/>
                </a:lnTo>
                <a:lnTo>
                  <a:pt x="938" y="964"/>
                </a:lnTo>
                <a:lnTo>
                  <a:pt x="938" y="970"/>
                </a:lnTo>
                <a:lnTo>
                  <a:pt x="938" y="970"/>
                </a:lnTo>
                <a:lnTo>
                  <a:pt x="940" y="974"/>
                </a:lnTo>
                <a:lnTo>
                  <a:pt x="944" y="976"/>
                </a:lnTo>
                <a:lnTo>
                  <a:pt x="944" y="976"/>
                </a:lnTo>
                <a:lnTo>
                  <a:pt x="940" y="984"/>
                </a:lnTo>
                <a:lnTo>
                  <a:pt x="940" y="984"/>
                </a:lnTo>
                <a:lnTo>
                  <a:pt x="942" y="986"/>
                </a:lnTo>
                <a:lnTo>
                  <a:pt x="942" y="986"/>
                </a:lnTo>
                <a:lnTo>
                  <a:pt x="942" y="994"/>
                </a:lnTo>
                <a:lnTo>
                  <a:pt x="944" y="1002"/>
                </a:lnTo>
                <a:lnTo>
                  <a:pt x="944" y="1002"/>
                </a:lnTo>
                <a:lnTo>
                  <a:pt x="950" y="1006"/>
                </a:lnTo>
                <a:lnTo>
                  <a:pt x="952" y="1010"/>
                </a:lnTo>
                <a:lnTo>
                  <a:pt x="952" y="1010"/>
                </a:lnTo>
                <a:lnTo>
                  <a:pt x="950" y="1014"/>
                </a:lnTo>
                <a:lnTo>
                  <a:pt x="950" y="1014"/>
                </a:lnTo>
                <a:lnTo>
                  <a:pt x="952" y="1020"/>
                </a:lnTo>
                <a:lnTo>
                  <a:pt x="952" y="1026"/>
                </a:lnTo>
                <a:lnTo>
                  <a:pt x="952" y="1026"/>
                </a:lnTo>
                <a:lnTo>
                  <a:pt x="950" y="1028"/>
                </a:lnTo>
                <a:lnTo>
                  <a:pt x="950" y="1028"/>
                </a:lnTo>
                <a:lnTo>
                  <a:pt x="952" y="1034"/>
                </a:lnTo>
                <a:lnTo>
                  <a:pt x="952" y="1042"/>
                </a:lnTo>
                <a:lnTo>
                  <a:pt x="952" y="1042"/>
                </a:lnTo>
                <a:lnTo>
                  <a:pt x="954" y="1042"/>
                </a:lnTo>
                <a:lnTo>
                  <a:pt x="954" y="1042"/>
                </a:lnTo>
                <a:lnTo>
                  <a:pt x="954" y="1044"/>
                </a:lnTo>
                <a:lnTo>
                  <a:pt x="954" y="1044"/>
                </a:lnTo>
                <a:lnTo>
                  <a:pt x="952" y="1048"/>
                </a:lnTo>
                <a:lnTo>
                  <a:pt x="952" y="1048"/>
                </a:lnTo>
                <a:lnTo>
                  <a:pt x="952" y="1050"/>
                </a:lnTo>
                <a:lnTo>
                  <a:pt x="952" y="1050"/>
                </a:lnTo>
                <a:lnTo>
                  <a:pt x="948" y="1056"/>
                </a:lnTo>
                <a:lnTo>
                  <a:pt x="942" y="1062"/>
                </a:lnTo>
                <a:lnTo>
                  <a:pt x="942" y="1062"/>
                </a:lnTo>
                <a:lnTo>
                  <a:pt x="934" y="1066"/>
                </a:lnTo>
                <a:lnTo>
                  <a:pt x="924" y="1070"/>
                </a:lnTo>
                <a:lnTo>
                  <a:pt x="924" y="1070"/>
                </a:lnTo>
                <a:lnTo>
                  <a:pt x="918" y="1076"/>
                </a:lnTo>
                <a:lnTo>
                  <a:pt x="912" y="1082"/>
                </a:lnTo>
                <a:lnTo>
                  <a:pt x="912" y="1082"/>
                </a:lnTo>
                <a:lnTo>
                  <a:pt x="902" y="1090"/>
                </a:lnTo>
                <a:lnTo>
                  <a:pt x="902" y="1096"/>
                </a:lnTo>
                <a:lnTo>
                  <a:pt x="902" y="1096"/>
                </a:lnTo>
                <a:lnTo>
                  <a:pt x="904" y="1098"/>
                </a:lnTo>
                <a:lnTo>
                  <a:pt x="904" y="1100"/>
                </a:lnTo>
                <a:lnTo>
                  <a:pt x="904" y="1100"/>
                </a:lnTo>
                <a:lnTo>
                  <a:pt x="904" y="1106"/>
                </a:lnTo>
                <a:lnTo>
                  <a:pt x="906" y="1110"/>
                </a:lnTo>
                <a:lnTo>
                  <a:pt x="906" y="1110"/>
                </a:lnTo>
                <a:lnTo>
                  <a:pt x="908" y="1110"/>
                </a:lnTo>
                <a:lnTo>
                  <a:pt x="908" y="1110"/>
                </a:lnTo>
                <a:lnTo>
                  <a:pt x="908" y="1122"/>
                </a:lnTo>
                <a:lnTo>
                  <a:pt x="908" y="1122"/>
                </a:lnTo>
                <a:lnTo>
                  <a:pt x="906" y="1124"/>
                </a:lnTo>
                <a:lnTo>
                  <a:pt x="906" y="1124"/>
                </a:lnTo>
                <a:lnTo>
                  <a:pt x="906" y="1126"/>
                </a:lnTo>
                <a:lnTo>
                  <a:pt x="906" y="1126"/>
                </a:lnTo>
                <a:lnTo>
                  <a:pt x="908" y="1126"/>
                </a:lnTo>
                <a:lnTo>
                  <a:pt x="908" y="1128"/>
                </a:lnTo>
                <a:lnTo>
                  <a:pt x="908" y="1128"/>
                </a:lnTo>
                <a:lnTo>
                  <a:pt x="906" y="1132"/>
                </a:lnTo>
                <a:lnTo>
                  <a:pt x="900" y="1134"/>
                </a:lnTo>
                <a:lnTo>
                  <a:pt x="890" y="1138"/>
                </a:lnTo>
                <a:lnTo>
                  <a:pt x="890" y="1138"/>
                </a:lnTo>
                <a:lnTo>
                  <a:pt x="886" y="1142"/>
                </a:lnTo>
                <a:lnTo>
                  <a:pt x="882" y="1146"/>
                </a:lnTo>
                <a:lnTo>
                  <a:pt x="882" y="1146"/>
                </a:lnTo>
                <a:lnTo>
                  <a:pt x="884" y="1146"/>
                </a:lnTo>
                <a:lnTo>
                  <a:pt x="884" y="1146"/>
                </a:lnTo>
                <a:lnTo>
                  <a:pt x="886" y="1148"/>
                </a:lnTo>
                <a:lnTo>
                  <a:pt x="886" y="1148"/>
                </a:lnTo>
                <a:lnTo>
                  <a:pt x="886" y="1156"/>
                </a:lnTo>
                <a:lnTo>
                  <a:pt x="884" y="1164"/>
                </a:lnTo>
                <a:lnTo>
                  <a:pt x="884" y="1164"/>
                </a:lnTo>
                <a:lnTo>
                  <a:pt x="880" y="1164"/>
                </a:lnTo>
                <a:lnTo>
                  <a:pt x="880" y="1164"/>
                </a:lnTo>
                <a:lnTo>
                  <a:pt x="882" y="1166"/>
                </a:lnTo>
                <a:lnTo>
                  <a:pt x="882" y="1170"/>
                </a:lnTo>
                <a:lnTo>
                  <a:pt x="882" y="1170"/>
                </a:lnTo>
                <a:lnTo>
                  <a:pt x="878" y="1174"/>
                </a:lnTo>
                <a:lnTo>
                  <a:pt x="872" y="1178"/>
                </a:lnTo>
                <a:lnTo>
                  <a:pt x="872" y="1178"/>
                </a:lnTo>
                <a:lnTo>
                  <a:pt x="858" y="1196"/>
                </a:lnTo>
                <a:lnTo>
                  <a:pt x="842" y="1212"/>
                </a:lnTo>
                <a:lnTo>
                  <a:pt x="842" y="1212"/>
                </a:lnTo>
                <a:lnTo>
                  <a:pt x="834" y="1218"/>
                </a:lnTo>
                <a:lnTo>
                  <a:pt x="834" y="1218"/>
                </a:lnTo>
                <a:lnTo>
                  <a:pt x="828" y="1220"/>
                </a:lnTo>
                <a:lnTo>
                  <a:pt x="824" y="1220"/>
                </a:lnTo>
                <a:lnTo>
                  <a:pt x="824" y="1220"/>
                </a:lnTo>
                <a:lnTo>
                  <a:pt x="822" y="1222"/>
                </a:lnTo>
                <a:lnTo>
                  <a:pt x="822" y="1222"/>
                </a:lnTo>
                <a:lnTo>
                  <a:pt x="818" y="1222"/>
                </a:lnTo>
                <a:lnTo>
                  <a:pt x="818" y="1222"/>
                </a:lnTo>
                <a:lnTo>
                  <a:pt x="814" y="1224"/>
                </a:lnTo>
                <a:lnTo>
                  <a:pt x="814" y="1224"/>
                </a:lnTo>
                <a:lnTo>
                  <a:pt x="810" y="1222"/>
                </a:lnTo>
                <a:lnTo>
                  <a:pt x="806" y="1222"/>
                </a:lnTo>
                <a:lnTo>
                  <a:pt x="806" y="1222"/>
                </a:lnTo>
                <a:lnTo>
                  <a:pt x="802" y="1222"/>
                </a:lnTo>
                <a:lnTo>
                  <a:pt x="802" y="1222"/>
                </a:lnTo>
                <a:lnTo>
                  <a:pt x="798" y="1222"/>
                </a:lnTo>
                <a:lnTo>
                  <a:pt x="792" y="1222"/>
                </a:lnTo>
                <a:lnTo>
                  <a:pt x="792" y="1222"/>
                </a:lnTo>
                <a:lnTo>
                  <a:pt x="790" y="1226"/>
                </a:lnTo>
                <a:lnTo>
                  <a:pt x="790" y="1226"/>
                </a:lnTo>
                <a:lnTo>
                  <a:pt x="784" y="1226"/>
                </a:lnTo>
                <a:lnTo>
                  <a:pt x="778" y="1226"/>
                </a:lnTo>
                <a:lnTo>
                  <a:pt x="778" y="1226"/>
                </a:lnTo>
                <a:lnTo>
                  <a:pt x="776" y="1228"/>
                </a:lnTo>
                <a:lnTo>
                  <a:pt x="774" y="1230"/>
                </a:lnTo>
                <a:lnTo>
                  <a:pt x="774" y="1230"/>
                </a:lnTo>
                <a:lnTo>
                  <a:pt x="768" y="1228"/>
                </a:lnTo>
                <a:lnTo>
                  <a:pt x="768" y="1228"/>
                </a:lnTo>
                <a:lnTo>
                  <a:pt x="768" y="1224"/>
                </a:lnTo>
                <a:lnTo>
                  <a:pt x="768" y="1224"/>
                </a:lnTo>
                <a:lnTo>
                  <a:pt x="764" y="1224"/>
                </a:lnTo>
                <a:lnTo>
                  <a:pt x="764" y="1224"/>
                </a:lnTo>
                <a:lnTo>
                  <a:pt x="764" y="1222"/>
                </a:lnTo>
                <a:lnTo>
                  <a:pt x="764" y="1222"/>
                </a:lnTo>
                <a:lnTo>
                  <a:pt x="762" y="1224"/>
                </a:lnTo>
                <a:lnTo>
                  <a:pt x="762" y="1224"/>
                </a:lnTo>
                <a:lnTo>
                  <a:pt x="762" y="1224"/>
                </a:lnTo>
                <a:lnTo>
                  <a:pt x="762" y="1224"/>
                </a:lnTo>
                <a:lnTo>
                  <a:pt x="760" y="1224"/>
                </a:lnTo>
                <a:lnTo>
                  <a:pt x="760" y="1224"/>
                </a:lnTo>
                <a:lnTo>
                  <a:pt x="760" y="1224"/>
                </a:lnTo>
                <a:lnTo>
                  <a:pt x="760" y="1224"/>
                </a:lnTo>
                <a:lnTo>
                  <a:pt x="762" y="1218"/>
                </a:lnTo>
                <a:lnTo>
                  <a:pt x="762" y="1218"/>
                </a:lnTo>
                <a:lnTo>
                  <a:pt x="758" y="1214"/>
                </a:lnTo>
                <a:lnTo>
                  <a:pt x="756" y="1210"/>
                </a:lnTo>
                <a:lnTo>
                  <a:pt x="756" y="1210"/>
                </a:lnTo>
                <a:lnTo>
                  <a:pt x="760" y="1210"/>
                </a:lnTo>
                <a:lnTo>
                  <a:pt x="760" y="1210"/>
                </a:lnTo>
                <a:lnTo>
                  <a:pt x="760" y="1204"/>
                </a:lnTo>
                <a:lnTo>
                  <a:pt x="758" y="1198"/>
                </a:lnTo>
                <a:lnTo>
                  <a:pt x="754" y="1190"/>
                </a:lnTo>
                <a:lnTo>
                  <a:pt x="754" y="1190"/>
                </a:lnTo>
                <a:lnTo>
                  <a:pt x="750" y="1180"/>
                </a:lnTo>
                <a:lnTo>
                  <a:pt x="746" y="1172"/>
                </a:lnTo>
                <a:lnTo>
                  <a:pt x="746" y="1172"/>
                </a:lnTo>
                <a:lnTo>
                  <a:pt x="736" y="1160"/>
                </a:lnTo>
                <a:lnTo>
                  <a:pt x="736" y="1160"/>
                </a:lnTo>
                <a:lnTo>
                  <a:pt x="732" y="1150"/>
                </a:lnTo>
                <a:lnTo>
                  <a:pt x="732" y="1150"/>
                </a:lnTo>
                <a:lnTo>
                  <a:pt x="732" y="1148"/>
                </a:lnTo>
                <a:lnTo>
                  <a:pt x="732" y="1148"/>
                </a:lnTo>
                <a:lnTo>
                  <a:pt x="730" y="1142"/>
                </a:lnTo>
                <a:lnTo>
                  <a:pt x="730" y="1142"/>
                </a:lnTo>
                <a:lnTo>
                  <a:pt x="730" y="1138"/>
                </a:lnTo>
                <a:lnTo>
                  <a:pt x="730" y="1136"/>
                </a:lnTo>
                <a:lnTo>
                  <a:pt x="730" y="1136"/>
                </a:lnTo>
                <a:lnTo>
                  <a:pt x="728" y="1130"/>
                </a:lnTo>
                <a:lnTo>
                  <a:pt x="728" y="1130"/>
                </a:lnTo>
                <a:lnTo>
                  <a:pt x="726" y="1118"/>
                </a:lnTo>
                <a:lnTo>
                  <a:pt x="726" y="1118"/>
                </a:lnTo>
                <a:lnTo>
                  <a:pt x="728" y="1114"/>
                </a:lnTo>
                <a:lnTo>
                  <a:pt x="726" y="1110"/>
                </a:lnTo>
                <a:lnTo>
                  <a:pt x="720" y="1102"/>
                </a:lnTo>
                <a:lnTo>
                  <a:pt x="720" y="1102"/>
                </a:lnTo>
                <a:lnTo>
                  <a:pt x="710" y="1082"/>
                </a:lnTo>
                <a:lnTo>
                  <a:pt x="710" y="1082"/>
                </a:lnTo>
                <a:lnTo>
                  <a:pt x="708" y="1078"/>
                </a:lnTo>
                <a:lnTo>
                  <a:pt x="704" y="1074"/>
                </a:lnTo>
                <a:lnTo>
                  <a:pt x="704" y="1074"/>
                </a:lnTo>
                <a:lnTo>
                  <a:pt x="704" y="1064"/>
                </a:lnTo>
                <a:lnTo>
                  <a:pt x="704" y="1054"/>
                </a:lnTo>
                <a:lnTo>
                  <a:pt x="704" y="1054"/>
                </a:lnTo>
                <a:lnTo>
                  <a:pt x="706" y="1050"/>
                </a:lnTo>
                <a:lnTo>
                  <a:pt x="708" y="1044"/>
                </a:lnTo>
                <a:lnTo>
                  <a:pt x="710" y="1034"/>
                </a:lnTo>
                <a:lnTo>
                  <a:pt x="710" y="1034"/>
                </a:lnTo>
                <a:lnTo>
                  <a:pt x="714" y="1030"/>
                </a:lnTo>
                <a:lnTo>
                  <a:pt x="714" y="1030"/>
                </a:lnTo>
                <a:lnTo>
                  <a:pt x="714" y="1026"/>
                </a:lnTo>
                <a:lnTo>
                  <a:pt x="714" y="1026"/>
                </a:lnTo>
                <a:lnTo>
                  <a:pt x="718" y="1026"/>
                </a:lnTo>
                <a:lnTo>
                  <a:pt x="718" y="1026"/>
                </a:lnTo>
                <a:lnTo>
                  <a:pt x="720" y="1022"/>
                </a:lnTo>
                <a:lnTo>
                  <a:pt x="722" y="1016"/>
                </a:lnTo>
                <a:lnTo>
                  <a:pt x="722" y="1016"/>
                </a:lnTo>
                <a:lnTo>
                  <a:pt x="720" y="1008"/>
                </a:lnTo>
                <a:lnTo>
                  <a:pt x="720" y="1008"/>
                </a:lnTo>
                <a:lnTo>
                  <a:pt x="716" y="1000"/>
                </a:lnTo>
                <a:lnTo>
                  <a:pt x="716" y="996"/>
                </a:lnTo>
                <a:lnTo>
                  <a:pt x="718" y="992"/>
                </a:lnTo>
                <a:lnTo>
                  <a:pt x="718" y="992"/>
                </a:lnTo>
                <a:lnTo>
                  <a:pt x="718" y="988"/>
                </a:lnTo>
                <a:lnTo>
                  <a:pt x="718" y="986"/>
                </a:lnTo>
                <a:lnTo>
                  <a:pt x="714" y="982"/>
                </a:lnTo>
                <a:lnTo>
                  <a:pt x="714" y="982"/>
                </a:lnTo>
                <a:lnTo>
                  <a:pt x="712" y="976"/>
                </a:lnTo>
                <a:lnTo>
                  <a:pt x="712" y="976"/>
                </a:lnTo>
                <a:lnTo>
                  <a:pt x="708" y="970"/>
                </a:lnTo>
                <a:lnTo>
                  <a:pt x="708" y="970"/>
                </a:lnTo>
                <a:lnTo>
                  <a:pt x="708" y="966"/>
                </a:lnTo>
                <a:lnTo>
                  <a:pt x="708" y="962"/>
                </a:lnTo>
                <a:lnTo>
                  <a:pt x="708" y="962"/>
                </a:lnTo>
                <a:lnTo>
                  <a:pt x="704" y="956"/>
                </a:lnTo>
                <a:lnTo>
                  <a:pt x="704" y="956"/>
                </a:lnTo>
                <a:lnTo>
                  <a:pt x="694" y="946"/>
                </a:lnTo>
                <a:lnTo>
                  <a:pt x="694" y="946"/>
                </a:lnTo>
                <a:lnTo>
                  <a:pt x="688" y="940"/>
                </a:lnTo>
                <a:lnTo>
                  <a:pt x="688" y="940"/>
                </a:lnTo>
                <a:lnTo>
                  <a:pt x="688" y="938"/>
                </a:lnTo>
                <a:lnTo>
                  <a:pt x="688" y="938"/>
                </a:lnTo>
                <a:lnTo>
                  <a:pt x="686" y="938"/>
                </a:lnTo>
                <a:lnTo>
                  <a:pt x="686" y="938"/>
                </a:lnTo>
                <a:lnTo>
                  <a:pt x="682" y="932"/>
                </a:lnTo>
                <a:lnTo>
                  <a:pt x="682" y="932"/>
                </a:lnTo>
                <a:lnTo>
                  <a:pt x="682" y="932"/>
                </a:lnTo>
                <a:lnTo>
                  <a:pt x="682" y="932"/>
                </a:lnTo>
                <a:lnTo>
                  <a:pt x="684" y="930"/>
                </a:lnTo>
                <a:lnTo>
                  <a:pt x="684" y="930"/>
                </a:lnTo>
                <a:lnTo>
                  <a:pt x="680" y="928"/>
                </a:lnTo>
                <a:lnTo>
                  <a:pt x="680" y="928"/>
                </a:lnTo>
                <a:lnTo>
                  <a:pt x="678" y="924"/>
                </a:lnTo>
                <a:lnTo>
                  <a:pt x="678" y="924"/>
                </a:lnTo>
                <a:lnTo>
                  <a:pt x="682" y="920"/>
                </a:lnTo>
                <a:lnTo>
                  <a:pt x="684" y="916"/>
                </a:lnTo>
                <a:lnTo>
                  <a:pt x="684" y="916"/>
                </a:lnTo>
                <a:lnTo>
                  <a:pt x="688" y="916"/>
                </a:lnTo>
                <a:lnTo>
                  <a:pt x="688" y="916"/>
                </a:lnTo>
                <a:lnTo>
                  <a:pt x="688" y="916"/>
                </a:lnTo>
                <a:lnTo>
                  <a:pt x="684" y="912"/>
                </a:lnTo>
                <a:lnTo>
                  <a:pt x="684" y="912"/>
                </a:lnTo>
                <a:lnTo>
                  <a:pt x="686" y="910"/>
                </a:lnTo>
                <a:lnTo>
                  <a:pt x="686" y="906"/>
                </a:lnTo>
                <a:lnTo>
                  <a:pt x="686" y="906"/>
                </a:lnTo>
                <a:lnTo>
                  <a:pt x="684" y="906"/>
                </a:lnTo>
                <a:lnTo>
                  <a:pt x="684" y="906"/>
                </a:lnTo>
                <a:lnTo>
                  <a:pt x="684" y="906"/>
                </a:lnTo>
                <a:lnTo>
                  <a:pt x="684" y="906"/>
                </a:lnTo>
                <a:lnTo>
                  <a:pt x="686" y="902"/>
                </a:lnTo>
                <a:lnTo>
                  <a:pt x="688" y="898"/>
                </a:lnTo>
                <a:lnTo>
                  <a:pt x="688" y="898"/>
                </a:lnTo>
                <a:lnTo>
                  <a:pt x="688" y="896"/>
                </a:lnTo>
                <a:lnTo>
                  <a:pt x="688" y="896"/>
                </a:lnTo>
                <a:lnTo>
                  <a:pt x="688" y="892"/>
                </a:lnTo>
                <a:lnTo>
                  <a:pt x="688" y="892"/>
                </a:lnTo>
                <a:lnTo>
                  <a:pt x="686" y="884"/>
                </a:lnTo>
                <a:lnTo>
                  <a:pt x="686" y="884"/>
                </a:lnTo>
                <a:lnTo>
                  <a:pt x="686" y="884"/>
                </a:lnTo>
                <a:lnTo>
                  <a:pt x="686" y="884"/>
                </a:lnTo>
                <a:lnTo>
                  <a:pt x="686" y="882"/>
                </a:lnTo>
                <a:lnTo>
                  <a:pt x="686" y="882"/>
                </a:lnTo>
                <a:lnTo>
                  <a:pt x="686" y="882"/>
                </a:lnTo>
                <a:lnTo>
                  <a:pt x="686" y="882"/>
                </a:lnTo>
                <a:lnTo>
                  <a:pt x="680" y="880"/>
                </a:lnTo>
                <a:lnTo>
                  <a:pt x="680" y="876"/>
                </a:lnTo>
                <a:lnTo>
                  <a:pt x="680" y="876"/>
                </a:lnTo>
                <a:lnTo>
                  <a:pt x="676" y="876"/>
                </a:lnTo>
                <a:lnTo>
                  <a:pt x="674" y="876"/>
                </a:lnTo>
                <a:lnTo>
                  <a:pt x="674" y="876"/>
                </a:lnTo>
                <a:lnTo>
                  <a:pt x="674" y="876"/>
                </a:lnTo>
                <a:lnTo>
                  <a:pt x="674" y="876"/>
                </a:lnTo>
                <a:lnTo>
                  <a:pt x="670" y="878"/>
                </a:lnTo>
                <a:lnTo>
                  <a:pt x="664" y="878"/>
                </a:lnTo>
                <a:lnTo>
                  <a:pt x="664" y="878"/>
                </a:lnTo>
                <a:lnTo>
                  <a:pt x="660" y="880"/>
                </a:lnTo>
                <a:lnTo>
                  <a:pt x="654" y="878"/>
                </a:lnTo>
                <a:lnTo>
                  <a:pt x="650" y="876"/>
                </a:lnTo>
                <a:lnTo>
                  <a:pt x="648" y="872"/>
                </a:lnTo>
                <a:lnTo>
                  <a:pt x="648" y="872"/>
                </a:lnTo>
                <a:lnTo>
                  <a:pt x="650" y="868"/>
                </a:lnTo>
                <a:lnTo>
                  <a:pt x="650" y="868"/>
                </a:lnTo>
                <a:lnTo>
                  <a:pt x="648" y="868"/>
                </a:lnTo>
                <a:lnTo>
                  <a:pt x="648" y="868"/>
                </a:lnTo>
                <a:lnTo>
                  <a:pt x="646" y="868"/>
                </a:lnTo>
                <a:lnTo>
                  <a:pt x="646" y="868"/>
                </a:lnTo>
                <a:lnTo>
                  <a:pt x="646" y="866"/>
                </a:lnTo>
                <a:lnTo>
                  <a:pt x="646" y="866"/>
                </a:lnTo>
                <a:lnTo>
                  <a:pt x="640" y="862"/>
                </a:lnTo>
                <a:lnTo>
                  <a:pt x="636" y="860"/>
                </a:lnTo>
                <a:lnTo>
                  <a:pt x="636" y="860"/>
                </a:lnTo>
                <a:lnTo>
                  <a:pt x="634" y="862"/>
                </a:lnTo>
                <a:lnTo>
                  <a:pt x="634" y="862"/>
                </a:lnTo>
                <a:lnTo>
                  <a:pt x="614" y="862"/>
                </a:lnTo>
                <a:lnTo>
                  <a:pt x="614" y="862"/>
                </a:lnTo>
                <a:lnTo>
                  <a:pt x="612" y="864"/>
                </a:lnTo>
                <a:lnTo>
                  <a:pt x="610" y="866"/>
                </a:lnTo>
                <a:lnTo>
                  <a:pt x="610" y="866"/>
                </a:lnTo>
                <a:lnTo>
                  <a:pt x="602" y="868"/>
                </a:lnTo>
                <a:lnTo>
                  <a:pt x="602" y="868"/>
                </a:lnTo>
                <a:lnTo>
                  <a:pt x="584" y="876"/>
                </a:lnTo>
                <a:lnTo>
                  <a:pt x="584" y="876"/>
                </a:lnTo>
                <a:lnTo>
                  <a:pt x="576" y="870"/>
                </a:lnTo>
                <a:lnTo>
                  <a:pt x="576" y="870"/>
                </a:lnTo>
                <a:lnTo>
                  <a:pt x="576" y="872"/>
                </a:lnTo>
                <a:lnTo>
                  <a:pt x="576" y="872"/>
                </a:lnTo>
                <a:lnTo>
                  <a:pt x="572" y="872"/>
                </a:lnTo>
                <a:lnTo>
                  <a:pt x="570" y="870"/>
                </a:lnTo>
                <a:lnTo>
                  <a:pt x="570" y="870"/>
                </a:lnTo>
                <a:lnTo>
                  <a:pt x="562" y="870"/>
                </a:lnTo>
                <a:lnTo>
                  <a:pt x="558" y="872"/>
                </a:lnTo>
                <a:lnTo>
                  <a:pt x="558" y="872"/>
                </a:lnTo>
                <a:lnTo>
                  <a:pt x="548" y="874"/>
                </a:lnTo>
                <a:lnTo>
                  <a:pt x="548" y="874"/>
                </a:lnTo>
                <a:lnTo>
                  <a:pt x="538" y="878"/>
                </a:lnTo>
                <a:lnTo>
                  <a:pt x="538" y="878"/>
                </a:lnTo>
                <a:lnTo>
                  <a:pt x="532" y="876"/>
                </a:lnTo>
                <a:lnTo>
                  <a:pt x="528" y="874"/>
                </a:lnTo>
                <a:lnTo>
                  <a:pt x="528" y="874"/>
                </a:lnTo>
                <a:lnTo>
                  <a:pt x="520" y="868"/>
                </a:lnTo>
                <a:lnTo>
                  <a:pt x="514" y="864"/>
                </a:lnTo>
                <a:lnTo>
                  <a:pt x="514" y="864"/>
                </a:lnTo>
                <a:lnTo>
                  <a:pt x="506" y="860"/>
                </a:lnTo>
                <a:lnTo>
                  <a:pt x="506" y="860"/>
                </a:lnTo>
                <a:lnTo>
                  <a:pt x="502" y="856"/>
                </a:lnTo>
                <a:lnTo>
                  <a:pt x="496" y="852"/>
                </a:lnTo>
                <a:lnTo>
                  <a:pt x="496" y="852"/>
                </a:lnTo>
                <a:lnTo>
                  <a:pt x="496" y="850"/>
                </a:lnTo>
                <a:lnTo>
                  <a:pt x="496" y="850"/>
                </a:lnTo>
                <a:lnTo>
                  <a:pt x="492" y="848"/>
                </a:lnTo>
                <a:lnTo>
                  <a:pt x="488" y="844"/>
                </a:lnTo>
                <a:lnTo>
                  <a:pt x="490" y="844"/>
                </a:lnTo>
                <a:lnTo>
                  <a:pt x="490" y="844"/>
                </a:lnTo>
                <a:lnTo>
                  <a:pt x="492" y="842"/>
                </a:lnTo>
                <a:lnTo>
                  <a:pt x="492" y="842"/>
                </a:lnTo>
                <a:lnTo>
                  <a:pt x="490" y="842"/>
                </a:lnTo>
                <a:lnTo>
                  <a:pt x="490" y="842"/>
                </a:lnTo>
                <a:lnTo>
                  <a:pt x="490" y="840"/>
                </a:lnTo>
                <a:lnTo>
                  <a:pt x="490" y="838"/>
                </a:lnTo>
                <a:lnTo>
                  <a:pt x="490" y="838"/>
                </a:lnTo>
                <a:lnTo>
                  <a:pt x="488" y="836"/>
                </a:lnTo>
                <a:lnTo>
                  <a:pt x="484" y="834"/>
                </a:lnTo>
                <a:lnTo>
                  <a:pt x="484" y="834"/>
                </a:lnTo>
                <a:lnTo>
                  <a:pt x="484" y="830"/>
                </a:lnTo>
                <a:lnTo>
                  <a:pt x="484" y="830"/>
                </a:lnTo>
                <a:lnTo>
                  <a:pt x="480" y="828"/>
                </a:lnTo>
                <a:lnTo>
                  <a:pt x="476" y="826"/>
                </a:lnTo>
                <a:lnTo>
                  <a:pt x="476" y="826"/>
                </a:lnTo>
                <a:lnTo>
                  <a:pt x="476" y="822"/>
                </a:lnTo>
                <a:lnTo>
                  <a:pt x="476" y="822"/>
                </a:lnTo>
                <a:lnTo>
                  <a:pt x="474" y="822"/>
                </a:lnTo>
                <a:lnTo>
                  <a:pt x="474" y="822"/>
                </a:lnTo>
                <a:lnTo>
                  <a:pt x="472" y="820"/>
                </a:lnTo>
                <a:lnTo>
                  <a:pt x="472" y="820"/>
                </a:lnTo>
                <a:lnTo>
                  <a:pt x="470" y="820"/>
                </a:lnTo>
                <a:lnTo>
                  <a:pt x="470" y="820"/>
                </a:lnTo>
                <a:lnTo>
                  <a:pt x="470" y="816"/>
                </a:lnTo>
                <a:lnTo>
                  <a:pt x="472" y="814"/>
                </a:lnTo>
                <a:lnTo>
                  <a:pt x="472" y="814"/>
                </a:lnTo>
                <a:lnTo>
                  <a:pt x="470" y="814"/>
                </a:lnTo>
                <a:lnTo>
                  <a:pt x="466" y="814"/>
                </a:lnTo>
                <a:lnTo>
                  <a:pt x="466" y="814"/>
                </a:lnTo>
                <a:lnTo>
                  <a:pt x="462" y="812"/>
                </a:lnTo>
                <a:lnTo>
                  <a:pt x="462" y="812"/>
                </a:lnTo>
                <a:lnTo>
                  <a:pt x="462" y="810"/>
                </a:lnTo>
                <a:lnTo>
                  <a:pt x="462" y="810"/>
                </a:lnTo>
                <a:lnTo>
                  <a:pt x="460" y="810"/>
                </a:lnTo>
                <a:lnTo>
                  <a:pt x="458" y="808"/>
                </a:lnTo>
                <a:lnTo>
                  <a:pt x="458" y="808"/>
                </a:lnTo>
                <a:lnTo>
                  <a:pt x="458" y="804"/>
                </a:lnTo>
                <a:lnTo>
                  <a:pt x="458" y="800"/>
                </a:lnTo>
                <a:lnTo>
                  <a:pt x="458" y="800"/>
                </a:lnTo>
                <a:lnTo>
                  <a:pt x="460" y="800"/>
                </a:lnTo>
                <a:lnTo>
                  <a:pt x="460" y="800"/>
                </a:lnTo>
                <a:lnTo>
                  <a:pt x="460" y="798"/>
                </a:lnTo>
                <a:lnTo>
                  <a:pt x="460" y="798"/>
                </a:lnTo>
                <a:lnTo>
                  <a:pt x="458" y="792"/>
                </a:lnTo>
                <a:lnTo>
                  <a:pt x="456" y="790"/>
                </a:lnTo>
                <a:lnTo>
                  <a:pt x="452" y="788"/>
                </a:lnTo>
                <a:lnTo>
                  <a:pt x="452" y="788"/>
                </a:lnTo>
                <a:lnTo>
                  <a:pt x="452" y="788"/>
                </a:lnTo>
                <a:lnTo>
                  <a:pt x="452" y="788"/>
                </a:lnTo>
                <a:lnTo>
                  <a:pt x="458" y="784"/>
                </a:lnTo>
                <a:lnTo>
                  <a:pt x="460" y="776"/>
                </a:lnTo>
                <a:lnTo>
                  <a:pt x="460" y="776"/>
                </a:lnTo>
                <a:lnTo>
                  <a:pt x="462" y="770"/>
                </a:lnTo>
                <a:lnTo>
                  <a:pt x="462" y="770"/>
                </a:lnTo>
                <a:lnTo>
                  <a:pt x="464" y="758"/>
                </a:lnTo>
                <a:lnTo>
                  <a:pt x="464" y="752"/>
                </a:lnTo>
                <a:lnTo>
                  <a:pt x="460" y="748"/>
                </a:lnTo>
                <a:lnTo>
                  <a:pt x="460" y="748"/>
                </a:lnTo>
                <a:lnTo>
                  <a:pt x="462" y="744"/>
                </a:lnTo>
                <a:lnTo>
                  <a:pt x="462" y="740"/>
                </a:lnTo>
                <a:lnTo>
                  <a:pt x="460" y="736"/>
                </a:lnTo>
                <a:lnTo>
                  <a:pt x="458" y="734"/>
                </a:lnTo>
                <a:lnTo>
                  <a:pt x="458" y="734"/>
                </a:lnTo>
                <a:lnTo>
                  <a:pt x="456" y="736"/>
                </a:lnTo>
                <a:lnTo>
                  <a:pt x="456" y="736"/>
                </a:lnTo>
                <a:lnTo>
                  <a:pt x="456" y="728"/>
                </a:lnTo>
                <a:lnTo>
                  <a:pt x="458" y="724"/>
                </a:lnTo>
                <a:lnTo>
                  <a:pt x="458" y="724"/>
                </a:lnTo>
                <a:lnTo>
                  <a:pt x="462" y="720"/>
                </a:lnTo>
                <a:lnTo>
                  <a:pt x="462" y="720"/>
                </a:lnTo>
                <a:lnTo>
                  <a:pt x="468" y="706"/>
                </a:lnTo>
                <a:lnTo>
                  <a:pt x="468" y="706"/>
                </a:lnTo>
                <a:lnTo>
                  <a:pt x="472" y="702"/>
                </a:lnTo>
                <a:lnTo>
                  <a:pt x="474" y="700"/>
                </a:lnTo>
                <a:lnTo>
                  <a:pt x="474" y="700"/>
                </a:lnTo>
                <a:lnTo>
                  <a:pt x="474" y="696"/>
                </a:lnTo>
                <a:lnTo>
                  <a:pt x="474" y="696"/>
                </a:lnTo>
                <a:lnTo>
                  <a:pt x="478" y="686"/>
                </a:lnTo>
                <a:lnTo>
                  <a:pt x="478" y="686"/>
                </a:lnTo>
                <a:lnTo>
                  <a:pt x="482" y="684"/>
                </a:lnTo>
                <a:lnTo>
                  <a:pt x="486" y="682"/>
                </a:lnTo>
                <a:lnTo>
                  <a:pt x="486" y="682"/>
                </a:lnTo>
                <a:lnTo>
                  <a:pt x="488" y="676"/>
                </a:lnTo>
                <a:lnTo>
                  <a:pt x="490" y="672"/>
                </a:lnTo>
                <a:lnTo>
                  <a:pt x="492" y="670"/>
                </a:lnTo>
                <a:lnTo>
                  <a:pt x="492" y="670"/>
                </a:lnTo>
                <a:lnTo>
                  <a:pt x="500" y="668"/>
                </a:lnTo>
                <a:lnTo>
                  <a:pt x="500" y="668"/>
                </a:lnTo>
                <a:lnTo>
                  <a:pt x="510" y="662"/>
                </a:lnTo>
                <a:lnTo>
                  <a:pt x="518" y="654"/>
                </a:lnTo>
                <a:lnTo>
                  <a:pt x="518" y="654"/>
                </a:lnTo>
                <a:lnTo>
                  <a:pt x="520" y="648"/>
                </a:lnTo>
                <a:lnTo>
                  <a:pt x="518" y="646"/>
                </a:lnTo>
                <a:lnTo>
                  <a:pt x="518" y="642"/>
                </a:lnTo>
                <a:lnTo>
                  <a:pt x="518" y="638"/>
                </a:lnTo>
                <a:lnTo>
                  <a:pt x="518" y="638"/>
                </a:lnTo>
                <a:lnTo>
                  <a:pt x="522" y="632"/>
                </a:lnTo>
                <a:lnTo>
                  <a:pt x="522" y="632"/>
                </a:lnTo>
                <a:lnTo>
                  <a:pt x="522" y="626"/>
                </a:lnTo>
                <a:lnTo>
                  <a:pt x="522" y="626"/>
                </a:lnTo>
                <a:lnTo>
                  <a:pt x="530" y="618"/>
                </a:lnTo>
                <a:lnTo>
                  <a:pt x="530" y="618"/>
                </a:lnTo>
                <a:lnTo>
                  <a:pt x="538" y="616"/>
                </a:lnTo>
                <a:lnTo>
                  <a:pt x="542" y="614"/>
                </a:lnTo>
                <a:lnTo>
                  <a:pt x="544" y="610"/>
                </a:lnTo>
                <a:lnTo>
                  <a:pt x="544" y="610"/>
                </a:lnTo>
                <a:lnTo>
                  <a:pt x="548" y="602"/>
                </a:lnTo>
                <a:lnTo>
                  <a:pt x="552" y="594"/>
                </a:lnTo>
                <a:lnTo>
                  <a:pt x="552" y="594"/>
                </a:lnTo>
                <a:lnTo>
                  <a:pt x="554" y="594"/>
                </a:lnTo>
                <a:lnTo>
                  <a:pt x="554" y="594"/>
                </a:lnTo>
                <a:lnTo>
                  <a:pt x="558" y="598"/>
                </a:lnTo>
                <a:lnTo>
                  <a:pt x="562" y="600"/>
                </a:lnTo>
                <a:lnTo>
                  <a:pt x="562" y="600"/>
                </a:lnTo>
                <a:lnTo>
                  <a:pt x="572" y="600"/>
                </a:lnTo>
                <a:lnTo>
                  <a:pt x="576" y="598"/>
                </a:lnTo>
                <a:lnTo>
                  <a:pt x="576" y="598"/>
                </a:lnTo>
                <a:lnTo>
                  <a:pt x="580" y="602"/>
                </a:lnTo>
                <a:lnTo>
                  <a:pt x="586" y="602"/>
                </a:lnTo>
                <a:lnTo>
                  <a:pt x="586" y="602"/>
                </a:lnTo>
                <a:lnTo>
                  <a:pt x="590" y="600"/>
                </a:lnTo>
                <a:lnTo>
                  <a:pt x="592" y="596"/>
                </a:lnTo>
                <a:lnTo>
                  <a:pt x="592" y="596"/>
                </a:lnTo>
                <a:lnTo>
                  <a:pt x="600" y="594"/>
                </a:lnTo>
                <a:lnTo>
                  <a:pt x="600" y="594"/>
                </a:lnTo>
                <a:lnTo>
                  <a:pt x="602" y="594"/>
                </a:lnTo>
                <a:lnTo>
                  <a:pt x="602" y="594"/>
                </a:lnTo>
                <a:lnTo>
                  <a:pt x="606" y="592"/>
                </a:lnTo>
                <a:lnTo>
                  <a:pt x="610" y="588"/>
                </a:lnTo>
                <a:lnTo>
                  <a:pt x="610" y="588"/>
                </a:lnTo>
                <a:lnTo>
                  <a:pt x="616" y="588"/>
                </a:lnTo>
                <a:lnTo>
                  <a:pt x="622" y="588"/>
                </a:lnTo>
                <a:lnTo>
                  <a:pt x="622" y="588"/>
                </a:lnTo>
                <a:lnTo>
                  <a:pt x="626" y="586"/>
                </a:lnTo>
                <a:lnTo>
                  <a:pt x="626" y="586"/>
                </a:lnTo>
                <a:lnTo>
                  <a:pt x="628" y="586"/>
                </a:lnTo>
                <a:lnTo>
                  <a:pt x="632" y="586"/>
                </a:lnTo>
                <a:lnTo>
                  <a:pt x="632" y="586"/>
                </a:lnTo>
                <a:lnTo>
                  <a:pt x="634" y="584"/>
                </a:lnTo>
                <a:lnTo>
                  <a:pt x="634" y="584"/>
                </a:lnTo>
                <a:lnTo>
                  <a:pt x="638" y="584"/>
                </a:lnTo>
                <a:lnTo>
                  <a:pt x="642" y="584"/>
                </a:lnTo>
                <a:lnTo>
                  <a:pt x="646" y="586"/>
                </a:lnTo>
                <a:lnTo>
                  <a:pt x="650" y="586"/>
                </a:lnTo>
                <a:lnTo>
                  <a:pt x="650" y="586"/>
                </a:lnTo>
                <a:lnTo>
                  <a:pt x="654" y="584"/>
                </a:lnTo>
                <a:lnTo>
                  <a:pt x="658" y="582"/>
                </a:lnTo>
                <a:lnTo>
                  <a:pt x="658" y="582"/>
                </a:lnTo>
                <a:lnTo>
                  <a:pt x="662" y="584"/>
                </a:lnTo>
                <a:lnTo>
                  <a:pt x="662" y="584"/>
                </a:lnTo>
                <a:lnTo>
                  <a:pt x="666" y="582"/>
                </a:lnTo>
                <a:lnTo>
                  <a:pt x="666" y="582"/>
                </a:lnTo>
                <a:lnTo>
                  <a:pt x="670" y="584"/>
                </a:lnTo>
                <a:lnTo>
                  <a:pt x="670" y="584"/>
                </a:lnTo>
                <a:lnTo>
                  <a:pt x="674" y="584"/>
                </a:lnTo>
                <a:lnTo>
                  <a:pt x="678" y="584"/>
                </a:lnTo>
                <a:lnTo>
                  <a:pt x="684" y="580"/>
                </a:lnTo>
                <a:lnTo>
                  <a:pt x="684" y="580"/>
                </a:lnTo>
                <a:lnTo>
                  <a:pt x="686" y="580"/>
                </a:lnTo>
                <a:lnTo>
                  <a:pt x="686" y="580"/>
                </a:lnTo>
                <a:lnTo>
                  <a:pt x="690" y="582"/>
                </a:lnTo>
                <a:lnTo>
                  <a:pt x="690" y="582"/>
                </a:lnTo>
                <a:lnTo>
                  <a:pt x="692" y="586"/>
                </a:lnTo>
                <a:lnTo>
                  <a:pt x="692" y="586"/>
                </a:lnTo>
                <a:lnTo>
                  <a:pt x="692" y="586"/>
                </a:lnTo>
                <a:lnTo>
                  <a:pt x="692" y="586"/>
                </a:lnTo>
                <a:lnTo>
                  <a:pt x="698" y="582"/>
                </a:lnTo>
                <a:lnTo>
                  <a:pt x="698" y="582"/>
                </a:lnTo>
                <a:lnTo>
                  <a:pt x="696" y="586"/>
                </a:lnTo>
                <a:lnTo>
                  <a:pt x="694" y="590"/>
                </a:lnTo>
                <a:lnTo>
                  <a:pt x="694" y="592"/>
                </a:lnTo>
                <a:lnTo>
                  <a:pt x="698" y="596"/>
                </a:lnTo>
                <a:lnTo>
                  <a:pt x="698" y="596"/>
                </a:lnTo>
                <a:lnTo>
                  <a:pt x="698" y="600"/>
                </a:lnTo>
                <a:lnTo>
                  <a:pt x="698" y="600"/>
                </a:lnTo>
                <a:lnTo>
                  <a:pt x="694" y="606"/>
                </a:lnTo>
                <a:lnTo>
                  <a:pt x="688" y="610"/>
                </a:lnTo>
                <a:lnTo>
                  <a:pt x="688" y="610"/>
                </a:lnTo>
                <a:lnTo>
                  <a:pt x="692" y="614"/>
                </a:lnTo>
                <a:lnTo>
                  <a:pt x="694" y="616"/>
                </a:lnTo>
                <a:lnTo>
                  <a:pt x="694" y="616"/>
                </a:lnTo>
                <a:lnTo>
                  <a:pt x="698" y="616"/>
                </a:lnTo>
                <a:lnTo>
                  <a:pt x="698" y="616"/>
                </a:lnTo>
                <a:lnTo>
                  <a:pt x="700" y="620"/>
                </a:lnTo>
                <a:lnTo>
                  <a:pt x="700" y="620"/>
                </a:lnTo>
                <a:lnTo>
                  <a:pt x="710" y="624"/>
                </a:lnTo>
                <a:lnTo>
                  <a:pt x="710" y="624"/>
                </a:lnTo>
                <a:lnTo>
                  <a:pt x="718" y="624"/>
                </a:lnTo>
                <a:lnTo>
                  <a:pt x="718" y="624"/>
                </a:lnTo>
                <a:lnTo>
                  <a:pt x="724" y="624"/>
                </a:lnTo>
                <a:lnTo>
                  <a:pt x="724" y="624"/>
                </a:lnTo>
                <a:lnTo>
                  <a:pt x="728" y="626"/>
                </a:lnTo>
                <a:lnTo>
                  <a:pt x="728" y="626"/>
                </a:lnTo>
                <a:lnTo>
                  <a:pt x="732" y="628"/>
                </a:lnTo>
                <a:lnTo>
                  <a:pt x="732" y="628"/>
                </a:lnTo>
                <a:lnTo>
                  <a:pt x="734" y="630"/>
                </a:lnTo>
                <a:lnTo>
                  <a:pt x="736" y="632"/>
                </a:lnTo>
                <a:lnTo>
                  <a:pt x="736" y="636"/>
                </a:lnTo>
                <a:lnTo>
                  <a:pt x="738" y="638"/>
                </a:lnTo>
                <a:lnTo>
                  <a:pt x="738" y="638"/>
                </a:lnTo>
                <a:lnTo>
                  <a:pt x="746" y="640"/>
                </a:lnTo>
                <a:lnTo>
                  <a:pt x="754" y="642"/>
                </a:lnTo>
                <a:lnTo>
                  <a:pt x="754" y="642"/>
                </a:lnTo>
                <a:lnTo>
                  <a:pt x="760" y="646"/>
                </a:lnTo>
                <a:lnTo>
                  <a:pt x="766" y="648"/>
                </a:lnTo>
                <a:lnTo>
                  <a:pt x="766" y="648"/>
                </a:lnTo>
                <a:lnTo>
                  <a:pt x="768" y="648"/>
                </a:lnTo>
                <a:lnTo>
                  <a:pt x="770" y="646"/>
                </a:lnTo>
                <a:lnTo>
                  <a:pt x="770" y="646"/>
                </a:lnTo>
                <a:lnTo>
                  <a:pt x="774" y="642"/>
                </a:lnTo>
                <a:lnTo>
                  <a:pt x="776" y="640"/>
                </a:lnTo>
                <a:lnTo>
                  <a:pt x="774" y="636"/>
                </a:lnTo>
                <a:lnTo>
                  <a:pt x="776" y="630"/>
                </a:lnTo>
                <a:lnTo>
                  <a:pt x="776" y="630"/>
                </a:lnTo>
                <a:lnTo>
                  <a:pt x="778" y="628"/>
                </a:lnTo>
                <a:lnTo>
                  <a:pt x="784" y="624"/>
                </a:lnTo>
                <a:lnTo>
                  <a:pt x="792" y="624"/>
                </a:lnTo>
                <a:lnTo>
                  <a:pt x="798" y="624"/>
                </a:lnTo>
                <a:lnTo>
                  <a:pt x="798" y="624"/>
                </a:lnTo>
                <a:lnTo>
                  <a:pt x="800" y="628"/>
                </a:lnTo>
                <a:lnTo>
                  <a:pt x="802" y="630"/>
                </a:lnTo>
                <a:lnTo>
                  <a:pt x="802" y="630"/>
                </a:lnTo>
                <a:lnTo>
                  <a:pt x="812" y="632"/>
                </a:lnTo>
                <a:lnTo>
                  <a:pt x="816" y="632"/>
                </a:lnTo>
                <a:lnTo>
                  <a:pt x="816" y="632"/>
                </a:lnTo>
                <a:lnTo>
                  <a:pt x="818" y="634"/>
                </a:lnTo>
                <a:lnTo>
                  <a:pt x="820" y="636"/>
                </a:lnTo>
                <a:lnTo>
                  <a:pt x="828" y="636"/>
                </a:lnTo>
                <a:lnTo>
                  <a:pt x="828" y="636"/>
                </a:lnTo>
                <a:lnTo>
                  <a:pt x="842" y="638"/>
                </a:lnTo>
                <a:lnTo>
                  <a:pt x="842" y="638"/>
                </a:lnTo>
                <a:lnTo>
                  <a:pt x="842" y="640"/>
                </a:lnTo>
                <a:lnTo>
                  <a:pt x="842" y="640"/>
                </a:lnTo>
                <a:lnTo>
                  <a:pt x="848" y="640"/>
                </a:lnTo>
                <a:lnTo>
                  <a:pt x="848" y="640"/>
                </a:lnTo>
                <a:lnTo>
                  <a:pt x="852" y="642"/>
                </a:lnTo>
                <a:lnTo>
                  <a:pt x="854" y="642"/>
                </a:lnTo>
                <a:lnTo>
                  <a:pt x="854" y="642"/>
                </a:lnTo>
                <a:lnTo>
                  <a:pt x="858" y="640"/>
                </a:lnTo>
                <a:lnTo>
                  <a:pt x="858" y="640"/>
                </a:lnTo>
                <a:lnTo>
                  <a:pt x="866" y="636"/>
                </a:lnTo>
                <a:lnTo>
                  <a:pt x="876" y="636"/>
                </a:lnTo>
                <a:lnTo>
                  <a:pt x="876" y="636"/>
                </a:lnTo>
                <a:lnTo>
                  <a:pt x="876" y="638"/>
                </a:lnTo>
                <a:lnTo>
                  <a:pt x="878" y="640"/>
                </a:lnTo>
                <a:lnTo>
                  <a:pt x="878" y="640"/>
                </a:lnTo>
                <a:lnTo>
                  <a:pt x="882" y="640"/>
                </a:lnTo>
                <a:lnTo>
                  <a:pt x="886" y="640"/>
                </a:lnTo>
                <a:lnTo>
                  <a:pt x="886" y="640"/>
                </a:lnTo>
                <a:lnTo>
                  <a:pt x="890" y="640"/>
                </a:lnTo>
                <a:lnTo>
                  <a:pt x="892" y="640"/>
                </a:lnTo>
                <a:lnTo>
                  <a:pt x="896" y="638"/>
                </a:lnTo>
                <a:lnTo>
                  <a:pt x="896" y="638"/>
                </a:lnTo>
                <a:lnTo>
                  <a:pt x="904" y="656"/>
                </a:lnTo>
                <a:lnTo>
                  <a:pt x="904" y="656"/>
                </a:lnTo>
                <a:lnTo>
                  <a:pt x="902" y="658"/>
                </a:lnTo>
                <a:lnTo>
                  <a:pt x="900" y="662"/>
                </a:lnTo>
                <a:lnTo>
                  <a:pt x="898" y="670"/>
                </a:lnTo>
                <a:lnTo>
                  <a:pt x="898" y="670"/>
                </a:lnTo>
                <a:lnTo>
                  <a:pt x="896" y="670"/>
                </a:lnTo>
                <a:lnTo>
                  <a:pt x="896" y="670"/>
                </a:lnTo>
                <a:lnTo>
                  <a:pt x="888" y="662"/>
                </a:lnTo>
                <a:lnTo>
                  <a:pt x="884" y="652"/>
                </a:lnTo>
                <a:lnTo>
                  <a:pt x="884" y="652"/>
                </a:lnTo>
                <a:lnTo>
                  <a:pt x="882" y="654"/>
                </a:lnTo>
                <a:lnTo>
                  <a:pt x="882" y="654"/>
                </a:lnTo>
                <a:lnTo>
                  <a:pt x="882" y="658"/>
                </a:lnTo>
                <a:lnTo>
                  <a:pt x="884" y="662"/>
                </a:lnTo>
                <a:lnTo>
                  <a:pt x="890" y="670"/>
                </a:lnTo>
                <a:lnTo>
                  <a:pt x="890" y="670"/>
                </a:lnTo>
                <a:lnTo>
                  <a:pt x="894" y="682"/>
                </a:lnTo>
                <a:lnTo>
                  <a:pt x="894" y="682"/>
                </a:lnTo>
                <a:lnTo>
                  <a:pt x="906" y="702"/>
                </a:lnTo>
                <a:lnTo>
                  <a:pt x="906" y="702"/>
                </a:lnTo>
                <a:lnTo>
                  <a:pt x="910" y="706"/>
                </a:lnTo>
                <a:lnTo>
                  <a:pt x="910" y="706"/>
                </a:lnTo>
                <a:lnTo>
                  <a:pt x="908" y="708"/>
                </a:lnTo>
                <a:lnTo>
                  <a:pt x="908" y="708"/>
                </a:lnTo>
                <a:lnTo>
                  <a:pt x="910" y="716"/>
                </a:lnTo>
                <a:lnTo>
                  <a:pt x="910" y="716"/>
                </a:lnTo>
                <a:lnTo>
                  <a:pt x="916" y="718"/>
                </a:lnTo>
                <a:lnTo>
                  <a:pt x="916" y="718"/>
                </a:lnTo>
                <a:lnTo>
                  <a:pt x="920" y="724"/>
                </a:lnTo>
                <a:lnTo>
                  <a:pt x="922" y="730"/>
                </a:lnTo>
                <a:lnTo>
                  <a:pt x="922" y="730"/>
                </a:lnTo>
                <a:lnTo>
                  <a:pt x="924" y="742"/>
                </a:lnTo>
                <a:lnTo>
                  <a:pt x="924" y="748"/>
                </a:lnTo>
                <a:lnTo>
                  <a:pt x="926" y="752"/>
                </a:lnTo>
                <a:lnTo>
                  <a:pt x="926" y="752"/>
                </a:lnTo>
                <a:lnTo>
                  <a:pt x="930" y="756"/>
                </a:lnTo>
                <a:lnTo>
                  <a:pt x="934" y="758"/>
                </a:lnTo>
                <a:lnTo>
                  <a:pt x="936" y="760"/>
                </a:lnTo>
                <a:lnTo>
                  <a:pt x="936" y="760"/>
                </a:lnTo>
                <a:lnTo>
                  <a:pt x="940" y="774"/>
                </a:lnTo>
                <a:lnTo>
                  <a:pt x="942" y="780"/>
                </a:lnTo>
                <a:lnTo>
                  <a:pt x="946" y="786"/>
                </a:lnTo>
                <a:lnTo>
                  <a:pt x="946" y="786"/>
                </a:lnTo>
                <a:lnTo>
                  <a:pt x="946" y="786"/>
                </a:lnTo>
                <a:lnTo>
                  <a:pt x="946" y="786"/>
                </a:lnTo>
                <a:lnTo>
                  <a:pt x="946" y="782"/>
                </a:lnTo>
                <a:lnTo>
                  <a:pt x="946" y="782"/>
                </a:lnTo>
                <a:lnTo>
                  <a:pt x="950" y="786"/>
                </a:lnTo>
                <a:lnTo>
                  <a:pt x="950" y="786"/>
                </a:lnTo>
                <a:lnTo>
                  <a:pt x="954" y="788"/>
                </a:lnTo>
                <a:lnTo>
                  <a:pt x="954" y="788"/>
                </a:lnTo>
                <a:lnTo>
                  <a:pt x="962" y="796"/>
                </a:lnTo>
                <a:lnTo>
                  <a:pt x="962" y="796"/>
                </a:lnTo>
                <a:lnTo>
                  <a:pt x="966" y="796"/>
                </a:lnTo>
                <a:lnTo>
                  <a:pt x="966" y="796"/>
                </a:lnTo>
                <a:lnTo>
                  <a:pt x="968" y="800"/>
                </a:lnTo>
                <a:lnTo>
                  <a:pt x="968" y="802"/>
                </a:lnTo>
                <a:lnTo>
                  <a:pt x="968" y="802"/>
                </a:lnTo>
                <a:lnTo>
                  <a:pt x="974" y="806"/>
                </a:lnTo>
                <a:lnTo>
                  <a:pt x="976" y="808"/>
                </a:lnTo>
                <a:lnTo>
                  <a:pt x="978" y="812"/>
                </a:lnTo>
                <a:lnTo>
                  <a:pt x="978" y="812"/>
                </a:lnTo>
                <a:lnTo>
                  <a:pt x="970" y="816"/>
                </a:lnTo>
                <a:lnTo>
                  <a:pt x="970" y="816"/>
                </a:lnTo>
                <a:lnTo>
                  <a:pt x="970" y="816"/>
                </a:lnTo>
                <a:lnTo>
                  <a:pt x="970" y="816"/>
                </a:lnTo>
                <a:lnTo>
                  <a:pt x="970" y="816"/>
                </a:lnTo>
                <a:lnTo>
                  <a:pt x="976" y="816"/>
                </a:lnTo>
                <a:lnTo>
                  <a:pt x="976" y="816"/>
                </a:lnTo>
                <a:lnTo>
                  <a:pt x="980" y="822"/>
                </a:lnTo>
                <a:lnTo>
                  <a:pt x="984" y="826"/>
                </a:lnTo>
                <a:lnTo>
                  <a:pt x="990" y="826"/>
                </a:lnTo>
                <a:lnTo>
                  <a:pt x="990" y="826"/>
                </a:lnTo>
                <a:lnTo>
                  <a:pt x="998" y="822"/>
                </a:lnTo>
                <a:lnTo>
                  <a:pt x="998" y="822"/>
                </a:lnTo>
                <a:lnTo>
                  <a:pt x="1002" y="824"/>
                </a:lnTo>
                <a:lnTo>
                  <a:pt x="1004" y="824"/>
                </a:lnTo>
                <a:lnTo>
                  <a:pt x="1004" y="824"/>
                </a:lnTo>
                <a:lnTo>
                  <a:pt x="1010" y="820"/>
                </a:lnTo>
                <a:lnTo>
                  <a:pt x="1012" y="820"/>
                </a:lnTo>
                <a:lnTo>
                  <a:pt x="1012" y="820"/>
                </a:lnTo>
                <a:lnTo>
                  <a:pt x="1016" y="820"/>
                </a:lnTo>
                <a:lnTo>
                  <a:pt x="1016" y="820"/>
                </a:lnTo>
                <a:lnTo>
                  <a:pt x="1020" y="818"/>
                </a:lnTo>
                <a:lnTo>
                  <a:pt x="1022" y="818"/>
                </a:lnTo>
                <a:lnTo>
                  <a:pt x="1022" y="818"/>
                </a:lnTo>
                <a:lnTo>
                  <a:pt x="1028" y="818"/>
                </a:lnTo>
                <a:lnTo>
                  <a:pt x="1028" y="818"/>
                </a:lnTo>
                <a:lnTo>
                  <a:pt x="1034" y="816"/>
                </a:lnTo>
                <a:lnTo>
                  <a:pt x="1040" y="812"/>
                </a:lnTo>
                <a:lnTo>
                  <a:pt x="1040" y="812"/>
                </a:lnTo>
                <a:lnTo>
                  <a:pt x="1044" y="814"/>
                </a:lnTo>
                <a:lnTo>
                  <a:pt x="1044" y="814"/>
                </a:lnTo>
                <a:lnTo>
                  <a:pt x="1044" y="816"/>
                </a:lnTo>
                <a:lnTo>
                  <a:pt x="1044" y="816"/>
                </a:lnTo>
                <a:lnTo>
                  <a:pt x="1042" y="818"/>
                </a:lnTo>
                <a:lnTo>
                  <a:pt x="1042" y="818"/>
                </a:lnTo>
                <a:lnTo>
                  <a:pt x="1044" y="824"/>
                </a:lnTo>
                <a:lnTo>
                  <a:pt x="1044" y="824"/>
                </a:lnTo>
                <a:close/>
                <a:moveTo>
                  <a:pt x="1296" y="864"/>
                </a:moveTo>
                <a:lnTo>
                  <a:pt x="1296" y="864"/>
                </a:lnTo>
                <a:lnTo>
                  <a:pt x="1292" y="860"/>
                </a:lnTo>
                <a:lnTo>
                  <a:pt x="1290" y="854"/>
                </a:lnTo>
                <a:lnTo>
                  <a:pt x="1290" y="846"/>
                </a:lnTo>
                <a:lnTo>
                  <a:pt x="1290" y="846"/>
                </a:lnTo>
                <a:lnTo>
                  <a:pt x="1290" y="844"/>
                </a:lnTo>
                <a:lnTo>
                  <a:pt x="1290" y="842"/>
                </a:lnTo>
                <a:lnTo>
                  <a:pt x="1290" y="842"/>
                </a:lnTo>
                <a:lnTo>
                  <a:pt x="1290" y="840"/>
                </a:lnTo>
                <a:lnTo>
                  <a:pt x="1290" y="840"/>
                </a:lnTo>
                <a:lnTo>
                  <a:pt x="1290" y="838"/>
                </a:lnTo>
                <a:lnTo>
                  <a:pt x="1290" y="838"/>
                </a:lnTo>
                <a:lnTo>
                  <a:pt x="1292" y="838"/>
                </a:lnTo>
                <a:lnTo>
                  <a:pt x="1292" y="838"/>
                </a:lnTo>
                <a:lnTo>
                  <a:pt x="1292" y="838"/>
                </a:lnTo>
                <a:lnTo>
                  <a:pt x="1294" y="834"/>
                </a:lnTo>
                <a:lnTo>
                  <a:pt x="1294" y="832"/>
                </a:lnTo>
                <a:lnTo>
                  <a:pt x="1294" y="832"/>
                </a:lnTo>
                <a:lnTo>
                  <a:pt x="1298" y="836"/>
                </a:lnTo>
                <a:lnTo>
                  <a:pt x="1302" y="844"/>
                </a:lnTo>
                <a:lnTo>
                  <a:pt x="1302" y="844"/>
                </a:lnTo>
                <a:lnTo>
                  <a:pt x="1304" y="844"/>
                </a:lnTo>
                <a:lnTo>
                  <a:pt x="1304" y="848"/>
                </a:lnTo>
                <a:lnTo>
                  <a:pt x="1304" y="848"/>
                </a:lnTo>
                <a:lnTo>
                  <a:pt x="1306" y="850"/>
                </a:lnTo>
                <a:lnTo>
                  <a:pt x="1308" y="854"/>
                </a:lnTo>
                <a:lnTo>
                  <a:pt x="1308" y="854"/>
                </a:lnTo>
                <a:lnTo>
                  <a:pt x="1308" y="858"/>
                </a:lnTo>
                <a:lnTo>
                  <a:pt x="1304" y="862"/>
                </a:lnTo>
                <a:lnTo>
                  <a:pt x="1300" y="864"/>
                </a:lnTo>
                <a:lnTo>
                  <a:pt x="1296" y="864"/>
                </a:lnTo>
                <a:lnTo>
                  <a:pt x="1296" y="864"/>
                </a:lnTo>
                <a:close/>
              </a:path>
            </a:pathLst>
          </a:custGeom>
          <a:solidFill>
            <a:schemeClr val="bg1">
              <a:lumMod val="85000"/>
            </a:schemeClr>
          </a:solidFill>
          <a:ln w="9360">
            <a:noFill/>
          </a:ln>
        </p:spPr>
        <p:style>
          <a:lnRef idx="0"/>
          <a:fillRef idx="0"/>
          <a:effectRef idx="0"/>
          <a:fontRef idx="minor"/>
        </p:style>
      </p:sp>
      <p:sp>
        <p:nvSpPr>
          <p:cNvPr id="152" name="CustomShape 16"/>
          <p:cNvSpPr/>
          <p:nvPr/>
        </p:nvSpPr>
        <p:spPr>
          <a:xfrm>
            <a:off x="4317840" y="1974240"/>
            <a:ext cx="1145880" cy="1868760"/>
          </a:xfrm>
          <a:custGeom>
            <a:avLst/>
            <a:gdLst/>
            <a:ahLst/>
            <a:rect l="l" t="t" r="r" b="b"/>
            <a:pathLst>
              <a:path w="238" h="388">
                <a:moveTo>
                  <a:pt x="0" y="348"/>
                </a:moveTo>
                <a:lnTo>
                  <a:pt x="0" y="348"/>
                </a:lnTo>
                <a:lnTo>
                  <a:pt x="4" y="350"/>
                </a:lnTo>
                <a:lnTo>
                  <a:pt x="4" y="352"/>
                </a:lnTo>
                <a:lnTo>
                  <a:pt x="4" y="352"/>
                </a:lnTo>
                <a:lnTo>
                  <a:pt x="2" y="362"/>
                </a:lnTo>
                <a:lnTo>
                  <a:pt x="2" y="362"/>
                </a:lnTo>
                <a:lnTo>
                  <a:pt x="4" y="362"/>
                </a:lnTo>
                <a:lnTo>
                  <a:pt x="4" y="362"/>
                </a:lnTo>
                <a:lnTo>
                  <a:pt x="4" y="362"/>
                </a:lnTo>
                <a:lnTo>
                  <a:pt x="6" y="362"/>
                </a:lnTo>
                <a:lnTo>
                  <a:pt x="6" y="362"/>
                </a:lnTo>
                <a:lnTo>
                  <a:pt x="6" y="362"/>
                </a:lnTo>
                <a:lnTo>
                  <a:pt x="6" y="362"/>
                </a:lnTo>
                <a:lnTo>
                  <a:pt x="4" y="364"/>
                </a:lnTo>
                <a:lnTo>
                  <a:pt x="4" y="364"/>
                </a:lnTo>
                <a:lnTo>
                  <a:pt x="8" y="370"/>
                </a:lnTo>
                <a:lnTo>
                  <a:pt x="10" y="370"/>
                </a:lnTo>
                <a:lnTo>
                  <a:pt x="10" y="370"/>
                </a:lnTo>
                <a:lnTo>
                  <a:pt x="10" y="374"/>
                </a:lnTo>
                <a:lnTo>
                  <a:pt x="10" y="374"/>
                </a:lnTo>
                <a:lnTo>
                  <a:pt x="12" y="374"/>
                </a:lnTo>
                <a:lnTo>
                  <a:pt x="12" y="374"/>
                </a:lnTo>
                <a:lnTo>
                  <a:pt x="12" y="378"/>
                </a:lnTo>
                <a:lnTo>
                  <a:pt x="14" y="380"/>
                </a:lnTo>
                <a:lnTo>
                  <a:pt x="16" y="380"/>
                </a:lnTo>
                <a:lnTo>
                  <a:pt x="16" y="380"/>
                </a:lnTo>
                <a:lnTo>
                  <a:pt x="18" y="388"/>
                </a:lnTo>
                <a:lnTo>
                  <a:pt x="18" y="388"/>
                </a:lnTo>
                <a:lnTo>
                  <a:pt x="24" y="386"/>
                </a:lnTo>
                <a:lnTo>
                  <a:pt x="24" y="386"/>
                </a:lnTo>
                <a:lnTo>
                  <a:pt x="24" y="388"/>
                </a:lnTo>
                <a:lnTo>
                  <a:pt x="24" y="388"/>
                </a:lnTo>
                <a:lnTo>
                  <a:pt x="24" y="388"/>
                </a:lnTo>
                <a:lnTo>
                  <a:pt x="26" y="380"/>
                </a:lnTo>
                <a:lnTo>
                  <a:pt x="28" y="374"/>
                </a:lnTo>
                <a:lnTo>
                  <a:pt x="26" y="370"/>
                </a:lnTo>
                <a:lnTo>
                  <a:pt x="26" y="370"/>
                </a:lnTo>
                <a:lnTo>
                  <a:pt x="24" y="362"/>
                </a:lnTo>
                <a:lnTo>
                  <a:pt x="24" y="362"/>
                </a:lnTo>
                <a:lnTo>
                  <a:pt x="22" y="356"/>
                </a:lnTo>
                <a:lnTo>
                  <a:pt x="22" y="356"/>
                </a:lnTo>
                <a:lnTo>
                  <a:pt x="18" y="346"/>
                </a:lnTo>
                <a:lnTo>
                  <a:pt x="16" y="340"/>
                </a:lnTo>
                <a:lnTo>
                  <a:pt x="14" y="334"/>
                </a:lnTo>
                <a:lnTo>
                  <a:pt x="14" y="334"/>
                </a:lnTo>
                <a:lnTo>
                  <a:pt x="18" y="326"/>
                </a:lnTo>
                <a:lnTo>
                  <a:pt x="18" y="326"/>
                </a:lnTo>
                <a:lnTo>
                  <a:pt x="20" y="322"/>
                </a:lnTo>
                <a:lnTo>
                  <a:pt x="22" y="318"/>
                </a:lnTo>
                <a:lnTo>
                  <a:pt x="22" y="318"/>
                </a:lnTo>
                <a:lnTo>
                  <a:pt x="28" y="316"/>
                </a:lnTo>
                <a:lnTo>
                  <a:pt x="34" y="312"/>
                </a:lnTo>
                <a:lnTo>
                  <a:pt x="34" y="312"/>
                </a:lnTo>
                <a:lnTo>
                  <a:pt x="34" y="308"/>
                </a:lnTo>
                <a:lnTo>
                  <a:pt x="38" y="306"/>
                </a:lnTo>
                <a:lnTo>
                  <a:pt x="38" y="306"/>
                </a:lnTo>
                <a:lnTo>
                  <a:pt x="46" y="304"/>
                </a:lnTo>
                <a:lnTo>
                  <a:pt x="46" y="304"/>
                </a:lnTo>
                <a:lnTo>
                  <a:pt x="50" y="296"/>
                </a:lnTo>
                <a:lnTo>
                  <a:pt x="50" y="296"/>
                </a:lnTo>
                <a:lnTo>
                  <a:pt x="58" y="296"/>
                </a:lnTo>
                <a:lnTo>
                  <a:pt x="58" y="296"/>
                </a:lnTo>
                <a:lnTo>
                  <a:pt x="60" y="294"/>
                </a:lnTo>
                <a:lnTo>
                  <a:pt x="60" y="294"/>
                </a:lnTo>
                <a:lnTo>
                  <a:pt x="60" y="294"/>
                </a:lnTo>
                <a:lnTo>
                  <a:pt x="60" y="294"/>
                </a:lnTo>
                <a:lnTo>
                  <a:pt x="58" y="292"/>
                </a:lnTo>
                <a:lnTo>
                  <a:pt x="58" y="292"/>
                </a:lnTo>
                <a:lnTo>
                  <a:pt x="56" y="294"/>
                </a:lnTo>
                <a:lnTo>
                  <a:pt x="56" y="294"/>
                </a:lnTo>
                <a:lnTo>
                  <a:pt x="54" y="294"/>
                </a:lnTo>
                <a:lnTo>
                  <a:pt x="54" y="294"/>
                </a:lnTo>
                <a:lnTo>
                  <a:pt x="54" y="292"/>
                </a:lnTo>
                <a:lnTo>
                  <a:pt x="54" y="292"/>
                </a:lnTo>
                <a:lnTo>
                  <a:pt x="56" y="294"/>
                </a:lnTo>
                <a:lnTo>
                  <a:pt x="56" y="294"/>
                </a:lnTo>
                <a:lnTo>
                  <a:pt x="58" y="290"/>
                </a:lnTo>
                <a:lnTo>
                  <a:pt x="58" y="290"/>
                </a:lnTo>
                <a:lnTo>
                  <a:pt x="58" y="290"/>
                </a:lnTo>
                <a:lnTo>
                  <a:pt x="54" y="288"/>
                </a:lnTo>
                <a:lnTo>
                  <a:pt x="54" y="288"/>
                </a:lnTo>
                <a:lnTo>
                  <a:pt x="54" y="288"/>
                </a:lnTo>
                <a:lnTo>
                  <a:pt x="54" y="288"/>
                </a:lnTo>
                <a:lnTo>
                  <a:pt x="58" y="290"/>
                </a:lnTo>
                <a:lnTo>
                  <a:pt x="58" y="290"/>
                </a:lnTo>
                <a:lnTo>
                  <a:pt x="56" y="288"/>
                </a:lnTo>
                <a:lnTo>
                  <a:pt x="56" y="288"/>
                </a:lnTo>
                <a:lnTo>
                  <a:pt x="56" y="288"/>
                </a:lnTo>
                <a:lnTo>
                  <a:pt x="60" y="290"/>
                </a:lnTo>
                <a:lnTo>
                  <a:pt x="60" y="290"/>
                </a:lnTo>
                <a:lnTo>
                  <a:pt x="62" y="288"/>
                </a:lnTo>
                <a:lnTo>
                  <a:pt x="62" y="288"/>
                </a:lnTo>
                <a:lnTo>
                  <a:pt x="64" y="288"/>
                </a:lnTo>
                <a:lnTo>
                  <a:pt x="64" y="288"/>
                </a:lnTo>
                <a:lnTo>
                  <a:pt x="64" y="286"/>
                </a:lnTo>
                <a:lnTo>
                  <a:pt x="64" y="286"/>
                </a:lnTo>
                <a:lnTo>
                  <a:pt x="64" y="284"/>
                </a:lnTo>
                <a:lnTo>
                  <a:pt x="64" y="284"/>
                </a:lnTo>
                <a:lnTo>
                  <a:pt x="64" y="284"/>
                </a:lnTo>
                <a:lnTo>
                  <a:pt x="64" y="284"/>
                </a:lnTo>
                <a:lnTo>
                  <a:pt x="62" y="286"/>
                </a:lnTo>
                <a:lnTo>
                  <a:pt x="62" y="286"/>
                </a:lnTo>
                <a:lnTo>
                  <a:pt x="62" y="286"/>
                </a:lnTo>
                <a:lnTo>
                  <a:pt x="62" y="286"/>
                </a:lnTo>
                <a:lnTo>
                  <a:pt x="62" y="286"/>
                </a:lnTo>
                <a:lnTo>
                  <a:pt x="62" y="286"/>
                </a:lnTo>
                <a:lnTo>
                  <a:pt x="62" y="286"/>
                </a:lnTo>
                <a:lnTo>
                  <a:pt x="62" y="286"/>
                </a:lnTo>
                <a:lnTo>
                  <a:pt x="62" y="286"/>
                </a:lnTo>
                <a:lnTo>
                  <a:pt x="62" y="286"/>
                </a:lnTo>
                <a:lnTo>
                  <a:pt x="62" y="284"/>
                </a:lnTo>
                <a:lnTo>
                  <a:pt x="62" y="284"/>
                </a:lnTo>
                <a:lnTo>
                  <a:pt x="62" y="284"/>
                </a:lnTo>
                <a:lnTo>
                  <a:pt x="62" y="284"/>
                </a:lnTo>
                <a:lnTo>
                  <a:pt x="56" y="284"/>
                </a:lnTo>
                <a:lnTo>
                  <a:pt x="56" y="284"/>
                </a:lnTo>
                <a:lnTo>
                  <a:pt x="56" y="280"/>
                </a:lnTo>
                <a:lnTo>
                  <a:pt x="56" y="280"/>
                </a:lnTo>
                <a:lnTo>
                  <a:pt x="56" y="280"/>
                </a:lnTo>
                <a:lnTo>
                  <a:pt x="56" y="282"/>
                </a:lnTo>
                <a:lnTo>
                  <a:pt x="56" y="282"/>
                </a:lnTo>
                <a:lnTo>
                  <a:pt x="56" y="284"/>
                </a:lnTo>
                <a:lnTo>
                  <a:pt x="56" y="284"/>
                </a:lnTo>
                <a:lnTo>
                  <a:pt x="58" y="282"/>
                </a:lnTo>
                <a:lnTo>
                  <a:pt x="58" y="282"/>
                </a:lnTo>
                <a:lnTo>
                  <a:pt x="58" y="282"/>
                </a:lnTo>
                <a:lnTo>
                  <a:pt x="58" y="282"/>
                </a:lnTo>
                <a:lnTo>
                  <a:pt x="60" y="282"/>
                </a:lnTo>
                <a:lnTo>
                  <a:pt x="60" y="282"/>
                </a:lnTo>
                <a:lnTo>
                  <a:pt x="62" y="282"/>
                </a:lnTo>
                <a:lnTo>
                  <a:pt x="62" y="282"/>
                </a:lnTo>
                <a:lnTo>
                  <a:pt x="62" y="282"/>
                </a:lnTo>
                <a:lnTo>
                  <a:pt x="62" y="282"/>
                </a:lnTo>
                <a:lnTo>
                  <a:pt x="60" y="280"/>
                </a:lnTo>
                <a:lnTo>
                  <a:pt x="60" y="280"/>
                </a:lnTo>
                <a:lnTo>
                  <a:pt x="62" y="282"/>
                </a:lnTo>
                <a:lnTo>
                  <a:pt x="62" y="282"/>
                </a:lnTo>
                <a:lnTo>
                  <a:pt x="64" y="282"/>
                </a:lnTo>
                <a:lnTo>
                  <a:pt x="64" y="282"/>
                </a:lnTo>
                <a:lnTo>
                  <a:pt x="64" y="282"/>
                </a:lnTo>
                <a:lnTo>
                  <a:pt x="62" y="278"/>
                </a:lnTo>
                <a:lnTo>
                  <a:pt x="62" y="278"/>
                </a:lnTo>
                <a:lnTo>
                  <a:pt x="62" y="278"/>
                </a:lnTo>
                <a:lnTo>
                  <a:pt x="62" y="278"/>
                </a:lnTo>
                <a:lnTo>
                  <a:pt x="62" y="278"/>
                </a:lnTo>
                <a:lnTo>
                  <a:pt x="62" y="276"/>
                </a:lnTo>
                <a:lnTo>
                  <a:pt x="62" y="276"/>
                </a:lnTo>
                <a:lnTo>
                  <a:pt x="60" y="274"/>
                </a:lnTo>
                <a:lnTo>
                  <a:pt x="58" y="274"/>
                </a:lnTo>
                <a:lnTo>
                  <a:pt x="58" y="274"/>
                </a:lnTo>
                <a:lnTo>
                  <a:pt x="56" y="272"/>
                </a:lnTo>
                <a:lnTo>
                  <a:pt x="54" y="272"/>
                </a:lnTo>
                <a:lnTo>
                  <a:pt x="54" y="272"/>
                </a:lnTo>
                <a:lnTo>
                  <a:pt x="54" y="272"/>
                </a:lnTo>
                <a:lnTo>
                  <a:pt x="54" y="272"/>
                </a:lnTo>
                <a:lnTo>
                  <a:pt x="54" y="270"/>
                </a:lnTo>
                <a:lnTo>
                  <a:pt x="54" y="270"/>
                </a:lnTo>
                <a:lnTo>
                  <a:pt x="58" y="274"/>
                </a:lnTo>
                <a:lnTo>
                  <a:pt x="58" y="274"/>
                </a:lnTo>
                <a:lnTo>
                  <a:pt x="60" y="274"/>
                </a:lnTo>
                <a:lnTo>
                  <a:pt x="60" y="274"/>
                </a:lnTo>
                <a:lnTo>
                  <a:pt x="60" y="272"/>
                </a:lnTo>
                <a:lnTo>
                  <a:pt x="60" y="272"/>
                </a:lnTo>
                <a:lnTo>
                  <a:pt x="58" y="270"/>
                </a:lnTo>
                <a:lnTo>
                  <a:pt x="58" y="270"/>
                </a:lnTo>
                <a:lnTo>
                  <a:pt x="58" y="270"/>
                </a:lnTo>
                <a:lnTo>
                  <a:pt x="58" y="270"/>
                </a:lnTo>
                <a:lnTo>
                  <a:pt x="58" y="270"/>
                </a:lnTo>
                <a:lnTo>
                  <a:pt x="58" y="270"/>
                </a:lnTo>
                <a:lnTo>
                  <a:pt x="56" y="270"/>
                </a:lnTo>
                <a:lnTo>
                  <a:pt x="56" y="270"/>
                </a:lnTo>
                <a:lnTo>
                  <a:pt x="58" y="270"/>
                </a:lnTo>
                <a:lnTo>
                  <a:pt x="58" y="270"/>
                </a:lnTo>
                <a:lnTo>
                  <a:pt x="58" y="270"/>
                </a:lnTo>
                <a:lnTo>
                  <a:pt x="58" y="270"/>
                </a:lnTo>
                <a:lnTo>
                  <a:pt x="58" y="270"/>
                </a:lnTo>
                <a:lnTo>
                  <a:pt x="58" y="270"/>
                </a:lnTo>
                <a:lnTo>
                  <a:pt x="58" y="270"/>
                </a:lnTo>
                <a:lnTo>
                  <a:pt x="58" y="270"/>
                </a:lnTo>
                <a:lnTo>
                  <a:pt x="60" y="270"/>
                </a:lnTo>
                <a:lnTo>
                  <a:pt x="60" y="270"/>
                </a:lnTo>
                <a:lnTo>
                  <a:pt x="60" y="270"/>
                </a:lnTo>
                <a:lnTo>
                  <a:pt x="60" y="268"/>
                </a:lnTo>
                <a:lnTo>
                  <a:pt x="60" y="268"/>
                </a:lnTo>
                <a:lnTo>
                  <a:pt x="60" y="268"/>
                </a:lnTo>
                <a:lnTo>
                  <a:pt x="60" y="268"/>
                </a:lnTo>
                <a:lnTo>
                  <a:pt x="56" y="266"/>
                </a:lnTo>
                <a:lnTo>
                  <a:pt x="56" y="264"/>
                </a:lnTo>
                <a:lnTo>
                  <a:pt x="56" y="264"/>
                </a:lnTo>
                <a:lnTo>
                  <a:pt x="58" y="266"/>
                </a:lnTo>
                <a:lnTo>
                  <a:pt x="58" y="266"/>
                </a:lnTo>
                <a:lnTo>
                  <a:pt x="58" y="268"/>
                </a:lnTo>
                <a:lnTo>
                  <a:pt x="58" y="268"/>
                </a:lnTo>
                <a:lnTo>
                  <a:pt x="60" y="264"/>
                </a:lnTo>
                <a:lnTo>
                  <a:pt x="60" y="264"/>
                </a:lnTo>
                <a:lnTo>
                  <a:pt x="52" y="260"/>
                </a:lnTo>
                <a:lnTo>
                  <a:pt x="52" y="260"/>
                </a:lnTo>
                <a:lnTo>
                  <a:pt x="52" y="260"/>
                </a:lnTo>
                <a:lnTo>
                  <a:pt x="52" y="260"/>
                </a:lnTo>
                <a:lnTo>
                  <a:pt x="54" y="260"/>
                </a:lnTo>
                <a:lnTo>
                  <a:pt x="54" y="260"/>
                </a:lnTo>
                <a:lnTo>
                  <a:pt x="54" y="260"/>
                </a:lnTo>
                <a:lnTo>
                  <a:pt x="54" y="260"/>
                </a:lnTo>
                <a:lnTo>
                  <a:pt x="60" y="262"/>
                </a:lnTo>
                <a:lnTo>
                  <a:pt x="60" y="262"/>
                </a:lnTo>
                <a:lnTo>
                  <a:pt x="58" y="260"/>
                </a:lnTo>
                <a:lnTo>
                  <a:pt x="56" y="258"/>
                </a:lnTo>
                <a:lnTo>
                  <a:pt x="56" y="258"/>
                </a:lnTo>
                <a:lnTo>
                  <a:pt x="56" y="258"/>
                </a:lnTo>
                <a:lnTo>
                  <a:pt x="58" y="260"/>
                </a:lnTo>
                <a:lnTo>
                  <a:pt x="58" y="260"/>
                </a:lnTo>
                <a:lnTo>
                  <a:pt x="58" y="260"/>
                </a:lnTo>
                <a:lnTo>
                  <a:pt x="58" y="260"/>
                </a:lnTo>
                <a:lnTo>
                  <a:pt x="58" y="260"/>
                </a:lnTo>
                <a:lnTo>
                  <a:pt x="58" y="256"/>
                </a:lnTo>
                <a:lnTo>
                  <a:pt x="58" y="256"/>
                </a:lnTo>
                <a:lnTo>
                  <a:pt x="58" y="254"/>
                </a:lnTo>
                <a:lnTo>
                  <a:pt x="58" y="252"/>
                </a:lnTo>
                <a:lnTo>
                  <a:pt x="58" y="252"/>
                </a:lnTo>
                <a:lnTo>
                  <a:pt x="58" y="252"/>
                </a:lnTo>
                <a:lnTo>
                  <a:pt x="58" y="252"/>
                </a:lnTo>
                <a:lnTo>
                  <a:pt x="60" y="250"/>
                </a:lnTo>
                <a:lnTo>
                  <a:pt x="60" y="250"/>
                </a:lnTo>
                <a:lnTo>
                  <a:pt x="60" y="250"/>
                </a:lnTo>
                <a:lnTo>
                  <a:pt x="60" y="250"/>
                </a:lnTo>
                <a:lnTo>
                  <a:pt x="60" y="250"/>
                </a:lnTo>
                <a:lnTo>
                  <a:pt x="60" y="248"/>
                </a:lnTo>
                <a:lnTo>
                  <a:pt x="60" y="248"/>
                </a:lnTo>
                <a:lnTo>
                  <a:pt x="60" y="250"/>
                </a:lnTo>
                <a:lnTo>
                  <a:pt x="60" y="250"/>
                </a:lnTo>
                <a:lnTo>
                  <a:pt x="62" y="248"/>
                </a:lnTo>
                <a:lnTo>
                  <a:pt x="62" y="248"/>
                </a:lnTo>
                <a:lnTo>
                  <a:pt x="62" y="248"/>
                </a:lnTo>
                <a:lnTo>
                  <a:pt x="62" y="248"/>
                </a:lnTo>
                <a:lnTo>
                  <a:pt x="62" y="250"/>
                </a:lnTo>
                <a:lnTo>
                  <a:pt x="62" y="250"/>
                </a:lnTo>
                <a:lnTo>
                  <a:pt x="64" y="250"/>
                </a:lnTo>
                <a:lnTo>
                  <a:pt x="64" y="250"/>
                </a:lnTo>
                <a:lnTo>
                  <a:pt x="60" y="250"/>
                </a:lnTo>
                <a:lnTo>
                  <a:pt x="60" y="250"/>
                </a:lnTo>
                <a:lnTo>
                  <a:pt x="60" y="252"/>
                </a:lnTo>
                <a:lnTo>
                  <a:pt x="60" y="252"/>
                </a:lnTo>
                <a:lnTo>
                  <a:pt x="62" y="252"/>
                </a:lnTo>
                <a:lnTo>
                  <a:pt x="62" y="252"/>
                </a:lnTo>
                <a:lnTo>
                  <a:pt x="60" y="254"/>
                </a:lnTo>
                <a:lnTo>
                  <a:pt x="60" y="254"/>
                </a:lnTo>
                <a:lnTo>
                  <a:pt x="60" y="254"/>
                </a:lnTo>
                <a:lnTo>
                  <a:pt x="60" y="254"/>
                </a:lnTo>
                <a:lnTo>
                  <a:pt x="60" y="254"/>
                </a:lnTo>
                <a:lnTo>
                  <a:pt x="60" y="254"/>
                </a:lnTo>
                <a:lnTo>
                  <a:pt x="60" y="254"/>
                </a:lnTo>
                <a:lnTo>
                  <a:pt x="60" y="256"/>
                </a:lnTo>
                <a:lnTo>
                  <a:pt x="60" y="256"/>
                </a:lnTo>
                <a:lnTo>
                  <a:pt x="60" y="256"/>
                </a:lnTo>
                <a:lnTo>
                  <a:pt x="60" y="256"/>
                </a:lnTo>
                <a:lnTo>
                  <a:pt x="60" y="256"/>
                </a:lnTo>
                <a:lnTo>
                  <a:pt x="60" y="256"/>
                </a:lnTo>
                <a:lnTo>
                  <a:pt x="60" y="256"/>
                </a:lnTo>
                <a:lnTo>
                  <a:pt x="60" y="256"/>
                </a:lnTo>
                <a:lnTo>
                  <a:pt x="60" y="256"/>
                </a:lnTo>
                <a:lnTo>
                  <a:pt x="60" y="256"/>
                </a:lnTo>
                <a:lnTo>
                  <a:pt x="62" y="256"/>
                </a:lnTo>
                <a:lnTo>
                  <a:pt x="62" y="256"/>
                </a:lnTo>
                <a:lnTo>
                  <a:pt x="62" y="258"/>
                </a:lnTo>
                <a:lnTo>
                  <a:pt x="62" y="258"/>
                </a:lnTo>
                <a:lnTo>
                  <a:pt x="60" y="258"/>
                </a:lnTo>
                <a:lnTo>
                  <a:pt x="60" y="258"/>
                </a:lnTo>
                <a:lnTo>
                  <a:pt x="60" y="258"/>
                </a:lnTo>
                <a:lnTo>
                  <a:pt x="60" y="258"/>
                </a:lnTo>
                <a:lnTo>
                  <a:pt x="60" y="260"/>
                </a:lnTo>
                <a:lnTo>
                  <a:pt x="60" y="260"/>
                </a:lnTo>
                <a:lnTo>
                  <a:pt x="62" y="262"/>
                </a:lnTo>
                <a:lnTo>
                  <a:pt x="62" y="262"/>
                </a:lnTo>
                <a:lnTo>
                  <a:pt x="64" y="260"/>
                </a:lnTo>
                <a:lnTo>
                  <a:pt x="64" y="260"/>
                </a:lnTo>
                <a:lnTo>
                  <a:pt x="62" y="262"/>
                </a:lnTo>
                <a:lnTo>
                  <a:pt x="62" y="262"/>
                </a:lnTo>
                <a:lnTo>
                  <a:pt x="64" y="262"/>
                </a:lnTo>
                <a:lnTo>
                  <a:pt x="64" y="262"/>
                </a:lnTo>
                <a:lnTo>
                  <a:pt x="64" y="264"/>
                </a:lnTo>
                <a:lnTo>
                  <a:pt x="64" y="264"/>
                </a:lnTo>
                <a:lnTo>
                  <a:pt x="64" y="264"/>
                </a:lnTo>
                <a:lnTo>
                  <a:pt x="64" y="264"/>
                </a:lnTo>
                <a:lnTo>
                  <a:pt x="66" y="264"/>
                </a:lnTo>
                <a:lnTo>
                  <a:pt x="66" y="264"/>
                </a:lnTo>
                <a:lnTo>
                  <a:pt x="62" y="270"/>
                </a:lnTo>
                <a:lnTo>
                  <a:pt x="62" y="270"/>
                </a:lnTo>
                <a:lnTo>
                  <a:pt x="62" y="272"/>
                </a:lnTo>
                <a:lnTo>
                  <a:pt x="62" y="272"/>
                </a:lnTo>
                <a:lnTo>
                  <a:pt x="64" y="272"/>
                </a:lnTo>
                <a:lnTo>
                  <a:pt x="64" y="272"/>
                </a:lnTo>
                <a:lnTo>
                  <a:pt x="64" y="268"/>
                </a:lnTo>
                <a:lnTo>
                  <a:pt x="64" y="268"/>
                </a:lnTo>
                <a:lnTo>
                  <a:pt x="66" y="268"/>
                </a:lnTo>
                <a:lnTo>
                  <a:pt x="66" y="268"/>
                </a:lnTo>
                <a:lnTo>
                  <a:pt x="68" y="264"/>
                </a:lnTo>
                <a:lnTo>
                  <a:pt x="68" y="264"/>
                </a:lnTo>
                <a:lnTo>
                  <a:pt x="70" y="260"/>
                </a:lnTo>
                <a:lnTo>
                  <a:pt x="70" y="260"/>
                </a:lnTo>
                <a:lnTo>
                  <a:pt x="70" y="256"/>
                </a:lnTo>
                <a:lnTo>
                  <a:pt x="70" y="256"/>
                </a:lnTo>
                <a:lnTo>
                  <a:pt x="68" y="252"/>
                </a:lnTo>
                <a:lnTo>
                  <a:pt x="66" y="248"/>
                </a:lnTo>
                <a:lnTo>
                  <a:pt x="66" y="248"/>
                </a:lnTo>
                <a:lnTo>
                  <a:pt x="68" y="246"/>
                </a:lnTo>
                <a:lnTo>
                  <a:pt x="68" y="246"/>
                </a:lnTo>
                <a:lnTo>
                  <a:pt x="68" y="246"/>
                </a:lnTo>
                <a:lnTo>
                  <a:pt x="68" y="246"/>
                </a:lnTo>
                <a:lnTo>
                  <a:pt x="66" y="248"/>
                </a:lnTo>
                <a:lnTo>
                  <a:pt x="66" y="248"/>
                </a:lnTo>
                <a:lnTo>
                  <a:pt x="68" y="250"/>
                </a:lnTo>
                <a:lnTo>
                  <a:pt x="72" y="252"/>
                </a:lnTo>
                <a:lnTo>
                  <a:pt x="72" y="252"/>
                </a:lnTo>
                <a:lnTo>
                  <a:pt x="72" y="254"/>
                </a:lnTo>
                <a:lnTo>
                  <a:pt x="72" y="254"/>
                </a:lnTo>
                <a:lnTo>
                  <a:pt x="72" y="254"/>
                </a:lnTo>
                <a:lnTo>
                  <a:pt x="72" y="254"/>
                </a:lnTo>
                <a:lnTo>
                  <a:pt x="72" y="254"/>
                </a:lnTo>
                <a:lnTo>
                  <a:pt x="74" y="252"/>
                </a:lnTo>
                <a:lnTo>
                  <a:pt x="76" y="248"/>
                </a:lnTo>
                <a:lnTo>
                  <a:pt x="76" y="248"/>
                </a:lnTo>
                <a:lnTo>
                  <a:pt x="78" y="248"/>
                </a:lnTo>
                <a:lnTo>
                  <a:pt x="78" y="248"/>
                </a:lnTo>
                <a:lnTo>
                  <a:pt x="80" y="240"/>
                </a:lnTo>
                <a:lnTo>
                  <a:pt x="80" y="240"/>
                </a:lnTo>
                <a:lnTo>
                  <a:pt x="78" y="238"/>
                </a:lnTo>
                <a:lnTo>
                  <a:pt x="78" y="238"/>
                </a:lnTo>
                <a:lnTo>
                  <a:pt x="78" y="238"/>
                </a:lnTo>
                <a:lnTo>
                  <a:pt x="78" y="238"/>
                </a:lnTo>
                <a:lnTo>
                  <a:pt x="78" y="236"/>
                </a:lnTo>
                <a:lnTo>
                  <a:pt x="78" y="236"/>
                </a:lnTo>
                <a:lnTo>
                  <a:pt x="80" y="232"/>
                </a:lnTo>
                <a:lnTo>
                  <a:pt x="80" y="232"/>
                </a:lnTo>
                <a:lnTo>
                  <a:pt x="80" y="236"/>
                </a:lnTo>
                <a:lnTo>
                  <a:pt x="80" y="236"/>
                </a:lnTo>
                <a:lnTo>
                  <a:pt x="88" y="232"/>
                </a:lnTo>
                <a:lnTo>
                  <a:pt x="102" y="230"/>
                </a:lnTo>
                <a:lnTo>
                  <a:pt x="102" y="230"/>
                </a:lnTo>
                <a:lnTo>
                  <a:pt x="102" y="226"/>
                </a:lnTo>
                <a:lnTo>
                  <a:pt x="102" y="226"/>
                </a:lnTo>
                <a:lnTo>
                  <a:pt x="104" y="226"/>
                </a:lnTo>
                <a:lnTo>
                  <a:pt x="104" y="226"/>
                </a:lnTo>
                <a:lnTo>
                  <a:pt x="104" y="228"/>
                </a:lnTo>
                <a:lnTo>
                  <a:pt x="104" y="228"/>
                </a:lnTo>
                <a:lnTo>
                  <a:pt x="104" y="228"/>
                </a:lnTo>
                <a:lnTo>
                  <a:pt x="104" y="228"/>
                </a:lnTo>
                <a:lnTo>
                  <a:pt x="106" y="228"/>
                </a:lnTo>
                <a:lnTo>
                  <a:pt x="108" y="226"/>
                </a:lnTo>
                <a:lnTo>
                  <a:pt x="108" y="226"/>
                </a:lnTo>
                <a:lnTo>
                  <a:pt x="108" y="226"/>
                </a:lnTo>
                <a:lnTo>
                  <a:pt x="108" y="228"/>
                </a:lnTo>
                <a:lnTo>
                  <a:pt x="108" y="228"/>
                </a:lnTo>
                <a:lnTo>
                  <a:pt x="114" y="226"/>
                </a:lnTo>
                <a:lnTo>
                  <a:pt x="114" y="226"/>
                </a:lnTo>
                <a:lnTo>
                  <a:pt x="114" y="224"/>
                </a:lnTo>
                <a:lnTo>
                  <a:pt x="114" y="224"/>
                </a:lnTo>
                <a:lnTo>
                  <a:pt x="114" y="224"/>
                </a:lnTo>
                <a:lnTo>
                  <a:pt x="112" y="226"/>
                </a:lnTo>
                <a:lnTo>
                  <a:pt x="112" y="226"/>
                </a:lnTo>
                <a:lnTo>
                  <a:pt x="110" y="226"/>
                </a:lnTo>
                <a:lnTo>
                  <a:pt x="110" y="226"/>
                </a:lnTo>
                <a:lnTo>
                  <a:pt x="108" y="222"/>
                </a:lnTo>
                <a:lnTo>
                  <a:pt x="106" y="220"/>
                </a:lnTo>
                <a:lnTo>
                  <a:pt x="106" y="220"/>
                </a:lnTo>
                <a:lnTo>
                  <a:pt x="106" y="218"/>
                </a:lnTo>
                <a:lnTo>
                  <a:pt x="108" y="216"/>
                </a:lnTo>
                <a:lnTo>
                  <a:pt x="108" y="216"/>
                </a:lnTo>
                <a:lnTo>
                  <a:pt x="108" y="216"/>
                </a:lnTo>
                <a:lnTo>
                  <a:pt x="108" y="216"/>
                </a:lnTo>
                <a:lnTo>
                  <a:pt x="106" y="214"/>
                </a:lnTo>
                <a:lnTo>
                  <a:pt x="106" y="214"/>
                </a:lnTo>
                <a:lnTo>
                  <a:pt x="108" y="210"/>
                </a:lnTo>
                <a:lnTo>
                  <a:pt x="112" y="206"/>
                </a:lnTo>
                <a:lnTo>
                  <a:pt x="112" y="204"/>
                </a:lnTo>
                <a:lnTo>
                  <a:pt x="112" y="204"/>
                </a:lnTo>
                <a:lnTo>
                  <a:pt x="114" y="204"/>
                </a:lnTo>
                <a:lnTo>
                  <a:pt x="114" y="204"/>
                </a:lnTo>
                <a:lnTo>
                  <a:pt x="114" y="204"/>
                </a:lnTo>
                <a:lnTo>
                  <a:pt x="114" y="204"/>
                </a:lnTo>
                <a:lnTo>
                  <a:pt x="116" y="206"/>
                </a:lnTo>
                <a:lnTo>
                  <a:pt x="116" y="206"/>
                </a:lnTo>
                <a:lnTo>
                  <a:pt x="116" y="206"/>
                </a:lnTo>
                <a:lnTo>
                  <a:pt x="116" y="202"/>
                </a:lnTo>
                <a:lnTo>
                  <a:pt x="116" y="202"/>
                </a:lnTo>
                <a:lnTo>
                  <a:pt x="118" y="202"/>
                </a:lnTo>
                <a:lnTo>
                  <a:pt x="118" y="202"/>
                </a:lnTo>
                <a:lnTo>
                  <a:pt x="116" y="204"/>
                </a:lnTo>
                <a:lnTo>
                  <a:pt x="116" y="204"/>
                </a:lnTo>
                <a:lnTo>
                  <a:pt x="118" y="204"/>
                </a:lnTo>
                <a:lnTo>
                  <a:pt x="118" y="204"/>
                </a:lnTo>
                <a:lnTo>
                  <a:pt x="120" y="202"/>
                </a:lnTo>
                <a:lnTo>
                  <a:pt x="120" y="202"/>
                </a:lnTo>
                <a:lnTo>
                  <a:pt x="120" y="202"/>
                </a:lnTo>
                <a:lnTo>
                  <a:pt x="120" y="202"/>
                </a:lnTo>
                <a:lnTo>
                  <a:pt x="124" y="196"/>
                </a:lnTo>
                <a:lnTo>
                  <a:pt x="124" y="196"/>
                </a:lnTo>
                <a:lnTo>
                  <a:pt x="124" y="196"/>
                </a:lnTo>
                <a:lnTo>
                  <a:pt x="124" y="196"/>
                </a:lnTo>
                <a:lnTo>
                  <a:pt x="124" y="196"/>
                </a:lnTo>
                <a:lnTo>
                  <a:pt x="124" y="198"/>
                </a:lnTo>
                <a:lnTo>
                  <a:pt x="124" y="198"/>
                </a:lnTo>
                <a:lnTo>
                  <a:pt x="124" y="198"/>
                </a:lnTo>
                <a:lnTo>
                  <a:pt x="124" y="198"/>
                </a:lnTo>
                <a:lnTo>
                  <a:pt x="126" y="200"/>
                </a:lnTo>
                <a:lnTo>
                  <a:pt x="126" y="200"/>
                </a:lnTo>
                <a:lnTo>
                  <a:pt x="126" y="198"/>
                </a:lnTo>
                <a:lnTo>
                  <a:pt x="126" y="198"/>
                </a:lnTo>
                <a:lnTo>
                  <a:pt x="130" y="196"/>
                </a:lnTo>
                <a:lnTo>
                  <a:pt x="130" y="196"/>
                </a:lnTo>
                <a:lnTo>
                  <a:pt x="130" y="198"/>
                </a:lnTo>
                <a:lnTo>
                  <a:pt x="130" y="198"/>
                </a:lnTo>
                <a:lnTo>
                  <a:pt x="134" y="196"/>
                </a:lnTo>
                <a:lnTo>
                  <a:pt x="134" y="196"/>
                </a:lnTo>
                <a:lnTo>
                  <a:pt x="134" y="196"/>
                </a:lnTo>
                <a:lnTo>
                  <a:pt x="134" y="196"/>
                </a:lnTo>
                <a:lnTo>
                  <a:pt x="136" y="196"/>
                </a:lnTo>
                <a:lnTo>
                  <a:pt x="136" y="196"/>
                </a:lnTo>
                <a:lnTo>
                  <a:pt x="138" y="194"/>
                </a:lnTo>
                <a:lnTo>
                  <a:pt x="140" y="194"/>
                </a:lnTo>
                <a:lnTo>
                  <a:pt x="140" y="194"/>
                </a:lnTo>
                <a:lnTo>
                  <a:pt x="140" y="194"/>
                </a:lnTo>
                <a:lnTo>
                  <a:pt x="138" y="194"/>
                </a:lnTo>
                <a:lnTo>
                  <a:pt x="138" y="194"/>
                </a:lnTo>
                <a:lnTo>
                  <a:pt x="140" y="192"/>
                </a:lnTo>
                <a:lnTo>
                  <a:pt x="140" y="192"/>
                </a:lnTo>
                <a:lnTo>
                  <a:pt x="138" y="190"/>
                </a:lnTo>
                <a:lnTo>
                  <a:pt x="138" y="190"/>
                </a:lnTo>
                <a:lnTo>
                  <a:pt x="140" y="190"/>
                </a:lnTo>
                <a:lnTo>
                  <a:pt x="140" y="190"/>
                </a:lnTo>
                <a:lnTo>
                  <a:pt x="142" y="190"/>
                </a:lnTo>
                <a:lnTo>
                  <a:pt x="144" y="190"/>
                </a:lnTo>
                <a:lnTo>
                  <a:pt x="144" y="190"/>
                </a:lnTo>
                <a:lnTo>
                  <a:pt x="148" y="190"/>
                </a:lnTo>
                <a:lnTo>
                  <a:pt x="148" y="190"/>
                </a:lnTo>
                <a:lnTo>
                  <a:pt x="148" y="188"/>
                </a:lnTo>
                <a:lnTo>
                  <a:pt x="148" y="188"/>
                </a:lnTo>
                <a:lnTo>
                  <a:pt x="150" y="190"/>
                </a:lnTo>
                <a:lnTo>
                  <a:pt x="150" y="190"/>
                </a:lnTo>
                <a:lnTo>
                  <a:pt x="154" y="186"/>
                </a:lnTo>
                <a:lnTo>
                  <a:pt x="160" y="184"/>
                </a:lnTo>
                <a:lnTo>
                  <a:pt x="160" y="184"/>
                </a:lnTo>
                <a:lnTo>
                  <a:pt x="160" y="182"/>
                </a:lnTo>
                <a:lnTo>
                  <a:pt x="160" y="182"/>
                </a:lnTo>
                <a:lnTo>
                  <a:pt x="160" y="182"/>
                </a:lnTo>
                <a:lnTo>
                  <a:pt x="160" y="182"/>
                </a:lnTo>
                <a:lnTo>
                  <a:pt x="162" y="184"/>
                </a:lnTo>
                <a:lnTo>
                  <a:pt x="162" y="184"/>
                </a:lnTo>
                <a:lnTo>
                  <a:pt x="162" y="182"/>
                </a:lnTo>
                <a:lnTo>
                  <a:pt x="164" y="182"/>
                </a:lnTo>
                <a:lnTo>
                  <a:pt x="164" y="182"/>
                </a:lnTo>
                <a:lnTo>
                  <a:pt x="162" y="184"/>
                </a:lnTo>
                <a:lnTo>
                  <a:pt x="158" y="186"/>
                </a:lnTo>
                <a:lnTo>
                  <a:pt x="158" y="186"/>
                </a:lnTo>
                <a:lnTo>
                  <a:pt x="158" y="188"/>
                </a:lnTo>
                <a:lnTo>
                  <a:pt x="158" y="188"/>
                </a:lnTo>
                <a:lnTo>
                  <a:pt x="164" y="188"/>
                </a:lnTo>
                <a:lnTo>
                  <a:pt x="170" y="188"/>
                </a:lnTo>
                <a:lnTo>
                  <a:pt x="170" y="188"/>
                </a:lnTo>
                <a:lnTo>
                  <a:pt x="170" y="188"/>
                </a:lnTo>
                <a:lnTo>
                  <a:pt x="170" y="188"/>
                </a:lnTo>
                <a:lnTo>
                  <a:pt x="164" y="190"/>
                </a:lnTo>
                <a:lnTo>
                  <a:pt x="164" y="190"/>
                </a:lnTo>
                <a:lnTo>
                  <a:pt x="164" y="190"/>
                </a:lnTo>
                <a:lnTo>
                  <a:pt x="162" y="190"/>
                </a:lnTo>
                <a:lnTo>
                  <a:pt x="162" y="190"/>
                </a:lnTo>
                <a:lnTo>
                  <a:pt x="162" y="188"/>
                </a:lnTo>
                <a:lnTo>
                  <a:pt x="162" y="188"/>
                </a:lnTo>
                <a:lnTo>
                  <a:pt x="156" y="190"/>
                </a:lnTo>
                <a:lnTo>
                  <a:pt x="150" y="194"/>
                </a:lnTo>
                <a:lnTo>
                  <a:pt x="150" y="194"/>
                </a:lnTo>
                <a:lnTo>
                  <a:pt x="150" y="194"/>
                </a:lnTo>
                <a:lnTo>
                  <a:pt x="152" y="196"/>
                </a:lnTo>
                <a:lnTo>
                  <a:pt x="152" y="196"/>
                </a:lnTo>
                <a:lnTo>
                  <a:pt x="152" y="196"/>
                </a:lnTo>
                <a:lnTo>
                  <a:pt x="150" y="194"/>
                </a:lnTo>
                <a:lnTo>
                  <a:pt x="150" y="194"/>
                </a:lnTo>
                <a:lnTo>
                  <a:pt x="146" y="196"/>
                </a:lnTo>
                <a:lnTo>
                  <a:pt x="146" y="196"/>
                </a:lnTo>
                <a:lnTo>
                  <a:pt x="146" y="198"/>
                </a:lnTo>
                <a:lnTo>
                  <a:pt x="146" y="198"/>
                </a:lnTo>
                <a:lnTo>
                  <a:pt x="146" y="198"/>
                </a:lnTo>
                <a:lnTo>
                  <a:pt x="146" y="198"/>
                </a:lnTo>
                <a:lnTo>
                  <a:pt x="150" y="196"/>
                </a:lnTo>
                <a:lnTo>
                  <a:pt x="150" y="196"/>
                </a:lnTo>
                <a:lnTo>
                  <a:pt x="148" y="198"/>
                </a:lnTo>
                <a:lnTo>
                  <a:pt x="148" y="198"/>
                </a:lnTo>
                <a:lnTo>
                  <a:pt x="148" y="200"/>
                </a:lnTo>
                <a:lnTo>
                  <a:pt x="148" y="204"/>
                </a:lnTo>
                <a:lnTo>
                  <a:pt x="148" y="204"/>
                </a:lnTo>
                <a:lnTo>
                  <a:pt x="148" y="204"/>
                </a:lnTo>
                <a:lnTo>
                  <a:pt x="148" y="204"/>
                </a:lnTo>
                <a:lnTo>
                  <a:pt x="150" y="208"/>
                </a:lnTo>
                <a:lnTo>
                  <a:pt x="150" y="208"/>
                </a:lnTo>
                <a:lnTo>
                  <a:pt x="152" y="208"/>
                </a:lnTo>
                <a:lnTo>
                  <a:pt x="152" y="208"/>
                </a:lnTo>
                <a:lnTo>
                  <a:pt x="154" y="206"/>
                </a:lnTo>
                <a:lnTo>
                  <a:pt x="154" y="206"/>
                </a:lnTo>
                <a:lnTo>
                  <a:pt x="156" y="206"/>
                </a:lnTo>
                <a:lnTo>
                  <a:pt x="156" y="204"/>
                </a:lnTo>
                <a:lnTo>
                  <a:pt x="156" y="204"/>
                </a:lnTo>
                <a:lnTo>
                  <a:pt x="158" y="204"/>
                </a:lnTo>
                <a:lnTo>
                  <a:pt x="158" y="204"/>
                </a:lnTo>
                <a:lnTo>
                  <a:pt x="160" y="202"/>
                </a:lnTo>
                <a:lnTo>
                  <a:pt x="162" y="200"/>
                </a:lnTo>
                <a:lnTo>
                  <a:pt x="164" y="200"/>
                </a:lnTo>
                <a:lnTo>
                  <a:pt x="164" y="200"/>
                </a:lnTo>
                <a:lnTo>
                  <a:pt x="162" y="196"/>
                </a:lnTo>
                <a:lnTo>
                  <a:pt x="164" y="196"/>
                </a:lnTo>
                <a:lnTo>
                  <a:pt x="164" y="196"/>
                </a:lnTo>
                <a:lnTo>
                  <a:pt x="164" y="196"/>
                </a:lnTo>
                <a:lnTo>
                  <a:pt x="164" y="196"/>
                </a:lnTo>
                <a:lnTo>
                  <a:pt x="164" y="196"/>
                </a:lnTo>
                <a:lnTo>
                  <a:pt x="166" y="196"/>
                </a:lnTo>
                <a:lnTo>
                  <a:pt x="166" y="196"/>
                </a:lnTo>
                <a:lnTo>
                  <a:pt x="166" y="196"/>
                </a:lnTo>
                <a:lnTo>
                  <a:pt x="166" y="196"/>
                </a:lnTo>
                <a:lnTo>
                  <a:pt x="166" y="196"/>
                </a:lnTo>
                <a:lnTo>
                  <a:pt x="166" y="196"/>
                </a:lnTo>
                <a:lnTo>
                  <a:pt x="170" y="196"/>
                </a:lnTo>
                <a:lnTo>
                  <a:pt x="170" y="196"/>
                </a:lnTo>
                <a:lnTo>
                  <a:pt x="170" y="194"/>
                </a:lnTo>
                <a:lnTo>
                  <a:pt x="170" y="194"/>
                </a:lnTo>
                <a:lnTo>
                  <a:pt x="172" y="196"/>
                </a:lnTo>
                <a:lnTo>
                  <a:pt x="172" y="196"/>
                </a:lnTo>
                <a:lnTo>
                  <a:pt x="172" y="194"/>
                </a:lnTo>
                <a:lnTo>
                  <a:pt x="172" y="194"/>
                </a:lnTo>
                <a:lnTo>
                  <a:pt x="172" y="194"/>
                </a:lnTo>
                <a:lnTo>
                  <a:pt x="172" y="194"/>
                </a:lnTo>
                <a:lnTo>
                  <a:pt x="174" y="194"/>
                </a:lnTo>
                <a:lnTo>
                  <a:pt x="174" y="194"/>
                </a:lnTo>
                <a:lnTo>
                  <a:pt x="180" y="192"/>
                </a:lnTo>
                <a:lnTo>
                  <a:pt x="186" y="190"/>
                </a:lnTo>
                <a:lnTo>
                  <a:pt x="186" y="190"/>
                </a:lnTo>
                <a:lnTo>
                  <a:pt x="186" y="190"/>
                </a:lnTo>
                <a:lnTo>
                  <a:pt x="186" y="190"/>
                </a:lnTo>
                <a:lnTo>
                  <a:pt x="188" y="190"/>
                </a:lnTo>
                <a:lnTo>
                  <a:pt x="188" y="190"/>
                </a:lnTo>
                <a:lnTo>
                  <a:pt x="188" y="190"/>
                </a:lnTo>
                <a:lnTo>
                  <a:pt x="188" y="190"/>
                </a:lnTo>
                <a:lnTo>
                  <a:pt x="188" y="190"/>
                </a:lnTo>
                <a:lnTo>
                  <a:pt x="188" y="190"/>
                </a:lnTo>
                <a:lnTo>
                  <a:pt x="190" y="190"/>
                </a:lnTo>
                <a:lnTo>
                  <a:pt x="190" y="190"/>
                </a:lnTo>
                <a:lnTo>
                  <a:pt x="192" y="188"/>
                </a:lnTo>
                <a:lnTo>
                  <a:pt x="192" y="188"/>
                </a:lnTo>
                <a:lnTo>
                  <a:pt x="188" y="188"/>
                </a:lnTo>
                <a:lnTo>
                  <a:pt x="188" y="188"/>
                </a:lnTo>
                <a:lnTo>
                  <a:pt x="188" y="188"/>
                </a:lnTo>
                <a:lnTo>
                  <a:pt x="188" y="188"/>
                </a:lnTo>
                <a:lnTo>
                  <a:pt x="188" y="186"/>
                </a:lnTo>
                <a:lnTo>
                  <a:pt x="188" y="186"/>
                </a:lnTo>
                <a:lnTo>
                  <a:pt x="190" y="186"/>
                </a:lnTo>
                <a:lnTo>
                  <a:pt x="190" y="186"/>
                </a:lnTo>
                <a:lnTo>
                  <a:pt x="188" y="184"/>
                </a:lnTo>
                <a:lnTo>
                  <a:pt x="188" y="184"/>
                </a:lnTo>
                <a:lnTo>
                  <a:pt x="184" y="184"/>
                </a:lnTo>
                <a:lnTo>
                  <a:pt x="184" y="182"/>
                </a:lnTo>
                <a:lnTo>
                  <a:pt x="184" y="182"/>
                </a:lnTo>
                <a:lnTo>
                  <a:pt x="180" y="184"/>
                </a:lnTo>
                <a:lnTo>
                  <a:pt x="180" y="184"/>
                </a:lnTo>
                <a:lnTo>
                  <a:pt x="176" y="184"/>
                </a:lnTo>
                <a:lnTo>
                  <a:pt x="176" y="184"/>
                </a:lnTo>
                <a:lnTo>
                  <a:pt x="178" y="184"/>
                </a:lnTo>
                <a:lnTo>
                  <a:pt x="176" y="184"/>
                </a:lnTo>
                <a:lnTo>
                  <a:pt x="176" y="184"/>
                </a:lnTo>
                <a:lnTo>
                  <a:pt x="176" y="184"/>
                </a:lnTo>
                <a:lnTo>
                  <a:pt x="176" y="184"/>
                </a:lnTo>
                <a:lnTo>
                  <a:pt x="174" y="184"/>
                </a:lnTo>
                <a:lnTo>
                  <a:pt x="172" y="184"/>
                </a:lnTo>
                <a:lnTo>
                  <a:pt x="172" y="184"/>
                </a:lnTo>
                <a:lnTo>
                  <a:pt x="170" y="182"/>
                </a:lnTo>
                <a:lnTo>
                  <a:pt x="170" y="182"/>
                </a:lnTo>
                <a:lnTo>
                  <a:pt x="168" y="182"/>
                </a:lnTo>
                <a:lnTo>
                  <a:pt x="168" y="182"/>
                </a:lnTo>
                <a:lnTo>
                  <a:pt x="166" y="180"/>
                </a:lnTo>
                <a:lnTo>
                  <a:pt x="164" y="180"/>
                </a:lnTo>
                <a:lnTo>
                  <a:pt x="164" y="180"/>
                </a:lnTo>
                <a:lnTo>
                  <a:pt x="164" y="180"/>
                </a:lnTo>
                <a:lnTo>
                  <a:pt x="168" y="180"/>
                </a:lnTo>
                <a:lnTo>
                  <a:pt x="168" y="180"/>
                </a:lnTo>
                <a:lnTo>
                  <a:pt x="168" y="180"/>
                </a:lnTo>
                <a:lnTo>
                  <a:pt x="168" y="180"/>
                </a:lnTo>
                <a:lnTo>
                  <a:pt x="162" y="178"/>
                </a:lnTo>
                <a:lnTo>
                  <a:pt x="160" y="176"/>
                </a:lnTo>
                <a:lnTo>
                  <a:pt x="160" y="174"/>
                </a:lnTo>
                <a:lnTo>
                  <a:pt x="160" y="174"/>
                </a:lnTo>
                <a:lnTo>
                  <a:pt x="158" y="174"/>
                </a:lnTo>
                <a:lnTo>
                  <a:pt x="158" y="174"/>
                </a:lnTo>
                <a:lnTo>
                  <a:pt x="158" y="170"/>
                </a:lnTo>
                <a:lnTo>
                  <a:pt x="158" y="170"/>
                </a:lnTo>
                <a:lnTo>
                  <a:pt x="154" y="170"/>
                </a:lnTo>
                <a:lnTo>
                  <a:pt x="154" y="170"/>
                </a:lnTo>
                <a:lnTo>
                  <a:pt x="156" y="166"/>
                </a:lnTo>
                <a:lnTo>
                  <a:pt x="158" y="164"/>
                </a:lnTo>
                <a:lnTo>
                  <a:pt x="158" y="164"/>
                </a:lnTo>
                <a:lnTo>
                  <a:pt x="160" y="162"/>
                </a:lnTo>
                <a:lnTo>
                  <a:pt x="160" y="162"/>
                </a:lnTo>
                <a:lnTo>
                  <a:pt x="158" y="160"/>
                </a:lnTo>
                <a:lnTo>
                  <a:pt x="158" y="160"/>
                </a:lnTo>
                <a:lnTo>
                  <a:pt x="156" y="162"/>
                </a:lnTo>
                <a:lnTo>
                  <a:pt x="156" y="160"/>
                </a:lnTo>
                <a:lnTo>
                  <a:pt x="156" y="160"/>
                </a:lnTo>
                <a:lnTo>
                  <a:pt x="152" y="164"/>
                </a:lnTo>
                <a:lnTo>
                  <a:pt x="152" y="164"/>
                </a:lnTo>
                <a:lnTo>
                  <a:pt x="150" y="160"/>
                </a:lnTo>
                <a:lnTo>
                  <a:pt x="144" y="158"/>
                </a:lnTo>
                <a:lnTo>
                  <a:pt x="144" y="158"/>
                </a:lnTo>
                <a:lnTo>
                  <a:pt x="144" y="158"/>
                </a:lnTo>
                <a:lnTo>
                  <a:pt x="146" y="158"/>
                </a:lnTo>
                <a:lnTo>
                  <a:pt x="150" y="158"/>
                </a:lnTo>
                <a:lnTo>
                  <a:pt x="150" y="158"/>
                </a:lnTo>
                <a:lnTo>
                  <a:pt x="154" y="158"/>
                </a:lnTo>
                <a:lnTo>
                  <a:pt x="154" y="158"/>
                </a:lnTo>
                <a:lnTo>
                  <a:pt x="160" y="156"/>
                </a:lnTo>
                <a:lnTo>
                  <a:pt x="164" y="152"/>
                </a:lnTo>
                <a:lnTo>
                  <a:pt x="164" y="152"/>
                </a:lnTo>
                <a:lnTo>
                  <a:pt x="160" y="148"/>
                </a:lnTo>
                <a:lnTo>
                  <a:pt x="156" y="146"/>
                </a:lnTo>
                <a:lnTo>
                  <a:pt x="150" y="146"/>
                </a:lnTo>
                <a:lnTo>
                  <a:pt x="144" y="148"/>
                </a:lnTo>
                <a:lnTo>
                  <a:pt x="144" y="148"/>
                </a:lnTo>
                <a:lnTo>
                  <a:pt x="132" y="152"/>
                </a:lnTo>
                <a:lnTo>
                  <a:pt x="120" y="158"/>
                </a:lnTo>
                <a:lnTo>
                  <a:pt x="120" y="158"/>
                </a:lnTo>
                <a:lnTo>
                  <a:pt x="112" y="166"/>
                </a:lnTo>
                <a:lnTo>
                  <a:pt x="106" y="172"/>
                </a:lnTo>
                <a:lnTo>
                  <a:pt x="106" y="172"/>
                </a:lnTo>
                <a:lnTo>
                  <a:pt x="116" y="158"/>
                </a:lnTo>
                <a:lnTo>
                  <a:pt x="122" y="152"/>
                </a:lnTo>
                <a:lnTo>
                  <a:pt x="128" y="146"/>
                </a:lnTo>
                <a:lnTo>
                  <a:pt x="128" y="146"/>
                </a:lnTo>
                <a:lnTo>
                  <a:pt x="132" y="146"/>
                </a:lnTo>
                <a:lnTo>
                  <a:pt x="136" y="144"/>
                </a:lnTo>
                <a:lnTo>
                  <a:pt x="136" y="144"/>
                </a:lnTo>
                <a:lnTo>
                  <a:pt x="138" y="142"/>
                </a:lnTo>
                <a:lnTo>
                  <a:pt x="140" y="138"/>
                </a:lnTo>
                <a:lnTo>
                  <a:pt x="142" y="136"/>
                </a:lnTo>
                <a:lnTo>
                  <a:pt x="144" y="134"/>
                </a:lnTo>
                <a:lnTo>
                  <a:pt x="144" y="134"/>
                </a:lnTo>
                <a:lnTo>
                  <a:pt x="152" y="134"/>
                </a:lnTo>
                <a:lnTo>
                  <a:pt x="158" y="134"/>
                </a:lnTo>
                <a:lnTo>
                  <a:pt x="158" y="134"/>
                </a:lnTo>
                <a:lnTo>
                  <a:pt x="166" y="134"/>
                </a:lnTo>
                <a:lnTo>
                  <a:pt x="172" y="134"/>
                </a:lnTo>
                <a:lnTo>
                  <a:pt x="172" y="134"/>
                </a:lnTo>
                <a:lnTo>
                  <a:pt x="188" y="134"/>
                </a:lnTo>
                <a:lnTo>
                  <a:pt x="188" y="134"/>
                </a:lnTo>
                <a:lnTo>
                  <a:pt x="198" y="132"/>
                </a:lnTo>
                <a:lnTo>
                  <a:pt x="206" y="130"/>
                </a:lnTo>
                <a:lnTo>
                  <a:pt x="206" y="130"/>
                </a:lnTo>
                <a:lnTo>
                  <a:pt x="212" y="122"/>
                </a:lnTo>
                <a:lnTo>
                  <a:pt x="212" y="122"/>
                </a:lnTo>
                <a:lnTo>
                  <a:pt x="226" y="120"/>
                </a:lnTo>
                <a:lnTo>
                  <a:pt x="226" y="120"/>
                </a:lnTo>
                <a:lnTo>
                  <a:pt x="232" y="116"/>
                </a:lnTo>
                <a:lnTo>
                  <a:pt x="238" y="112"/>
                </a:lnTo>
                <a:lnTo>
                  <a:pt x="238" y="112"/>
                </a:lnTo>
                <a:lnTo>
                  <a:pt x="238" y="112"/>
                </a:lnTo>
                <a:lnTo>
                  <a:pt x="234" y="108"/>
                </a:lnTo>
                <a:lnTo>
                  <a:pt x="234" y="108"/>
                </a:lnTo>
                <a:lnTo>
                  <a:pt x="236" y="102"/>
                </a:lnTo>
                <a:lnTo>
                  <a:pt x="236" y="102"/>
                </a:lnTo>
                <a:lnTo>
                  <a:pt x="234" y="98"/>
                </a:lnTo>
                <a:lnTo>
                  <a:pt x="230" y="96"/>
                </a:lnTo>
                <a:lnTo>
                  <a:pt x="230" y="96"/>
                </a:lnTo>
                <a:lnTo>
                  <a:pt x="224" y="98"/>
                </a:lnTo>
                <a:lnTo>
                  <a:pt x="224" y="98"/>
                </a:lnTo>
                <a:lnTo>
                  <a:pt x="224" y="96"/>
                </a:lnTo>
                <a:lnTo>
                  <a:pt x="224" y="96"/>
                </a:lnTo>
                <a:lnTo>
                  <a:pt x="226" y="92"/>
                </a:lnTo>
                <a:lnTo>
                  <a:pt x="226" y="92"/>
                </a:lnTo>
                <a:lnTo>
                  <a:pt x="220" y="90"/>
                </a:lnTo>
                <a:lnTo>
                  <a:pt x="216" y="90"/>
                </a:lnTo>
                <a:lnTo>
                  <a:pt x="208" y="96"/>
                </a:lnTo>
                <a:lnTo>
                  <a:pt x="208" y="96"/>
                </a:lnTo>
                <a:lnTo>
                  <a:pt x="198" y="100"/>
                </a:lnTo>
                <a:lnTo>
                  <a:pt x="198" y="100"/>
                </a:lnTo>
                <a:lnTo>
                  <a:pt x="198" y="96"/>
                </a:lnTo>
                <a:lnTo>
                  <a:pt x="200" y="94"/>
                </a:lnTo>
                <a:lnTo>
                  <a:pt x="200" y="94"/>
                </a:lnTo>
                <a:lnTo>
                  <a:pt x="206" y="92"/>
                </a:lnTo>
                <a:lnTo>
                  <a:pt x="206" y="92"/>
                </a:lnTo>
                <a:lnTo>
                  <a:pt x="210" y="90"/>
                </a:lnTo>
                <a:lnTo>
                  <a:pt x="214" y="88"/>
                </a:lnTo>
                <a:lnTo>
                  <a:pt x="214" y="88"/>
                </a:lnTo>
                <a:lnTo>
                  <a:pt x="218" y="86"/>
                </a:lnTo>
                <a:lnTo>
                  <a:pt x="222" y="84"/>
                </a:lnTo>
                <a:lnTo>
                  <a:pt x="222" y="84"/>
                </a:lnTo>
                <a:lnTo>
                  <a:pt x="212" y="82"/>
                </a:lnTo>
                <a:lnTo>
                  <a:pt x="212" y="82"/>
                </a:lnTo>
                <a:lnTo>
                  <a:pt x="208" y="80"/>
                </a:lnTo>
                <a:lnTo>
                  <a:pt x="202" y="78"/>
                </a:lnTo>
                <a:lnTo>
                  <a:pt x="202" y="78"/>
                </a:lnTo>
                <a:lnTo>
                  <a:pt x="198" y="78"/>
                </a:lnTo>
                <a:lnTo>
                  <a:pt x="196" y="78"/>
                </a:lnTo>
                <a:lnTo>
                  <a:pt x="196" y="78"/>
                </a:lnTo>
                <a:lnTo>
                  <a:pt x="196" y="74"/>
                </a:lnTo>
                <a:lnTo>
                  <a:pt x="196" y="74"/>
                </a:lnTo>
                <a:lnTo>
                  <a:pt x="194" y="68"/>
                </a:lnTo>
                <a:lnTo>
                  <a:pt x="188" y="66"/>
                </a:lnTo>
                <a:lnTo>
                  <a:pt x="184" y="66"/>
                </a:lnTo>
                <a:lnTo>
                  <a:pt x="184" y="66"/>
                </a:lnTo>
                <a:lnTo>
                  <a:pt x="182" y="62"/>
                </a:lnTo>
                <a:lnTo>
                  <a:pt x="180" y="58"/>
                </a:lnTo>
                <a:lnTo>
                  <a:pt x="180" y="58"/>
                </a:lnTo>
                <a:lnTo>
                  <a:pt x="180" y="58"/>
                </a:lnTo>
                <a:lnTo>
                  <a:pt x="180" y="58"/>
                </a:lnTo>
                <a:lnTo>
                  <a:pt x="184" y="58"/>
                </a:lnTo>
                <a:lnTo>
                  <a:pt x="188" y="58"/>
                </a:lnTo>
                <a:lnTo>
                  <a:pt x="188" y="58"/>
                </a:lnTo>
                <a:lnTo>
                  <a:pt x="188" y="54"/>
                </a:lnTo>
                <a:lnTo>
                  <a:pt x="188" y="54"/>
                </a:lnTo>
                <a:lnTo>
                  <a:pt x="184" y="52"/>
                </a:lnTo>
                <a:lnTo>
                  <a:pt x="182" y="50"/>
                </a:lnTo>
                <a:lnTo>
                  <a:pt x="182" y="50"/>
                </a:lnTo>
                <a:lnTo>
                  <a:pt x="184" y="48"/>
                </a:lnTo>
                <a:lnTo>
                  <a:pt x="184" y="48"/>
                </a:lnTo>
                <a:lnTo>
                  <a:pt x="182" y="46"/>
                </a:lnTo>
                <a:lnTo>
                  <a:pt x="180" y="44"/>
                </a:lnTo>
                <a:lnTo>
                  <a:pt x="178" y="42"/>
                </a:lnTo>
                <a:lnTo>
                  <a:pt x="176" y="38"/>
                </a:lnTo>
                <a:lnTo>
                  <a:pt x="176" y="38"/>
                </a:lnTo>
                <a:lnTo>
                  <a:pt x="174" y="38"/>
                </a:lnTo>
                <a:lnTo>
                  <a:pt x="174" y="38"/>
                </a:lnTo>
                <a:lnTo>
                  <a:pt x="176" y="34"/>
                </a:lnTo>
                <a:lnTo>
                  <a:pt x="176" y="34"/>
                </a:lnTo>
                <a:lnTo>
                  <a:pt x="168" y="24"/>
                </a:lnTo>
                <a:lnTo>
                  <a:pt x="164" y="18"/>
                </a:lnTo>
                <a:lnTo>
                  <a:pt x="160" y="16"/>
                </a:lnTo>
                <a:lnTo>
                  <a:pt x="160" y="16"/>
                </a:lnTo>
                <a:lnTo>
                  <a:pt x="160" y="14"/>
                </a:lnTo>
                <a:lnTo>
                  <a:pt x="160" y="14"/>
                </a:lnTo>
                <a:lnTo>
                  <a:pt x="158" y="18"/>
                </a:lnTo>
                <a:lnTo>
                  <a:pt x="158" y="18"/>
                </a:lnTo>
                <a:lnTo>
                  <a:pt x="152" y="20"/>
                </a:lnTo>
                <a:lnTo>
                  <a:pt x="152" y="22"/>
                </a:lnTo>
                <a:lnTo>
                  <a:pt x="154" y="26"/>
                </a:lnTo>
                <a:lnTo>
                  <a:pt x="154" y="26"/>
                </a:lnTo>
                <a:lnTo>
                  <a:pt x="150" y="30"/>
                </a:lnTo>
                <a:lnTo>
                  <a:pt x="150" y="38"/>
                </a:lnTo>
                <a:lnTo>
                  <a:pt x="148" y="38"/>
                </a:lnTo>
                <a:lnTo>
                  <a:pt x="148" y="38"/>
                </a:lnTo>
                <a:lnTo>
                  <a:pt x="148" y="34"/>
                </a:lnTo>
                <a:lnTo>
                  <a:pt x="144" y="32"/>
                </a:lnTo>
                <a:lnTo>
                  <a:pt x="144" y="32"/>
                </a:lnTo>
                <a:lnTo>
                  <a:pt x="142" y="38"/>
                </a:lnTo>
                <a:lnTo>
                  <a:pt x="142" y="38"/>
                </a:lnTo>
                <a:lnTo>
                  <a:pt x="136" y="40"/>
                </a:lnTo>
                <a:lnTo>
                  <a:pt x="132" y="40"/>
                </a:lnTo>
                <a:lnTo>
                  <a:pt x="132" y="40"/>
                </a:lnTo>
                <a:lnTo>
                  <a:pt x="130" y="38"/>
                </a:lnTo>
                <a:lnTo>
                  <a:pt x="130" y="38"/>
                </a:lnTo>
                <a:lnTo>
                  <a:pt x="130" y="36"/>
                </a:lnTo>
                <a:lnTo>
                  <a:pt x="130" y="36"/>
                </a:lnTo>
                <a:lnTo>
                  <a:pt x="128" y="34"/>
                </a:lnTo>
                <a:lnTo>
                  <a:pt x="124" y="32"/>
                </a:lnTo>
                <a:lnTo>
                  <a:pt x="116" y="36"/>
                </a:lnTo>
                <a:lnTo>
                  <a:pt x="116" y="36"/>
                </a:lnTo>
                <a:lnTo>
                  <a:pt x="116" y="36"/>
                </a:lnTo>
                <a:lnTo>
                  <a:pt x="116" y="34"/>
                </a:lnTo>
                <a:lnTo>
                  <a:pt x="116" y="30"/>
                </a:lnTo>
                <a:lnTo>
                  <a:pt x="116" y="30"/>
                </a:lnTo>
                <a:lnTo>
                  <a:pt x="118" y="30"/>
                </a:lnTo>
                <a:lnTo>
                  <a:pt x="118" y="30"/>
                </a:lnTo>
                <a:lnTo>
                  <a:pt x="120" y="26"/>
                </a:lnTo>
                <a:lnTo>
                  <a:pt x="118" y="18"/>
                </a:lnTo>
                <a:lnTo>
                  <a:pt x="116" y="12"/>
                </a:lnTo>
                <a:lnTo>
                  <a:pt x="118" y="10"/>
                </a:lnTo>
                <a:lnTo>
                  <a:pt x="120" y="8"/>
                </a:lnTo>
                <a:lnTo>
                  <a:pt x="120" y="8"/>
                </a:lnTo>
                <a:lnTo>
                  <a:pt x="120" y="6"/>
                </a:lnTo>
                <a:lnTo>
                  <a:pt x="120" y="6"/>
                </a:lnTo>
                <a:lnTo>
                  <a:pt x="118" y="4"/>
                </a:lnTo>
                <a:lnTo>
                  <a:pt x="118" y="4"/>
                </a:lnTo>
                <a:lnTo>
                  <a:pt x="116" y="6"/>
                </a:lnTo>
                <a:lnTo>
                  <a:pt x="114" y="6"/>
                </a:lnTo>
                <a:lnTo>
                  <a:pt x="114" y="6"/>
                </a:lnTo>
                <a:lnTo>
                  <a:pt x="100" y="2"/>
                </a:lnTo>
                <a:lnTo>
                  <a:pt x="100" y="2"/>
                </a:lnTo>
                <a:lnTo>
                  <a:pt x="100" y="0"/>
                </a:lnTo>
                <a:lnTo>
                  <a:pt x="100" y="0"/>
                </a:lnTo>
                <a:lnTo>
                  <a:pt x="78" y="40"/>
                </a:lnTo>
                <a:lnTo>
                  <a:pt x="60" y="80"/>
                </a:lnTo>
                <a:lnTo>
                  <a:pt x="44" y="122"/>
                </a:lnTo>
                <a:lnTo>
                  <a:pt x="30" y="166"/>
                </a:lnTo>
                <a:lnTo>
                  <a:pt x="18" y="210"/>
                </a:lnTo>
                <a:lnTo>
                  <a:pt x="10" y="254"/>
                </a:lnTo>
                <a:lnTo>
                  <a:pt x="4" y="302"/>
                </a:lnTo>
                <a:lnTo>
                  <a:pt x="0" y="348"/>
                </a:lnTo>
                <a:lnTo>
                  <a:pt x="0" y="348"/>
                </a:lnTo>
                <a:lnTo>
                  <a:pt x="0" y="348"/>
                </a:lnTo>
                <a:lnTo>
                  <a:pt x="0" y="348"/>
                </a:lnTo>
                <a:close/>
                <a:moveTo>
                  <a:pt x="52" y="258"/>
                </a:moveTo>
                <a:lnTo>
                  <a:pt x="52" y="258"/>
                </a:lnTo>
                <a:lnTo>
                  <a:pt x="52" y="256"/>
                </a:lnTo>
                <a:lnTo>
                  <a:pt x="52" y="256"/>
                </a:lnTo>
                <a:lnTo>
                  <a:pt x="52" y="258"/>
                </a:lnTo>
                <a:lnTo>
                  <a:pt x="52" y="258"/>
                </a:lnTo>
                <a:lnTo>
                  <a:pt x="52" y="258"/>
                </a:lnTo>
                <a:lnTo>
                  <a:pt x="52" y="258"/>
                </a:lnTo>
                <a:close/>
              </a:path>
            </a:pathLst>
          </a:custGeom>
          <a:solidFill>
            <a:schemeClr val="bg1">
              <a:lumMod val="85000"/>
            </a:schemeClr>
          </a:solidFill>
          <a:ln w="9360">
            <a:noFill/>
          </a:ln>
        </p:spPr>
        <p:style>
          <a:lnRef idx="0"/>
          <a:fillRef idx="0"/>
          <a:effectRef idx="0"/>
          <a:fontRef idx="minor"/>
        </p:style>
      </p:sp>
      <p:sp>
        <p:nvSpPr>
          <p:cNvPr id="153" name="CustomShape 17"/>
          <p:cNvSpPr/>
          <p:nvPr/>
        </p:nvSpPr>
        <p:spPr>
          <a:xfrm>
            <a:off x="4857480" y="1694880"/>
            <a:ext cx="240120" cy="249840"/>
          </a:xfrm>
          <a:custGeom>
            <a:avLst/>
            <a:gdLst/>
            <a:ahLst/>
            <a:rect l="l" t="t" r="r" b="b"/>
            <a:pathLst>
              <a:path w="50" h="52">
                <a:moveTo>
                  <a:pt x="6" y="40"/>
                </a:moveTo>
                <a:lnTo>
                  <a:pt x="6" y="40"/>
                </a:lnTo>
                <a:lnTo>
                  <a:pt x="10" y="44"/>
                </a:lnTo>
                <a:lnTo>
                  <a:pt x="10" y="44"/>
                </a:lnTo>
                <a:lnTo>
                  <a:pt x="14" y="44"/>
                </a:lnTo>
                <a:lnTo>
                  <a:pt x="20" y="46"/>
                </a:lnTo>
                <a:lnTo>
                  <a:pt x="20" y="46"/>
                </a:lnTo>
                <a:lnTo>
                  <a:pt x="38" y="52"/>
                </a:lnTo>
                <a:lnTo>
                  <a:pt x="38" y="52"/>
                </a:lnTo>
                <a:lnTo>
                  <a:pt x="32" y="44"/>
                </a:lnTo>
                <a:lnTo>
                  <a:pt x="26" y="38"/>
                </a:lnTo>
                <a:lnTo>
                  <a:pt x="26" y="38"/>
                </a:lnTo>
                <a:lnTo>
                  <a:pt x="18" y="32"/>
                </a:lnTo>
                <a:lnTo>
                  <a:pt x="14" y="30"/>
                </a:lnTo>
                <a:lnTo>
                  <a:pt x="12" y="26"/>
                </a:lnTo>
                <a:lnTo>
                  <a:pt x="12" y="26"/>
                </a:lnTo>
                <a:lnTo>
                  <a:pt x="18" y="28"/>
                </a:lnTo>
                <a:lnTo>
                  <a:pt x="22" y="30"/>
                </a:lnTo>
                <a:lnTo>
                  <a:pt x="22" y="30"/>
                </a:lnTo>
                <a:lnTo>
                  <a:pt x="22" y="26"/>
                </a:lnTo>
                <a:lnTo>
                  <a:pt x="22" y="26"/>
                </a:lnTo>
                <a:lnTo>
                  <a:pt x="28" y="32"/>
                </a:lnTo>
                <a:lnTo>
                  <a:pt x="34" y="34"/>
                </a:lnTo>
                <a:lnTo>
                  <a:pt x="40" y="36"/>
                </a:lnTo>
                <a:lnTo>
                  <a:pt x="40" y="36"/>
                </a:lnTo>
                <a:lnTo>
                  <a:pt x="42" y="40"/>
                </a:lnTo>
                <a:lnTo>
                  <a:pt x="48" y="42"/>
                </a:lnTo>
                <a:lnTo>
                  <a:pt x="48" y="42"/>
                </a:lnTo>
                <a:lnTo>
                  <a:pt x="44" y="36"/>
                </a:lnTo>
                <a:lnTo>
                  <a:pt x="44" y="36"/>
                </a:lnTo>
                <a:lnTo>
                  <a:pt x="48" y="36"/>
                </a:lnTo>
                <a:lnTo>
                  <a:pt x="48" y="36"/>
                </a:lnTo>
                <a:lnTo>
                  <a:pt x="48" y="36"/>
                </a:lnTo>
                <a:lnTo>
                  <a:pt x="46" y="34"/>
                </a:lnTo>
                <a:lnTo>
                  <a:pt x="44" y="30"/>
                </a:lnTo>
                <a:lnTo>
                  <a:pt x="44" y="28"/>
                </a:lnTo>
                <a:lnTo>
                  <a:pt x="42" y="24"/>
                </a:lnTo>
                <a:lnTo>
                  <a:pt x="42" y="24"/>
                </a:lnTo>
                <a:lnTo>
                  <a:pt x="46" y="28"/>
                </a:lnTo>
                <a:lnTo>
                  <a:pt x="50" y="32"/>
                </a:lnTo>
                <a:lnTo>
                  <a:pt x="50" y="32"/>
                </a:lnTo>
                <a:lnTo>
                  <a:pt x="50" y="32"/>
                </a:lnTo>
                <a:lnTo>
                  <a:pt x="50" y="32"/>
                </a:lnTo>
                <a:lnTo>
                  <a:pt x="50" y="26"/>
                </a:lnTo>
                <a:lnTo>
                  <a:pt x="48" y="24"/>
                </a:lnTo>
                <a:lnTo>
                  <a:pt x="44" y="22"/>
                </a:lnTo>
                <a:lnTo>
                  <a:pt x="42" y="18"/>
                </a:lnTo>
                <a:lnTo>
                  <a:pt x="42" y="18"/>
                </a:lnTo>
                <a:lnTo>
                  <a:pt x="42" y="18"/>
                </a:lnTo>
                <a:lnTo>
                  <a:pt x="42" y="18"/>
                </a:lnTo>
                <a:lnTo>
                  <a:pt x="44" y="16"/>
                </a:lnTo>
                <a:lnTo>
                  <a:pt x="44" y="16"/>
                </a:lnTo>
                <a:lnTo>
                  <a:pt x="44" y="16"/>
                </a:lnTo>
                <a:lnTo>
                  <a:pt x="40" y="14"/>
                </a:lnTo>
                <a:lnTo>
                  <a:pt x="40" y="14"/>
                </a:lnTo>
                <a:lnTo>
                  <a:pt x="36" y="12"/>
                </a:lnTo>
                <a:lnTo>
                  <a:pt x="34" y="10"/>
                </a:lnTo>
                <a:lnTo>
                  <a:pt x="34" y="10"/>
                </a:lnTo>
                <a:lnTo>
                  <a:pt x="32" y="10"/>
                </a:lnTo>
                <a:lnTo>
                  <a:pt x="32" y="10"/>
                </a:lnTo>
                <a:lnTo>
                  <a:pt x="32" y="12"/>
                </a:lnTo>
                <a:lnTo>
                  <a:pt x="32" y="12"/>
                </a:lnTo>
                <a:lnTo>
                  <a:pt x="24" y="0"/>
                </a:lnTo>
                <a:lnTo>
                  <a:pt x="24" y="0"/>
                </a:lnTo>
                <a:lnTo>
                  <a:pt x="24" y="0"/>
                </a:lnTo>
                <a:lnTo>
                  <a:pt x="24" y="0"/>
                </a:lnTo>
                <a:lnTo>
                  <a:pt x="0" y="38"/>
                </a:lnTo>
                <a:lnTo>
                  <a:pt x="0" y="38"/>
                </a:lnTo>
                <a:lnTo>
                  <a:pt x="2" y="40"/>
                </a:lnTo>
                <a:lnTo>
                  <a:pt x="2" y="40"/>
                </a:lnTo>
                <a:lnTo>
                  <a:pt x="6" y="40"/>
                </a:lnTo>
                <a:lnTo>
                  <a:pt x="6" y="40"/>
                </a:lnTo>
                <a:close/>
              </a:path>
            </a:pathLst>
          </a:custGeom>
          <a:solidFill>
            <a:schemeClr val="bg1">
              <a:lumMod val="85000"/>
            </a:schemeClr>
          </a:solidFill>
          <a:ln w="9360">
            <a:noFill/>
          </a:ln>
        </p:spPr>
        <p:style>
          <a:lnRef idx="0"/>
          <a:fillRef idx="0"/>
          <a:effectRef idx="0"/>
          <a:fontRef idx="minor"/>
        </p:style>
      </p:sp>
      <p:sp>
        <p:nvSpPr>
          <p:cNvPr id="154" name="CustomShape 18"/>
          <p:cNvSpPr/>
          <p:nvPr/>
        </p:nvSpPr>
        <p:spPr>
          <a:xfrm>
            <a:off x="4616640" y="3304080"/>
            <a:ext cx="3960" cy="3960"/>
          </a:xfrm>
          <a:custGeom>
            <a:avLst/>
            <a:gdLst/>
            <a:ahLst/>
            <a:rect l="l" t="t" r="r" b="b"/>
            <a:pathLst>
              <a:path w="0" h="0">
                <a:moveTo>
                  <a:pt x="0" y="0"/>
                </a:moveTo>
                <a:lnTo>
                  <a:pt x="0" y="0"/>
                </a:lnTo>
                <a:lnTo>
                  <a:pt x="0" y="0"/>
                </a:ln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55" name="CustomShape 19"/>
          <p:cNvSpPr/>
          <p:nvPr/>
        </p:nvSpPr>
        <p:spPr>
          <a:xfrm>
            <a:off x="4626360" y="3313800"/>
            <a:ext cx="3960" cy="3960"/>
          </a:xfrm>
          <a:prstGeom prst="rect">
            <a:avLst/>
          </a:prstGeom>
          <a:solidFill>
            <a:schemeClr val="bg1">
              <a:lumMod val="85000"/>
            </a:schemeClr>
          </a:solidFill>
          <a:ln w="9360">
            <a:noFill/>
          </a:ln>
        </p:spPr>
        <p:style>
          <a:lnRef idx="0"/>
          <a:fillRef idx="0"/>
          <a:effectRef idx="0"/>
          <a:fontRef idx="minor"/>
        </p:style>
      </p:sp>
      <p:sp>
        <p:nvSpPr>
          <p:cNvPr id="156" name="CustomShape 20"/>
          <p:cNvSpPr/>
          <p:nvPr/>
        </p:nvSpPr>
        <p:spPr>
          <a:xfrm>
            <a:off x="4616640" y="3352320"/>
            <a:ext cx="3960" cy="3960"/>
          </a:xfrm>
          <a:prstGeom prst="rect">
            <a:avLst/>
          </a:prstGeom>
          <a:solidFill>
            <a:schemeClr val="bg1">
              <a:lumMod val="85000"/>
            </a:schemeClr>
          </a:solidFill>
          <a:ln w="9360">
            <a:noFill/>
          </a:ln>
        </p:spPr>
        <p:style>
          <a:lnRef idx="0"/>
          <a:fillRef idx="0"/>
          <a:effectRef idx="0"/>
          <a:fontRef idx="minor"/>
        </p:style>
      </p:sp>
      <p:sp>
        <p:nvSpPr>
          <p:cNvPr id="157" name="CustomShape 21"/>
          <p:cNvSpPr/>
          <p:nvPr/>
        </p:nvSpPr>
        <p:spPr>
          <a:xfrm>
            <a:off x="4616640" y="3304080"/>
            <a:ext cx="9000" cy="9000"/>
          </a:xfrm>
          <a:custGeom>
            <a:avLst/>
            <a:gdLst/>
            <a:ahLst/>
            <a:rect l="l" t="t" r="r" b="b"/>
            <a:pathLst>
              <a:path w="2" h="2">
                <a:moveTo>
                  <a:pt x="2" y="2"/>
                </a:moveTo>
                <a:lnTo>
                  <a:pt x="2" y="2"/>
                </a:lnTo>
                <a:lnTo>
                  <a:pt x="0" y="0"/>
                </a:lnTo>
                <a:lnTo>
                  <a:pt x="0" y="0"/>
                </a:lnTo>
                <a:lnTo>
                  <a:pt x="0" y="2"/>
                </a:lnTo>
                <a:lnTo>
                  <a:pt x="2" y="2"/>
                </a:lnTo>
                <a:close/>
              </a:path>
            </a:pathLst>
          </a:custGeom>
          <a:solidFill>
            <a:schemeClr val="bg1">
              <a:lumMod val="85000"/>
            </a:schemeClr>
          </a:solidFill>
          <a:ln w="9360">
            <a:noFill/>
          </a:ln>
        </p:spPr>
        <p:style>
          <a:lnRef idx="0"/>
          <a:fillRef idx="0"/>
          <a:effectRef idx="0"/>
          <a:fontRef idx="minor"/>
        </p:style>
      </p:sp>
      <p:sp>
        <p:nvSpPr>
          <p:cNvPr id="158" name="CustomShape 22"/>
          <p:cNvSpPr/>
          <p:nvPr/>
        </p:nvSpPr>
        <p:spPr>
          <a:xfrm>
            <a:off x="4587840" y="3275280"/>
            <a:ext cx="9000" cy="3960"/>
          </a:xfrm>
          <a:custGeom>
            <a:avLst/>
            <a:gdLst/>
            <a:ahLst/>
            <a:rect l="l" t="t" r="r" b="b"/>
            <a:pathLst>
              <a:path w="2" h="0">
                <a:moveTo>
                  <a:pt x="2" y="0"/>
                </a:moveTo>
                <a:lnTo>
                  <a:pt x="2" y="0"/>
                </a:lnTo>
                <a:lnTo>
                  <a:pt x="0" y="0"/>
                </a:lnTo>
                <a:lnTo>
                  <a:pt x="0" y="0"/>
                </a:lnTo>
                <a:lnTo>
                  <a:pt x="2" y="0"/>
                </a:lnTo>
                <a:lnTo>
                  <a:pt x="2" y="0"/>
                </a:lnTo>
                <a:close/>
              </a:path>
            </a:pathLst>
          </a:custGeom>
          <a:solidFill>
            <a:schemeClr val="bg1">
              <a:lumMod val="85000"/>
            </a:schemeClr>
          </a:solidFill>
          <a:ln w="9360">
            <a:noFill/>
          </a:ln>
        </p:spPr>
        <p:style>
          <a:lnRef idx="0"/>
          <a:fillRef idx="0"/>
          <a:effectRef idx="0"/>
          <a:fontRef idx="minor"/>
        </p:style>
      </p:sp>
      <p:sp>
        <p:nvSpPr>
          <p:cNvPr id="159" name="CustomShape 23"/>
          <p:cNvSpPr/>
          <p:nvPr/>
        </p:nvSpPr>
        <p:spPr>
          <a:xfrm>
            <a:off x="5011920" y="1540800"/>
            <a:ext cx="221040" cy="191880"/>
          </a:xfrm>
          <a:custGeom>
            <a:avLst/>
            <a:gdLst/>
            <a:ahLst/>
            <a:rect l="l" t="t" r="r" b="b"/>
            <a:pathLst>
              <a:path w="46" h="40">
                <a:moveTo>
                  <a:pt x="12" y="26"/>
                </a:moveTo>
                <a:lnTo>
                  <a:pt x="12" y="26"/>
                </a:lnTo>
                <a:lnTo>
                  <a:pt x="12" y="30"/>
                </a:lnTo>
                <a:lnTo>
                  <a:pt x="12" y="30"/>
                </a:lnTo>
                <a:lnTo>
                  <a:pt x="12" y="32"/>
                </a:lnTo>
                <a:lnTo>
                  <a:pt x="14" y="34"/>
                </a:lnTo>
                <a:lnTo>
                  <a:pt x="14" y="34"/>
                </a:lnTo>
                <a:lnTo>
                  <a:pt x="18" y="34"/>
                </a:lnTo>
                <a:lnTo>
                  <a:pt x="18" y="34"/>
                </a:lnTo>
                <a:lnTo>
                  <a:pt x="20" y="36"/>
                </a:lnTo>
                <a:lnTo>
                  <a:pt x="20" y="36"/>
                </a:lnTo>
                <a:lnTo>
                  <a:pt x="22" y="38"/>
                </a:lnTo>
                <a:lnTo>
                  <a:pt x="26" y="40"/>
                </a:lnTo>
                <a:lnTo>
                  <a:pt x="28" y="40"/>
                </a:lnTo>
                <a:lnTo>
                  <a:pt x="28" y="40"/>
                </a:lnTo>
                <a:lnTo>
                  <a:pt x="26" y="34"/>
                </a:lnTo>
                <a:lnTo>
                  <a:pt x="26" y="34"/>
                </a:lnTo>
                <a:lnTo>
                  <a:pt x="26" y="28"/>
                </a:lnTo>
                <a:lnTo>
                  <a:pt x="26" y="28"/>
                </a:lnTo>
                <a:lnTo>
                  <a:pt x="28" y="28"/>
                </a:lnTo>
                <a:lnTo>
                  <a:pt x="28" y="28"/>
                </a:lnTo>
                <a:lnTo>
                  <a:pt x="30" y="30"/>
                </a:lnTo>
                <a:lnTo>
                  <a:pt x="32" y="32"/>
                </a:lnTo>
                <a:lnTo>
                  <a:pt x="32" y="32"/>
                </a:lnTo>
                <a:lnTo>
                  <a:pt x="34" y="28"/>
                </a:lnTo>
                <a:lnTo>
                  <a:pt x="38" y="26"/>
                </a:lnTo>
                <a:lnTo>
                  <a:pt x="38" y="26"/>
                </a:lnTo>
                <a:lnTo>
                  <a:pt x="36" y="24"/>
                </a:lnTo>
                <a:lnTo>
                  <a:pt x="34" y="22"/>
                </a:lnTo>
                <a:lnTo>
                  <a:pt x="34" y="22"/>
                </a:lnTo>
                <a:lnTo>
                  <a:pt x="34" y="22"/>
                </a:lnTo>
                <a:lnTo>
                  <a:pt x="34" y="22"/>
                </a:lnTo>
                <a:lnTo>
                  <a:pt x="36" y="20"/>
                </a:lnTo>
                <a:lnTo>
                  <a:pt x="38" y="20"/>
                </a:lnTo>
                <a:lnTo>
                  <a:pt x="40" y="22"/>
                </a:lnTo>
                <a:lnTo>
                  <a:pt x="42" y="22"/>
                </a:lnTo>
                <a:lnTo>
                  <a:pt x="42" y="22"/>
                </a:lnTo>
                <a:lnTo>
                  <a:pt x="46" y="18"/>
                </a:lnTo>
                <a:lnTo>
                  <a:pt x="46" y="18"/>
                </a:lnTo>
                <a:lnTo>
                  <a:pt x="46" y="16"/>
                </a:lnTo>
                <a:lnTo>
                  <a:pt x="46" y="16"/>
                </a:lnTo>
                <a:lnTo>
                  <a:pt x="38" y="12"/>
                </a:lnTo>
                <a:lnTo>
                  <a:pt x="38" y="12"/>
                </a:lnTo>
                <a:lnTo>
                  <a:pt x="34" y="14"/>
                </a:lnTo>
                <a:lnTo>
                  <a:pt x="30" y="12"/>
                </a:lnTo>
                <a:lnTo>
                  <a:pt x="30" y="12"/>
                </a:lnTo>
                <a:lnTo>
                  <a:pt x="30" y="10"/>
                </a:lnTo>
                <a:lnTo>
                  <a:pt x="30" y="10"/>
                </a:lnTo>
                <a:lnTo>
                  <a:pt x="16" y="10"/>
                </a:lnTo>
                <a:lnTo>
                  <a:pt x="16" y="8"/>
                </a:lnTo>
                <a:lnTo>
                  <a:pt x="16" y="8"/>
                </a:lnTo>
                <a:lnTo>
                  <a:pt x="22" y="6"/>
                </a:lnTo>
                <a:lnTo>
                  <a:pt x="22" y="6"/>
                </a:lnTo>
                <a:lnTo>
                  <a:pt x="22" y="6"/>
                </a:lnTo>
                <a:lnTo>
                  <a:pt x="16" y="0"/>
                </a:lnTo>
                <a:lnTo>
                  <a:pt x="16" y="0"/>
                </a:lnTo>
                <a:lnTo>
                  <a:pt x="0" y="22"/>
                </a:lnTo>
                <a:lnTo>
                  <a:pt x="0" y="22"/>
                </a:lnTo>
                <a:lnTo>
                  <a:pt x="6" y="26"/>
                </a:lnTo>
                <a:lnTo>
                  <a:pt x="6" y="26"/>
                </a:lnTo>
                <a:lnTo>
                  <a:pt x="12" y="26"/>
                </a:lnTo>
                <a:lnTo>
                  <a:pt x="12" y="26"/>
                </a:lnTo>
                <a:close/>
              </a:path>
            </a:pathLst>
          </a:custGeom>
          <a:solidFill>
            <a:schemeClr val="bg1">
              <a:lumMod val="85000"/>
            </a:schemeClr>
          </a:solidFill>
          <a:ln w="9360">
            <a:noFill/>
          </a:ln>
        </p:spPr>
        <p:style>
          <a:lnRef idx="0"/>
          <a:fillRef idx="0"/>
          <a:effectRef idx="0"/>
          <a:fontRef idx="minor"/>
        </p:style>
      </p:sp>
      <p:sp>
        <p:nvSpPr>
          <p:cNvPr id="160" name="CustomShape 24"/>
          <p:cNvSpPr/>
          <p:nvPr/>
        </p:nvSpPr>
        <p:spPr>
          <a:xfrm>
            <a:off x="7016040" y="924120"/>
            <a:ext cx="4634280" cy="3506760"/>
          </a:xfrm>
          <a:custGeom>
            <a:avLst/>
            <a:gdLst/>
            <a:ahLst/>
            <a:rect l="l" t="t" r="r" b="b"/>
            <a:pathLst>
              <a:path w="962" h="728">
                <a:moveTo>
                  <a:pt x="946" y="688"/>
                </a:moveTo>
                <a:lnTo>
                  <a:pt x="946" y="688"/>
                </a:lnTo>
                <a:lnTo>
                  <a:pt x="944" y="688"/>
                </a:lnTo>
                <a:lnTo>
                  <a:pt x="944" y="688"/>
                </a:lnTo>
                <a:lnTo>
                  <a:pt x="944" y="686"/>
                </a:lnTo>
                <a:lnTo>
                  <a:pt x="942" y="682"/>
                </a:lnTo>
                <a:lnTo>
                  <a:pt x="942" y="682"/>
                </a:lnTo>
                <a:lnTo>
                  <a:pt x="938" y="682"/>
                </a:lnTo>
                <a:lnTo>
                  <a:pt x="938" y="682"/>
                </a:lnTo>
                <a:lnTo>
                  <a:pt x="936" y="676"/>
                </a:lnTo>
                <a:lnTo>
                  <a:pt x="938" y="670"/>
                </a:lnTo>
                <a:lnTo>
                  <a:pt x="944" y="658"/>
                </a:lnTo>
                <a:lnTo>
                  <a:pt x="944" y="658"/>
                </a:lnTo>
                <a:lnTo>
                  <a:pt x="942" y="654"/>
                </a:lnTo>
                <a:lnTo>
                  <a:pt x="942" y="654"/>
                </a:lnTo>
                <a:lnTo>
                  <a:pt x="944" y="650"/>
                </a:lnTo>
                <a:lnTo>
                  <a:pt x="944" y="646"/>
                </a:lnTo>
                <a:lnTo>
                  <a:pt x="944" y="646"/>
                </a:lnTo>
                <a:lnTo>
                  <a:pt x="948" y="646"/>
                </a:lnTo>
                <a:lnTo>
                  <a:pt x="952" y="646"/>
                </a:lnTo>
                <a:lnTo>
                  <a:pt x="952" y="646"/>
                </a:lnTo>
                <a:lnTo>
                  <a:pt x="952" y="652"/>
                </a:lnTo>
                <a:lnTo>
                  <a:pt x="952" y="652"/>
                </a:lnTo>
                <a:lnTo>
                  <a:pt x="956" y="652"/>
                </a:lnTo>
                <a:lnTo>
                  <a:pt x="956" y="652"/>
                </a:lnTo>
                <a:lnTo>
                  <a:pt x="958" y="652"/>
                </a:lnTo>
                <a:lnTo>
                  <a:pt x="960" y="652"/>
                </a:lnTo>
                <a:lnTo>
                  <a:pt x="960" y="652"/>
                </a:lnTo>
                <a:lnTo>
                  <a:pt x="962" y="596"/>
                </a:lnTo>
                <a:lnTo>
                  <a:pt x="962" y="596"/>
                </a:lnTo>
                <a:lnTo>
                  <a:pt x="962" y="558"/>
                </a:lnTo>
                <a:lnTo>
                  <a:pt x="958" y="520"/>
                </a:lnTo>
                <a:lnTo>
                  <a:pt x="954" y="484"/>
                </a:lnTo>
                <a:lnTo>
                  <a:pt x="948" y="446"/>
                </a:lnTo>
                <a:lnTo>
                  <a:pt x="940" y="410"/>
                </a:lnTo>
                <a:lnTo>
                  <a:pt x="930" y="376"/>
                </a:lnTo>
                <a:lnTo>
                  <a:pt x="918" y="340"/>
                </a:lnTo>
                <a:lnTo>
                  <a:pt x="906" y="306"/>
                </a:lnTo>
                <a:lnTo>
                  <a:pt x="890" y="274"/>
                </a:lnTo>
                <a:lnTo>
                  <a:pt x="874" y="242"/>
                </a:lnTo>
                <a:lnTo>
                  <a:pt x="858" y="210"/>
                </a:lnTo>
                <a:lnTo>
                  <a:pt x="838" y="180"/>
                </a:lnTo>
                <a:lnTo>
                  <a:pt x="818" y="150"/>
                </a:lnTo>
                <a:lnTo>
                  <a:pt x="796" y="122"/>
                </a:lnTo>
                <a:lnTo>
                  <a:pt x="774" y="94"/>
                </a:lnTo>
                <a:lnTo>
                  <a:pt x="750" y="68"/>
                </a:lnTo>
                <a:lnTo>
                  <a:pt x="750" y="68"/>
                </a:lnTo>
                <a:lnTo>
                  <a:pt x="748" y="68"/>
                </a:lnTo>
                <a:lnTo>
                  <a:pt x="746" y="66"/>
                </a:lnTo>
                <a:lnTo>
                  <a:pt x="746" y="66"/>
                </a:lnTo>
                <a:lnTo>
                  <a:pt x="746" y="64"/>
                </a:lnTo>
                <a:lnTo>
                  <a:pt x="746" y="64"/>
                </a:lnTo>
                <a:lnTo>
                  <a:pt x="730" y="50"/>
                </a:lnTo>
                <a:lnTo>
                  <a:pt x="730" y="50"/>
                </a:lnTo>
                <a:lnTo>
                  <a:pt x="726" y="52"/>
                </a:lnTo>
                <a:lnTo>
                  <a:pt x="724" y="56"/>
                </a:lnTo>
                <a:lnTo>
                  <a:pt x="724" y="56"/>
                </a:lnTo>
                <a:lnTo>
                  <a:pt x="726" y="60"/>
                </a:lnTo>
                <a:lnTo>
                  <a:pt x="726" y="66"/>
                </a:lnTo>
                <a:lnTo>
                  <a:pt x="726" y="66"/>
                </a:lnTo>
                <a:lnTo>
                  <a:pt x="722" y="70"/>
                </a:lnTo>
                <a:lnTo>
                  <a:pt x="722" y="70"/>
                </a:lnTo>
                <a:lnTo>
                  <a:pt x="720" y="72"/>
                </a:lnTo>
                <a:lnTo>
                  <a:pt x="720" y="72"/>
                </a:lnTo>
                <a:lnTo>
                  <a:pt x="718" y="74"/>
                </a:lnTo>
                <a:lnTo>
                  <a:pt x="718" y="78"/>
                </a:lnTo>
                <a:lnTo>
                  <a:pt x="718" y="78"/>
                </a:lnTo>
                <a:lnTo>
                  <a:pt x="710" y="82"/>
                </a:lnTo>
                <a:lnTo>
                  <a:pt x="708" y="84"/>
                </a:lnTo>
                <a:lnTo>
                  <a:pt x="706" y="86"/>
                </a:lnTo>
                <a:lnTo>
                  <a:pt x="706" y="86"/>
                </a:lnTo>
                <a:lnTo>
                  <a:pt x="702" y="88"/>
                </a:lnTo>
                <a:lnTo>
                  <a:pt x="698" y="86"/>
                </a:lnTo>
                <a:lnTo>
                  <a:pt x="698" y="86"/>
                </a:lnTo>
                <a:lnTo>
                  <a:pt x="692" y="86"/>
                </a:lnTo>
                <a:lnTo>
                  <a:pt x="692" y="86"/>
                </a:lnTo>
                <a:lnTo>
                  <a:pt x="684" y="84"/>
                </a:lnTo>
                <a:lnTo>
                  <a:pt x="680" y="82"/>
                </a:lnTo>
                <a:lnTo>
                  <a:pt x="678" y="80"/>
                </a:lnTo>
                <a:lnTo>
                  <a:pt x="678" y="80"/>
                </a:lnTo>
                <a:lnTo>
                  <a:pt x="684" y="80"/>
                </a:lnTo>
                <a:lnTo>
                  <a:pt x="690" y="80"/>
                </a:lnTo>
                <a:lnTo>
                  <a:pt x="690" y="80"/>
                </a:lnTo>
                <a:lnTo>
                  <a:pt x="692" y="82"/>
                </a:lnTo>
                <a:lnTo>
                  <a:pt x="692" y="82"/>
                </a:lnTo>
                <a:lnTo>
                  <a:pt x="698" y="80"/>
                </a:lnTo>
                <a:lnTo>
                  <a:pt x="698" y="80"/>
                </a:lnTo>
                <a:lnTo>
                  <a:pt x="698" y="76"/>
                </a:lnTo>
                <a:lnTo>
                  <a:pt x="698" y="76"/>
                </a:lnTo>
                <a:lnTo>
                  <a:pt x="700" y="74"/>
                </a:lnTo>
                <a:lnTo>
                  <a:pt x="704" y="72"/>
                </a:lnTo>
                <a:lnTo>
                  <a:pt x="704" y="72"/>
                </a:lnTo>
                <a:lnTo>
                  <a:pt x="708" y="68"/>
                </a:lnTo>
                <a:lnTo>
                  <a:pt x="712" y="64"/>
                </a:lnTo>
                <a:lnTo>
                  <a:pt x="712" y="64"/>
                </a:lnTo>
                <a:lnTo>
                  <a:pt x="712" y="58"/>
                </a:lnTo>
                <a:lnTo>
                  <a:pt x="712" y="58"/>
                </a:lnTo>
                <a:lnTo>
                  <a:pt x="714" y="54"/>
                </a:lnTo>
                <a:lnTo>
                  <a:pt x="714" y="54"/>
                </a:lnTo>
                <a:lnTo>
                  <a:pt x="710" y="50"/>
                </a:lnTo>
                <a:lnTo>
                  <a:pt x="708" y="50"/>
                </a:lnTo>
                <a:lnTo>
                  <a:pt x="708" y="46"/>
                </a:lnTo>
                <a:lnTo>
                  <a:pt x="708" y="46"/>
                </a:lnTo>
                <a:lnTo>
                  <a:pt x="708" y="34"/>
                </a:lnTo>
                <a:lnTo>
                  <a:pt x="708" y="34"/>
                </a:lnTo>
                <a:lnTo>
                  <a:pt x="706" y="28"/>
                </a:lnTo>
                <a:lnTo>
                  <a:pt x="706" y="28"/>
                </a:lnTo>
                <a:lnTo>
                  <a:pt x="706" y="28"/>
                </a:lnTo>
                <a:lnTo>
                  <a:pt x="706" y="28"/>
                </a:lnTo>
                <a:lnTo>
                  <a:pt x="674" y="0"/>
                </a:lnTo>
                <a:lnTo>
                  <a:pt x="674" y="0"/>
                </a:lnTo>
                <a:lnTo>
                  <a:pt x="672" y="4"/>
                </a:lnTo>
                <a:lnTo>
                  <a:pt x="672" y="4"/>
                </a:lnTo>
                <a:lnTo>
                  <a:pt x="668" y="8"/>
                </a:lnTo>
                <a:lnTo>
                  <a:pt x="662" y="10"/>
                </a:lnTo>
                <a:lnTo>
                  <a:pt x="658" y="14"/>
                </a:lnTo>
                <a:lnTo>
                  <a:pt x="658" y="20"/>
                </a:lnTo>
                <a:lnTo>
                  <a:pt x="658" y="20"/>
                </a:lnTo>
                <a:lnTo>
                  <a:pt x="662" y="20"/>
                </a:lnTo>
                <a:lnTo>
                  <a:pt x="662" y="20"/>
                </a:lnTo>
                <a:lnTo>
                  <a:pt x="664" y="26"/>
                </a:lnTo>
                <a:lnTo>
                  <a:pt x="662" y="28"/>
                </a:lnTo>
                <a:lnTo>
                  <a:pt x="660" y="32"/>
                </a:lnTo>
                <a:lnTo>
                  <a:pt x="658" y="34"/>
                </a:lnTo>
                <a:lnTo>
                  <a:pt x="658" y="34"/>
                </a:lnTo>
                <a:lnTo>
                  <a:pt x="660" y="36"/>
                </a:lnTo>
                <a:lnTo>
                  <a:pt x="664" y="38"/>
                </a:lnTo>
                <a:lnTo>
                  <a:pt x="668" y="40"/>
                </a:lnTo>
                <a:lnTo>
                  <a:pt x="668" y="40"/>
                </a:lnTo>
                <a:lnTo>
                  <a:pt x="670" y="44"/>
                </a:lnTo>
                <a:lnTo>
                  <a:pt x="670" y="44"/>
                </a:lnTo>
                <a:lnTo>
                  <a:pt x="672" y="48"/>
                </a:lnTo>
                <a:lnTo>
                  <a:pt x="678" y="48"/>
                </a:lnTo>
                <a:lnTo>
                  <a:pt x="678" y="48"/>
                </a:lnTo>
                <a:lnTo>
                  <a:pt x="676" y="54"/>
                </a:lnTo>
                <a:lnTo>
                  <a:pt x="672" y="58"/>
                </a:lnTo>
                <a:lnTo>
                  <a:pt x="672" y="58"/>
                </a:lnTo>
                <a:lnTo>
                  <a:pt x="670" y="58"/>
                </a:lnTo>
                <a:lnTo>
                  <a:pt x="670" y="58"/>
                </a:lnTo>
                <a:lnTo>
                  <a:pt x="662" y="50"/>
                </a:lnTo>
                <a:lnTo>
                  <a:pt x="650" y="46"/>
                </a:lnTo>
                <a:lnTo>
                  <a:pt x="626" y="38"/>
                </a:lnTo>
                <a:lnTo>
                  <a:pt x="626" y="38"/>
                </a:lnTo>
                <a:lnTo>
                  <a:pt x="618" y="34"/>
                </a:lnTo>
                <a:lnTo>
                  <a:pt x="608" y="34"/>
                </a:lnTo>
                <a:lnTo>
                  <a:pt x="608" y="34"/>
                </a:lnTo>
                <a:lnTo>
                  <a:pt x="606" y="36"/>
                </a:lnTo>
                <a:lnTo>
                  <a:pt x="602" y="38"/>
                </a:lnTo>
                <a:lnTo>
                  <a:pt x="602" y="38"/>
                </a:lnTo>
                <a:lnTo>
                  <a:pt x="602" y="38"/>
                </a:lnTo>
                <a:lnTo>
                  <a:pt x="602" y="38"/>
                </a:lnTo>
                <a:lnTo>
                  <a:pt x="608" y="46"/>
                </a:lnTo>
                <a:lnTo>
                  <a:pt x="608" y="46"/>
                </a:lnTo>
                <a:lnTo>
                  <a:pt x="608" y="50"/>
                </a:lnTo>
                <a:lnTo>
                  <a:pt x="606" y="50"/>
                </a:lnTo>
                <a:lnTo>
                  <a:pt x="600" y="52"/>
                </a:lnTo>
                <a:lnTo>
                  <a:pt x="600" y="52"/>
                </a:lnTo>
                <a:lnTo>
                  <a:pt x="598" y="56"/>
                </a:lnTo>
                <a:lnTo>
                  <a:pt x="598" y="56"/>
                </a:lnTo>
                <a:lnTo>
                  <a:pt x="594" y="56"/>
                </a:lnTo>
                <a:lnTo>
                  <a:pt x="592" y="54"/>
                </a:lnTo>
                <a:lnTo>
                  <a:pt x="592" y="54"/>
                </a:lnTo>
                <a:lnTo>
                  <a:pt x="594" y="50"/>
                </a:lnTo>
                <a:lnTo>
                  <a:pt x="594" y="50"/>
                </a:lnTo>
                <a:lnTo>
                  <a:pt x="588" y="48"/>
                </a:lnTo>
                <a:lnTo>
                  <a:pt x="580" y="50"/>
                </a:lnTo>
                <a:lnTo>
                  <a:pt x="580" y="50"/>
                </a:lnTo>
                <a:lnTo>
                  <a:pt x="576" y="54"/>
                </a:lnTo>
                <a:lnTo>
                  <a:pt x="576" y="54"/>
                </a:lnTo>
                <a:lnTo>
                  <a:pt x="574" y="54"/>
                </a:lnTo>
                <a:lnTo>
                  <a:pt x="570" y="52"/>
                </a:lnTo>
                <a:lnTo>
                  <a:pt x="570" y="52"/>
                </a:lnTo>
                <a:lnTo>
                  <a:pt x="564" y="52"/>
                </a:lnTo>
                <a:lnTo>
                  <a:pt x="560" y="54"/>
                </a:lnTo>
                <a:lnTo>
                  <a:pt x="560" y="54"/>
                </a:lnTo>
                <a:lnTo>
                  <a:pt x="556" y="56"/>
                </a:lnTo>
                <a:lnTo>
                  <a:pt x="554" y="60"/>
                </a:lnTo>
                <a:lnTo>
                  <a:pt x="554" y="60"/>
                </a:lnTo>
                <a:lnTo>
                  <a:pt x="552" y="58"/>
                </a:lnTo>
                <a:lnTo>
                  <a:pt x="552" y="58"/>
                </a:lnTo>
                <a:lnTo>
                  <a:pt x="548" y="60"/>
                </a:lnTo>
                <a:lnTo>
                  <a:pt x="542" y="58"/>
                </a:lnTo>
                <a:lnTo>
                  <a:pt x="542" y="58"/>
                </a:lnTo>
                <a:lnTo>
                  <a:pt x="542" y="56"/>
                </a:lnTo>
                <a:lnTo>
                  <a:pt x="542" y="56"/>
                </a:lnTo>
                <a:lnTo>
                  <a:pt x="546" y="56"/>
                </a:lnTo>
                <a:lnTo>
                  <a:pt x="546" y="56"/>
                </a:lnTo>
                <a:lnTo>
                  <a:pt x="546" y="48"/>
                </a:lnTo>
                <a:lnTo>
                  <a:pt x="546" y="48"/>
                </a:lnTo>
                <a:lnTo>
                  <a:pt x="542" y="50"/>
                </a:lnTo>
                <a:lnTo>
                  <a:pt x="540" y="52"/>
                </a:lnTo>
                <a:lnTo>
                  <a:pt x="538" y="54"/>
                </a:lnTo>
                <a:lnTo>
                  <a:pt x="534" y="56"/>
                </a:lnTo>
                <a:lnTo>
                  <a:pt x="534" y="56"/>
                </a:lnTo>
                <a:lnTo>
                  <a:pt x="534" y="56"/>
                </a:lnTo>
                <a:lnTo>
                  <a:pt x="534" y="56"/>
                </a:lnTo>
                <a:lnTo>
                  <a:pt x="532" y="52"/>
                </a:lnTo>
                <a:lnTo>
                  <a:pt x="532" y="52"/>
                </a:lnTo>
                <a:lnTo>
                  <a:pt x="522" y="58"/>
                </a:lnTo>
                <a:lnTo>
                  <a:pt x="522" y="58"/>
                </a:lnTo>
                <a:lnTo>
                  <a:pt x="502" y="66"/>
                </a:lnTo>
                <a:lnTo>
                  <a:pt x="502" y="66"/>
                </a:lnTo>
                <a:lnTo>
                  <a:pt x="498" y="68"/>
                </a:lnTo>
                <a:lnTo>
                  <a:pt x="498" y="68"/>
                </a:lnTo>
                <a:lnTo>
                  <a:pt x="496" y="70"/>
                </a:lnTo>
                <a:lnTo>
                  <a:pt x="496" y="72"/>
                </a:lnTo>
                <a:lnTo>
                  <a:pt x="494" y="76"/>
                </a:lnTo>
                <a:lnTo>
                  <a:pt x="494" y="78"/>
                </a:lnTo>
                <a:lnTo>
                  <a:pt x="494" y="78"/>
                </a:lnTo>
                <a:lnTo>
                  <a:pt x="488" y="78"/>
                </a:lnTo>
                <a:lnTo>
                  <a:pt x="488" y="78"/>
                </a:lnTo>
                <a:lnTo>
                  <a:pt x="482" y="78"/>
                </a:lnTo>
                <a:lnTo>
                  <a:pt x="478" y="78"/>
                </a:lnTo>
                <a:lnTo>
                  <a:pt x="470" y="72"/>
                </a:lnTo>
                <a:lnTo>
                  <a:pt x="470" y="72"/>
                </a:lnTo>
                <a:lnTo>
                  <a:pt x="472" y="68"/>
                </a:lnTo>
                <a:lnTo>
                  <a:pt x="474" y="66"/>
                </a:lnTo>
                <a:lnTo>
                  <a:pt x="484" y="66"/>
                </a:lnTo>
                <a:lnTo>
                  <a:pt x="484" y="66"/>
                </a:lnTo>
                <a:lnTo>
                  <a:pt x="480" y="58"/>
                </a:lnTo>
                <a:lnTo>
                  <a:pt x="478" y="56"/>
                </a:lnTo>
                <a:lnTo>
                  <a:pt x="476" y="54"/>
                </a:lnTo>
                <a:lnTo>
                  <a:pt x="476" y="54"/>
                </a:lnTo>
                <a:lnTo>
                  <a:pt x="466" y="54"/>
                </a:lnTo>
                <a:lnTo>
                  <a:pt x="466" y="54"/>
                </a:lnTo>
                <a:lnTo>
                  <a:pt x="464" y="54"/>
                </a:lnTo>
                <a:lnTo>
                  <a:pt x="460" y="54"/>
                </a:lnTo>
                <a:lnTo>
                  <a:pt x="460" y="54"/>
                </a:lnTo>
                <a:lnTo>
                  <a:pt x="460" y="56"/>
                </a:lnTo>
                <a:lnTo>
                  <a:pt x="462" y="58"/>
                </a:lnTo>
                <a:lnTo>
                  <a:pt x="464" y="60"/>
                </a:lnTo>
                <a:lnTo>
                  <a:pt x="464" y="64"/>
                </a:lnTo>
                <a:lnTo>
                  <a:pt x="464" y="64"/>
                </a:lnTo>
                <a:lnTo>
                  <a:pt x="460" y="70"/>
                </a:lnTo>
                <a:lnTo>
                  <a:pt x="460" y="70"/>
                </a:lnTo>
                <a:lnTo>
                  <a:pt x="460" y="72"/>
                </a:lnTo>
                <a:lnTo>
                  <a:pt x="460" y="72"/>
                </a:lnTo>
                <a:lnTo>
                  <a:pt x="460" y="72"/>
                </a:lnTo>
                <a:lnTo>
                  <a:pt x="464" y="74"/>
                </a:lnTo>
                <a:lnTo>
                  <a:pt x="464" y="74"/>
                </a:lnTo>
                <a:lnTo>
                  <a:pt x="464" y="80"/>
                </a:lnTo>
                <a:lnTo>
                  <a:pt x="462" y="86"/>
                </a:lnTo>
                <a:lnTo>
                  <a:pt x="462" y="86"/>
                </a:lnTo>
                <a:lnTo>
                  <a:pt x="462" y="90"/>
                </a:lnTo>
                <a:lnTo>
                  <a:pt x="462" y="90"/>
                </a:lnTo>
                <a:lnTo>
                  <a:pt x="462" y="90"/>
                </a:lnTo>
                <a:lnTo>
                  <a:pt x="458" y="88"/>
                </a:lnTo>
                <a:lnTo>
                  <a:pt x="454" y="86"/>
                </a:lnTo>
                <a:lnTo>
                  <a:pt x="450" y="84"/>
                </a:lnTo>
                <a:lnTo>
                  <a:pt x="446" y="84"/>
                </a:lnTo>
                <a:lnTo>
                  <a:pt x="446" y="84"/>
                </a:lnTo>
                <a:lnTo>
                  <a:pt x="442" y="88"/>
                </a:lnTo>
                <a:lnTo>
                  <a:pt x="436" y="92"/>
                </a:lnTo>
                <a:lnTo>
                  <a:pt x="430" y="94"/>
                </a:lnTo>
                <a:lnTo>
                  <a:pt x="426" y="98"/>
                </a:lnTo>
                <a:lnTo>
                  <a:pt x="426" y="98"/>
                </a:lnTo>
                <a:lnTo>
                  <a:pt x="428" y="100"/>
                </a:lnTo>
                <a:lnTo>
                  <a:pt x="430" y="104"/>
                </a:lnTo>
                <a:lnTo>
                  <a:pt x="430" y="108"/>
                </a:lnTo>
                <a:lnTo>
                  <a:pt x="430" y="110"/>
                </a:lnTo>
                <a:lnTo>
                  <a:pt x="430" y="110"/>
                </a:lnTo>
                <a:lnTo>
                  <a:pt x="426" y="110"/>
                </a:lnTo>
                <a:lnTo>
                  <a:pt x="426" y="110"/>
                </a:lnTo>
                <a:lnTo>
                  <a:pt x="424" y="110"/>
                </a:lnTo>
                <a:lnTo>
                  <a:pt x="420" y="110"/>
                </a:lnTo>
                <a:lnTo>
                  <a:pt x="420" y="110"/>
                </a:lnTo>
                <a:lnTo>
                  <a:pt x="410" y="108"/>
                </a:lnTo>
                <a:lnTo>
                  <a:pt x="402" y="102"/>
                </a:lnTo>
                <a:lnTo>
                  <a:pt x="402" y="102"/>
                </a:lnTo>
                <a:lnTo>
                  <a:pt x="400" y="104"/>
                </a:lnTo>
                <a:lnTo>
                  <a:pt x="398" y="106"/>
                </a:lnTo>
                <a:lnTo>
                  <a:pt x="398" y="106"/>
                </a:lnTo>
                <a:lnTo>
                  <a:pt x="400" y="110"/>
                </a:lnTo>
                <a:lnTo>
                  <a:pt x="404" y="114"/>
                </a:lnTo>
                <a:lnTo>
                  <a:pt x="404" y="114"/>
                </a:lnTo>
                <a:lnTo>
                  <a:pt x="408" y="114"/>
                </a:lnTo>
                <a:lnTo>
                  <a:pt x="408" y="114"/>
                </a:lnTo>
                <a:lnTo>
                  <a:pt x="410" y="118"/>
                </a:lnTo>
                <a:lnTo>
                  <a:pt x="408" y="120"/>
                </a:lnTo>
                <a:lnTo>
                  <a:pt x="402" y="120"/>
                </a:lnTo>
                <a:lnTo>
                  <a:pt x="402" y="120"/>
                </a:lnTo>
                <a:lnTo>
                  <a:pt x="396" y="118"/>
                </a:lnTo>
                <a:lnTo>
                  <a:pt x="396" y="118"/>
                </a:lnTo>
                <a:lnTo>
                  <a:pt x="394" y="116"/>
                </a:lnTo>
                <a:lnTo>
                  <a:pt x="394" y="116"/>
                </a:lnTo>
                <a:lnTo>
                  <a:pt x="384" y="114"/>
                </a:lnTo>
                <a:lnTo>
                  <a:pt x="384" y="114"/>
                </a:lnTo>
                <a:lnTo>
                  <a:pt x="380" y="106"/>
                </a:lnTo>
                <a:lnTo>
                  <a:pt x="378" y="98"/>
                </a:lnTo>
                <a:lnTo>
                  <a:pt x="378" y="98"/>
                </a:lnTo>
                <a:lnTo>
                  <a:pt x="380" y="96"/>
                </a:lnTo>
                <a:lnTo>
                  <a:pt x="382" y="94"/>
                </a:lnTo>
                <a:lnTo>
                  <a:pt x="382" y="92"/>
                </a:lnTo>
                <a:lnTo>
                  <a:pt x="380" y="90"/>
                </a:lnTo>
                <a:lnTo>
                  <a:pt x="380" y="90"/>
                </a:lnTo>
                <a:lnTo>
                  <a:pt x="376" y="88"/>
                </a:lnTo>
                <a:lnTo>
                  <a:pt x="372" y="86"/>
                </a:lnTo>
                <a:lnTo>
                  <a:pt x="372" y="86"/>
                </a:lnTo>
                <a:lnTo>
                  <a:pt x="360" y="76"/>
                </a:lnTo>
                <a:lnTo>
                  <a:pt x="360" y="76"/>
                </a:lnTo>
                <a:lnTo>
                  <a:pt x="364" y="74"/>
                </a:lnTo>
                <a:lnTo>
                  <a:pt x="368" y="76"/>
                </a:lnTo>
                <a:lnTo>
                  <a:pt x="370" y="80"/>
                </a:lnTo>
                <a:lnTo>
                  <a:pt x="370" y="80"/>
                </a:lnTo>
                <a:lnTo>
                  <a:pt x="376" y="80"/>
                </a:lnTo>
                <a:lnTo>
                  <a:pt x="376" y="80"/>
                </a:lnTo>
                <a:lnTo>
                  <a:pt x="390" y="84"/>
                </a:lnTo>
                <a:lnTo>
                  <a:pt x="404" y="88"/>
                </a:lnTo>
                <a:lnTo>
                  <a:pt x="418" y="90"/>
                </a:lnTo>
                <a:lnTo>
                  <a:pt x="424" y="88"/>
                </a:lnTo>
                <a:lnTo>
                  <a:pt x="430" y="84"/>
                </a:lnTo>
                <a:lnTo>
                  <a:pt x="430" y="84"/>
                </a:lnTo>
                <a:lnTo>
                  <a:pt x="436" y="80"/>
                </a:lnTo>
                <a:lnTo>
                  <a:pt x="438" y="78"/>
                </a:lnTo>
                <a:lnTo>
                  <a:pt x="438" y="74"/>
                </a:lnTo>
                <a:lnTo>
                  <a:pt x="438" y="74"/>
                </a:lnTo>
                <a:lnTo>
                  <a:pt x="436" y="72"/>
                </a:lnTo>
                <a:lnTo>
                  <a:pt x="436" y="68"/>
                </a:lnTo>
                <a:lnTo>
                  <a:pt x="436" y="68"/>
                </a:lnTo>
                <a:lnTo>
                  <a:pt x="432" y="64"/>
                </a:lnTo>
                <a:lnTo>
                  <a:pt x="426" y="62"/>
                </a:lnTo>
                <a:lnTo>
                  <a:pt x="426" y="62"/>
                </a:lnTo>
                <a:lnTo>
                  <a:pt x="414" y="58"/>
                </a:lnTo>
                <a:lnTo>
                  <a:pt x="414" y="58"/>
                </a:lnTo>
                <a:lnTo>
                  <a:pt x="404" y="48"/>
                </a:lnTo>
                <a:lnTo>
                  <a:pt x="404" y="48"/>
                </a:lnTo>
                <a:lnTo>
                  <a:pt x="398" y="48"/>
                </a:lnTo>
                <a:lnTo>
                  <a:pt x="398" y="48"/>
                </a:lnTo>
                <a:lnTo>
                  <a:pt x="388" y="44"/>
                </a:lnTo>
                <a:lnTo>
                  <a:pt x="388" y="44"/>
                </a:lnTo>
                <a:lnTo>
                  <a:pt x="372" y="42"/>
                </a:lnTo>
                <a:lnTo>
                  <a:pt x="372" y="42"/>
                </a:lnTo>
                <a:lnTo>
                  <a:pt x="370" y="44"/>
                </a:lnTo>
                <a:lnTo>
                  <a:pt x="370" y="44"/>
                </a:lnTo>
                <a:lnTo>
                  <a:pt x="370" y="40"/>
                </a:lnTo>
                <a:lnTo>
                  <a:pt x="370" y="40"/>
                </a:lnTo>
                <a:lnTo>
                  <a:pt x="362" y="38"/>
                </a:lnTo>
                <a:lnTo>
                  <a:pt x="360" y="36"/>
                </a:lnTo>
                <a:lnTo>
                  <a:pt x="360" y="32"/>
                </a:lnTo>
                <a:lnTo>
                  <a:pt x="360" y="32"/>
                </a:lnTo>
                <a:lnTo>
                  <a:pt x="354" y="36"/>
                </a:lnTo>
                <a:lnTo>
                  <a:pt x="354" y="36"/>
                </a:lnTo>
                <a:lnTo>
                  <a:pt x="350" y="36"/>
                </a:lnTo>
                <a:lnTo>
                  <a:pt x="350" y="36"/>
                </a:lnTo>
                <a:lnTo>
                  <a:pt x="344" y="36"/>
                </a:lnTo>
                <a:lnTo>
                  <a:pt x="338" y="36"/>
                </a:lnTo>
                <a:lnTo>
                  <a:pt x="338" y="36"/>
                </a:lnTo>
                <a:lnTo>
                  <a:pt x="334" y="32"/>
                </a:lnTo>
                <a:lnTo>
                  <a:pt x="330" y="30"/>
                </a:lnTo>
                <a:lnTo>
                  <a:pt x="330" y="30"/>
                </a:lnTo>
                <a:lnTo>
                  <a:pt x="340" y="30"/>
                </a:lnTo>
                <a:lnTo>
                  <a:pt x="344" y="28"/>
                </a:lnTo>
                <a:lnTo>
                  <a:pt x="348" y="26"/>
                </a:lnTo>
                <a:lnTo>
                  <a:pt x="348" y="26"/>
                </a:lnTo>
                <a:lnTo>
                  <a:pt x="348" y="24"/>
                </a:lnTo>
                <a:lnTo>
                  <a:pt x="348" y="24"/>
                </a:lnTo>
                <a:lnTo>
                  <a:pt x="346" y="24"/>
                </a:lnTo>
                <a:lnTo>
                  <a:pt x="346" y="24"/>
                </a:lnTo>
                <a:lnTo>
                  <a:pt x="340" y="22"/>
                </a:lnTo>
                <a:lnTo>
                  <a:pt x="340" y="22"/>
                </a:lnTo>
                <a:lnTo>
                  <a:pt x="330" y="18"/>
                </a:lnTo>
                <a:lnTo>
                  <a:pt x="330" y="18"/>
                </a:lnTo>
                <a:lnTo>
                  <a:pt x="328" y="22"/>
                </a:lnTo>
                <a:lnTo>
                  <a:pt x="326" y="26"/>
                </a:lnTo>
                <a:lnTo>
                  <a:pt x="326" y="26"/>
                </a:lnTo>
                <a:lnTo>
                  <a:pt x="322" y="24"/>
                </a:lnTo>
                <a:lnTo>
                  <a:pt x="322" y="24"/>
                </a:lnTo>
                <a:lnTo>
                  <a:pt x="326" y="16"/>
                </a:lnTo>
                <a:lnTo>
                  <a:pt x="326" y="16"/>
                </a:lnTo>
                <a:lnTo>
                  <a:pt x="324" y="16"/>
                </a:lnTo>
                <a:lnTo>
                  <a:pt x="320" y="16"/>
                </a:lnTo>
                <a:lnTo>
                  <a:pt x="320" y="16"/>
                </a:lnTo>
                <a:lnTo>
                  <a:pt x="316" y="22"/>
                </a:lnTo>
                <a:lnTo>
                  <a:pt x="312" y="26"/>
                </a:lnTo>
                <a:lnTo>
                  <a:pt x="312" y="26"/>
                </a:lnTo>
                <a:lnTo>
                  <a:pt x="312" y="18"/>
                </a:lnTo>
                <a:lnTo>
                  <a:pt x="312" y="18"/>
                </a:lnTo>
                <a:lnTo>
                  <a:pt x="306" y="22"/>
                </a:lnTo>
                <a:lnTo>
                  <a:pt x="300" y="30"/>
                </a:lnTo>
                <a:lnTo>
                  <a:pt x="300" y="30"/>
                </a:lnTo>
                <a:lnTo>
                  <a:pt x="298" y="30"/>
                </a:lnTo>
                <a:lnTo>
                  <a:pt x="298" y="30"/>
                </a:lnTo>
                <a:lnTo>
                  <a:pt x="300" y="26"/>
                </a:lnTo>
                <a:lnTo>
                  <a:pt x="300" y="22"/>
                </a:lnTo>
                <a:lnTo>
                  <a:pt x="306" y="18"/>
                </a:lnTo>
                <a:lnTo>
                  <a:pt x="306" y="18"/>
                </a:lnTo>
                <a:lnTo>
                  <a:pt x="300" y="18"/>
                </a:lnTo>
                <a:lnTo>
                  <a:pt x="296" y="18"/>
                </a:lnTo>
                <a:lnTo>
                  <a:pt x="292" y="24"/>
                </a:lnTo>
                <a:lnTo>
                  <a:pt x="292" y="24"/>
                </a:lnTo>
                <a:lnTo>
                  <a:pt x="288" y="24"/>
                </a:lnTo>
                <a:lnTo>
                  <a:pt x="288" y="24"/>
                </a:lnTo>
                <a:lnTo>
                  <a:pt x="284" y="28"/>
                </a:lnTo>
                <a:lnTo>
                  <a:pt x="282" y="32"/>
                </a:lnTo>
                <a:lnTo>
                  <a:pt x="282" y="32"/>
                </a:lnTo>
                <a:lnTo>
                  <a:pt x="276" y="28"/>
                </a:lnTo>
                <a:lnTo>
                  <a:pt x="274" y="30"/>
                </a:lnTo>
                <a:lnTo>
                  <a:pt x="272" y="34"/>
                </a:lnTo>
                <a:lnTo>
                  <a:pt x="272" y="34"/>
                </a:lnTo>
                <a:lnTo>
                  <a:pt x="268" y="32"/>
                </a:lnTo>
                <a:lnTo>
                  <a:pt x="268" y="32"/>
                </a:lnTo>
                <a:lnTo>
                  <a:pt x="266" y="32"/>
                </a:lnTo>
                <a:lnTo>
                  <a:pt x="266" y="32"/>
                </a:lnTo>
                <a:lnTo>
                  <a:pt x="264" y="34"/>
                </a:lnTo>
                <a:lnTo>
                  <a:pt x="260" y="36"/>
                </a:lnTo>
                <a:lnTo>
                  <a:pt x="260" y="36"/>
                </a:lnTo>
                <a:lnTo>
                  <a:pt x="260" y="40"/>
                </a:lnTo>
                <a:lnTo>
                  <a:pt x="256" y="42"/>
                </a:lnTo>
                <a:lnTo>
                  <a:pt x="256" y="42"/>
                </a:lnTo>
                <a:lnTo>
                  <a:pt x="258" y="36"/>
                </a:lnTo>
                <a:lnTo>
                  <a:pt x="258" y="36"/>
                </a:lnTo>
                <a:lnTo>
                  <a:pt x="258" y="36"/>
                </a:lnTo>
                <a:lnTo>
                  <a:pt x="258" y="36"/>
                </a:lnTo>
                <a:lnTo>
                  <a:pt x="258" y="34"/>
                </a:lnTo>
                <a:lnTo>
                  <a:pt x="258" y="34"/>
                </a:lnTo>
                <a:lnTo>
                  <a:pt x="254" y="40"/>
                </a:lnTo>
                <a:lnTo>
                  <a:pt x="252" y="44"/>
                </a:lnTo>
                <a:lnTo>
                  <a:pt x="252" y="44"/>
                </a:lnTo>
                <a:lnTo>
                  <a:pt x="246" y="42"/>
                </a:lnTo>
                <a:lnTo>
                  <a:pt x="242" y="44"/>
                </a:lnTo>
                <a:lnTo>
                  <a:pt x="242" y="44"/>
                </a:lnTo>
                <a:lnTo>
                  <a:pt x="240" y="42"/>
                </a:lnTo>
                <a:lnTo>
                  <a:pt x="240" y="42"/>
                </a:lnTo>
                <a:lnTo>
                  <a:pt x="238" y="44"/>
                </a:lnTo>
                <a:lnTo>
                  <a:pt x="238" y="46"/>
                </a:lnTo>
                <a:lnTo>
                  <a:pt x="234" y="48"/>
                </a:lnTo>
                <a:lnTo>
                  <a:pt x="234" y="48"/>
                </a:lnTo>
                <a:lnTo>
                  <a:pt x="232" y="50"/>
                </a:lnTo>
                <a:lnTo>
                  <a:pt x="230" y="52"/>
                </a:lnTo>
                <a:lnTo>
                  <a:pt x="230" y="52"/>
                </a:lnTo>
                <a:lnTo>
                  <a:pt x="228" y="54"/>
                </a:lnTo>
                <a:lnTo>
                  <a:pt x="228" y="54"/>
                </a:lnTo>
                <a:lnTo>
                  <a:pt x="230" y="56"/>
                </a:lnTo>
                <a:lnTo>
                  <a:pt x="230" y="56"/>
                </a:lnTo>
                <a:lnTo>
                  <a:pt x="230" y="56"/>
                </a:lnTo>
                <a:lnTo>
                  <a:pt x="228" y="58"/>
                </a:lnTo>
                <a:lnTo>
                  <a:pt x="224" y="56"/>
                </a:lnTo>
                <a:lnTo>
                  <a:pt x="224" y="56"/>
                </a:lnTo>
                <a:lnTo>
                  <a:pt x="226" y="60"/>
                </a:lnTo>
                <a:lnTo>
                  <a:pt x="226" y="60"/>
                </a:lnTo>
                <a:lnTo>
                  <a:pt x="224" y="64"/>
                </a:lnTo>
                <a:lnTo>
                  <a:pt x="224" y="64"/>
                </a:lnTo>
                <a:lnTo>
                  <a:pt x="224" y="64"/>
                </a:lnTo>
                <a:lnTo>
                  <a:pt x="224" y="64"/>
                </a:lnTo>
                <a:lnTo>
                  <a:pt x="222" y="62"/>
                </a:lnTo>
                <a:lnTo>
                  <a:pt x="220" y="62"/>
                </a:lnTo>
                <a:lnTo>
                  <a:pt x="220" y="62"/>
                </a:lnTo>
                <a:lnTo>
                  <a:pt x="218" y="62"/>
                </a:lnTo>
                <a:lnTo>
                  <a:pt x="216" y="64"/>
                </a:lnTo>
                <a:lnTo>
                  <a:pt x="216" y="64"/>
                </a:lnTo>
                <a:lnTo>
                  <a:pt x="218" y="66"/>
                </a:lnTo>
                <a:lnTo>
                  <a:pt x="218" y="68"/>
                </a:lnTo>
                <a:lnTo>
                  <a:pt x="218" y="68"/>
                </a:lnTo>
                <a:lnTo>
                  <a:pt x="216" y="70"/>
                </a:lnTo>
                <a:lnTo>
                  <a:pt x="216" y="70"/>
                </a:lnTo>
                <a:lnTo>
                  <a:pt x="212" y="68"/>
                </a:lnTo>
                <a:lnTo>
                  <a:pt x="212" y="68"/>
                </a:lnTo>
                <a:lnTo>
                  <a:pt x="208" y="72"/>
                </a:lnTo>
                <a:lnTo>
                  <a:pt x="208" y="72"/>
                </a:lnTo>
                <a:lnTo>
                  <a:pt x="210" y="74"/>
                </a:lnTo>
                <a:lnTo>
                  <a:pt x="210" y="74"/>
                </a:lnTo>
                <a:lnTo>
                  <a:pt x="206" y="76"/>
                </a:lnTo>
                <a:lnTo>
                  <a:pt x="202" y="78"/>
                </a:lnTo>
                <a:lnTo>
                  <a:pt x="202" y="78"/>
                </a:lnTo>
                <a:lnTo>
                  <a:pt x="200" y="78"/>
                </a:lnTo>
                <a:lnTo>
                  <a:pt x="200" y="78"/>
                </a:lnTo>
                <a:lnTo>
                  <a:pt x="202" y="80"/>
                </a:lnTo>
                <a:lnTo>
                  <a:pt x="202" y="82"/>
                </a:lnTo>
                <a:lnTo>
                  <a:pt x="202" y="82"/>
                </a:lnTo>
                <a:lnTo>
                  <a:pt x="198" y="82"/>
                </a:lnTo>
                <a:lnTo>
                  <a:pt x="198" y="82"/>
                </a:lnTo>
                <a:lnTo>
                  <a:pt x="196" y="84"/>
                </a:lnTo>
                <a:lnTo>
                  <a:pt x="196" y="84"/>
                </a:lnTo>
                <a:lnTo>
                  <a:pt x="200" y="88"/>
                </a:lnTo>
                <a:lnTo>
                  <a:pt x="200" y="88"/>
                </a:lnTo>
                <a:lnTo>
                  <a:pt x="200" y="88"/>
                </a:lnTo>
                <a:lnTo>
                  <a:pt x="196" y="88"/>
                </a:lnTo>
                <a:lnTo>
                  <a:pt x="196" y="88"/>
                </a:lnTo>
                <a:lnTo>
                  <a:pt x="196" y="92"/>
                </a:lnTo>
                <a:lnTo>
                  <a:pt x="196" y="92"/>
                </a:lnTo>
                <a:lnTo>
                  <a:pt x="192" y="92"/>
                </a:lnTo>
                <a:lnTo>
                  <a:pt x="190" y="94"/>
                </a:lnTo>
                <a:lnTo>
                  <a:pt x="188" y="98"/>
                </a:lnTo>
                <a:lnTo>
                  <a:pt x="188" y="98"/>
                </a:lnTo>
                <a:lnTo>
                  <a:pt x="190" y="100"/>
                </a:lnTo>
                <a:lnTo>
                  <a:pt x="190" y="100"/>
                </a:lnTo>
                <a:lnTo>
                  <a:pt x="190" y="104"/>
                </a:lnTo>
                <a:lnTo>
                  <a:pt x="190" y="104"/>
                </a:lnTo>
                <a:lnTo>
                  <a:pt x="186" y="104"/>
                </a:lnTo>
                <a:lnTo>
                  <a:pt x="186" y="104"/>
                </a:lnTo>
                <a:lnTo>
                  <a:pt x="180" y="110"/>
                </a:lnTo>
                <a:lnTo>
                  <a:pt x="180" y="110"/>
                </a:lnTo>
                <a:lnTo>
                  <a:pt x="182" y="112"/>
                </a:lnTo>
                <a:lnTo>
                  <a:pt x="182" y="112"/>
                </a:lnTo>
                <a:lnTo>
                  <a:pt x="182" y="112"/>
                </a:lnTo>
                <a:lnTo>
                  <a:pt x="180" y="112"/>
                </a:lnTo>
                <a:lnTo>
                  <a:pt x="176" y="112"/>
                </a:lnTo>
                <a:lnTo>
                  <a:pt x="176" y="112"/>
                </a:lnTo>
                <a:lnTo>
                  <a:pt x="172" y="116"/>
                </a:lnTo>
                <a:lnTo>
                  <a:pt x="168" y="120"/>
                </a:lnTo>
                <a:lnTo>
                  <a:pt x="168" y="120"/>
                </a:lnTo>
                <a:lnTo>
                  <a:pt x="168" y="124"/>
                </a:lnTo>
                <a:lnTo>
                  <a:pt x="168" y="124"/>
                </a:lnTo>
                <a:lnTo>
                  <a:pt x="164" y="126"/>
                </a:lnTo>
                <a:lnTo>
                  <a:pt x="162" y="128"/>
                </a:lnTo>
                <a:lnTo>
                  <a:pt x="162" y="128"/>
                </a:lnTo>
                <a:lnTo>
                  <a:pt x="162" y="128"/>
                </a:lnTo>
                <a:lnTo>
                  <a:pt x="162" y="128"/>
                </a:lnTo>
                <a:lnTo>
                  <a:pt x="160" y="128"/>
                </a:lnTo>
                <a:lnTo>
                  <a:pt x="160" y="128"/>
                </a:lnTo>
                <a:lnTo>
                  <a:pt x="158" y="128"/>
                </a:lnTo>
                <a:lnTo>
                  <a:pt x="156" y="130"/>
                </a:lnTo>
                <a:lnTo>
                  <a:pt x="154" y="134"/>
                </a:lnTo>
                <a:lnTo>
                  <a:pt x="154" y="134"/>
                </a:lnTo>
                <a:lnTo>
                  <a:pt x="150" y="134"/>
                </a:lnTo>
                <a:lnTo>
                  <a:pt x="144" y="134"/>
                </a:lnTo>
                <a:lnTo>
                  <a:pt x="142" y="134"/>
                </a:lnTo>
                <a:lnTo>
                  <a:pt x="142" y="134"/>
                </a:lnTo>
                <a:lnTo>
                  <a:pt x="144" y="136"/>
                </a:lnTo>
                <a:lnTo>
                  <a:pt x="148" y="138"/>
                </a:lnTo>
                <a:lnTo>
                  <a:pt x="148" y="138"/>
                </a:lnTo>
                <a:lnTo>
                  <a:pt x="146" y="138"/>
                </a:lnTo>
                <a:lnTo>
                  <a:pt x="144" y="138"/>
                </a:lnTo>
                <a:lnTo>
                  <a:pt x="140" y="138"/>
                </a:lnTo>
                <a:lnTo>
                  <a:pt x="140" y="138"/>
                </a:lnTo>
                <a:lnTo>
                  <a:pt x="138" y="140"/>
                </a:lnTo>
                <a:lnTo>
                  <a:pt x="136" y="142"/>
                </a:lnTo>
                <a:lnTo>
                  <a:pt x="136" y="142"/>
                </a:lnTo>
                <a:lnTo>
                  <a:pt x="134" y="142"/>
                </a:lnTo>
                <a:lnTo>
                  <a:pt x="130" y="144"/>
                </a:lnTo>
                <a:lnTo>
                  <a:pt x="130" y="144"/>
                </a:lnTo>
                <a:lnTo>
                  <a:pt x="130" y="146"/>
                </a:lnTo>
                <a:lnTo>
                  <a:pt x="130" y="146"/>
                </a:lnTo>
                <a:lnTo>
                  <a:pt x="132" y="148"/>
                </a:lnTo>
                <a:lnTo>
                  <a:pt x="132" y="148"/>
                </a:lnTo>
                <a:lnTo>
                  <a:pt x="132" y="148"/>
                </a:lnTo>
                <a:lnTo>
                  <a:pt x="126" y="150"/>
                </a:lnTo>
                <a:lnTo>
                  <a:pt x="126" y="150"/>
                </a:lnTo>
                <a:lnTo>
                  <a:pt x="126" y="156"/>
                </a:lnTo>
                <a:lnTo>
                  <a:pt x="126" y="156"/>
                </a:lnTo>
                <a:lnTo>
                  <a:pt x="126" y="158"/>
                </a:lnTo>
                <a:lnTo>
                  <a:pt x="128" y="158"/>
                </a:lnTo>
                <a:lnTo>
                  <a:pt x="128" y="158"/>
                </a:lnTo>
                <a:lnTo>
                  <a:pt x="128" y="158"/>
                </a:lnTo>
                <a:lnTo>
                  <a:pt x="128" y="158"/>
                </a:lnTo>
                <a:lnTo>
                  <a:pt x="126" y="160"/>
                </a:lnTo>
                <a:lnTo>
                  <a:pt x="126" y="162"/>
                </a:lnTo>
                <a:lnTo>
                  <a:pt x="126" y="162"/>
                </a:lnTo>
                <a:lnTo>
                  <a:pt x="126" y="164"/>
                </a:lnTo>
                <a:lnTo>
                  <a:pt x="126" y="164"/>
                </a:lnTo>
                <a:lnTo>
                  <a:pt x="130" y="164"/>
                </a:lnTo>
                <a:lnTo>
                  <a:pt x="130" y="164"/>
                </a:lnTo>
                <a:lnTo>
                  <a:pt x="130" y="166"/>
                </a:lnTo>
                <a:lnTo>
                  <a:pt x="130" y="166"/>
                </a:lnTo>
                <a:lnTo>
                  <a:pt x="126" y="168"/>
                </a:lnTo>
                <a:lnTo>
                  <a:pt x="126" y="168"/>
                </a:lnTo>
                <a:lnTo>
                  <a:pt x="130" y="170"/>
                </a:lnTo>
                <a:lnTo>
                  <a:pt x="134" y="170"/>
                </a:lnTo>
                <a:lnTo>
                  <a:pt x="134" y="170"/>
                </a:lnTo>
                <a:lnTo>
                  <a:pt x="132" y="172"/>
                </a:lnTo>
                <a:lnTo>
                  <a:pt x="132" y="174"/>
                </a:lnTo>
                <a:lnTo>
                  <a:pt x="132" y="174"/>
                </a:lnTo>
                <a:lnTo>
                  <a:pt x="130" y="174"/>
                </a:lnTo>
                <a:lnTo>
                  <a:pt x="130" y="174"/>
                </a:lnTo>
                <a:lnTo>
                  <a:pt x="132" y="176"/>
                </a:lnTo>
                <a:lnTo>
                  <a:pt x="132" y="176"/>
                </a:lnTo>
                <a:lnTo>
                  <a:pt x="136" y="174"/>
                </a:lnTo>
                <a:lnTo>
                  <a:pt x="136" y="174"/>
                </a:lnTo>
                <a:lnTo>
                  <a:pt x="132" y="176"/>
                </a:lnTo>
                <a:lnTo>
                  <a:pt x="132" y="176"/>
                </a:lnTo>
                <a:lnTo>
                  <a:pt x="132" y="176"/>
                </a:lnTo>
                <a:lnTo>
                  <a:pt x="132" y="176"/>
                </a:lnTo>
                <a:lnTo>
                  <a:pt x="130" y="176"/>
                </a:lnTo>
                <a:lnTo>
                  <a:pt x="130" y="178"/>
                </a:lnTo>
                <a:lnTo>
                  <a:pt x="130" y="178"/>
                </a:lnTo>
                <a:lnTo>
                  <a:pt x="130" y="178"/>
                </a:lnTo>
                <a:lnTo>
                  <a:pt x="128" y="176"/>
                </a:lnTo>
                <a:lnTo>
                  <a:pt x="128" y="176"/>
                </a:lnTo>
                <a:lnTo>
                  <a:pt x="128" y="176"/>
                </a:lnTo>
                <a:lnTo>
                  <a:pt x="128" y="176"/>
                </a:lnTo>
                <a:lnTo>
                  <a:pt x="126" y="178"/>
                </a:lnTo>
                <a:lnTo>
                  <a:pt x="126" y="178"/>
                </a:lnTo>
                <a:lnTo>
                  <a:pt x="128" y="180"/>
                </a:lnTo>
                <a:lnTo>
                  <a:pt x="128" y="180"/>
                </a:lnTo>
                <a:lnTo>
                  <a:pt x="128" y="182"/>
                </a:lnTo>
                <a:lnTo>
                  <a:pt x="128" y="182"/>
                </a:lnTo>
                <a:lnTo>
                  <a:pt x="128" y="180"/>
                </a:lnTo>
                <a:lnTo>
                  <a:pt x="128" y="180"/>
                </a:lnTo>
                <a:lnTo>
                  <a:pt x="128" y="182"/>
                </a:lnTo>
                <a:lnTo>
                  <a:pt x="128" y="182"/>
                </a:lnTo>
                <a:lnTo>
                  <a:pt x="132" y="180"/>
                </a:lnTo>
                <a:lnTo>
                  <a:pt x="132" y="180"/>
                </a:lnTo>
                <a:lnTo>
                  <a:pt x="132" y="178"/>
                </a:lnTo>
                <a:lnTo>
                  <a:pt x="132" y="178"/>
                </a:lnTo>
                <a:lnTo>
                  <a:pt x="132" y="180"/>
                </a:lnTo>
                <a:lnTo>
                  <a:pt x="132" y="180"/>
                </a:lnTo>
                <a:lnTo>
                  <a:pt x="132" y="180"/>
                </a:lnTo>
                <a:lnTo>
                  <a:pt x="136" y="178"/>
                </a:lnTo>
                <a:lnTo>
                  <a:pt x="136" y="178"/>
                </a:lnTo>
                <a:lnTo>
                  <a:pt x="134" y="180"/>
                </a:lnTo>
                <a:lnTo>
                  <a:pt x="134" y="180"/>
                </a:lnTo>
                <a:lnTo>
                  <a:pt x="136" y="182"/>
                </a:lnTo>
                <a:lnTo>
                  <a:pt x="136" y="182"/>
                </a:lnTo>
                <a:lnTo>
                  <a:pt x="136" y="182"/>
                </a:lnTo>
                <a:lnTo>
                  <a:pt x="132" y="184"/>
                </a:lnTo>
                <a:lnTo>
                  <a:pt x="132" y="184"/>
                </a:lnTo>
                <a:lnTo>
                  <a:pt x="132" y="184"/>
                </a:lnTo>
                <a:lnTo>
                  <a:pt x="132" y="184"/>
                </a:lnTo>
                <a:lnTo>
                  <a:pt x="136" y="186"/>
                </a:lnTo>
                <a:lnTo>
                  <a:pt x="136" y="186"/>
                </a:lnTo>
                <a:lnTo>
                  <a:pt x="136" y="186"/>
                </a:lnTo>
                <a:lnTo>
                  <a:pt x="134" y="186"/>
                </a:lnTo>
                <a:lnTo>
                  <a:pt x="134" y="186"/>
                </a:lnTo>
                <a:lnTo>
                  <a:pt x="134" y="188"/>
                </a:lnTo>
                <a:lnTo>
                  <a:pt x="134" y="188"/>
                </a:lnTo>
                <a:lnTo>
                  <a:pt x="134" y="186"/>
                </a:lnTo>
                <a:lnTo>
                  <a:pt x="132" y="186"/>
                </a:lnTo>
                <a:lnTo>
                  <a:pt x="132" y="186"/>
                </a:lnTo>
                <a:lnTo>
                  <a:pt x="132" y="186"/>
                </a:lnTo>
                <a:lnTo>
                  <a:pt x="132" y="186"/>
                </a:lnTo>
                <a:lnTo>
                  <a:pt x="132" y="186"/>
                </a:lnTo>
                <a:lnTo>
                  <a:pt x="132" y="186"/>
                </a:lnTo>
                <a:lnTo>
                  <a:pt x="130" y="186"/>
                </a:lnTo>
                <a:lnTo>
                  <a:pt x="130" y="186"/>
                </a:lnTo>
                <a:lnTo>
                  <a:pt x="130" y="188"/>
                </a:lnTo>
                <a:lnTo>
                  <a:pt x="130" y="188"/>
                </a:lnTo>
                <a:lnTo>
                  <a:pt x="130" y="192"/>
                </a:lnTo>
                <a:lnTo>
                  <a:pt x="130" y="192"/>
                </a:lnTo>
                <a:lnTo>
                  <a:pt x="140" y="196"/>
                </a:lnTo>
                <a:lnTo>
                  <a:pt x="140" y="196"/>
                </a:lnTo>
                <a:lnTo>
                  <a:pt x="138" y="196"/>
                </a:lnTo>
                <a:lnTo>
                  <a:pt x="138" y="196"/>
                </a:lnTo>
                <a:lnTo>
                  <a:pt x="140" y="198"/>
                </a:lnTo>
                <a:lnTo>
                  <a:pt x="140" y="198"/>
                </a:lnTo>
                <a:lnTo>
                  <a:pt x="140" y="196"/>
                </a:lnTo>
                <a:lnTo>
                  <a:pt x="140" y="196"/>
                </a:lnTo>
                <a:lnTo>
                  <a:pt x="142" y="198"/>
                </a:lnTo>
                <a:lnTo>
                  <a:pt x="142" y="198"/>
                </a:lnTo>
                <a:lnTo>
                  <a:pt x="152" y="196"/>
                </a:lnTo>
                <a:lnTo>
                  <a:pt x="152" y="196"/>
                </a:lnTo>
                <a:lnTo>
                  <a:pt x="162" y="188"/>
                </a:lnTo>
                <a:lnTo>
                  <a:pt x="162" y="188"/>
                </a:lnTo>
                <a:lnTo>
                  <a:pt x="166" y="186"/>
                </a:lnTo>
                <a:lnTo>
                  <a:pt x="166" y="186"/>
                </a:lnTo>
                <a:lnTo>
                  <a:pt x="168" y="186"/>
                </a:lnTo>
                <a:lnTo>
                  <a:pt x="170" y="184"/>
                </a:lnTo>
                <a:lnTo>
                  <a:pt x="170" y="184"/>
                </a:lnTo>
                <a:lnTo>
                  <a:pt x="172" y="182"/>
                </a:lnTo>
                <a:lnTo>
                  <a:pt x="172" y="178"/>
                </a:lnTo>
                <a:lnTo>
                  <a:pt x="172" y="178"/>
                </a:lnTo>
                <a:lnTo>
                  <a:pt x="174" y="178"/>
                </a:lnTo>
                <a:lnTo>
                  <a:pt x="174" y="178"/>
                </a:lnTo>
                <a:lnTo>
                  <a:pt x="174" y="180"/>
                </a:lnTo>
                <a:lnTo>
                  <a:pt x="174" y="180"/>
                </a:lnTo>
                <a:lnTo>
                  <a:pt x="176" y="182"/>
                </a:lnTo>
                <a:lnTo>
                  <a:pt x="178" y="182"/>
                </a:lnTo>
                <a:lnTo>
                  <a:pt x="178" y="182"/>
                </a:lnTo>
                <a:lnTo>
                  <a:pt x="178" y="184"/>
                </a:lnTo>
                <a:lnTo>
                  <a:pt x="178" y="184"/>
                </a:lnTo>
                <a:lnTo>
                  <a:pt x="178" y="186"/>
                </a:lnTo>
                <a:lnTo>
                  <a:pt x="178" y="186"/>
                </a:lnTo>
                <a:lnTo>
                  <a:pt x="178" y="190"/>
                </a:lnTo>
                <a:lnTo>
                  <a:pt x="180" y="194"/>
                </a:lnTo>
                <a:lnTo>
                  <a:pt x="180" y="194"/>
                </a:lnTo>
                <a:lnTo>
                  <a:pt x="180" y="194"/>
                </a:lnTo>
                <a:lnTo>
                  <a:pt x="180" y="194"/>
                </a:lnTo>
                <a:lnTo>
                  <a:pt x="182" y="196"/>
                </a:lnTo>
                <a:lnTo>
                  <a:pt x="182" y="196"/>
                </a:lnTo>
                <a:lnTo>
                  <a:pt x="184" y="196"/>
                </a:lnTo>
                <a:lnTo>
                  <a:pt x="184" y="196"/>
                </a:lnTo>
                <a:lnTo>
                  <a:pt x="182" y="200"/>
                </a:lnTo>
                <a:lnTo>
                  <a:pt x="182" y="200"/>
                </a:lnTo>
                <a:lnTo>
                  <a:pt x="184" y="202"/>
                </a:lnTo>
                <a:lnTo>
                  <a:pt x="184" y="206"/>
                </a:lnTo>
                <a:lnTo>
                  <a:pt x="184" y="206"/>
                </a:lnTo>
                <a:lnTo>
                  <a:pt x="186" y="206"/>
                </a:lnTo>
                <a:lnTo>
                  <a:pt x="186" y="206"/>
                </a:lnTo>
                <a:lnTo>
                  <a:pt x="190" y="212"/>
                </a:lnTo>
                <a:lnTo>
                  <a:pt x="194" y="216"/>
                </a:lnTo>
                <a:lnTo>
                  <a:pt x="194" y="216"/>
                </a:lnTo>
                <a:lnTo>
                  <a:pt x="192" y="218"/>
                </a:lnTo>
                <a:lnTo>
                  <a:pt x="192" y="218"/>
                </a:lnTo>
                <a:lnTo>
                  <a:pt x="192" y="216"/>
                </a:lnTo>
                <a:lnTo>
                  <a:pt x="192" y="216"/>
                </a:lnTo>
                <a:lnTo>
                  <a:pt x="192" y="218"/>
                </a:lnTo>
                <a:lnTo>
                  <a:pt x="192" y="218"/>
                </a:lnTo>
                <a:lnTo>
                  <a:pt x="190" y="220"/>
                </a:lnTo>
                <a:lnTo>
                  <a:pt x="190" y="220"/>
                </a:lnTo>
                <a:lnTo>
                  <a:pt x="194" y="226"/>
                </a:lnTo>
                <a:lnTo>
                  <a:pt x="194" y="226"/>
                </a:lnTo>
                <a:lnTo>
                  <a:pt x="192" y="230"/>
                </a:lnTo>
                <a:lnTo>
                  <a:pt x="192" y="230"/>
                </a:lnTo>
                <a:lnTo>
                  <a:pt x="198" y="230"/>
                </a:lnTo>
                <a:lnTo>
                  <a:pt x="204" y="230"/>
                </a:lnTo>
                <a:lnTo>
                  <a:pt x="204" y="230"/>
                </a:lnTo>
                <a:lnTo>
                  <a:pt x="204" y="228"/>
                </a:lnTo>
                <a:lnTo>
                  <a:pt x="204" y="228"/>
                </a:lnTo>
                <a:lnTo>
                  <a:pt x="206" y="228"/>
                </a:lnTo>
                <a:lnTo>
                  <a:pt x="204" y="226"/>
                </a:lnTo>
                <a:lnTo>
                  <a:pt x="204" y="226"/>
                </a:lnTo>
                <a:lnTo>
                  <a:pt x="206" y="224"/>
                </a:lnTo>
                <a:lnTo>
                  <a:pt x="208" y="222"/>
                </a:lnTo>
                <a:lnTo>
                  <a:pt x="208" y="222"/>
                </a:lnTo>
                <a:lnTo>
                  <a:pt x="208" y="222"/>
                </a:lnTo>
                <a:lnTo>
                  <a:pt x="208" y="222"/>
                </a:lnTo>
                <a:lnTo>
                  <a:pt x="208" y="220"/>
                </a:lnTo>
                <a:lnTo>
                  <a:pt x="208" y="220"/>
                </a:lnTo>
                <a:lnTo>
                  <a:pt x="216" y="220"/>
                </a:lnTo>
                <a:lnTo>
                  <a:pt x="216" y="220"/>
                </a:lnTo>
                <a:lnTo>
                  <a:pt x="218" y="222"/>
                </a:lnTo>
                <a:lnTo>
                  <a:pt x="218" y="222"/>
                </a:lnTo>
                <a:lnTo>
                  <a:pt x="218" y="222"/>
                </a:lnTo>
                <a:lnTo>
                  <a:pt x="218" y="222"/>
                </a:lnTo>
                <a:lnTo>
                  <a:pt x="224" y="212"/>
                </a:lnTo>
                <a:lnTo>
                  <a:pt x="224" y="212"/>
                </a:lnTo>
                <a:lnTo>
                  <a:pt x="224" y="208"/>
                </a:lnTo>
                <a:lnTo>
                  <a:pt x="224" y="208"/>
                </a:lnTo>
                <a:lnTo>
                  <a:pt x="226" y="204"/>
                </a:lnTo>
                <a:lnTo>
                  <a:pt x="226" y="204"/>
                </a:lnTo>
                <a:lnTo>
                  <a:pt x="226" y="202"/>
                </a:lnTo>
                <a:lnTo>
                  <a:pt x="226" y="202"/>
                </a:lnTo>
                <a:lnTo>
                  <a:pt x="224" y="202"/>
                </a:lnTo>
                <a:lnTo>
                  <a:pt x="224" y="198"/>
                </a:lnTo>
                <a:lnTo>
                  <a:pt x="226" y="198"/>
                </a:lnTo>
                <a:lnTo>
                  <a:pt x="226" y="198"/>
                </a:lnTo>
                <a:lnTo>
                  <a:pt x="228" y="196"/>
                </a:lnTo>
                <a:lnTo>
                  <a:pt x="226" y="194"/>
                </a:lnTo>
                <a:lnTo>
                  <a:pt x="224" y="190"/>
                </a:lnTo>
                <a:lnTo>
                  <a:pt x="224" y="190"/>
                </a:lnTo>
                <a:lnTo>
                  <a:pt x="230" y="190"/>
                </a:lnTo>
                <a:lnTo>
                  <a:pt x="230" y="190"/>
                </a:lnTo>
                <a:lnTo>
                  <a:pt x="230" y="188"/>
                </a:lnTo>
                <a:lnTo>
                  <a:pt x="230" y="188"/>
                </a:lnTo>
                <a:lnTo>
                  <a:pt x="232" y="188"/>
                </a:lnTo>
                <a:lnTo>
                  <a:pt x="234" y="186"/>
                </a:lnTo>
                <a:lnTo>
                  <a:pt x="234" y="184"/>
                </a:lnTo>
                <a:lnTo>
                  <a:pt x="236" y="184"/>
                </a:lnTo>
                <a:lnTo>
                  <a:pt x="236" y="186"/>
                </a:lnTo>
                <a:lnTo>
                  <a:pt x="236" y="186"/>
                </a:lnTo>
                <a:lnTo>
                  <a:pt x="236" y="186"/>
                </a:lnTo>
                <a:lnTo>
                  <a:pt x="236" y="186"/>
                </a:lnTo>
                <a:lnTo>
                  <a:pt x="238" y="186"/>
                </a:lnTo>
                <a:lnTo>
                  <a:pt x="238" y="186"/>
                </a:lnTo>
                <a:lnTo>
                  <a:pt x="238" y="184"/>
                </a:lnTo>
                <a:lnTo>
                  <a:pt x="240" y="182"/>
                </a:lnTo>
                <a:lnTo>
                  <a:pt x="240" y="182"/>
                </a:lnTo>
                <a:lnTo>
                  <a:pt x="240" y="180"/>
                </a:lnTo>
                <a:lnTo>
                  <a:pt x="240" y="180"/>
                </a:lnTo>
                <a:lnTo>
                  <a:pt x="242" y="180"/>
                </a:lnTo>
                <a:lnTo>
                  <a:pt x="242" y="180"/>
                </a:lnTo>
                <a:lnTo>
                  <a:pt x="242" y="180"/>
                </a:lnTo>
                <a:lnTo>
                  <a:pt x="242" y="180"/>
                </a:lnTo>
                <a:lnTo>
                  <a:pt x="242" y="180"/>
                </a:lnTo>
                <a:lnTo>
                  <a:pt x="242" y="180"/>
                </a:lnTo>
                <a:lnTo>
                  <a:pt x="242" y="180"/>
                </a:lnTo>
                <a:lnTo>
                  <a:pt x="242" y="180"/>
                </a:lnTo>
                <a:lnTo>
                  <a:pt x="238" y="180"/>
                </a:lnTo>
                <a:lnTo>
                  <a:pt x="232" y="182"/>
                </a:lnTo>
                <a:lnTo>
                  <a:pt x="232" y="182"/>
                </a:lnTo>
                <a:lnTo>
                  <a:pt x="228" y="180"/>
                </a:lnTo>
                <a:lnTo>
                  <a:pt x="226" y="178"/>
                </a:lnTo>
                <a:lnTo>
                  <a:pt x="224" y="178"/>
                </a:lnTo>
                <a:lnTo>
                  <a:pt x="224" y="178"/>
                </a:lnTo>
                <a:lnTo>
                  <a:pt x="224" y="178"/>
                </a:lnTo>
                <a:lnTo>
                  <a:pt x="224" y="178"/>
                </a:lnTo>
                <a:lnTo>
                  <a:pt x="224" y="178"/>
                </a:lnTo>
                <a:lnTo>
                  <a:pt x="224" y="178"/>
                </a:lnTo>
                <a:lnTo>
                  <a:pt x="224" y="178"/>
                </a:lnTo>
                <a:lnTo>
                  <a:pt x="226" y="178"/>
                </a:lnTo>
                <a:lnTo>
                  <a:pt x="226" y="178"/>
                </a:lnTo>
                <a:lnTo>
                  <a:pt x="230" y="178"/>
                </a:lnTo>
                <a:lnTo>
                  <a:pt x="236" y="180"/>
                </a:lnTo>
                <a:lnTo>
                  <a:pt x="236" y="180"/>
                </a:lnTo>
                <a:lnTo>
                  <a:pt x="238" y="180"/>
                </a:lnTo>
                <a:lnTo>
                  <a:pt x="242" y="178"/>
                </a:lnTo>
                <a:lnTo>
                  <a:pt x="246" y="176"/>
                </a:lnTo>
                <a:lnTo>
                  <a:pt x="246" y="176"/>
                </a:lnTo>
                <a:lnTo>
                  <a:pt x="246" y="176"/>
                </a:lnTo>
                <a:lnTo>
                  <a:pt x="246" y="172"/>
                </a:lnTo>
                <a:lnTo>
                  <a:pt x="244" y="170"/>
                </a:lnTo>
                <a:lnTo>
                  <a:pt x="244" y="170"/>
                </a:lnTo>
                <a:lnTo>
                  <a:pt x="240" y="168"/>
                </a:lnTo>
                <a:lnTo>
                  <a:pt x="238" y="164"/>
                </a:lnTo>
                <a:lnTo>
                  <a:pt x="238" y="164"/>
                </a:lnTo>
                <a:lnTo>
                  <a:pt x="236" y="164"/>
                </a:lnTo>
                <a:lnTo>
                  <a:pt x="236" y="164"/>
                </a:lnTo>
                <a:lnTo>
                  <a:pt x="232" y="164"/>
                </a:lnTo>
                <a:lnTo>
                  <a:pt x="232" y="164"/>
                </a:lnTo>
                <a:lnTo>
                  <a:pt x="232" y="162"/>
                </a:lnTo>
                <a:lnTo>
                  <a:pt x="232" y="162"/>
                </a:lnTo>
                <a:lnTo>
                  <a:pt x="230" y="158"/>
                </a:lnTo>
                <a:lnTo>
                  <a:pt x="230" y="150"/>
                </a:lnTo>
                <a:lnTo>
                  <a:pt x="230" y="150"/>
                </a:lnTo>
                <a:lnTo>
                  <a:pt x="232" y="150"/>
                </a:lnTo>
                <a:lnTo>
                  <a:pt x="232" y="150"/>
                </a:lnTo>
                <a:lnTo>
                  <a:pt x="232" y="144"/>
                </a:lnTo>
                <a:lnTo>
                  <a:pt x="232" y="140"/>
                </a:lnTo>
                <a:lnTo>
                  <a:pt x="232" y="140"/>
                </a:lnTo>
                <a:lnTo>
                  <a:pt x="236" y="142"/>
                </a:lnTo>
                <a:lnTo>
                  <a:pt x="236" y="142"/>
                </a:lnTo>
                <a:lnTo>
                  <a:pt x="238" y="138"/>
                </a:lnTo>
                <a:lnTo>
                  <a:pt x="238" y="138"/>
                </a:lnTo>
                <a:lnTo>
                  <a:pt x="236" y="136"/>
                </a:lnTo>
                <a:lnTo>
                  <a:pt x="240" y="136"/>
                </a:lnTo>
                <a:lnTo>
                  <a:pt x="240" y="136"/>
                </a:lnTo>
                <a:lnTo>
                  <a:pt x="244" y="132"/>
                </a:lnTo>
                <a:lnTo>
                  <a:pt x="246" y="130"/>
                </a:lnTo>
                <a:lnTo>
                  <a:pt x="246" y="130"/>
                </a:lnTo>
                <a:lnTo>
                  <a:pt x="248" y="128"/>
                </a:lnTo>
                <a:lnTo>
                  <a:pt x="250" y="126"/>
                </a:lnTo>
                <a:lnTo>
                  <a:pt x="250" y="126"/>
                </a:lnTo>
                <a:lnTo>
                  <a:pt x="252" y="128"/>
                </a:lnTo>
                <a:lnTo>
                  <a:pt x="252" y="128"/>
                </a:lnTo>
                <a:lnTo>
                  <a:pt x="262" y="122"/>
                </a:lnTo>
                <a:lnTo>
                  <a:pt x="262" y="122"/>
                </a:lnTo>
                <a:lnTo>
                  <a:pt x="264" y="118"/>
                </a:lnTo>
                <a:lnTo>
                  <a:pt x="266" y="114"/>
                </a:lnTo>
                <a:lnTo>
                  <a:pt x="266" y="114"/>
                </a:lnTo>
                <a:lnTo>
                  <a:pt x="268" y="114"/>
                </a:lnTo>
                <a:lnTo>
                  <a:pt x="268" y="114"/>
                </a:lnTo>
                <a:lnTo>
                  <a:pt x="264" y="110"/>
                </a:lnTo>
                <a:lnTo>
                  <a:pt x="264" y="110"/>
                </a:lnTo>
                <a:lnTo>
                  <a:pt x="262" y="108"/>
                </a:lnTo>
                <a:lnTo>
                  <a:pt x="262" y="108"/>
                </a:lnTo>
                <a:lnTo>
                  <a:pt x="268" y="104"/>
                </a:lnTo>
                <a:lnTo>
                  <a:pt x="268" y="104"/>
                </a:lnTo>
                <a:lnTo>
                  <a:pt x="268" y="104"/>
                </a:lnTo>
                <a:lnTo>
                  <a:pt x="266" y="102"/>
                </a:lnTo>
                <a:lnTo>
                  <a:pt x="266" y="102"/>
                </a:lnTo>
                <a:lnTo>
                  <a:pt x="268" y="100"/>
                </a:lnTo>
                <a:lnTo>
                  <a:pt x="272" y="100"/>
                </a:lnTo>
                <a:lnTo>
                  <a:pt x="272" y="100"/>
                </a:lnTo>
                <a:lnTo>
                  <a:pt x="274" y="96"/>
                </a:lnTo>
                <a:lnTo>
                  <a:pt x="278" y="92"/>
                </a:lnTo>
                <a:lnTo>
                  <a:pt x="278" y="92"/>
                </a:lnTo>
                <a:lnTo>
                  <a:pt x="282" y="94"/>
                </a:lnTo>
                <a:lnTo>
                  <a:pt x="282" y="94"/>
                </a:lnTo>
                <a:lnTo>
                  <a:pt x="292" y="94"/>
                </a:lnTo>
                <a:lnTo>
                  <a:pt x="292" y="94"/>
                </a:lnTo>
                <a:lnTo>
                  <a:pt x="294" y="96"/>
                </a:lnTo>
                <a:lnTo>
                  <a:pt x="298" y="98"/>
                </a:lnTo>
                <a:lnTo>
                  <a:pt x="298" y="98"/>
                </a:lnTo>
                <a:lnTo>
                  <a:pt x="300" y="98"/>
                </a:lnTo>
                <a:lnTo>
                  <a:pt x="300" y="98"/>
                </a:lnTo>
                <a:lnTo>
                  <a:pt x="300" y="104"/>
                </a:lnTo>
                <a:lnTo>
                  <a:pt x="300" y="104"/>
                </a:lnTo>
                <a:lnTo>
                  <a:pt x="300" y="106"/>
                </a:lnTo>
                <a:lnTo>
                  <a:pt x="300" y="106"/>
                </a:lnTo>
                <a:lnTo>
                  <a:pt x="300" y="108"/>
                </a:lnTo>
                <a:lnTo>
                  <a:pt x="300" y="108"/>
                </a:lnTo>
                <a:lnTo>
                  <a:pt x="298" y="108"/>
                </a:lnTo>
                <a:lnTo>
                  <a:pt x="298" y="108"/>
                </a:lnTo>
                <a:lnTo>
                  <a:pt x="288" y="116"/>
                </a:lnTo>
                <a:lnTo>
                  <a:pt x="280" y="124"/>
                </a:lnTo>
                <a:lnTo>
                  <a:pt x="278" y="124"/>
                </a:lnTo>
                <a:lnTo>
                  <a:pt x="278" y="124"/>
                </a:lnTo>
                <a:lnTo>
                  <a:pt x="278" y="122"/>
                </a:lnTo>
                <a:lnTo>
                  <a:pt x="278" y="122"/>
                </a:lnTo>
                <a:lnTo>
                  <a:pt x="278" y="122"/>
                </a:lnTo>
                <a:lnTo>
                  <a:pt x="276" y="126"/>
                </a:lnTo>
                <a:lnTo>
                  <a:pt x="274" y="128"/>
                </a:lnTo>
                <a:lnTo>
                  <a:pt x="272" y="130"/>
                </a:lnTo>
                <a:lnTo>
                  <a:pt x="272" y="130"/>
                </a:lnTo>
                <a:lnTo>
                  <a:pt x="268" y="130"/>
                </a:lnTo>
                <a:lnTo>
                  <a:pt x="268" y="130"/>
                </a:lnTo>
                <a:lnTo>
                  <a:pt x="268" y="132"/>
                </a:lnTo>
                <a:lnTo>
                  <a:pt x="268" y="132"/>
                </a:lnTo>
                <a:lnTo>
                  <a:pt x="266" y="136"/>
                </a:lnTo>
                <a:lnTo>
                  <a:pt x="264" y="140"/>
                </a:lnTo>
                <a:lnTo>
                  <a:pt x="264" y="140"/>
                </a:lnTo>
                <a:lnTo>
                  <a:pt x="266" y="142"/>
                </a:lnTo>
                <a:lnTo>
                  <a:pt x="266" y="142"/>
                </a:lnTo>
                <a:lnTo>
                  <a:pt x="266" y="148"/>
                </a:lnTo>
                <a:lnTo>
                  <a:pt x="266" y="148"/>
                </a:lnTo>
                <a:lnTo>
                  <a:pt x="268" y="152"/>
                </a:lnTo>
                <a:lnTo>
                  <a:pt x="268" y="152"/>
                </a:lnTo>
                <a:lnTo>
                  <a:pt x="268" y="156"/>
                </a:lnTo>
                <a:lnTo>
                  <a:pt x="268" y="156"/>
                </a:lnTo>
                <a:lnTo>
                  <a:pt x="268" y="162"/>
                </a:lnTo>
                <a:lnTo>
                  <a:pt x="270" y="166"/>
                </a:lnTo>
                <a:lnTo>
                  <a:pt x="272" y="166"/>
                </a:lnTo>
                <a:lnTo>
                  <a:pt x="272" y="166"/>
                </a:lnTo>
                <a:lnTo>
                  <a:pt x="274" y="168"/>
                </a:lnTo>
                <a:lnTo>
                  <a:pt x="276" y="168"/>
                </a:lnTo>
                <a:lnTo>
                  <a:pt x="276" y="170"/>
                </a:lnTo>
                <a:lnTo>
                  <a:pt x="276" y="170"/>
                </a:lnTo>
                <a:lnTo>
                  <a:pt x="280" y="170"/>
                </a:lnTo>
                <a:lnTo>
                  <a:pt x="280" y="170"/>
                </a:lnTo>
                <a:lnTo>
                  <a:pt x="280" y="172"/>
                </a:lnTo>
                <a:lnTo>
                  <a:pt x="280" y="172"/>
                </a:lnTo>
                <a:lnTo>
                  <a:pt x="282" y="174"/>
                </a:lnTo>
                <a:lnTo>
                  <a:pt x="282" y="174"/>
                </a:lnTo>
                <a:lnTo>
                  <a:pt x="286" y="174"/>
                </a:lnTo>
                <a:lnTo>
                  <a:pt x="290" y="172"/>
                </a:lnTo>
                <a:lnTo>
                  <a:pt x="290" y="174"/>
                </a:lnTo>
                <a:lnTo>
                  <a:pt x="290" y="174"/>
                </a:lnTo>
                <a:lnTo>
                  <a:pt x="294" y="174"/>
                </a:lnTo>
                <a:lnTo>
                  <a:pt x="294" y="174"/>
                </a:lnTo>
                <a:lnTo>
                  <a:pt x="298" y="170"/>
                </a:lnTo>
                <a:lnTo>
                  <a:pt x="298" y="170"/>
                </a:lnTo>
                <a:lnTo>
                  <a:pt x="298" y="172"/>
                </a:lnTo>
                <a:lnTo>
                  <a:pt x="298" y="172"/>
                </a:lnTo>
                <a:lnTo>
                  <a:pt x="300" y="170"/>
                </a:lnTo>
                <a:lnTo>
                  <a:pt x="302" y="168"/>
                </a:lnTo>
                <a:lnTo>
                  <a:pt x="302" y="168"/>
                </a:lnTo>
                <a:lnTo>
                  <a:pt x="306" y="170"/>
                </a:lnTo>
                <a:lnTo>
                  <a:pt x="306" y="170"/>
                </a:lnTo>
                <a:lnTo>
                  <a:pt x="306" y="170"/>
                </a:lnTo>
                <a:lnTo>
                  <a:pt x="308" y="168"/>
                </a:lnTo>
                <a:lnTo>
                  <a:pt x="310" y="168"/>
                </a:lnTo>
                <a:lnTo>
                  <a:pt x="310" y="168"/>
                </a:lnTo>
                <a:lnTo>
                  <a:pt x="312" y="166"/>
                </a:lnTo>
                <a:lnTo>
                  <a:pt x="312" y="166"/>
                </a:lnTo>
                <a:lnTo>
                  <a:pt x="312" y="166"/>
                </a:lnTo>
                <a:lnTo>
                  <a:pt x="314" y="168"/>
                </a:lnTo>
                <a:lnTo>
                  <a:pt x="314" y="168"/>
                </a:lnTo>
                <a:lnTo>
                  <a:pt x="316" y="166"/>
                </a:lnTo>
                <a:lnTo>
                  <a:pt x="316" y="166"/>
                </a:lnTo>
                <a:lnTo>
                  <a:pt x="318" y="168"/>
                </a:lnTo>
                <a:lnTo>
                  <a:pt x="318" y="168"/>
                </a:lnTo>
                <a:lnTo>
                  <a:pt x="322" y="166"/>
                </a:lnTo>
                <a:lnTo>
                  <a:pt x="328" y="164"/>
                </a:lnTo>
                <a:lnTo>
                  <a:pt x="328" y="164"/>
                </a:lnTo>
                <a:lnTo>
                  <a:pt x="328" y="164"/>
                </a:lnTo>
                <a:lnTo>
                  <a:pt x="328" y="164"/>
                </a:lnTo>
                <a:lnTo>
                  <a:pt x="328" y="164"/>
                </a:lnTo>
                <a:lnTo>
                  <a:pt x="328" y="166"/>
                </a:lnTo>
                <a:lnTo>
                  <a:pt x="328" y="166"/>
                </a:lnTo>
                <a:lnTo>
                  <a:pt x="332" y="168"/>
                </a:lnTo>
                <a:lnTo>
                  <a:pt x="336" y="170"/>
                </a:lnTo>
                <a:lnTo>
                  <a:pt x="338" y="170"/>
                </a:lnTo>
                <a:lnTo>
                  <a:pt x="342" y="174"/>
                </a:lnTo>
                <a:lnTo>
                  <a:pt x="342" y="174"/>
                </a:lnTo>
                <a:lnTo>
                  <a:pt x="340" y="174"/>
                </a:lnTo>
                <a:lnTo>
                  <a:pt x="340" y="174"/>
                </a:lnTo>
                <a:lnTo>
                  <a:pt x="334" y="172"/>
                </a:lnTo>
                <a:lnTo>
                  <a:pt x="334" y="172"/>
                </a:lnTo>
                <a:lnTo>
                  <a:pt x="332" y="174"/>
                </a:lnTo>
                <a:lnTo>
                  <a:pt x="330" y="176"/>
                </a:lnTo>
                <a:lnTo>
                  <a:pt x="330" y="176"/>
                </a:lnTo>
                <a:lnTo>
                  <a:pt x="328" y="174"/>
                </a:lnTo>
                <a:lnTo>
                  <a:pt x="328" y="174"/>
                </a:lnTo>
                <a:lnTo>
                  <a:pt x="328" y="176"/>
                </a:lnTo>
                <a:lnTo>
                  <a:pt x="328" y="176"/>
                </a:lnTo>
                <a:lnTo>
                  <a:pt x="326" y="176"/>
                </a:lnTo>
                <a:lnTo>
                  <a:pt x="324" y="176"/>
                </a:lnTo>
                <a:lnTo>
                  <a:pt x="324" y="176"/>
                </a:lnTo>
                <a:lnTo>
                  <a:pt x="324" y="176"/>
                </a:lnTo>
                <a:lnTo>
                  <a:pt x="324" y="176"/>
                </a:lnTo>
                <a:lnTo>
                  <a:pt x="324" y="176"/>
                </a:lnTo>
                <a:lnTo>
                  <a:pt x="324" y="176"/>
                </a:lnTo>
                <a:lnTo>
                  <a:pt x="324" y="178"/>
                </a:lnTo>
                <a:lnTo>
                  <a:pt x="326" y="180"/>
                </a:lnTo>
                <a:lnTo>
                  <a:pt x="326" y="180"/>
                </a:lnTo>
                <a:lnTo>
                  <a:pt x="324" y="178"/>
                </a:lnTo>
                <a:lnTo>
                  <a:pt x="324" y="178"/>
                </a:lnTo>
                <a:lnTo>
                  <a:pt x="324" y="180"/>
                </a:lnTo>
                <a:lnTo>
                  <a:pt x="322" y="180"/>
                </a:lnTo>
                <a:lnTo>
                  <a:pt x="322" y="180"/>
                </a:lnTo>
                <a:lnTo>
                  <a:pt x="308" y="178"/>
                </a:lnTo>
                <a:lnTo>
                  <a:pt x="308" y="178"/>
                </a:lnTo>
                <a:lnTo>
                  <a:pt x="304" y="178"/>
                </a:lnTo>
                <a:lnTo>
                  <a:pt x="302" y="178"/>
                </a:lnTo>
                <a:lnTo>
                  <a:pt x="302" y="178"/>
                </a:lnTo>
                <a:lnTo>
                  <a:pt x="300" y="180"/>
                </a:lnTo>
                <a:lnTo>
                  <a:pt x="300" y="180"/>
                </a:lnTo>
                <a:lnTo>
                  <a:pt x="296" y="178"/>
                </a:lnTo>
                <a:lnTo>
                  <a:pt x="296" y="178"/>
                </a:lnTo>
                <a:lnTo>
                  <a:pt x="296" y="180"/>
                </a:lnTo>
                <a:lnTo>
                  <a:pt x="296" y="180"/>
                </a:lnTo>
                <a:lnTo>
                  <a:pt x="292" y="180"/>
                </a:lnTo>
                <a:lnTo>
                  <a:pt x="292" y="180"/>
                </a:lnTo>
                <a:lnTo>
                  <a:pt x="290" y="182"/>
                </a:lnTo>
                <a:lnTo>
                  <a:pt x="284" y="184"/>
                </a:lnTo>
                <a:lnTo>
                  <a:pt x="284" y="184"/>
                </a:lnTo>
                <a:lnTo>
                  <a:pt x="284" y="184"/>
                </a:lnTo>
                <a:lnTo>
                  <a:pt x="284" y="186"/>
                </a:lnTo>
                <a:lnTo>
                  <a:pt x="284" y="186"/>
                </a:lnTo>
                <a:lnTo>
                  <a:pt x="286" y="190"/>
                </a:lnTo>
                <a:lnTo>
                  <a:pt x="286" y="190"/>
                </a:lnTo>
                <a:lnTo>
                  <a:pt x="286" y="190"/>
                </a:lnTo>
                <a:lnTo>
                  <a:pt x="286" y="190"/>
                </a:lnTo>
                <a:lnTo>
                  <a:pt x="286" y="194"/>
                </a:lnTo>
                <a:lnTo>
                  <a:pt x="286" y="194"/>
                </a:lnTo>
                <a:lnTo>
                  <a:pt x="290" y="196"/>
                </a:lnTo>
                <a:lnTo>
                  <a:pt x="290" y="196"/>
                </a:lnTo>
                <a:lnTo>
                  <a:pt x="292" y="194"/>
                </a:lnTo>
                <a:lnTo>
                  <a:pt x="292" y="194"/>
                </a:lnTo>
                <a:lnTo>
                  <a:pt x="294" y="194"/>
                </a:lnTo>
                <a:lnTo>
                  <a:pt x="294" y="194"/>
                </a:lnTo>
                <a:lnTo>
                  <a:pt x="292" y="200"/>
                </a:lnTo>
                <a:lnTo>
                  <a:pt x="292" y="208"/>
                </a:lnTo>
                <a:lnTo>
                  <a:pt x="292" y="208"/>
                </a:lnTo>
                <a:lnTo>
                  <a:pt x="290" y="210"/>
                </a:lnTo>
                <a:lnTo>
                  <a:pt x="288" y="212"/>
                </a:lnTo>
                <a:lnTo>
                  <a:pt x="286" y="212"/>
                </a:lnTo>
                <a:lnTo>
                  <a:pt x="282" y="210"/>
                </a:lnTo>
                <a:lnTo>
                  <a:pt x="282" y="210"/>
                </a:lnTo>
                <a:lnTo>
                  <a:pt x="282" y="206"/>
                </a:lnTo>
                <a:lnTo>
                  <a:pt x="282" y="206"/>
                </a:lnTo>
                <a:lnTo>
                  <a:pt x="278" y="204"/>
                </a:lnTo>
                <a:lnTo>
                  <a:pt x="278" y="202"/>
                </a:lnTo>
                <a:lnTo>
                  <a:pt x="278" y="202"/>
                </a:lnTo>
                <a:lnTo>
                  <a:pt x="270" y="204"/>
                </a:lnTo>
                <a:lnTo>
                  <a:pt x="270" y="204"/>
                </a:lnTo>
                <a:lnTo>
                  <a:pt x="266" y="208"/>
                </a:lnTo>
                <a:lnTo>
                  <a:pt x="266" y="208"/>
                </a:lnTo>
                <a:lnTo>
                  <a:pt x="266" y="212"/>
                </a:lnTo>
                <a:lnTo>
                  <a:pt x="266" y="212"/>
                </a:lnTo>
                <a:lnTo>
                  <a:pt x="264" y="214"/>
                </a:lnTo>
                <a:lnTo>
                  <a:pt x="264" y="214"/>
                </a:lnTo>
                <a:lnTo>
                  <a:pt x="262" y="218"/>
                </a:lnTo>
                <a:lnTo>
                  <a:pt x="264" y="224"/>
                </a:lnTo>
                <a:lnTo>
                  <a:pt x="266" y="230"/>
                </a:lnTo>
                <a:lnTo>
                  <a:pt x="266" y="230"/>
                </a:lnTo>
                <a:lnTo>
                  <a:pt x="266" y="232"/>
                </a:lnTo>
                <a:lnTo>
                  <a:pt x="266" y="232"/>
                </a:lnTo>
                <a:lnTo>
                  <a:pt x="264" y="232"/>
                </a:lnTo>
                <a:lnTo>
                  <a:pt x="264" y="232"/>
                </a:lnTo>
                <a:lnTo>
                  <a:pt x="266" y="234"/>
                </a:lnTo>
                <a:lnTo>
                  <a:pt x="266" y="234"/>
                </a:lnTo>
                <a:lnTo>
                  <a:pt x="260" y="236"/>
                </a:lnTo>
                <a:lnTo>
                  <a:pt x="254" y="234"/>
                </a:lnTo>
                <a:lnTo>
                  <a:pt x="254" y="234"/>
                </a:lnTo>
                <a:lnTo>
                  <a:pt x="254" y="240"/>
                </a:lnTo>
                <a:lnTo>
                  <a:pt x="254" y="240"/>
                </a:lnTo>
                <a:lnTo>
                  <a:pt x="248" y="242"/>
                </a:lnTo>
                <a:lnTo>
                  <a:pt x="246" y="242"/>
                </a:lnTo>
                <a:lnTo>
                  <a:pt x="242" y="242"/>
                </a:lnTo>
                <a:lnTo>
                  <a:pt x="242" y="242"/>
                </a:lnTo>
                <a:lnTo>
                  <a:pt x="240" y="238"/>
                </a:lnTo>
                <a:lnTo>
                  <a:pt x="240" y="238"/>
                </a:lnTo>
                <a:lnTo>
                  <a:pt x="240" y="238"/>
                </a:lnTo>
                <a:lnTo>
                  <a:pt x="238" y="238"/>
                </a:lnTo>
                <a:lnTo>
                  <a:pt x="232" y="238"/>
                </a:lnTo>
                <a:lnTo>
                  <a:pt x="232" y="238"/>
                </a:lnTo>
                <a:lnTo>
                  <a:pt x="220" y="244"/>
                </a:lnTo>
                <a:lnTo>
                  <a:pt x="214" y="246"/>
                </a:lnTo>
                <a:lnTo>
                  <a:pt x="208" y="246"/>
                </a:lnTo>
                <a:lnTo>
                  <a:pt x="208" y="246"/>
                </a:lnTo>
                <a:lnTo>
                  <a:pt x="208" y="252"/>
                </a:lnTo>
                <a:lnTo>
                  <a:pt x="208" y="252"/>
                </a:lnTo>
                <a:lnTo>
                  <a:pt x="202" y="248"/>
                </a:lnTo>
                <a:lnTo>
                  <a:pt x="202" y="248"/>
                </a:lnTo>
                <a:lnTo>
                  <a:pt x="202" y="246"/>
                </a:lnTo>
                <a:lnTo>
                  <a:pt x="202" y="246"/>
                </a:lnTo>
                <a:lnTo>
                  <a:pt x="198" y="244"/>
                </a:lnTo>
                <a:lnTo>
                  <a:pt x="196" y="244"/>
                </a:lnTo>
                <a:lnTo>
                  <a:pt x="194" y="242"/>
                </a:lnTo>
                <a:lnTo>
                  <a:pt x="194" y="242"/>
                </a:lnTo>
                <a:lnTo>
                  <a:pt x="188" y="244"/>
                </a:lnTo>
                <a:lnTo>
                  <a:pt x="182" y="248"/>
                </a:lnTo>
                <a:lnTo>
                  <a:pt x="180" y="248"/>
                </a:lnTo>
                <a:lnTo>
                  <a:pt x="180" y="248"/>
                </a:lnTo>
                <a:lnTo>
                  <a:pt x="178" y="246"/>
                </a:lnTo>
                <a:lnTo>
                  <a:pt x="178" y="246"/>
                </a:lnTo>
                <a:lnTo>
                  <a:pt x="178" y="246"/>
                </a:lnTo>
                <a:lnTo>
                  <a:pt x="176" y="246"/>
                </a:lnTo>
                <a:lnTo>
                  <a:pt x="176" y="246"/>
                </a:lnTo>
                <a:lnTo>
                  <a:pt x="176" y="246"/>
                </a:lnTo>
                <a:lnTo>
                  <a:pt x="176" y="246"/>
                </a:lnTo>
                <a:lnTo>
                  <a:pt x="178" y="244"/>
                </a:lnTo>
                <a:lnTo>
                  <a:pt x="178" y="244"/>
                </a:lnTo>
                <a:lnTo>
                  <a:pt x="178" y="242"/>
                </a:lnTo>
                <a:lnTo>
                  <a:pt x="178" y="242"/>
                </a:lnTo>
                <a:lnTo>
                  <a:pt x="174" y="242"/>
                </a:lnTo>
                <a:lnTo>
                  <a:pt x="174" y="242"/>
                </a:lnTo>
                <a:lnTo>
                  <a:pt x="172" y="242"/>
                </a:lnTo>
                <a:lnTo>
                  <a:pt x="170" y="242"/>
                </a:lnTo>
                <a:lnTo>
                  <a:pt x="170" y="242"/>
                </a:lnTo>
                <a:lnTo>
                  <a:pt x="170" y="240"/>
                </a:lnTo>
                <a:lnTo>
                  <a:pt x="168" y="240"/>
                </a:lnTo>
                <a:lnTo>
                  <a:pt x="168" y="240"/>
                </a:lnTo>
                <a:lnTo>
                  <a:pt x="168" y="238"/>
                </a:lnTo>
                <a:lnTo>
                  <a:pt x="168" y="236"/>
                </a:lnTo>
                <a:lnTo>
                  <a:pt x="164" y="234"/>
                </a:lnTo>
                <a:lnTo>
                  <a:pt x="164" y="234"/>
                </a:lnTo>
                <a:lnTo>
                  <a:pt x="166" y="230"/>
                </a:lnTo>
                <a:lnTo>
                  <a:pt x="166" y="228"/>
                </a:lnTo>
                <a:lnTo>
                  <a:pt x="166" y="228"/>
                </a:lnTo>
                <a:lnTo>
                  <a:pt x="166" y="226"/>
                </a:lnTo>
                <a:lnTo>
                  <a:pt x="166" y="226"/>
                </a:lnTo>
                <a:lnTo>
                  <a:pt x="168" y="226"/>
                </a:lnTo>
                <a:lnTo>
                  <a:pt x="168" y="226"/>
                </a:lnTo>
                <a:lnTo>
                  <a:pt x="170" y="224"/>
                </a:lnTo>
                <a:lnTo>
                  <a:pt x="170" y="222"/>
                </a:lnTo>
                <a:lnTo>
                  <a:pt x="170" y="222"/>
                </a:lnTo>
                <a:lnTo>
                  <a:pt x="172" y="220"/>
                </a:lnTo>
                <a:lnTo>
                  <a:pt x="172" y="220"/>
                </a:lnTo>
                <a:lnTo>
                  <a:pt x="174" y="222"/>
                </a:lnTo>
                <a:lnTo>
                  <a:pt x="174" y="222"/>
                </a:lnTo>
                <a:lnTo>
                  <a:pt x="176" y="222"/>
                </a:lnTo>
                <a:lnTo>
                  <a:pt x="176" y="222"/>
                </a:lnTo>
                <a:lnTo>
                  <a:pt x="176" y="218"/>
                </a:lnTo>
                <a:lnTo>
                  <a:pt x="176" y="216"/>
                </a:lnTo>
                <a:lnTo>
                  <a:pt x="176" y="216"/>
                </a:lnTo>
                <a:lnTo>
                  <a:pt x="172" y="216"/>
                </a:lnTo>
                <a:lnTo>
                  <a:pt x="172" y="216"/>
                </a:lnTo>
                <a:lnTo>
                  <a:pt x="172" y="214"/>
                </a:lnTo>
                <a:lnTo>
                  <a:pt x="170" y="212"/>
                </a:lnTo>
                <a:lnTo>
                  <a:pt x="170" y="212"/>
                </a:lnTo>
                <a:lnTo>
                  <a:pt x="168" y="212"/>
                </a:lnTo>
                <a:lnTo>
                  <a:pt x="164" y="212"/>
                </a:lnTo>
                <a:lnTo>
                  <a:pt x="164" y="212"/>
                </a:lnTo>
                <a:lnTo>
                  <a:pt x="162" y="216"/>
                </a:lnTo>
                <a:lnTo>
                  <a:pt x="162" y="216"/>
                </a:lnTo>
                <a:lnTo>
                  <a:pt x="162" y="216"/>
                </a:lnTo>
                <a:lnTo>
                  <a:pt x="162" y="216"/>
                </a:lnTo>
                <a:lnTo>
                  <a:pt x="160" y="214"/>
                </a:lnTo>
                <a:lnTo>
                  <a:pt x="160" y="214"/>
                </a:lnTo>
                <a:lnTo>
                  <a:pt x="158" y="218"/>
                </a:lnTo>
                <a:lnTo>
                  <a:pt x="158" y="218"/>
                </a:lnTo>
                <a:lnTo>
                  <a:pt x="154" y="216"/>
                </a:lnTo>
                <a:lnTo>
                  <a:pt x="154" y="216"/>
                </a:lnTo>
                <a:lnTo>
                  <a:pt x="152" y="218"/>
                </a:lnTo>
                <a:lnTo>
                  <a:pt x="154" y="220"/>
                </a:lnTo>
                <a:lnTo>
                  <a:pt x="154" y="224"/>
                </a:lnTo>
                <a:lnTo>
                  <a:pt x="154" y="224"/>
                </a:lnTo>
                <a:lnTo>
                  <a:pt x="152" y="228"/>
                </a:lnTo>
                <a:lnTo>
                  <a:pt x="152" y="228"/>
                </a:lnTo>
                <a:lnTo>
                  <a:pt x="154" y="230"/>
                </a:lnTo>
                <a:lnTo>
                  <a:pt x="154" y="230"/>
                </a:lnTo>
                <a:lnTo>
                  <a:pt x="154" y="228"/>
                </a:lnTo>
                <a:lnTo>
                  <a:pt x="154" y="228"/>
                </a:lnTo>
                <a:lnTo>
                  <a:pt x="156" y="230"/>
                </a:lnTo>
                <a:lnTo>
                  <a:pt x="156" y="230"/>
                </a:lnTo>
                <a:lnTo>
                  <a:pt x="156" y="236"/>
                </a:lnTo>
                <a:lnTo>
                  <a:pt x="156" y="236"/>
                </a:lnTo>
                <a:lnTo>
                  <a:pt x="160" y="242"/>
                </a:lnTo>
                <a:lnTo>
                  <a:pt x="160" y="242"/>
                </a:lnTo>
                <a:lnTo>
                  <a:pt x="156" y="242"/>
                </a:lnTo>
                <a:lnTo>
                  <a:pt x="156" y="242"/>
                </a:lnTo>
                <a:lnTo>
                  <a:pt x="158" y="244"/>
                </a:lnTo>
                <a:lnTo>
                  <a:pt x="160" y="244"/>
                </a:lnTo>
                <a:lnTo>
                  <a:pt x="160" y="244"/>
                </a:lnTo>
                <a:lnTo>
                  <a:pt x="158" y="244"/>
                </a:lnTo>
                <a:lnTo>
                  <a:pt x="158" y="244"/>
                </a:lnTo>
                <a:lnTo>
                  <a:pt x="160" y="246"/>
                </a:lnTo>
                <a:lnTo>
                  <a:pt x="160" y="246"/>
                </a:lnTo>
                <a:lnTo>
                  <a:pt x="158" y="246"/>
                </a:lnTo>
                <a:lnTo>
                  <a:pt x="158" y="246"/>
                </a:lnTo>
                <a:lnTo>
                  <a:pt x="158" y="248"/>
                </a:lnTo>
                <a:lnTo>
                  <a:pt x="158" y="248"/>
                </a:lnTo>
                <a:lnTo>
                  <a:pt x="162" y="248"/>
                </a:lnTo>
                <a:lnTo>
                  <a:pt x="162" y="248"/>
                </a:lnTo>
                <a:lnTo>
                  <a:pt x="156" y="248"/>
                </a:lnTo>
                <a:lnTo>
                  <a:pt x="156" y="248"/>
                </a:lnTo>
                <a:lnTo>
                  <a:pt x="156" y="250"/>
                </a:lnTo>
                <a:lnTo>
                  <a:pt x="156" y="252"/>
                </a:lnTo>
                <a:lnTo>
                  <a:pt x="156" y="252"/>
                </a:lnTo>
                <a:lnTo>
                  <a:pt x="154" y="252"/>
                </a:lnTo>
                <a:lnTo>
                  <a:pt x="154" y="252"/>
                </a:lnTo>
                <a:lnTo>
                  <a:pt x="154" y="252"/>
                </a:lnTo>
                <a:lnTo>
                  <a:pt x="154" y="252"/>
                </a:lnTo>
                <a:lnTo>
                  <a:pt x="154" y="254"/>
                </a:lnTo>
                <a:lnTo>
                  <a:pt x="154" y="254"/>
                </a:lnTo>
                <a:lnTo>
                  <a:pt x="152" y="254"/>
                </a:lnTo>
                <a:lnTo>
                  <a:pt x="152" y="254"/>
                </a:lnTo>
                <a:lnTo>
                  <a:pt x="152" y="254"/>
                </a:lnTo>
                <a:lnTo>
                  <a:pt x="152" y="254"/>
                </a:lnTo>
                <a:lnTo>
                  <a:pt x="152" y="250"/>
                </a:lnTo>
                <a:lnTo>
                  <a:pt x="152" y="250"/>
                </a:lnTo>
                <a:lnTo>
                  <a:pt x="144" y="252"/>
                </a:lnTo>
                <a:lnTo>
                  <a:pt x="144" y="252"/>
                </a:lnTo>
                <a:lnTo>
                  <a:pt x="144" y="254"/>
                </a:lnTo>
                <a:lnTo>
                  <a:pt x="144" y="254"/>
                </a:lnTo>
                <a:lnTo>
                  <a:pt x="144" y="256"/>
                </a:lnTo>
                <a:lnTo>
                  <a:pt x="144" y="256"/>
                </a:lnTo>
                <a:lnTo>
                  <a:pt x="144" y="256"/>
                </a:lnTo>
                <a:lnTo>
                  <a:pt x="144" y="256"/>
                </a:lnTo>
                <a:lnTo>
                  <a:pt x="144" y="256"/>
                </a:lnTo>
                <a:lnTo>
                  <a:pt x="142" y="254"/>
                </a:lnTo>
                <a:lnTo>
                  <a:pt x="142" y="254"/>
                </a:lnTo>
                <a:lnTo>
                  <a:pt x="138" y="254"/>
                </a:lnTo>
                <a:lnTo>
                  <a:pt x="136" y="254"/>
                </a:lnTo>
                <a:lnTo>
                  <a:pt x="130" y="256"/>
                </a:lnTo>
                <a:lnTo>
                  <a:pt x="130" y="256"/>
                </a:lnTo>
                <a:lnTo>
                  <a:pt x="130" y="260"/>
                </a:lnTo>
                <a:lnTo>
                  <a:pt x="130" y="260"/>
                </a:lnTo>
                <a:lnTo>
                  <a:pt x="132" y="260"/>
                </a:lnTo>
                <a:lnTo>
                  <a:pt x="132" y="260"/>
                </a:lnTo>
                <a:lnTo>
                  <a:pt x="130" y="262"/>
                </a:lnTo>
                <a:lnTo>
                  <a:pt x="130" y="262"/>
                </a:lnTo>
                <a:lnTo>
                  <a:pt x="132" y="264"/>
                </a:lnTo>
                <a:lnTo>
                  <a:pt x="132" y="264"/>
                </a:lnTo>
                <a:lnTo>
                  <a:pt x="132" y="266"/>
                </a:lnTo>
                <a:lnTo>
                  <a:pt x="130" y="266"/>
                </a:lnTo>
                <a:lnTo>
                  <a:pt x="130" y="266"/>
                </a:lnTo>
                <a:lnTo>
                  <a:pt x="128" y="266"/>
                </a:lnTo>
                <a:lnTo>
                  <a:pt x="126" y="266"/>
                </a:lnTo>
                <a:lnTo>
                  <a:pt x="126" y="266"/>
                </a:lnTo>
                <a:lnTo>
                  <a:pt x="126" y="262"/>
                </a:lnTo>
                <a:lnTo>
                  <a:pt x="126" y="262"/>
                </a:lnTo>
                <a:lnTo>
                  <a:pt x="128" y="262"/>
                </a:lnTo>
                <a:lnTo>
                  <a:pt x="128" y="262"/>
                </a:lnTo>
                <a:lnTo>
                  <a:pt x="128" y="262"/>
                </a:lnTo>
                <a:lnTo>
                  <a:pt x="128" y="262"/>
                </a:lnTo>
                <a:lnTo>
                  <a:pt x="126" y="260"/>
                </a:lnTo>
                <a:lnTo>
                  <a:pt x="126" y="260"/>
                </a:lnTo>
                <a:lnTo>
                  <a:pt x="124" y="260"/>
                </a:lnTo>
                <a:lnTo>
                  <a:pt x="124" y="260"/>
                </a:lnTo>
                <a:lnTo>
                  <a:pt x="120" y="268"/>
                </a:lnTo>
                <a:lnTo>
                  <a:pt x="120" y="268"/>
                </a:lnTo>
                <a:lnTo>
                  <a:pt x="114" y="274"/>
                </a:lnTo>
                <a:lnTo>
                  <a:pt x="114" y="274"/>
                </a:lnTo>
                <a:lnTo>
                  <a:pt x="116" y="276"/>
                </a:lnTo>
                <a:lnTo>
                  <a:pt x="116" y="276"/>
                </a:lnTo>
                <a:lnTo>
                  <a:pt x="112" y="276"/>
                </a:lnTo>
                <a:lnTo>
                  <a:pt x="110" y="276"/>
                </a:lnTo>
                <a:lnTo>
                  <a:pt x="110" y="276"/>
                </a:lnTo>
                <a:lnTo>
                  <a:pt x="104" y="280"/>
                </a:lnTo>
                <a:lnTo>
                  <a:pt x="104" y="280"/>
                </a:lnTo>
                <a:lnTo>
                  <a:pt x="100" y="280"/>
                </a:lnTo>
                <a:lnTo>
                  <a:pt x="100" y="280"/>
                </a:lnTo>
                <a:lnTo>
                  <a:pt x="96" y="282"/>
                </a:lnTo>
                <a:lnTo>
                  <a:pt x="96" y="282"/>
                </a:lnTo>
                <a:lnTo>
                  <a:pt x="96" y="288"/>
                </a:lnTo>
                <a:lnTo>
                  <a:pt x="96" y="290"/>
                </a:lnTo>
                <a:lnTo>
                  <a:pt x="94" y="292"/>
                </a:lnTo>
                <a:lnTo>
                  <a:pt x="94" y="292"/>
                </a:lnTo>
                <a:lnTo>
                  <a:pt x="88" y="294"/>
                </a:lnTo>
                <a:lnTo>
                  <a:pt x="84" y="296"/>
                </a:lnTo>
                <a:lnTo>
                  <a:pt x="84" y="296"/>
                </a:lnTo>
                <a:lnTo>
                  <a:pt x="84" y="298"/>
                </a:lnTo>
                <a:lnTo>
                  <a:pt x="84" y="298"/>
                </a:lnTo>
                <a:lnTo>
                  <a:pt x="86" y="298"/>
                </a:lnTo>
                <a:lnTo>
                  <a:pt x="86" y="298"/>
                </a:lnTo>
                <a:lnTo>
                  <a:pt x="82" y="300"/>
                </a:lnTo>
                <a:lnTo>
                  <a:pt x="80" y="300"/>
                </a:lnTo>
                <a:lnTo>
                  <a:pt x="76" y="298"/>
                </a:lnTo>
                <a:lnTo>
                  <a:pt x="74" y="300"/>
                </a:lnTo>
                <a:lnTo>
                  <a:pt x="74" y="300"/>
                </a:lnTo>
                <a:lnTo>
                  <a:pt x="72" y="296"/>
                </a:lnTo>
                <a:lnTo>
                  <a:pt x="72" y="296"/>
                </a:lnTo>
                <a:lnTo>
                  <a:pt x="66" y="296"/>
                </a:lnTo>
                <a:lnTo>
                  <a:pt x="66" y="296"/>
                </a:lnTo>
                <a:lnTo>
                  <a:pt x="68" y="298"/>
                </a:lnTo>
                <a:lnTo>
                  <a:pt x="70" y="300"/>
                </a:lnTo>
                <a:lnTo>
                  <a:pt x="70" y="300"/>
                </a:lnTo>
                <a:lnTo>
                  <a:pt x="70" y="304"/>
                </a:lnTo>
                <a:lnTo>
                  <a:pt x="70" y="306"/>
                </a:lnTo>
                <a:lnTo>
                  <a:pt x="70" y="306"/>
                </a:lnTo>
                <a:lnTo>
                  <a:pt x="68" y="308"/>
                </a:lnTo>
                <a:lnTo>
                  <a:pt x="68" y="306"/>
                </a:lnTo>
                <a:lnTo>
                  <a:pt x="68" y="306"/>
                </a:lnTo>
                <a:lnTo>
                  <a:pt x="60" y="308"/>
                </a:lnTo>
                <a:lnTo>
                  <a:pt x="60" y="308"/>
                </a:lnTo>
                <a:lnTo>
                  <a:pt x="56" y="304"/>
                </a:lnTo>
                <a:lnTo>
                  <a:pt x="56" y="304"/>
                </a:lnTo>
                <a:lnTo>
                  <a:pt x="52" y="306"/>
                </a:lnTo>
                <a:lnTo>
                  <a:pt x="52" y="306"/>
                </a:lnTo>
                <a:lnTo>
                  <a:pt x="52" y="306"/>
                </a:lnTo>
                <a:lnTo>
                  <a:pt x="52" y="306"/>
                </a:lnTo>
                <a:lnTo>
                  <a:pt x="48" y="306"/>
                </a:lnTo>
                <a:lnTo>
                  <a:pt x="48" y="306"/>
                </a:lnTo>
                <a:lnTo>
                  <a:pt x="48" y="306"/>
                </a:lnTo>
                <a:lnTo>
                  <a:pt x="48" y="306"/>
                </a:lnTo>
                <a:lnTo>
                  <a:pt x="42" y="308"/>
                </a:lnTo>
                <a:lnTo>
                  <a:pt x="42" y="308"/>
                </a:lnTo>
                <a:lnTo>
                  <a:pt x="42" y="310"/>
                </a:lnTo>
                <a:lnTo>
                  <a:pt x="42" y="310"/>
                </a:lnTo>
                <a:lnTo>
                  <a:pt x="46" y="310"/>
                </a:lnTo>
                <a:lnTo>
                  <a:pt x="46" y="310"/>
                </a:lnTo>
                <a:lnTo>
                  <a:pt x="44" y="312"/>
                </a:lnTo>
                <a:lnTo>
                  <a:pt x="44" y="312"/>
                </a:lnTo>
                <a:lnTo>
                  <a:pt x="46" y="312"/>
                </a:lnTo>
                <a:lnTo>
                  <a:pt x="46" y="312"/>
                </a:lnTo>
                <a:lnTo>
                  <a:pt x="46" y="312"/>
                </a:lnTo>
                <a:lnTo>
                  <a:pt x="46" y="312"/>
                </a:lnTo>
                <a:lnTo>
                  <a:pt x="46" y="312"/>
                </a:lnTo>
                <a:lnTo>
                  <a:pt x="42" y="314"/>
                </a:lnTo>
                <a:lnTo>
                  <a:pt x="42" y="314"/>
                </a:lnTo>
                <a:lnTo>
                  <a:pt x="46" y="316"/>
                </a:lnTo>
                <a:lnTo>
                  <a:pt x="46" y="316"/>
                </a:lnTo>
                <a:lnTo>
                  <a:pt x="46" y="316"/>
                </a:lnTo>
                <a:lnTo>
                  <a:pt x="46" y="316"/>
                </a:lnTo>
                <a:lnTo>
                  <a:pt x="52" y="316"/>
                </a:lnTo>
                <a:lnTo>
                  <a:pt x="58" y="320"/>
                </a:lnTo>
                <a:lnTo>
                  <a:pt x="58" y="320"/>
                </a:lnTo>
                <a:lnTo>
                  <a:pt x="60" y="320"/>
                </a:lnTo>
                <a:lnTo>
                  <a:pt x="60" y="320"/>
                </a:lnTo>
                <a:lnTo>
                  <a:pt x="62" y="320"/>
                </a:lnTo>
                <a:lnTo>
                  <a:pt x="62" y="320"/>
                </a:lnTo>
                <a:lnTo>
                  <a:pt x="60" y="322"/>
                </a:lnTo>
                <a:lnTo>
                  <a:pt x="60" y="322"/>
                </a:lnTo>
                <a:lnTo>
                  <a:pt x="66" y="324"/>
                </a:lnTo>
                <a:lnTo>
                  <a:pt x="66" y="324"/>
                </a:lnTo>
                <a:lnTo>
                  <a:pt x="64" y="326"/>
                </a:lnTo>
                <a:lnTo>
                  <a:pt x="64" y="326"/>
                </a:lnTo>
                <a:lnTo>
                  <a:pt x="68" y="332"/>
                </a:lnTo>
                <a:lnTo>
                  <a:pt x="68" y="332"/>
                </a:lnTo>
                <a:lnTo>
                  <a:pt x="72" y="332"/>
                </a:lnTo>
                <a:lnTo>
                  <a:pt x="74" y="336"/>
                </a:lnTo>
                <a:lnTo>
                  <a:pt x="74" y="336"/>
                </a:lnTo>
                <a:lnTo>
                  <a:pt x="72" y="340"/>
                </a:lnTo>
                <a:lnTo>
                  <a:pt x="72" y="340"/>
                </a:lnTo>
                <a:lnTo>
                  <a:pt x="74" y="342"/>
                </a:lnTo>
                <a:lnTo>
                  <a:pt x="76" y="346"/>
                </a:lnTo>
                <a:lnTo>
                  <a:pt x="76" y="346"/>
                </a:lnTo>
                <a:lnTo>
                  <a:pt x="74" y="342"/>
                </a:lnTo>
                <a:lnTo>
                  <a:pt x="74" y="342"/>
                </a:lnTo>
                <a:lnTo>
                  <a:pt x="74" y="342"/>
                </a:lnTo>
                <a:lnTo>
                  <a:pt x="72" y="346"/>
                </a:lnTo>
                <a:lnTo>
                  <a:pt x="72" y="350"/>
                </a:lnTo>
                <a:lnTo>
                  <a:pt x="72" y="350"/>
                </a:lnTo>
                <a:lnTo>
                  <a:pt x="72" y="350"/>
                </a:lnTo>
                <a:lnTo>
                  <a:pt x="72" y="350"/>
                </a:lnTo>
                <a:lnTo>
                  <a:pt x="74" y="350"/>
                </a:lnTo>
                <a:lnTo>
                  <a:pt x="74" y="350"/>
                </a:lnTo>
                <a:lnTo>
                  <a:pt x="72" y="352"/>
                </a:lnTo>
                <a:lnTo>
                  <a:pt x="72" y="352"/>
                </a:lnTo>
                <a:lnTo>
                  <a:pt x="68" y="364"/>
                </a:lnTo>
                <a:lnTo>
                  <a:pt x="68" y="364"/>
                </a:lnTo>
                <a:lnTo>
                  <a:pt x="62" y="364"/>
                </a:lnTo>
                <a:lnTo>
                  <a:pt x="58" y="362"/>
                </a:lnTo>
                <a:lnTo>
                  <a:pt x="58" y="362"/>
                </a:lnTo>
                <a:lnTo>
                  <a:pt x="54" y="364"/>
                </a:lnTo>
                <a:lnTo>
                  <a:pt x="50" y="364"/>
                </a:lnTo>
                <a:lnTo>
                  <a:pt x="42" y="362"/>
                </a:lnTo>
                <a:lnTo>
                  <a:pt x="42" y="362"/>
                </a:lnTo>
                <a:lnTo>
                  <a:pt x="32" y="360"/>
                </a:lnTo>
                <a:lnTo>
                  <a:pt x="32" y="360"/>
                </a:lnTo>
                <a:lnTo>
                  <a:pt x="28" y="362"/>
                </a:lnTo>
                <a:lnTo>
                  <a:pt x="24" y="362"/>
                </a:lnTo>
                <a:lnTo>
                  <a:pt x="24" y="362"/>
                </a:lnTo>
                <a:lnTo>
                  <a:pt x="18" y="360"/>
                </a:lnTo>
                <a:lnTo>
                  <a:pt x="12" y="362"/>
                </a:lnTo>
                <a:lnTo>
                  <a:pt x="12" y="362"/>
                </a:lnTo>
                <a:lnTo>
                  <a:pt x="12" y="364"/>
                </a:lnTo>
                <a:lnTo>
                  <a:pt x="10" y="364"/>
                </a:lnTo>
                <a:lnTo>
                  <a:pt x="10" y="364"/>
                </a:lnTo>
                <a:lnTo>
                  <a:pt x="6" y="364"/>
                </a:lnTo>
                <a:lnTo>
                  <a:pt x="4" y="368"/>
                </a:lnTo>
                <a:lnTo>
                  <a:pt x="4" y="368"/>
                </a:lnTo>
                <a:lnTo>
                  <a:pt x="4" y="370"/>
                </a:lnTo>
                <a:lnTo>
                  <a:pt x="4" y="370"/>
                </a:lnTo>
                <a:lnTo>
                  <a:pt x="6" y="370"/>
                </a:lnTo>
                <a:lnTo>
                  <a:pt x="8" y="374"/>
                </a:lnTo>
                <a:lnTo>
                  <a:pt x="8" y="374"/>
                </a:lnTo>
                <a:lnTo>
                  <a:pt x="6" y="380"/>
                </a:lnTo>
                <a:lnTo>
                  <a:pt x="6" y="380"/>
                </a:lnTo>
                <a:lnTo>
                  <a:pt x="8" y="386"/>
                </a:lnTo>
                <a:lnTo>
                  <a:pt x="6" y="394"/>
                </a:lnTo>
                <a:lnTo>
                  <a:pt x="6" y="402"/>
                </a:lnTo>
                <a:lnTo>
                  <a:pt x="2" y="406"/>
                </a:lnTo>
                <a:lnTo>
                  <a:pt x="2" y="406"/>
                </a:lnTo>
                <a:lnTo>
                  <a:pt x="0" y="412"/>
                </a:lnTo>
                <a:lnTo>
                  <a:pt x="0" y="412"/>
                </a:lnTo>
                <a:lnTo>
                  <a:pt x="2" y="412"/>
                </a:lnTo>
                <a:lnTo>
                  <a:pt x="2" y="412"/>
                </a:lnTo>
                <a:lnTo>
                  <a:pt x="4" y="410"/>
                </a:lnTo>
                <a:lnTo>
                  <a:pt x="4" y="410"/>
                </a:lnTo>
                <a:lnTo>
                  <a:pt x="6" y="410"/>
                </a:lnTo>
                <a:lnTo>
                  <a:pt x="6" y="410"/>
                </a:lnTo>
                <a:lnTo>
                  <a:pt x="6" y="412"/>
                </a:lnTo>
                <a:lnTo>
                  <a:pt x="6" y="412"/>
                </a:lnTo>
                <a:lnTo>
                  <a:pt x="2" y="412"/>
                </a:lnTo>
                <a:lnTo>
                  <a:pt x="2" y="412"/>
                </a:lnTo>
                <a:lnTo>
                  <a:pt x="2" y="412"/>
                </a:lnTo>
                <a:lnTo>
                  <a:pt x="4" y="414"/>
                </a:lnTo>
                <a:lnTo>
                  <a:pt x="4" y="414"/>
                </a:lnTo>
                <a:lnTo>
                  <a:pt x="6" y="414"/>
                </a:lnTo>
                <a:lnTo>
                  <a:pt x="6" y="414"/>
                </a:lnTo>
                <a:lnTo>
                  <a:pt x="8" y="414"/>
                </a:lnTo>
                <a:lnTo>
                  <a:pt x="8" y="414"/>
                </a:lnTo>
                <a:lnTo>
                  <a:pt x="6" y="420"/>
                </a:lnTo>
                <a:lnTo>
                  <a:pt x="6" y="420"/>
                </a:lnTo>
                <a:lnTo>
                  <a:pt x="6" y="420"/>
                </a:lnTo>
                <a:lnTo>
                  <a:pt x="6" y="420"/>
                </a:lnTo>
                <a:lnTo>
                  <a:pt x="6" y="424"/>
                </a:lnTo>
                <a:lnTo>
                  <a:pt x="6" y="424"/>
                </a:lnTo>
                <a:lnTo>
                  <a:pt x="6" y="426"/>
                </a:lnTo>
                <a:lnTo>
                  <a:pt x="6" y="428"/>
                </a:lnTo>
                <a:lnTo>
                  <a:pt x="6" y="430"/>
                </a:lnTo>
                <a:lnTo>
                  <a:pt x="6" y="430"/>
                </a:lnTo>
                <a:lnTo>
                  <a:pt x="8" y="428"/>
                </a:lnTo>
                <a:lnTo>
                  <a:pt x="12" y="428"/>
                </a:lnTo>
                <a:lnTo>
                  <a:pt x="12" y="428"/>
                </a:lnTo>
                <a:lnTo>
                  <a:pt x="14" y="428"/>
                </a:lnTo>
                <a:lnTo>
                  <a:pt x="14" y="428"/>
                </a:lnTo>
                <a:lnTo>
                  <a:pt x="18" y="426"/>
                </a:lnTo>
                <a:lnTo>
                  <a:pt x="18" y="426"/>
                </a:lnTo>
                <a:lnTo>
                  <a:pt x="22" y="426"/>
                </a:lnTo>
                <a:lnTo>
                  <a:pt x="24" y="428"/>
                </a:lnTo>
                <a:lnTo>
                  <a:pt x="26" y="430"/>
                </a:lnTo>
                <a:lnTo>
                  <a:pt x="28" y="432"/>
                </a:lnTo>
                <a:lnTo>
                  <a:pt x="28" y="432"/>
                </a:lnTo>
                <a:lnTo>
                  <a:pt x="28" y="432"/>
                </a:lnTo>
                <a:lnTo>
                  <a:pt x="28" y="432"/>
                </a:lnTo>
                <a:lnTo>
                  <a:pt x="30" y="438"/>
                </a:lnTo>
                <a:lnTo>
                  <a:pt x="34" y="438"/>
                </a:lnTo>
                <a:lnTo>
                  <a:pt x="36" y="438"/>
                </a:lnTo>
                <a:lnTo>
                  <a:pt x="36" y="438"/>
                </a:lnTo>
                <a:lnTo>
                  <a:pt x="36" y="438"/>
                </a:lnTo>
                <a:lnTo>
                  <a:pt x="36" y="438"/>
                </a:lnTo>
                <a:lnTo>
                  <a:pt x="36" y="438"/>
                </a:lnTo>
                <a:lnTo>
                  <a:pt x="36" y="438"/>
                </a:lnTo>
                <a:lnTo>
                  <a:pt x="36" y="438"/>
                </a:lnTo>
                <a:lnTo>
                  <a:pt x="36" y="438"/>
                </a:lnTo>
                <a:lnTo>
                  <a:pt x="38" y="436"/>
                </a:lnTo>
                <a:lnTo>
                  <a:pt x="42" y="434"/>
                </a:lnTo>
                <a:lnTo>
                  <a:pt x="42" y="434"/>
                </a:lnTo>
                <a:lnTo>
                  <a:pt x="44" y="432"/>
                </a:lnTo>
                <a:lnTo>
                  <a:pt x="44" y="432"/>
                </a:lnTo>
                <a:lnTo>
                  <a:pt x="60" y="432"/>
                </a:lnTo>
                <a:lnTo>
                  <a:pt x="60" y="432"/>
                </a:lnTo>
                <a:lnTo>
                  <a:pt x="62" y="430"/>
                </a:lnTo>
                <a:lnTo>
                  <a:pt x="62" y="430"/>
                </a:lnTo>
                <a:lnTo>
                  <a:pt x="64" y="432"/>
                </a:lnTo>
                <a:lnTo>
                  <a:pt x="64" y="432"/>
                </a:lnTo>
                <a:lnTo>
                  <a:pt x="66" y="430"/>
                </a:lnTo>
                <a:lnTo>
                  <a:pt x="68" y="426"/>
                </a:lnTo>
                <a:lnTo>
                  <a:pt x="68" y="426"/>
                </a:lnTo>
                <a:lnTo>
                  <a:pt x="70" y="424"/>
                </a:lnTo>
                <a:lnTo>
                  <a:pt x="76" y="424"/>
                </a:lnTo>
                <a:lnTo>
                  <a:pt x="76" y="424"/>
                </a:lnTo>
                <a:lnTo>
                  <a:pt x="76" y="422"/>
                </a:lnTo>
                <a:lnTo>
                  <a:pt x="76" y="422"/>
                </a:lnTo>
                <a:lnTo>
                  <a:pt x="78" y="416"/>
                </a:lnTo>
                <a:lnTo>
                  <a:pt x="84" y="412"/>
                </a:lnTo>
                <a:lnTo>
                  <a:pt x="84" y="412"/>
                </a:lnTo>
                <a:lnTo>
                  <a:pt x="84" y="412"/>
                </a:lnTo>
                <a:lnTo>
                  <a:pt x="82" y="410"/>
                </a:lnTo>
                <a:lnTo>
                  <a:pt x="82" y="410"/>
                </a:lnTo>
                <a:lnTo>
                  <a:pt x="80" y="404"/>
                </a:lnTo>
                <a:lnTo>
                  <a:pt x="80" y="404"/>
                </a:lnTo>
                <a:lnTo>
                  <a:pt x="84" y="398"/>
                </a:lnTo>
                <a:lnTo>
                  <a:pt x="90" y="392"/>
                </a:lnTo>
                <a:lnTo>
                  <a:pt x="90" y="392"/>
                </a:lnTo>
                <a:lnTo>
                  <a:pt x="90" y="392"/>
                </a:lnTo>
                <a:lnTo>
                  <a:pt x="90" y="392"/>
                </a:lnTo>
                <a:lnTo>
                  <a:pt x="90" y="390"/>
                </a:lnTo>
                <a:lnTo>
                  <a:pt x="90" y="390"/>
                </a:lnTo>
                <a:lnTo>
                  <a:pt x="92" y="388"/>
                </a:lnTo>
                <a:lnTo>
                  <a:pt x="94" y="388"/>
                </a:lnTo>
                <a:lnTo>
                  <a:pt x="100" y="386"/>
                </a:lnTo>
                <a:lnTo>
                  <a:pt x="100" y="386"/>
                </a:lnTo>
                <a:lnTo>
                  <a:pt x="102" y="384"/>
                </a:lnTo>
                <a:lnTo>
                  <a:pt x="102" y="384"/>
                </a:lnTo>
                <a:lnTo>
                  <a:pt x="106" y="382"/>
                </a:lnTo>
                <a:lnTo>
                  <a:pt x="110" y="380"/>
                </a:lnTo>
                <a:lnTo>
                  <a:pt x="110" y="380"/>
                </a:lnTo>
                <a:lnTo>
                  <a:pt x="110" y="376"/>
                </a:lnTo>
                <a:lnTo>
                  <a:pt x="110" y="372"/>
                </a:lnTo>
                <a:lnTo>
                  <a:pt x="110" y="368"/>
                </a:lnTo>
                <a:lnTo>
                  <a:pt x="112" y="364"/>
                </a:lnTo>
                <a:lnTo>
                  <a:pt x="112" y="364"/>
                </a:lnTo>
                <a:lnTo>
                  <a:pt x="116" y="364"/>
                </a:lnTo>
                <a:lnTo>
                  <a:pt x="118" y="364"/>
                </a:lnTo>
                <a:lnTo>
                  <a:pt x="122" y="364"/>
                </a:lnTo>
                <a:lnTo>
                  <a:pt x="122" y="364"/>
                </a:lnTo>
                <a:lnTo>
                  <a:pt x="126" y="364"/>
                </a:lnTo>
                <a:lnTo>
                  <a:pt x="126" y="364"/>
                </a:lnTo>
                <a:lnTo>
                  <a:pt x="130" y="366"/>
                </a:lnTo>
                <a:lnTo>
                  <a:pt x="132" y="368"/>
                </a:lnTo>
                <a:lnTo>
                  <a:pt x="134" y="368"/>
                </a:lnTo>
                <a:lnTo>
                  <a:pt x="134" y="368"/>
                </a:lnTo>
                <a:lnTo>
                  <a:pt x="138" y="366"/>
                </a:lnTo>
                <a:lnTo>
                  <a:pt x="142" y="364"/>
                </a:lnTo>
                <a:lnTo>
                  <a:pt x="148" y="360"/>
                </a:lnTo>
                <a:lnTo>
                  <a:pt x="148" y="360"/>
                </a:lnTo>
                <a:lnTo>
                  <a:pt x="152" y="358"/>
                </a:lnTo>
                <a:lnTo>
                  <a:pt x="152" y="358"/>
                </a:lnTo>
                <a:lnTo>
                  <a:pt x="154" y="356"/>
                </a:lnTo>
                <a:lnTo>
                  <a:pt x="154" y="356"/>
                </a:lnTo>
                <a:lnTo>
                  <a:pt x="160" y="354"/>
                </a:lnTo>
                <a:lnTo>
                  <a:pt x="166" y="356"/>
                </a:lnTo>
                <a:lnTo>
                  <a:pt x="166" y="356"/>
                </a:lnTo>
                <a:lnTo>
                  <a:pt x="170" y="358"/>
                </a:lnTo>
                <a:lnTo>
                  <a:pt x="172" y="364"/>
                </a:lnTo>
                <a:lnTo>
                  <a:pt x="176" y="370"/>
                </a:lnTo>
                <a:lnTo>
                  <a:pt x="178" y="374"/>
                </a:lnTo>
                <a:lnTo>
                  <a:pt x="178" y="374"/>
                </a:lnTo>
                <a:lnTo>
                  <a:pt x="186" y="378"/>
                </a:lnTo>
                <a:lnTo>
                  <a:pt x="194" y="384"/>
                </a:lnTo>
                <a:lnTo>
                  <a:pt x="194" y="384"/>
                </a:lnTo>
                <a:lnTo>
                  <a:pt x="200" y="386"/>
                </a:lnTo>
                <a:lnTo>
                  <a:pt x="202" y="388"/>
                </a:lnTo>
                <a:lnTo>
                  <a:pt x="204" y="390"/>
                </a:lnTo>
                <a:lnTo>
                  <a:pt x="204" y="390"/>
                </a:lnTo>
                <a:lnTo>
                  <a:pt x="206" y="390"/>
                </a:lnTo>
                <a:lnTo>
                  <a:pt x="206" y="390"/>
                </a:lnTo>
                <a:lnTo>
                  <a:pt x="206" y="390"/>
                </a:lnTo>
                <a:lnTo>
                  <a:pt x="208" y="392"/>
                </a:lnTo>
                <a:lnTo>
                  <a:pt x="208" y="392"/>
                </a:lnTo>
                <a:lnTo>
                  <a:pt x="206" y="392"/>
                </a:lnTo>
                <a:lnTo>
                  <a:pt x="206" y="392"/>
                </a:lnTo>
                <a:lnTo>
                  <a:pt x="206" y="392"/>
                </a:lnTo>
                <a:lnTo>
                  <a:pt x="206" y="392"/>
                </a:lnTo>
                <a:lnTo>
                  <a:pt x="210" y="392"/>
                </a:lnTo>
                <a:lnTo>
                  <a:pt x="210" y="392"/>
                </a:lnTo>
                <a:lnTo>
                  <a:pt x="212" y="394"/>
                </a:lnTo>
                <a:lnTo>
                  <a:pt x="212" y="394"/>
                </a:lnTo>
                <a:lnTo>
                  <a:pt x="212" y="396"/>
                </a:lnTo>
                <a:lnTo>
                  <a:pt x="212" y="396"/>
                </a:lnTo>
                <a:lnTo>
                  <a:pt x="216" y="398"/>
                </a:lnTo>
                <a:lnTo>
                  <a:pt x="216" y="398"/>
                </a:lnTo>
                <a:lnTo>
                  <a:pt x="218" y="398"/>
                </a:lnTo>
                <a:lnTo>
                  <a:pt x="218" y="398"/>
                </a:lnTo>
                <a:lnTo>
                  <a:pt x="220" y="404"/>
                </a:lnTo>
                <a:lnTo>
                  <a:pt x="222" y="412"/>
                </a:lnTo>
                <a:lnTo>
                  <a:pt x="222" y="412"/>
                </a:lnTo>
                <a:lnTo>
                  <a:pt x="222" y="412"/>
                </a:lnTo>
                <a:lnTo>
                  <a:pt x="220" y="412"/>
                </a:lnTo>
                <a:lnTo>
                  <a:pt x="220" y="412"/>
                </a:lnTo>
                <a:lnTo>
                  <a:pt x="220" y="412"/>
                </a:lnTo>
                <a:lnTo>
                  <a:pt x="220" y="412"/>
                </a:lnTo>
                <a:lnTo>
                  <a:pt x="220" y="416"/>
                </a:lnTo>
                <a:lnTo>
                  <a:pt x="218" y="416"/>
                </a:lnTo>
                <a:lnTo>
                  <a:pt x="218" y="418"/>
                </a:lnTo>
                <a:lnTo>
                  <a:pt x="218" y="418"/>
                </a:lnTo>
                <a:lnTo>
                  <a:pt x="218" y="420"/>
                </a:lnTo>
                <a:lnTo>
                  <a:pt x="222" y="420"/>
                </a:lnTo>
                <a:lnTo>
                  <a:pt x="222" y="420"/>
                </a:lnTo>
                <a:lnTo>
                  <a:pt x="222" y="416"/>
                </a:lnTo>
                <a:lnTo>
                  <a:pt x="226" y="414"/>
                </a:lnTo>
                <a:lnTo>
                  <a:pt x="226" y="414"/>
                </a:lnTo>
                <a:lnTo>
                  <a:pt x="226" y="412"/>
                </a:lnTo>
                <a:lnTo>
                  <a:pt x="226" y="412"/>
                </a:lnTo>
                <a:lnTo>
                  <a:pt x="228" y="410"/>
                </a:lnTo>
                <a:lnTo>
                  <a:pt x="230" y="410"/>
                </a:lnTo>
                <a:lnTo>
                  <a:pt x="230" y="410"/>
                </a:lnTo>
                <a:lnTo>
                  <a:pt x="230" y="408"/>
                </a:lnTo>
                <a:lnTo>
                  <a:pt x="230" y="408"/>
                </a:lnTo>
                <a:lnTo>
                  <a:pt x="230" y="404"/>
                </a:lnTo>
                <a:lnTo>
                  <a:pt x="230" y="404"/>
                </a:lnTo>
                <a:lnTo>
                  <a:pt x="226" y="402"/>
                </a:lnTo>
                <a:lnTo>
                  <a:pt x="226" y="402"/>
                </a:lnTo>
                <a:lnTo>
                  <a:pt x="228" y="396"/>
                </a:lnTo>
                <a:lnTo>
                  <a:pt x="228" y="394"/>
                </a:lnTo>
                <a:lnTo>
                  <a:pt x="232" y="394"/>
                </a:lnTo>
                <a:lnTo>
                  <a:pt x="232" y="394"/>
                </a:lnTo>
                <a:lnTo>
                  <a:pt x="232" y="396"/>
                </a:lnTo>
                <a:lnTo>
                  <a:pt x="234" y="396"/>
                </a:lnTo>
                <a:lnTo>
                  <a:pt x="238" y="396"/>
                </a:lnTo>
                <a:lnTo>
                  <a:pt x="238" y="396"/>
                </a:lnTo>
                <a:lnTo>
                  <a:pt x="238" y="400"/>
                </a:lnTo>
                <a:lnTo>
                  <a:pt x="238" y="400"/>
                </a:lnTo>
                <a:lnTo>
                  <a:pt x="242" y="402"/>
                </a:lnTo>
                <a:lnTo>
                  <a:pt x="242" y="402"/>
                </a:lnTo>
                <a:lnTo>
                  <a:pt x="242" y="398"/>
                </a:lnTo>
                <a:lnTo>
                  <a:pt x="242" y="398"/>
                </a:lnTo>
                <a:lnTo>
                  <a:pt x="232" y="390"/>
                </a:lnTo>
                <a:lnTo>
                  <a:pt x="220" y="384"/>
                </a:lnTo>
                <a:lnTo>
                  <a:pt x="220" y="384"/>
                </a:lnTo>
                <a:lnTo>
                  <a:pt x="220" y="384"/>
                </a:lnTo>
                <a:lnTo>
                  <a:pt x="220" y="384"/>
                </a:lnTo>
                <a:lnTo>
                  <a:pt x="222" y="382"/>
                </a:lnTo>
                <a:lnTo>
                  <a:pt x="222" y="382"/>
                </a:lnTo>
                <a:lnTo>
                  <a:pt x="222" y="380"/>
                </a:lnTo>
                <a:lnTo>
                  <a:pt x="222" y="380"/>
                </a:lnTo>
                <a:lnTo>
                  <a:pt x="220" y="380"/>
                </a:lnTo>
                <a:lnTo>
                  <a:pt x="216" y="380"/>
                </a:lnTo>
                <a:lnTo>
                  <a:pt x="212" y="380"/>
                </a:lnTo>
                <a:lnTo>
                  <a:pt x="210" y="378"/>
                </a:lnTo>
                <a:lnTo>
                  <a:pt x="210" y="378"/>
                </a:lnTo>
                <a:lnTo>
                  <a:pt x="206" y="374"/>
                </a:lnTo>
                <a:lnTo>
                  <a:pt x="202" y="370"/>
                </a:lnTo>
                <a:lnTo>
                  <a:pt x="202" y="370"/>
                </a:lnTo>
                <a:lnTo>
                  <a:pt x="200" y="362"/>
                </a:lnTo>
                <a:lnTo>
                  <a:pt x="200" y="362"/>
                </a:lnTo>
                <a:lnTo>
                  <a:pt x="196" y="360"/>
                </a:lnTo>
                <a:lnTo>
                  <a:pt x="196" y="360"/>
                </a:lnTo>
                <a:lnTo>
                  <a:pt x="192" y="356"/>
                </a:lnTo>
                <a:lnTo>
                  <a:pt x="188" y="350"/>
                </a:lnTo>
                <a:lnTo>
                  <a:pt x="188" y="350"/>
                </a:lnTo>
                <a:lnTo>
                  <a:pt x="190" y="348"/>
                </a:lnTo>
                <a:lnTo>
                  <a:pt x="190" y="348"/>
                </a:lnTo>
                <a:lnTo>
                  <a:pt x="190" y="346"/>
                </a:lnTo>
                <a:lnTo>
                  <a:pt x="190" y="344"/>
                </a:lnTo>
                <a:lnTo>
                  <a:pt x="190" y="344"/>
                </a:lnTo>
                <a:lnTo>
                  <a:pt x="188" y="344"/>
                </a:lnTo>
                <a:lnTo>
                  <a:pt x="188" y="344"/>
                </a:lnTo>
                <a:lnTo>
                  <a:pt x="188" y="342"/>
                </a:lnTo>
                <a:lnTo>
                  <a:pt x="188" y="342"/>
                </a:lnTo>
                <a:lnTo>
                  <a:pt x="196" y="340"/>
                </a:lnTo>
                <a:lnTo>
                  <a:pt x="196" y="340"/>
                </a:lnTo>
                <a:lnTo>
                  <a:pt x="196" y="340"/>
                </a:lnTo>
                <a:lnTo>
                  <a:pt x="196" y="340"/>
                </a:lnTo>
                <a:lnTo>
                  <a:pt x="200" y="340"/>
                </a:lnTo>
                <a:lnTo>
                  <a:pt x="200" y="340"/>
                </a:lnTo>
                <a:lnTo>
                  <a:pt x="202" y="340"/>
                </a:lnTo>
                <a:lnTo>
                  <a:pt x="202" y="340"/>
                </a:lnTo>
                <a:lnTo>
                  <a:pt x="200" y="342"/>
                </a:lnTo>
                <a:lnTo>
                  <a:pt x="200" y="342"/>
                </a:lnTo>
                <a:lnTo>
                  <a:pt x="202" y="350"/>
                </a:lnTo>
                <a:lnTo>
                  <a:pt x="202" y="350"/>
                </a:lnTo>
                <a:lnTo>
                  <a:pt x="204" y="348"/>
                </a:lnTo>
                <a:lnTo>
                  <a:pt x="204" y="348"/>
                </a:lnTo>
                <a:lnTo>
                  <a:pt x="206" y="344"/>
                </a:lnTo>
                <a:lnTo>
                  <a:pt x="206" y="344"/>
                </a:lnTo>
                <a:lnTo>
                  <a:pt x="210" y="346"/>
                </a:lnTo>
                <a:lnTo>
                  <a:pt x="212" y="350"/>
                </a:lnTo>
                <a:lnTo>
                  <a:pt x="212" y="352"/>
                </a:lnTo>
                <a:lnTo>
                  <a:pt x="216" y="354"/>
                </a:lnTo>
                <a:lnTo>
                  <a:pt x="216" y="354"/>
                </a:lnTo>
                <a:lnTo>
                  <a:pt x="214" y="354"/>
                </a:lnTo>
                <a:lnTo>
                  <a:pt x="214" y="356"/>
                </a:lnTo>
                <a:lnTo>
                  <a:pt x="214" y="356"/>
                </a:lnTo>
                <a:lnTo>
                  <a:pt x="222" y="364"/>
                </a:lnTo>
                <a:lnTo>
                  <a:pt x="222" y="364"/>
                </a:lnTo>
                <a:lnTo>
                  <a:pt x="222" y="362"/>
                </a:lnTo>
                <a:lnTo>
                  <a:pt x="224" y="362"/>
                </a:lnTo>
                <a:lnTo>
                  <a:pt x="224" y="362"/>
                </a:lnTo>
                <a:lnTo>
                  <a:pt x="230" y="364"/>
                </a:lnTo>
                <a:lnTo>
                  <a:pt x="230" y="364"/>
                </a:lnTo>
                <a:lnTo>
                  <a:pt x="234" y="368"/>
                </a:lnTo>
                <a:lnTo>
                  <a:pt x="234" y="368"/>
                </a:lnTo>
                <a:lnTo>
                  <a:pt x="246" y="376"/>
                </a:lnTo>
                <a:lnTo>
                  <a:pt x="246" y="376"/>
                </a:lnTo>
                <a:lnTo>
                  <a:pt x="248" y="380"/>
                </a:lnTo>
                <a:lnTo>
                  <a:pt x="248" y="380"/>
                </a:lnTo>
                <a:lnTo>
                  <a:pt x="252" y="382"/>
                </a:lnTo>
                <a:lnTo>
                  <a:pt x="252" y="382"/>
                </a:lnTo>
                <a:lnTo>
                  <a:pt x="252" y="382"/>
                </a:lnTo>
                <a:lnTo>
                  <a:pt x="250" y="384"/>
                </a:lnTo>
                <a:lnTo>
                  <a:pt x="250" y="384"/>
                </a:lnTo>
                <a:lnTo>
                  <a:pt x="252" y="390"/>
                </a:lnTo>
                <a:lnTo>
                  <a:pt x="252" y="390"/>
                </a:lnTo>
                <a:lnTo>
                  <a:pt x="250" y="392"/>
                </a:lnTo>
                <a:lnTo>
                  <a:pt x="250" y="392"/>
                </a:lnTo>
                <a:lnTo>
                  <a:pt x="250" y="396"/>
                </a:lnTo>
                <a:lnTo>
                  <a:pt x="250" y="396"/>
                </a:lnTo>
                <a:lnTo>
                  <a:pt x="250" y="396"/>
                </a:lnTo>
                <a:lnTo>
                  <a:pt x="250" y="396"/>
                </a:lnTo>
                <a:lnTo>
                  <a:pt x="252" y="398"/>
                </a:lnTo>
                <a:lnTo>
                  <a:pt x="256" y="400"/>
                </a:lnTo>
                <a:lnTo>
                  <a:pt x="256" y="400"/>
                </a:lnTo>
                <a:lnTo>
                  <a:pt x="256" y="402"/>
                </a:lnTo>
                <a:lnTo>
                  <a:pt x="256" y="402"/>
                </a:lnTo>
                <a:lnTo>
                  <a:pt x="260" y="406"/>
                </a:lnTo>
                <a:lnTo>
                  <a:pt x="264" y="408"/>
                </a:lnTo>
                <a:lnTo>
                  <a:pt x="264" y="408"/>
                </a:lnTo>
                <a:lnTo>
                  <a:pt x="264" y="408"/>
                </a:lnTo>
                <a:lnTo>
                  <a:pt x="264" y="410"/>
                </a:lnTo>
                <a:lnTo>
                  <a:pt x="264" y="410"/>
                </a:lnTo>
                <a:lnTo>
                  <a:pt x="262" y="410"/>
                </a:lnTo>
                <a:lnTo>
                  <a:pt x="262" y="410"/>
                </a:lnTo>
                <a:lnTo>
                  <a:pt x="262" y="410"/>
                </a:lnTo>
                <a:lnTo>
                  <a:pt x="264" y="416"/>
                </a:lnTo>
                <a:lnTo>
                  <a:pt x="264" y="416"/>
                </a:lnTo>
                <a:lnTo>
                  <a:pt x="270" y="414"/>
                </a:lnTo>
                <a:lnTo>
                  <a:pt x="276" y="414"/>
                </a:lnTo>
                <a:lnTo>
                  <a:pt x="276" y="414"/>
                </a:lnTo>
                <a:lnTo>
                  <a:pt x="278" y="416"/>
                </a:lnTo>
                <a:lnTo>
                  <a:pt x="282" y="418"/>
                </a:lnTo>
                <a:lnTo>
                  <a:pt x="282" y="418"/>
                </a:lnTo>
                <a:lnTo>
                  <a:pt x="282" y="418"/>
                </a:lnTo>
                <a:lnTo>
                  <a:pt x="280" y="418"/>
                </a:lnTo>
                <a:lnTo>
                  <a:pt x="278" y="418"/>
                </a:lnTo>
                <a:lnTo>
                  <a:pt x="272" y="416"/>
                </a:lnTo>
                <a:lnTo>
                  <a:pt x="272" y="416"/>
                </a:lnTo>
                <a:lnTo>
                  <a:pt x="268" y="418"/>
                </a:lnTo>
                <a:lnTo>
                  <a:pt x="268" y="418"/>
                </a:lnTo>
                <a:lnTo>
                  <a:pt x="266" y="420"/>
                </a:lnTo>
                <a:lnTo>
                  <a:pt x="266" y="420"/>
                </a:lnTo>
                <a:lnTo>
                  <a:pt x="270" y="424"/>
                </a:lnTo>
                <a:lnTo>
                  <a:pt x="270" y="424"/>
                </a:lnTo>
                <a:lnTo>
                  <a:pt x="268" y="428"/>
                </a:lnTo>
                <a:lnTo>
                  <a:pt x="268" y="428"/>
                </a:lnTo>
                <a:lnTo>
                  <a:pt x="270" y="430"/>
                </a:lnTo>
                <a:lnTo>
                  <a:pt x="270" y="430"/>
                </a:lnTo>
                <a:lnTo>
                  <a:pt x="272" y="430"/>
                </a:lnTo>
                <a:lnTo>
                  <a:pt x="272" y="430"/>
                </a:lnTo>
                <a:lnTo>
                  <a:pt x="274" y="430"/>
                </a:lnTo>
                <a:lnTo>
                  <a:pt x="276" y="434"/>
                </a:lnTo>
                <a:lnTo>
                  <a:pt x="276" y="434"/>
                </a:lnTo>
                <a:lnTo>
                  <a:pt x="276" y="434"/>
                </a:lnTo>
                <a:lnTo>
                  <a:pt x="276" y="434"/>
                </a:lnTo>
                <a:lnTo>
                  <a:pt x="276" y="432"/>
                </a:lnTo>
                <a:lnTo>
                  <a:pt x="276" y="432"/>
                </a:lnTo>
                <a:lnTo>
                  <a:pt x="278" y="432"/>
                </a:lnTo>
                <a:lnTo>
                  <a:pt x="280" y="432"/>
                </a:lnTo>
                <a:lnTo>
                  <a:pt x="280" y="432"/>
                </a:lnTo>
                <a:lnTo>
                  <a:pt x="280" y="428"/>
                </a:lnTo>
                <a:lnTo>
                  <a:pt x="278" y="424"/>
                </a:lnTo>
                <a:lnTo>
                  <a:pt x="278" y="424"/>
                </a:lnTo>
                <a:lnTo>
                  <a:pt x="278" y="424"/>
                </a:lnTo>
                <a:lnTo>
                  <a:pt x="280" y="424"/>
                </a:lnTo>
                <a:lnTo>
                  <a:pt x="282" y="424"/>
                </a:lnTo>
                <a:lnTo>
                  <a:pt x="282" y="424"/>
                </a:lnTo>
                <a:lnTo>
                  <a:pt x="280" y="426"/>
                </a:lnTo>
                <a:lnTo>
                  <a:pt x="280" y="426"/>
                </a:lnTo>
                <a:lnTo>
                  <a:pt x="282" y="426"/>
                </a:lnTo>
                <a:lnTo>
                  <a:pt x="282" y="426"/>
                </a:lnTo>
                <a:lnTo>
                  <a:pt x="284" y="424"/>
                </a:lnTo>
                <a:lnTo>
                  <a:pt x="284" y="424"/>
                </a:lnTo>
                <a:lnTo>
                  <a:pt x="284" y="422"/>
                </a:lnTo>
                <a:lnTo>
                  <a:pt x="284" y="422"/>
                </a:lnTo>
                <a:lnTo>
                  <a:pt x="282" y="422"/>
                </a:lnTo>
                <a:lnTo>
                  <a:pt x="282" y="422"/>
                </a:lnTo>
                <a:lnTo>
                  <a:pt x="280" y="420"/>
                </a:lnTo>
                <a:lnTo>
                  <a:pt x="280" y="420"/>
                </a:lnTo>
                <a:lnTo>
                  <a:pt x="284" y="418"/>
                </a:lnTo>
                <a:lnTo>
                  <a:pt x="284" y="418"/>
                </a:lnTo>
                <a:lnTo>
                  <a:pt x="286" y="420"/>
                </a:lnTo>
                <a:lnTo>
                  <a:pt x="288" y="422"/>
                </a:lnTo>
                <a:lnTo>
                  <a:pt x="288" y="422"/>
                </a:lnTo>
                <a:lnTo>
                  <a:pt x="288" y="422"/>
                </a:lnTo>
                <a:lnTo>
                  <a:pt x="288" y="422"/>
                </a:lnTo>
                <a:lnTo>
                  <a:pt x="290" y="422"/>
                </a:lnTo>
                <a:lnTo>
                  <a:pt x="290" y="422"/>
                </a:lnTo>
                <a:lnTo>
                  <a:pt x="288" y="418"/>
                </a:lnTo>
                <a:lnTo>
                  <a:pt x="288" y="418"/>
                </a:lnTo>
                <a:lnTo>
                  <a:pt x="290" y="418"/>
                </a:lnTo>
                <a:lnTo>
                  <a:pt x="290" y="418"/>
                </a:lnTo>
                <a:lnTo>
                  <a:pt x="284" y="414"/>
                </a:lnTo>
                <a:lnTo>
                  <a:pt x="276" y="410"/>
                </a:lnTo>
                <a:lnTo>
                  <a:pt x="276" y="410"/>
                </a:lnTo>
                <a:lnTo>
                  <a:pt x="276" y="410"/>
                </a:lnTo>
                <a:lnTo>
                  <a:pt x="280" y="408"/>
                </a:lnTo>
                <a:lnTo>
                  <a:pt x="280" y="408"/>
                </a:lnTo>
                <a:lnTo>
                  <a:pt x="278" y="406"/>
                </a:lnTo>
                <a:lnTo>
                  <a:pt x="278" y="406"/>
                </a:lnTo>
                <a:lnTo>
                  <a:pt x="278" y="406"/>
                </a:lnTo>
                <a:lnTo>
                  <a:pt x="282" y="406"/>
                </a:lnTo>
                <a:lnTo>
                  <a:pt x="282" y="406"/>
                </a:lnTo>
                <a:lnTo>
                  <a:pt x="282" y="408"/>
                </a:lnTo>
                <a:lnTo>
                  <a:pt x="282" y="408"/>
                </a:lnTo>
                <a:lnTo>
                  <a:pt x="282" y="408"/>
                </a:lnTo>
                <a:lnTo>
                  <a:pt x="282" y="408"/>
                </a:lnTo>
                <a:lnTo>
                  <a:pt x="282" y="408"/>
                </a:lnTo>
                <a:lnTo>
                  <a:pt x="284" y="406"/>
                </a:lnTo>
                <a:lnTo>
                  <a:pt x="284" y="406"/>
                </a:lnTo>
                <a:lnTo>
                  <a:pt x="276" y="398"/>
                </a:lnTo>
                <a:lnTo>
                  <a:pt x="276" y="398"/>
                </a:lnTo>
                <a:lnTo>
                  <a:pt x="278" y="394"/>
                </a:lnTo>
                <a:lnTo>
                  <a:pt x="278" y="394"/>
                </a:lnTo>
                <a:lnTo>
                  <a:pt x="276" y="394"/>
                </a:lnTo>
                <a:lnTo>
                  <a:pt x="276" y="394"/>
                </a:lnTo>
                <a:lnTo>
                  <a:pt x="280" y="392"/>
                </a:lnTo>
                <a:lnTo>
                  <a:pt x="280" y="392"/>
                </a:lnTo>
                <a:lnTo>
                  <a:pt x="280" y="392"/>
                </a:lnTo>
                <a:lnTo>
                  <a:pt x="280" y="392"/>
                </a:lnTo>
                <a:lnTo>
                  <a:pt x="280" y="394"/>
                </a:lnTo>
                <a:lnTo>
                  <a:pt x="280" y="394"/>
                </a:lnTo>
                <a:lnTo>
                  <a:pt x="280" y="394"/>
                </a:lnTo>
                <a:lnTo>
                  <a:pt x="280" y="394"/>
                </a:lnTo>
                <a:lnTo>
                  <a:pt x="282" y="396"/>
                </a:lnTo>
                <a:lnTo>
                  <a:pt x="284" y="400"/>
                </a:lnTo>
                <a:lnTo>
                  <a:pt x="284" y="400"/>
                </a:lnTo>
                <a:lnTo>
                  <a:pt x="286" y="400"/>
                </a:lnTo>
                <a:lnTo>
                  <a:pt x="286" y="400"/>
                </a:lnTo>
                <a:lnTo>
                  <a:pt x="286" y="400"/>
                </a:lnTo>
                <a:lnTo>
                  <a:pt x="284" y="396"/>
                </a:lnTo>
                <a:lnTo>
                  <a:pt x="284" y="396"/>
                </a:lnTo>
                <a:lnTo>
                  <a:pt x="284" y="396"/>
                </a:lnTo>
                <a:lnTo>
                  <a:pt x="286" y="398"/>
                </a:lnTo>
                <a:lnTo>
                  <a:pt x="288" y="400"/>
                </a:lnTo>
                <a:lnTo>
                  <a:pt x="288" y="400"/>
                </a:lnTo>
                <a:lnTo>
                  <a:pt x="288" y="398"/>
                </a:lnTo>
                <a:lnTo>
                  <a:pt x="288" y="398"/>
                </a:lnTo>
                <a:lnTo>
                  <a:pt x="290" y="398"/>
                </a:lnTo>
                <a:lnTo>
                  <a:pt x="290" y="398"/>
                </a:lnTo>
                <a:lnTo>
                  <a:pt x="286" y="396"/>
                </a:lnTo>
                <a:lnTo>
                  <a:pt x="286" y="396"/>
                </a:lnTo>
                <a:lnTo>
                  <a:pt x="288" y="394"/>
                </a:lnTo>
                <a:lnTo>
                  <a:pt x="288" y="394"/>
                </a:lnTo>
                <a:lnTo>
                  <a:pt x="290" y="396"/>
                </a:lnTo>
                <a:lnTo>
                  <a:pt x="290" y="396"/>
                </a:lnTo>
                <a:lnTo>
                  <a:pt x="292" y="398"/>
                </a:lnTo>
                <a:lnTo>
                  <a:pt x="292" y="398"/>
                </a:lnTo>
                <a:lnTo>
                  <a:pt x="292" y="398"/>
                </a:lnTo>
                <a:lnTo>
                  <a:pt x="292" y="398"/>
                </a:lnTo>
                <a:lnTo>
                  <a:pt x="292" y="398"/>
                </a:lnTo>
                <a:lnTo>
                  <a:pt x="290" y="394"/>
                </a:lnTo>
                <a:lnTo>
                  <a:pt x="286" y="392"/>
                </a:lnTo>
                <a:lnTo>
                  <a:pt x="286" y="392"/>
                </a:lnTo>
                <a:lnTo>
                  <a:pt x="286" y="392"/>
                </a:lnTo>
                <a:lnTo>
                  <a:pt x="290" y="390"/>
                </a:lnTo>
                <a:lnTo>
                  <a:pt x="292" y="388"/>
                </a:lnTo>
                <a:lnTo>
                  <a:pt x="292" y="388"/>
                </a:lnTo>
                <a:lnTo>
                  <a:pt x="294" y="390"/>
                </a:lnTo>
                <a:lnTo>
                  <a:pt x="294" y="390"/>
                </a:lnTo>
                <a:lnTo>
                  <a:pt x="298" y="388"/>
                </a:lnTo>
                <a:lnTo>
                  <a:pt x="298" y="388"/>
                </a:lnTo>
                <a:lnTo>
                  <a:pt x="300" y="390"/>
                </a:lnTo>
                <a:lnTo>
                  <a:pt x="304" y="390"/>
                </a:lnTo>
                <a:lnTo>
                  <a:pt x="306" y="390"/>
                </a:lnTo>
                <a:lnTo>
                  <a:pt x="308" y="392"/>
                </a:lnTo>
                <a:lnTo>
                  <a:pt x="308" y="392"/>
                </a:lnTo>
                <a:lnTo>
                  <a:pt x="308" y="392"/>
                </a:lnTo>
                <a:lnTo>
                  <a:pt x="308" y="392"/>
                </a:lnTo>
                <a:lnTo>
                  <a:pt x="312" y="392"/>
                </a:lnTo>
                <a:lnTo>
                  <a:pt x="312" y="392"/>
                </a:lnTo>
                <a:lnTo>
                  <a:pt x="312" y="392"/>
                </a:lnTo>
                <a:lnTo>
                  <a:pt x="312" y="392"/>
                </a:lnTo>
                <a:lnTo>
                  <a:pt x="310" y="394"/>
                </a:lnTo>
                <a:lnTo>
                  <a:pt x="310" y="394"/>
                </a:lnTo>
                <a:lnTo>
                  <a:pt x="308" y="398"/>
                </a:lnTo>
                <a:lnTo>
                  <a:pt x="308" y="398"/>
                </a:lnTo>
                <a:lnTo>
                  <a:pt x="312" y="394"/>
                </a:lnTo>
                <a:lnTo>
                  <a:pt x="312" y="394"/>
                </a:lnTo>
                <a:lnTo>
                  <a:pt x="318" y="392"/>
                </a:lnTo>
                <a:lnTo>
                  <a:pt x="318" y="392"/>
                </a:lnTo>
                <a:lnTo>
                  <a:pt x="320" y="388"/>
                </a:lnTo>
                <a:lnTo>
                  <a:pt x="320" y="388"/>
                </a:lnTo>
                <a:lnTo>
                  <a:pt x="324" y="388"/>
                </a:lnTo>
                <a:lnTo>
                  <a:pt x="324" y="388"/>
                </a:lnTo>
                <a:lnTo>
                  <a:pt x="328" y="388"/>
                </a:lnTo>
                <a:lnTo>
                  <a:pt x="332" y="388"/>
                </a:lnTo>
                <a:lnTo>
                  <a:pt x="332" y="388"/>
                </a:lnTo>
                <a:lnTo>
                  <a:pt x="334" y="386"/>
                </a:lnTo>
                <a:lnTo>
                  <a:pt x="334" y="386"/>
                </a:lnTo>
                <a:lnTo>
                  <a:pt x="332" y="384"/>
                </a:lnTo>
                <a:lnTo>
                  <a:pt x="328" y="384"/>
                </a:lnTo>
                <a:lnTo>
                  <a:pt x="328" y="384"/>
                </a:lnTo>
                <a:lnTo>
                  <a:pt x="324" y="378"/>
                </a:lnTo>
                <a:lnTo>
                  <a:pt x="322" y="376"/>
                </a:lnTo>
                <a:lnTo>
                  <a:pt x="320" y="374"/>
                </a:lnTo>
                <a:lnTo>
                  <a:pt x="320" y="372"/>
                </a:lnTo>
                <a:lnTo>
                  <a:pt x="320" y="372"/>
                </a:lnTo>
                <a:lnTo>
                  <a:pt x="322" y="370"/>
                </a:lnTo>
                <a:lnTo>
                  <a:pt x="322" y="370"/>
                </a:lnTo>
                <a:lnTo>
                  <a:pt x="324" y="364"/>
                </a:lnTo>
                <a:lnTo>
                  <a:pt x="324" y="364"/>
                </a:lnTo>
                <a:lnTo>
                  <a:pt x="328" y="362"/>
                </a:lnTo>
                <a:lnTo>
                  <a:pt x="328" y="362"/>
                </a:lnTo>
                <a:lnTo>
                  <a:pt x="328" y="360"/>
                </a:lnTo>
                <a:lnTo>
                  <a:pt x="328" y="360"/>
                </a:lnTo>
                <a:lnTo>
                  <a:pt x="330" y="352"/>
                </a:lnTo>
                <a:lnTo>
                  <a:pt x="332" y="350"/>
                </a:lnTo>
                <a:lnTo>
                  <a:pt x="336" y="348"/>
                </a:lnTo>
                <a:lnTo>
                  <a:pt x="336" y="348"/>
                </a:lnTo>
                <a:lnTo>
                  <a:pt x="338" y="344"/>
                </a:lnTo>
                <a:lnTo>
                  <a:pt x="338" y="344"/>
                </a:lnTo>
                <a:lnTo>
                  <a:pt x="338" y="342"/>
                </a:lnTo>
                <a:lnTo>
                  <a:pt x="338" y="342"/>
                </a:lnTo>
                <a:lnTo>
                  <a:pt x="338" y="340"/>
                </a:lnTo>
                <a:lnTo>
                  <a:pt x="338" y="340"/>
                </a:lnTo>
                <a:lnTo>
                  <a:pt x="342" y="338"/>
                </a:lnTo>
                <a:lnTo>
                  <a:pt x="342" y="338"/>
                </a:lnTo>
                <a:lnTo>
                  <a:pt x="344" y="334"/>
                </a:lnTo>
                <a:lnTo>
                  <a:pt x="348" y="332"/>
                </a:lnTo>
                <a:lnTo>
                  <a:pt x="350" y="330"/>
                </a:lnTo>
                <a:lnTo>
                  <a:pt x="356" y="328"/>
                </a:lnTo>
                <a:lnTo>
                  <a:pt x="356" y="328"/>
                </a:lnTo>
                <a:lnTo>
                  <a:pt x="358" y="328"/>
                </a:lnTo>
                <a:lnTo>
                  <a:pt x="358" y="328"/>
                </a:lnTo>
                <a:lnTo>
                  <a:pt x="358" y="326"/>
                </a:lnTo>
                <a:lnTo>
                  <a:pt x="358" y="326"/>
                </a:lnTo>
                <a:lnTo>
                  <a:pt x="360" y="330"/>
                </a:lnTo>
                <a:lnTo>
                  <a:pt x="360" y="330"/>
                </a:lnTo>
                <a:lnTo>
                  <a:pt x="360" y="330"/>
                </a:lnTo>
                <a:lnTo>
                  <a:pt x="358" y="332"/>
                </a:lnTo>
                <a:lnTo>
                  <a:pt x="358" y="332"/>
                </a:lnTo>
                <a:lnTo>
                  <a:pt x="358" y="332"/>
                </a:lnTo>
                <a:lnTo>
                  <a:pt x="360" y="334"/>
                </a:lnTo>
                <a:lnTo>
                  <a:pt x="364" y="334"/>
                </a:lnTo>
                <a:lnTo>
                  <a:pt x="372" y="334"/>
                </a:lnTo>
                <a:lnTo>
                  <a:pt x="372" y="334"/>
                </a:lnTo>
                <a:lnTo>
                  <a:pt x="372" y="336"/>
                </a:lnTo>
                <a:lnTo>
                  <a:pt x="372" y="336"/>
                </a:lnTo>
                <a:lnTo>
                  <a:pt x="368" y="340"/>
                </a:lnTo>
                <a:lnTo>
                  <a:pt x="362" y="342"/>
                </a:lnTo>
                <a:lnTo>
                  <a:pt x="362" y="342"/>
                </a:lnTo>
                <a:lnTo>
                  <a:pt x="364" y="342"/>
                </a:lnTo>
                <a:lnTo>
                  <a:pt x="364" y="342"/>
                </a:lnTo>
                <a:lnTo>
                  <a:pt x="370" y="344"/>
                </a:lnTo>
                <a:lnTo>
                  <a:pt x="372" y="346"/>
                </a:lnTo>
                <a:lnTo>
                  <a:pt x="370" y="350"/>
                </a:lnTo>
                <a:lnTo>
                  <a:pt x="370" y="352"/>
                </a:lnTo>
                <a:lnTo>
                  <a:pt x="370" y="352"/>
                </a:lnTo>
                <a:lnTo>
                  <a:pt x="376" y="352"/>
                </a:lnTo>
                <a:lnTo>
                  <a:pt x="380" y="348"/>
                </a:lnTo>
                <a:lnTo>
                  <a:pt x="380" y="348"/>
                </a:lnTo>
                <a:lnTo>
                  <a:pt x="386" y="348"/>
                </a:lnTo>
                <a:lnTo>
                  <a:pt x="386" y="348"/>
                </a:lnTo>
                <a:lnTo>
                  <a:pt x="388" y="346"/>
                </a:lnTo>
                <a:lnTo>
                  <a:pt x="388" y="346"/>
                </a:lnTo>
                <a:lnTo>
                  <a:pt x="390" y="346"/>
                </a:lnTo>
                <a:lnTo>
                  <a:pt x="392" y="346"/>
                </a:lnTo>
                <a:lnTo>
                  <a:pt x="392" y="346"/>
                </a:lnTo>
                <a:lnTo>
                  <a:pt x="396" y="346"/>
                </a:lnTo>
                <a:lnTo>
                  <a:pt x="396" y="346"/>
                </a:lnTo>
                <a:lnTo>
                  <a:pt x="398" y="342"/>
                </a:lnTo>
                <a:lnTo>
                  <a:pt x="398" y="342"/>
                </a:lnTo>
                <a:lnTo>
                  <a:pt x="392" y="342"/>
                </a:lnTo>
                <a:lnTo>
                  <a:pt x="392" y="342"/>
                </a:lnTo>
                <a:lnTo>
                  <a:pt x="388" y="342"/>
                </a:lnTo>
                <a:lnTo>
                  <a:pt x="384" y="344"/>
                </a:lnTo>
                <a:lnTo>
                  <a:pt x="384" y="344"/>
                </a:lnTo>
                <a:lnTo>
                  <a:pt x="382" y="338"/>
                </a:lnTo>
                <a:lnTo>
                  <a:pt x="374" y="334"/>
                </a:lnTo>
                <a:lnTo>
                  <a:pt x="374" y="334"/>
                </a:lnTo>
                <a:lnTo>
                  <a:pt x="374" y="334"/>
                </a:lnTo>
                <a:lnTo>
                  <a:pt x="374" y="334"/>
                </a:lnTo>
                <a:lnTo>
                  <a:pt x="384" y="334"/>
                </a:lnTo>
                <a:lnTo>
                  <a:pt x="384" y="334"/>
                </a:lnTo>
                <a:lnTo>
                  <a:pt x="386" y="330"/>
                </a:lnTo>
                <a:lnTo>
                  <a:pt x="386" y="330"/>
                </a:lnTo>
                <a:lnTo>
                  <a:pt x="386" y="330"/>
                </a:lnTo>
                <a:lnTo>
                  <a:pt x="386" y="330"/>
                </a:lnTo>
                <a:lnTo>
                  <a:pt x="388" y="330"/>
                </a:lnTo>
                <a:lnTo>
                  <a:pt x="388" y="330"/>
                </a:lnTo>
                <a:lnTo>
                  <a:pt x="390" y="330"/>
                </a:lnTo>
                <a:lnTo>
                  <a:pt x="390" y="330"/>
                </a:lnTo>
                <a:lnTo>
                  <a:pt x="392" y="328"/>
                </a:lnTo>
                <a:lnTo>
                  <a:pt x="392" y="328"/>
                </a:lnTo>
                <a:lnTo>
                  <a:pt x="404" y="326"/>
                </a:lnTo>
                <a:lnTo>
                  <a:pt x="404" y="326"/>
                </a:lnTo>
                <a:lnTo>
                  <a:pt x="406" y="324"/>
                </a:lnTo>
                <a:lnTo>
                  <a:pt x="406" y="324"/>
                </a:lnTo>
                <a:lnTo>
                  <a:pt x="412" y="324"/>
                </a:lnTo>
                <a:lnTo>
                  <a:pt x="412" y="324"/>
                </a:lnTo>
                <a:lnTo>
                  <a:pt x="412" y="322"/>
                </a:lnTo>
                <a:lnTo>
                  <a:pt x="412" y="322"/>
                </a:lnTo>
                <a:lnTo>
                  <a:pt x="420" y="322"/>
                </a:lnTo>
                <a:lnTo>
                  <a:pt x="420" y="322"/>
                </a:lnTo>
                <a:lnTo>
                  <a:pt x="422" y="324"/>
                </a:lnTo>
                <a:lnTo>
                  <a:pt x="422" y="324"/>
                </a:lnTo>
                <a:lnTo>
                  <a:pt x="416" y="326"/>
                </a:lnTo>
                <a:lnTo>
                  <a:pt x="410" y="328"/>
                </a:lnTo>
                <a:lnTo>
                  <a:pt x="410" y="328"/>
                </a:lnTo>
                <a:lnTo>
                  <a:pt x="408" y="328"/>
                </a:lnTo>
                <a:lnTo>
                  <a:pt x="408" y="328"/>
                </a:lnTo>
                <a:lnTo>
                  <a:pt x="414" y="334"/>
                </a:lnTo>
                <a:lnTo>
                  <a:pt x="414" y="334"/>
                </a:lnTo>
                <a:lnTo>
                  <a:pt x="410" y="334"/>
                </a:lnTo>
                <a:lnTo>
                  <a:pt x="410" y="334"/>
                </a:lnTo>
                <a:lnTo>
                  <a:pt x="408" y="338"/>
                </a:lnTo>
                <a:lnTo>
                  <a:pt x="408" y="342"/>
                </a:lnTo>
                <a:lnTo>
                  <a:pt x="408" y="342"/>
                </a:lnTo>
                <a:lnTo>
                  <a:pt x="402" y="344"/>
                </a:lnTo>
                <a:lnTo>
                  <a:pt x="402" y="344"/>
                </a:lnTo>
                <a:lnTo>
                  <a:pt x="406" y="348"/>
                </a:lnTo>
                <a:lnTo>
                  <a:pt x="406" y="348"/>
                </a:lnTo>
                <a:lnTo>
                  <a:pt x="408" y="348"/>
                </a:lnTo>
                <a:lnTo>
                  <a:pt x="408" y="348"/>
                </a:lnTo>
                <a:lnTo>
                  <a:pt x="412" y="352"/>
                </a:lnTo>
                <a:lnTo>
                  <a:pt x="412" y="352"/>
                </a:lnTo>
                <a:lnTo>
                  <a:pt x="416" y="352"/>
                </a:lnTo>
                <a:lnTo>
                  <a:pt x="416" y="352"/>
                </a:lnTo>
                <a:lnTo>
                  <a:pt x="424" y="358"/>
                </a:lnTo>
                <a:lnTo>
                  <a:pt x="424" y="358"/>
                </a:lnTo>
                <a:lnTo>
                  <a:pt x="426" y="360"/>
                </a:lnTo>
                <a:lnTo>
                  <a:pt x="428" y="362"/>
                </a:lnTo>
                <a:lnTo>
                  <a:pt x="428" y="362"/>
                </a:lnTo>
                <a:lnTo>
                  <a:pt x="428" y="364"/>
                </a:lnTo>
                <a:lnTo>
                  <a:pt x="428" y="364"/>
                </a:lnTo>
                <a:lnTo>
                  <a:pt x="434" y="366"/>
                </a:lnTo>
                <a:lnTo>
                  <a:pt x="440" y="370"/>
                </a:lnTo>
                <a:lnTo>
                  <a:pt x="440" y="370"/>
                </a:lnTo>
                <a:lnTo>
                  <a:pt x="442" y="374"/>
                </a:lnTo>
                <a:lnTo>
                  <a:pt x="442" y="374"/>
                </a:lnTo>
                <a:lnTo>
                  <a:pt x="442" y="380"/>
                </a:lnTo>
                <a:lnTo>
                  <a:pt x="440" y="384"/>
                </a:lnTo>
                <a:lnTo>
                  <a:pt x="436" y="386"/>
                </a:lnTo>
                <a:lnTo>
                  <a:pt x="432" y="388"/>
                </a:lnTo>
                <a:lnTo>
                  <a:pt x="432" y="388"/>
                </a:lnTo>
                <a:lnTo>
                  <a:pt x="426" y="388"/>
                </a:lnTo>
                <a:lnTo>
                  <a:pt x="422" y="388"/>
                </a:lnTo>
                <a:lnTo>
                  <a:pt x="422" y="388"/>
                </a:lnTo>
                <a:lnTo>
                  <a:pt x="416" y="388"/>
                </a:lnTo>
                <a:lnTo>
                  <a:pt x="416" y="388"/>
                </a:lnTo>
                <a:lnTo>
                  <a:pt x="412" y="388"/>
                </a:lnTo>
                <a:lnTo>
                  <a:pt x="406" y="388"/>
                </a:lnTo>
                <a:lnTo>
                  <a:pt x="406" y="388"/>
                </a:lnTo>
                <a:lnTo>
                  <a:pt x="402" y="386"/>
                </a:lnTo>
                <a:lnTo>
                  <a:pt x="400" y="384"/>
                </a:lnTo>
                <a:lnTo>
                  <a:pt x="398" y="386"/>
                </a:lnTo>
                <a:lnTo>
                  <a:pt x="398" y="386"/>
                </a:lnTo>
                <a:lnTo>
                  <a:pt x="394" y="384"/>
                </a:lnTo>
                <a:lnTo>
                  <a:pt x="394" y="380"/>
                </a:lnTo>
                <a:lnTo>
                  <a:pt x="394" y="380"/>
                </a:lnTo>
                <a:lnTo>
                  <a:pt x="388" y="382"/>
                </a:lnTo>
                <a:lnTo>
                  <a:pt x="388" y="382"/>
                </a:lnTo>
                <a:lnTo>
                  <a:pt x="386" y="380"/>
                </a:lnTo>
                <a:lnTo>
                  <a:pt x="384" y="378"/>
                </a:lnTo>
                <a:lnTo>
                  <a:pt x="384" y="378"/>
                </a:lnTo>
                <a:lnTo>
                  <a:pt x="382" y="378"/>
                </a:lnTo>
                <a:lnTo>
                  <a:pt x="378" y="378"/>
                </a:lnTo>
                <a:lnTo>
                  <a:pt x="374" y="378"/>
                </a:lnTo>
                <a:lnTo>
                  <a:pt x="368" y="378"/>
                </a:lnTo>
                <a:lnTo>
                  <a:pt x="368" y="378"/>
                </a:lnTo>
                <a:lnTo>
                  <a:pt x="362" y="382"/>
                </a:lnTo>
                <a:lnTo>
                  <a:pt x="354" y="384"/>
                </a:lnTo>
                <a:lnTo>
                  <a:pt x="354" y="384"/>
                </a:lnTo>
                <a:lnTo>
                  <a:pt x="354" y="386"/>
                </a:lnTo>
                <a:lnTo>
                  <a:pt x="354" y="386"/>
                </a:lnTo>
                <a:lnTo>
                  <a:pt x="348" y="388"/>
                </a:lnTo>
                <a:lnTo>
                  <a:pt x="344" y="386"/>
                </a:lnTo>
                <a:lnTo>
                  <a:pt x="344" y="386"/>
                </a:lnTo>
                <a:lnTo>
                  <a:pt x="342" y="386"/>
                </a:lnTo>
                <a:lnTo>
                  <a:pt x="342" y="386"/>
                </a:lnTo>
                <a:lnTo>
                  <a:pt x="334" y="386"/>
                </a:lnTo>
                <a:lnTo>
                  <a:pt x="334" y="386"/>
                </a:lnTo>
                <a:lnTo>
                  <a:pt x="334" y="388"/>
                </a:lnTo>
                <a:lnTo>
                  <a:pt x="334" y="388"/>
                </a:lnTo>
                <a:lnTo>
                  <a:pt x="336" y="390"/>
                </a:lnTo>
                <a:lnTo>
                  <a:pt x="336" y="390"/>
                </a:lnTo>
                <a:lnTo>
                  <a:pt x="340" y="390"/>
                </a:lnTo>
                <a:lnTo>
                  <a:pt x="340" y="390"/>
                </a:lnTo>
                <a:lnTo>
                  <a:pt x="340" y="390"/>
                </a:lnTo>
                <a:lnTo>
                  <a:pt x="332" y="392"/>
                </a:lnTo>
                <a:lnTo>
                  <a:pt x="332" y="392"/>
                </a:lnTo>
                <a:lnTo>
                  <a:pt x="332" y="394"/>
                </a:lnTo>
                <a:lnTo>
                  <a:pt x="332" y="394"/>
                </a:lnTo>
                <a:lnTo>
                  <a:pt x="334" y="394"/>
                </a:lnTo>
                <a:lnTo>
                  <a:pt x="334" y="394"/>
                </a:lnTo>
                <a:lnTo>
                  <a:pt x="334" y="394"/>
                </a:lnTo>
                <a:lnTo>
                  <a:pt x="334" y="394"/>
                </a:lnTo>
                <a:lnTo>
                  <a:pt x="334" y="394"/>
                </a:lnTo>
                <a:lnTo>
                  <a:pt x="334" y="394"/>
                </a:lnTo>
                <a:lnTo>
                  <a:pt x="324" y="394"/>
                </a:lnTo>
                <a:lnTo>
                  <a:pt x="324" y="394"/>
                </a:lnTo>
                <a:lnTo>
                  <a:pt x="324" y="394"/>
                </a:lnTo>
                <a:lnTo>
                  <a:pt x="324" y="394"/>
                </a:lnTo>
                <a:lnTo>
                  <a:pt x="322" y="394"/>
                </a:lnTo>
                <a:lnTo>
                  <a:pt x="322" y="394"/>
                </a:lnTo>
                <a:lnTo>
                  <a:pt x="322" y="394"/>
                </a:lnTo>
                <a:lnTo>
                  <a:pt x="322" y="394"/>
                </a:lnTo>
                <a:lnTo>
                  <a:pt x="324" y="394"/>
                </a:lnTo>
                <a:lnTo>
                  <a:pt x="324" y="394"/>
                </a:lnTo>
                <a:lnTo>
                  <a:pt x="324" y="394"/>
                </a:lnTo>
                <a:lnTo>
                  <a:pt x="320" y="394"/>
                </a:lnTo>
                <a:lnTo>
                  <a:pt x="318" y="394"/>
                </a:lnTo>
                <a:lnTo>
                  <a:pt x="318" y="394"/>
                </a:lnTo>
                <a:lnTo>
                  <a:pt x="314" y="394"/>
                </a:lnTo>
                <a:lnTo>
                  <a:pt x="310" y="396"/>
                </a:lnTo>
                <a:lnTo>
                  <a:pt x="310" y="396"/>
                </a:lnTo>
                <a:lnTo>
                  <a:pt x="310" y="398"/>
                </a:lnTo>
                <a:lnTo>
                  <a:pt x="308" y="398"/>
                </a:lnTo>
                <a:lnTo>
                  <a:pt x="308" y="398"/>
                </a:lnTo>
                <a:lnTo>
                  <a:pt x="308" y="404"/>
                </a:lnTo>
                <a:lnTo>
                  <a:pt x="308" y="404"/>
                </a:lnTo>
                <a:lnTo>
                  <a:pt x="316" y="402"/>
                </a:lnTo>
                <a:lnTo>
                  <a:pt x="316" y="402"/>
                </a:lnTo>
                <a:lnTo>
                  <a:pt x="316" y="402"/>
                </a:lnTo>
                <a:lnTo>
                  <a:pt x="314" y="404"/>
                </a:lnTo>
                <a:lnTo>
                  <a:pt x="314" y="404"/>
                </a:lnTo>
                <a:lnTo>
                  <a:pt x="312" y="406"/>
                </a:lnTo>
                <a:lnTo>
                  <a:pt x="312" y="406"/>
                </a:lnTo>
                <a:lnTo>
                  <a:pt x="314" y="408"/>
                </a:lnTo>
                <a:lnTo>
                  <a:pt x="314" y="408"/>
                </a:lnTo>
                <a:lnTo>
                  <a:pt x="314" y="410"/>
                </a:lnTo>
                <a:lnTo>
                  <a:pt x="316" y="410"/>
                </a:lnTo>
                <a:lnTo>
                  <a:pt x="316" y="410"/>
                </a:lnTo>
                <a:lnTo>
                  <a:pt x="316" y="410"/>
                </a:lnTo>
                <a:lnTo>
                  <a:pt x="316" y="410"/>
                </a:lnTo>
                <a:lnTo>
                  <a:pt x="314" y="412"/>
                </a:lnTo>
                <a:lnTo>
                  <a:pt x="314" y="412"/>
                </a:lnTo>
                <a:lnTo>
                  <a:pt x="314" y="414"/>
                </a:lnTo>
                <a:lnTo>
                  <a:pt x="314" y="414"/>
                </a:lnTo>
                <a:lnTo>
                  <a:pt x="316" y="414"/>
                </a:lnTo>
                <a:lnTo>
                  <a:pt x="314" y="416"/>
                </a:lnTo>
                <a:lnTo>
                  <a:pt x="314" y="416"/>
                </a:lnTo>
                <a:lnTo>
                  <a:pt x="312" y="414"/>
                </a:lnTo>
                <a:lnTo>
                  <a:pt x="312" y="414"/>
                </a:lnTo>
                <a:lnTo>
                  <a:pt x="310" y="416"/>
                </a:lnTo>
                <a:lnTo>
                  <a:pt x="310" y="418"/>
                </a:lnTo>
                <a:lnTo>
                  <a:pt x="310" y="418"/>
                </a:lnTo>
                <a:lnTo>
                  <a:pt x="318" y="420"/>
                </a:lnTo>
                <a:lnTo>
                  <a:pt x="318" y="420"/>
                </a:lnTo>
                <a:lnTo>
                  <a:pt x="318" y="424"/>
                </a:lnTo>
                <a:lnTo>
                  <a:pt x="318" y="424"/>
                </a:lnTo>
                <a:lnTo>
                  <a:pt x="320" y="426"/>
                </a:lnTo>
                <a:lnTo>
                  <a:pt x="320" y="426"/>
                </a:lnTo>
                <a:lnTo>
                  <a:pt x="320" y="426"/>
                </a:lnTo>
                <a:lnTo>
                  <a:pt x="320" y="426"/>
                </a:lnTo>
                <a:lnTo>
                  <a:pt x="318" y="428"/>
                </a:lnTo>
                <a:lnTo>
                  <a:pt x="318" y="428"/>
                </a:lnTo>
                <a:lnTo>
                  <a:pt x="318" y="428"/>
                </a:lnTo>
                <a:lnTo>
                  <a:pt x="318" y="428"/>
                </a:lnTo>
                <a:lnTo>
                  <a:pt x="324" y="430"/>
                </a:lnTo>
                <a:lnTo>
                  <a:pt x="324" y="430"/>
                </a:lnTo>
                <a:lnTo>
                  <a:pt x="324" y="430"/>
                </a:lnTo>
                <a:lnTo>
                  <a:pt x="324" y="430"/>
                </a:lnTo>
                <a:lnTo>
                  <a:pt x="324" y="432"/>
                </a:lnTo>
                <a:lnTo>
                  <a:pt x="324" y="432"/>
                </a:lnTo>
                <a:lnTo>
                  <a:pt x="324" y="432"/>
                </a:lnTo>
                <a:lnTo>
                  <a:pt x="324" y="432"/>
                </a:lnTo>
                <a:lnTo>
                  <a:pt x="324" y="432"/>
                </a:lnTo>
                <a:lnTo>
                  <a:pt x="324" y="432"/>
                </a:lnTo>
                <a:lnTo>
                  <a:pt x="326" y="430"/>
                </a:lnTo>
                <a:lnTo>
                  <a:pt x="326" y="430"/>
                </a:lnTo>
                <a:lnTo>
                  <a:pt x="330" y="432"/>
                </a:lnTo>
                <a:lnTo>
                  <a:pt x="332" y="432"/>
                </a:lnTo>
                <a:lnTo>
                  <a:pt x="332" y="432"/>
                </a:lnTo>
                <a:lnTo>
                  <a:pt x="334" y="432"/>
                </a:lnTo>
                <a:lnTo>
                  <a:pt x="334" y="432"/>
                </a:lnTo>
                <a:lnTo>
                  <a:pt x="336" y="436"/>
                </a:lnTo>
                <a:lnTo>
                  <a:pt x="336" y="436"/>
                </a:lnTo>
                <a:lnTo>
                  <a:pt x="340" y="436"/>
                </a:lnTo>
                <a:lnTo>
                  <a:pt x="344" y="438"/>
                </a:lnTo>
                <a:lnTo>
                  <a:pt x="344" y="438"/>
                </a:lnTo>
                <a:lnTo>
                  <a:pt x="346" y="436"/>
                </a:lnTo>
                <a:lnTo>
                  <a:pt x="346" y="436"/>
                </a:lnTo>
                <a:lnTo>
                  <a:pt x="346" y="430"/>
                </a:lnTo>
                <a:lnTo>
                  <a:pt x="346" y="430"/>
                </a:lnTo>
                <a:lnTo>
                  <a:pt x="354" y="430"/>
                </a:lnTo>
                <a:lnTo>
                  <a:pt x="358" y="434"/>
                </a:lnTo>
                <a:lnTo>
                  <a:pt x="358" y="434"/>
                </a:lnTo>
                <a:lnTo>
                  <a:pt x="362" y="436"/>
                </a:lnTo>
                <a:lnTo>
                  <a:pt x="364" y="438"/>
                </a:lnTo>
                <a:lnTo>
                  <a:pt x="364" y="438"/>
                </a:lnTo>
                <a:lnTo>
                  <a:pt x="370" y="438"/>
                </a:lnTo>
                <a:lnTo>
                  <a:pt x="376" y="436"/>
                </a:lnTo>
                <a:lnTo>
                  <a:pt x="376" y="436"/>
                </a:lnTo>
                <a:lnTo>
                  <a:pt x="380" y="432"/>
                </a:lnTo>
                <a:lnTo>
                  <a:pt x="380" y="432"/>
                </a:lnTo>
                <a:lnTo>
                  <a:pt x="384" y="432"/>
                </a:lnTo>
                <a:lnTo>
                  <a:pt x="388" y="434"/>
                </a:lnTo>
                <a:lnTo>
                  <a:pt x="388" y="434"/>
                </a:lnTo>
                <a:lnTo>
                  <a:pt x="392" y="430"/>
                </a:lnTo>
                <a:lnTo>
                  <a:pt x="394" y="430"/>
                </a:lnTo>
                <a:lnTo>
                  <a:pt x="394" y="430"/>
                </a:lnTo>
                <a:lnTo>
                  <a:pt x="394" y="432"/>
                </a:lnTo>
                <a:lnTo>
                  <a:pt x="394" y="432"/>
                </a:lnTo>
                <a:lnTo>
                  <a:pt x="394" y="434"/>
                </a:lnTo>
                <a:lnTo>
                  <a:pt x="394" y="434"/>
                </a:lnTo>
                <a:lnTo>
                  <a:pt x="390" y="436"/>
                </a:lnTo>
                <a:lnTo>
                  <a:pt x="390" y="436"/>
                </a:lnTo>
                <a:lnTo>
                  <a:pt x="392" y="440"/>
                </a:lnTo>
                <a:lnTo>
                  <a:pt x="392" y="440"/>
                </a:lnTo>
                <a:lnTo>
                  <a:pt x="390" y="444"/>
                </a:lnTo>
                <a:lnTo>
                  <a:pt x="390" y="444"/>
                </a:lnTo>
                <a:lnTo>
                  <a:pt x="392" y="448"/>
                </a:lnTo>
                <a:lnTo>
                  <a:pt x="392" y="454"/>
                </a:lnTo>
                <a:lnTo>
                  <a:pt x="392" y="454"/>
                </a:lnTo>
                <a:lnTo>
                  <a:pt x="388" y="462"/>
                </a:lnTo>
                <a:lnTo>
                  <a:pt x="384" y="470"/>
                </a:lnTo>
                <a:lnTo>
                  <a:pt x="384" y="470"/>
                </a:lnTo>
                <a:lnTo>
                  <a:pt x="382" y="474"/>
                </a:lnTo>
                <a:lnTo>
                  <a:pt x="382" y="474"/>
                </a:lnTo>
                <a:lnTo>
                  <a:pt x="380" y="480"/>
                </a:lnTo>
                <a:lnTo>
                  <a:pt x="378" y="484"/>
                </a:lnTo>
                <a:lnTo>
                  <a:pt x="378" y="484"/>
                </a:lnTo>
                <a:lnTo>
                  <a:pt x="384" y="500"/>
                </a:lnTo>
                <a:lnTo>
                  <a:pt x="384" y="500"/>
                </a:lnTo>
                <a:lnTo>
                  <a:pt x="386" y="502"/>
                </a:lnTo>
                <a:lnTo>
                  <a:pt x="386" y="502"/>
                </a:lnTo>
                <a:lnTo>
                  <a:pt x="382" y="514"/>
                </a:lnTo>
                <a:lnTo>
                  <a:pt x="382" y="514"/>
                </a:lnTo>
                <a:lnTo>
                  <a:pt x="386" y="514"/>
                </a:lnTo>
                <a:lnTo>
                  <a:pt x="386" y="514"/>
                </a:lnTo>
                <a:lnTo>
                  <a:pt x="390" y="520"/>
                </a:lnTo>
                <a:lnTo>
                  <a:pt x="390" y="520"/>
                </a:lnTo>
                <a:lnTo>
                  <a:pt x="398" y="534"/>
                </a:lnTo>
                <a:lnTo>
                  <a:pt x="398" y="534"/>
                </a:lnTo>
                <a:lnTo>
                  <a:pt x="402" y="538"/>
                </a:lnTo>
                <a:lnTo>
                  <a:pt x="404" y="542"/>
                </a:lnTo>
                <a:lnTo>
                  <a:pt x="404" y="546"/>
                </a:lnTo>
                <a:lnTo>
                  <a:pt x="404" y="546"/>
                </a:lnTo>
                <a:lnTo>
                  <a:pt x="408" y="550"/>
                </a:lnTo>
                <a:lnTo>
                  <a:pt x="414" y="552"/>
                </a:lnTo>
                <a:lnTo>
                  <a:pt x="414" y="552"/>
                </a:lnTo>
                <a:lnTo>
                  <a:pt x="420" y="564"/>
                </a:lnTo>
                <a:lnTo>
                  <a:pt x="420" y="564"/>
                </a:lnTo>
                <a:lnTo>
                  <a:pt x="420" y="570"/>
                </a:lnTo>
                <a:lnTo>
                  <a:pt x="420" y="576"/>
                </a:lnTo>
                <a:lnTo>
                  <a:pt x="420" y="576"/>
                </a:lnTo>
                <a:lnTo>
                  <a:pt x="426" y="584"/>
                </a:lnTo>
                <a:lnTo>
                  <a:pt x="426" y="584"/>
                </a:lnTo>
                <a:lnTo>
                  <a:pt x="430" y="586"/>
                </a:lnTo>
                <a:lnTo>
                  <a:pt x="434" y="588"/>
                </a:lnTo>
                <a:lnTo>
                  <a:pt x="434" y="588"/>
                </a:lnTo>
                <a:lnTo>
                  <a:pt x="442" y="606"/>
                </a:lnTo>
                <a:lnTo>
                  <a:pt x="442" y="606"/>
                </a:lnTo>
                <a:lnTo>
                  <a:pt x="444" y="608"/>
                </a:lnTo>
                <a:lnTo>
                  <a:pt x="444" y="608"/>
                </a:lnTo>
                <a:lnTo>
                  <a:pt x="448" y="612"/>
                </a:lnTo>
                <a:lnTo>
                  <a:pt x="452" y="618"/>
                </a:lnTo>
                <a:lnTo>
                  <a:pt x="452" y="618"/>
                </a:lnTo>
                <a:lnTo>
                  <a:pt x="452" y="624"/>
                </a:lnTo>
                <a:lnTo>
                  <a:pt x="452" y="624"/>
                </a:lnTo>
                <a:lnTo>
                  <a:pt x="452" y="628"/>
                </a:lnTo>
                <a:lnTo>
                  <a:pt x="452" y="628"/>
                </a:lnTo>
                <a:lnTo>
                  <a:pt x="456" y="642"/>
                </a:lnTo>
                <a:lnTo>
                  <a:pt x="456" y="648"/>
                </a:lnTo>
                <a:lnTo>
                  <a:pt x="456" y="648"/>
                </a:lnTo>
                <a:lnTo>
                  <a:pt x="460" y="652"/>
                </a:lnTo>
                <a:lnTo>
                  <a:pt x="464" y="652"/>
                </a:lnTo>
                <a:lnTo>
                  <a:pt x="468" y="652"/>
                </a:lnTo>
                <a:lnTo>
                  <a:pt x="474" y="650"/>
                </a:lnTo>
                <a:lnTo>
                  <a:pt x="474" y="650"/>
                </a:lnTo>
                <a:lnTo>
                  <a:pt x="478" y="646"/>
                </a:lnTo>
                <a:lnTo>
                  <a:pt x="478" y="646"/>
                </a:lnTo>
                <a:lnTo>
                  <a:pt x="486" y="646"/>
                </a:lnTo>
                <a:lnTo>
                  <a:pt x="486" y="646"/>
                </a:lnTo>
                <a:lnTo>
                  <a:pt x="498" y="640"/>
                </a:lnTo>
                <a:lnTo>
                  <a:pt x="498" y="640"/>
                </a:lnTo>
                <a:lnTo>
                  <a:pt x="500" y="640"/>
                </a:lnTo>
                <a:lnTo>
                  <a:pt x="504" y="640"/>
                </a:lnTo>
                <a:lnTo>
                  <a:pt x="504" y="640"/>
                </a:lnTo>
                <a:lnTo>
                  <a:pt x="508" y="636"/>
                </a:lnTo>
                <a:lnTo>
                  <a:pt x="508" y="636"/>
                </a:lnTo>
                <a:lnTo>
                  <a:pt x="520" y="632"/>
                </a:lnTo>
                <a:lnTo>
                  <a:pt x="526" y="630"/>
                </a:lnTo>
                <a:lnTo>
                  <a:pt x="530" y="628"/>
                </a:lnTo>
                <a:lnTo>
                  <a:pt x="530" y="628"/>
                </a:lnTo>
                <a:lnTo>
                  <a:pt x="532" y="626"/>
                </a:lnTo>
                <a:lnTo>
                  <a:pt x="534" y="622"/>
                </a:lnTo>
                <a:lnTo>
                  <a:pt x="534" y="622"/>
                </a:lnTo>
                <a:lnTo>
                  <a:pt x="536" y="620"/>
                </a:lnTo>
                <a:lnTo>
                  <a:pt x="540" y="618"/>
                </a:lnTo>
                <a:lnTo>
                  <a:pt x="540" y="618"/>
                </a:lnTo>
                <a:lnTo>
                  <a:pt x="550" y="614"/>
                </a:lnTo>
                <a:lnTo>
                  <a:pt x="550" y="614"/>
                </a:lnTo>
                <a:lnTo>
                  <a:pt x="556" y="614"/>
                </a:lnTo>
                <a:lnTo>
                  <a:pt x="556" y="614"/>
                </a:lnTo>
                <a:lnTo>
                  <a:pt x="558" y="614"/>
                </a:lnTo>
                <a:lnTo>
                  <a:pt x="558" y="614"/>
                </a:lnTo>
                <a:lnTo>
                  <a:pt x="560" y="610"/>
                </a:lnTo>
                <a:lnTo>
                  <a:pt x="562" y="606"/>
                </a:lnTo>
                <a:lnTo>
                  <a:pt x="562" y="606"/>
                </a:lnTo>
                <a:lnTo>
                  <a:pt x="566" y="606"/>
                </a:lnTo>
                <a:lnTo>
                  <a:pt x="570" y="604"/>
                </a:lnTo>
                <a:lnTo>
                  <a:pt x="570" y="604"/>
                </a:lnTo>
                <a:lnTo>
                  <a:pt x="570" y="602"/>
                </a:lnTo>
                <a:lnTo>
                  <a:pt x="570" y="602"/>
                </a:lnTo>
                <a:lnTo>
                  <a:pt x="572" y="598"/>
                </a:lnTo>
                <a:lnTo>
                  <a:pt x="574" y="598"/>
                </a:lnTo>
                <a:lnTo>
                  <a:pt x="582" y="596"/>
                </a:lnTo>
                <a:lnTo>
                  <a:pt x="582" y="596"/>
                </a:lnTo>
                <a:lnTo>
                  <a:pt x="582" y="590"/>
                </a:lnTo>
                <a:lnTo>
                  <a:pt x="582" y="584"/>
                </a:lnTo>
                <a:lnTo>
                  <a:pt x="582" y="584"/>
                </a:lnTo>
                <a:lnTo>
                  <a:pt x="588" y="584"/>
                </a:lnTo>
                <a:lnTo>
                  <a:pt x="588" y="584"/>
                </a:lnTo>
                <a:lnTo>
                  <a:pt x="588" y="580"/>
                </a:lnTo>
                <a:lnTo>
                  <a:pt x="590" y="578"/>
                </a:lnTo>
                <a:lnTo>
                  <a:pt x="590" y="578"/>
                </a:lnTo>
                <a:lnTo>
                  <a:pt x="594" y="574"/>
                </a:lnTo>
                <a:lnTo>
                  <a:pt x="594" y="574"/>
                </a:lnTo>
                <a:lnTo>
                  <a:pt x="598" y="566"/>
                </a:lnTo>
                <a:lnTo>
                  <a:pt x="598" y="566"/>
                </a:lnTo>
                <a:lnTo>
                  <a:pt x="596" y="564"/>
                </a:lnTo>
                <a:lnTo>
                  <a:pt x="594" y="564"/>
                </a:lnTo>
                <a:lnTo>
                  <a:pt x="594" y="564"/>
                </a:lnTo>
                <a:lnTo>
                  <a:pt x="588" y="556"/>
                </a:lnTo>
                <a:lnTo>
                  <a:pt x="588" y="556"/>
                </a:lnTo>
                <a:lnTo>
                  <a:pt x="586" y="556"/>
                </a:lnTo>
                <a:lnTo>
                  <a:pt x="584" y="556"/>
                </a:lnTo>
                <a:lnTo>
                  <a:pt x="584" y="556"/>
                </a:lnTo>
                <a:lnTo>
                  <a:pt x="576" y="552"/>
                </a:lnTo>
                <a:lnTo>
                  <a:pt x="576" y="552"/>
                </a:lnTo>
                <a:lnTo>
                  <a:pt x="572" y="548"/>
                </a:lnTo>
                <a:lnTo>
                  <a:pt x="570" y="544"/>
                </a:lnTo>
                <a:lnTo>
                  <a:pt x="570" y="544"/>
                </a:lnTo>
                <a:lnTo>
                  <a:pt x="568" y="538"/>
                </a:lnTo>
                <a:lnTo>
                  <a:pt x="568" y="538"/>
                </a:lnTo>
                <a:lnTo>
                  <a:pt x="568" y="538"/>
                </a:lnTo>
                <a:lnTo>
                  <a:pt x="568" y="538"/>
                </a:lnTo>
                <a:lnTo>
                  <a:pt x="568" y="534"/>
                </a:lnTo>
                <a:lnTo>
                  <a:pt x="568" y="530"/>
                </a:lnTo>
                <a:lnTo>
                  <a:pt x="568" y="530"/>
                </a:lnTo>
                <a:lnTo>
                  <a:pt x="568" y="530"/>
                </a:lnTo>
                <a:lnTo>
                  <a:pt x="564" y="536"/>
                </a:lnTo>
                <a:lnTo>
                  <a:pt x="564" y="536"/>
                </a:lnTo>
                <a:lnTo>
                  <a:pt x="560" y="540"/>
                </a:lnTo>
                <a:lnTo>
                  <a:pt x="556" y="544"/>
                </a:lnTo>
                <a:lnTo>
                  <a:pt x="556" y="544"/>
                </a:lnTo>
                <a:lnTo>
                  <a:pt x="554" y="548"/>
                </a:lnTo>
                <a:lnTo>
                  <a:pt x="554" y="548"/>
                </a:lnTo>
                <a:lnTo>
                  <a:pt x="552" y="550"/>
                </a:lnTo>
                <a:lnTo>
                  <a:pt x="552" y="550"/>
                </a:lnTo>
                <a:lnTo>
                  <a:pt x="548" y="550"/>
                </a:lnTo>
                <a:lnTo>
                  <a:pt x="548" y="550"/>
                </a:lnTo>
                <a:lnTo>
                  <a:pt x="548" y="550"/>
                </a:lnTo>
                <a:lnTo>
                  <a:pt x="548" y="550"/>
                </a:lnTo>
                <a:lnTo>
                  <a:pt x="542" y="552"/>
                </a:lnTo>
                <a:lnTo>
                  <a:pt x="534" y="550"/>
                </a:lnTo>
                <a:lnTo>
                  <a:pt x="534" y="550"/>
                </a:lnTo>
                <a:lnTo>
                  <a:pt x="534" y="552"/>
                </a:lnTo>
                <a:lnTo>
                  <a:pt x="534" y="552"/>
                </a:lnTo>
                <a:lnTo>
                  <a:pt x="528" y="552"/>
                </a:lnTo>
                <a:lnTo>
                  <a:pt x="528" y="552"/>
                </a:lnTo>
                <a:lnTo>
                  <a:pt x="528" y="550"/>
                </a:lnTo>
                <a:lnTo>
                  <a:pt x="526" y="548"/>
                </a:lnTo>
                <a:lnTo>
                  <a:pt x="526" y="548"/>
                </a:lnTo>
                <a:lnTo>
                  <a:pt x="526" y="548"/>
                </a:lnTo>
                <a:lnTo>
                  <a:pt x="526" y="546"/>
                </a:lnTo>
                <a:lnTo>
                  <a:pt x="528" y="542"/>
                </a:lnTo>
                <a:lnTo>
                  <a:pt x="528" y="542"/>
                </a:lnTo>
                <a:lnTo>
                  <a:pt x="528" y="534"/>
                </a:lnTo>
                <a:lnTo>
                  <a:pt x="528" y="534"/>
                </a:lnTo>
                <a:lnTo>
                  <a:pt x="526" y="532"/>
                </a:lnTo>
                <a:lnTo>
                  <a:pt x="526" y="532"/>
                </a:lnTo>
                <a:lnTo>
                  <a:pt x="524" y="532"/>
                </a:lnTo>
                <a:lnTo>
                  <a:pt x="524" y="532"/>
                </a:lnTo>
                <a:lnTo>
                  <a:pt x="522" y="538"/>
                </a:lnTo>
                <a:lnTo>
                  <a:pt x="522" y="544"/>
                </a:lnTo>
                <a:lnTo>
                  <a:pt x="522" y="544"/>
                </a:lnTo>
                <a:lnTo>
                  <a:pt x="522" y="546"/>
                </a:lnTo>
                <a:lnTo>
                  <a:pt x="520" y="548"/>
                </a:lnTo>
                <a:lnTo>
                  <a:pt x="520" y="548"/>
                </a:lnTo>
                <a:lnTo>
                  <a:pt x="518" y="544"/>
                </a:lnTo>
                <a:lnTo>
                  <a:pt x="518" y="538"/>
                </a:lnTo>
                <a:lnTo>
                  <a:pt x="518" y="538"/>
                </a:lnTo>
                <a:lnTo>
                  <a:pt x="516" y="538"/>
                </a:lnTo>
                <a:lnTo>
                  <a:pt x="516" y="538"/>
                </a:lnTo>
                <a:lnTo>
                  <a:pt x="514" y="534"/>
                </a:lnTo>
                <a:lnTo>
                  <a:pt x="514" y="530"/>
                </a:lnTo>
                <a:lnTo>
                  <a:pt x="514" y="530"/>
                </a:lnTo>
                <a:lnTo>
                  <a:pt x="514" y="528"/>
                </a:lnTo>
                <a:lnTo>
                  <a:pt x="514" y="528"/>
                </a:lnTo>
                <a:lnTo>
                  <a:pt x="514" y="526"/>
                </a:lnTo>
                <a:lnTo>
                  <a:pt x="514" y="526"/>
                </a:lnTo>
                <a:lnTo>
                  <a:pt x="512" y="524"/>
                </a:lnTo>
                <a:lnTo>
                  <a:pt x="508" y="522"/>
                </a:lnTo>
                <a:lnTo>
                  <a:pt x="508" y="522"/>
                </a:lnTo>
                <a:lnTo>
                  <a:pt x="506" y="520"/>
                </a:lnTo>
                <a:lnTo>
                  <a:pt x="508" y="520"/>
                </a:lnTo>
                <a:lnTo>
                  <a:pt x="508" y="520"/>
                </a:lnTo>
                <a:lnTo>
                  <a:pt x="504" y="518"/>
                </a:lnTo>
                <a:lnTo>
                  <a:pt x="504" y="518"/>
                </a:lnTo>
                <a:lnTo>
                  <a:pt x="498" y="502"/>
                </a:lnTo>
                <a:lnTo>
                  <a:pt x="498" y="502"/>
                </a:lnTo>
                <a:lnTo>
                  <a:pt x="494" y="504"/>
                </a:lnTo>
                <a:lnTo>
                  <a:pt x="494" y="504"/>
                </a:lnTo>
                <a:lnTo>
                  <a:pt x="494" y="502"/>
                </a:lnTo>
                <a:lnTo>
                  <a:pt x="494" y="502"/>
                </a:lnTo>
                <a:lnTo>
                  <a:pt x="496" y="500"/>
                </a:lnTo>
                <a:lnTo>
                  <a:pt x="496" y="500"/>
                </a:lnTo>
                <a:lnTo>
                  <a:pt x="496" y="500"/>
                </a:lnTo>
                <a:lnTo>
                  <a:pt x="496" y="496"/>
                </a:lnTo>
                <a:lnTo>
                  <a:pt x="496" y="496"/>
                </a:lnTo>
                <a:lnTo>
                  <a:pt x="500" y="496"/>
                </a:lnTo>
                <a:lnTo>
                  <a:pt x="504" y="496"/>
                </a:lnTo>
                <a:lnTo>
                  <a:pt x="504" y="496"/>
                </a:lnTo>
                <a:lnTo>
                  <a:pt x="504" y="494"/>
                </a:lnTo>
                <a:lnTo>
                  <a:pt x="506" y="492"/>
                </a:lnTo>
                <a:lnTo>
                  <a:pt x="508" y="492"/>
                </a:lnTo>
                <a:lnTo>
                  <a:pt x="508" y="492"/>
                </a:lnTo>
                <a:lnTo>
                  <a:pt x="508" y="494"/>
                </a:lnTo>
                <a:lnTo>
                  <a:pt x="508" y="494"/>
                </a:lnTo>
                <a:lnTo>
                  <a:pt x="512" y="496"/>
                </a:lnTo>
                <a:lnTo>
                  <a:pt x="516" y="496"/>
                </a:lnTo>
                <a:lnTo>
                  <a:pt x="516" y="496"/>
                </a:lnTo>
                <a:lnTo>
                  <a:pt x="520" y="502"/>
                </a:lnTo>
                <a:lnTo>
                  <a:pt x="520" y="504"/>
                </a:lnTo>
                <a:lnTo>
                  <a:pt x="520" y="504"/>
                </a:lnTo>
                <a:lnTo>
                  <a:pt x="526" y="514"/>
                </a:lnTo>
                <a:lnTo>
                  <a:pt x="526" y="514"/>
                </a:lnTo>
                <a:lnTo>
                  <a:pt x="530" y="516"/>
                </a:lnTo>
                <a:lnTo>
                  <a:pt x="534" y="518"/>
                </a:lnTo>
                <a:lnTo>
                  <a:pt x="534" y="518"/>
                </a:lnTo>
                <a:lnTo>
                  <a:pt x="540" y="524"/>
                </a:lnTo>
                <a:lnTo>
                  <a:pt x="540" y="524"/>
                </a:lnTo>
                <a:lnTo>
                  <a:pt x="544" y="526"/>
                </a:lnTo>
                <a:lnTo>
                  <a:pt x="548" y="526"/>
                </a:lnTo>
                <a:lnTo>
                  <a:pt x="548" y="526"/>
                </a:lnTo>
                <a:lnTo>
                  <a:pt x="552" y="528"/>
                </a:lnTo>
                <a:lnTo>
                  <a:pt x="554" y="530"/>
                </a:lnTo>
                <a:lnTo>
                  <a:pt x="554" y="530"/>
                </a:lnTo>
                <a:lnTo>
                  <a:pt x="558" y="526"/>
                </a:lnTo>
                <a:lnTo>
                  <a:pt x="560" y="524"/>
                </a:lnTo>
                <a:lnTo>
                  <a:pt x="560" y="524"/>
                </a:lnTo>
                <a:lnTo>
                  <a:pt x="566" y="522"/>
                </a:lnTo>
                <a:lnTo>
                  <a:pt x="570" y="522"/>
                </a:lnTo>
                <a:lnTo>
                  <a:pt x="570" y="522"/>
                </a:lnTo>
                <a:lnTo>
                  <a:pt x="572" y="524"/>
                </a:lnTo>
                <a:lnTo>
                  <a:pt x="572" y="524"/>
                </a:lnTo>
                <a:lnTo>
                  <a:pt x="574" y="528"/>
                </a:lnTo>
                <a:lnTo>
                  <a:pt x="574" y="528"/>
                </a:lnTo>
                <a:lnTo>
                  <a:pt x="576" y="532"/>
                </a:lnTo>
                <a:lnTo>
                  <a:pt x="576" y="534"/>
                </a:lnTo>
                <a:lnTo>
                  <a:pt x="576" y="534"/>
                </a:lnTo>
                <a:lnTo>
                  <a:pt x="582" y="538"/>
                </a:lnTo>
                <a:lnTo>
                  <a:pt x="590" y="538"/>
                </a:lnTo>
                <a:lnTo>
                  <a:pt x="590" y="538"/>
                </a:lnTo>
                <a:lnTo>
                  <a:pt x="592" y="540"/>
                </a:lnTo>
                <a:lnTo>
                  <a:pt x="592" y="540"/>
                </a:lnTo>
                <a:lnTo>
                  <a:pt x="604" y="540"/>
                </a:lnTo>
                <a:lnTo>
                  <a:pt x="604" y="540"/>
                </a:lnTo>
                <a:lnTo>
                  <a:pt x="610" y="542"/>
                </a:lnTo>
                <a:lnTo>
                  <a:pt x="610" y="542"/>
                </a:lnTo>
                <a:lnTo>
                  <a:pt x="616" y="542"/>
                </a:lnTo>
                <a:lnTo>
                  <a:pt x="622" y="540"/>
                </a:lnTo>
                <a:lnTo>
                  <a:pt x="630" y="540"/>
                </a:lnTo>
                <a:lnTo>
                  <a:pt x="630" y="540"/>
                </a:lnTo>
                <a:lnTo>
                  <a:pt x="636" y="538"/>
                </a:lnTo>
                <a:lnTo>
                  <a:pt x="636" y="538"/>
                </a:lnTo>
                <a:lnTo>
                  <a:pt x="638" y="540"/>
                </a:lnTo>
                <a:lnTo>
                  <a:pt x="644" y="540"/>
                </a:lnTo>
                <a:lnTo>
                  <a:pt x="656" y="538"/>
                </a:lnTo>
                <a:lnTo>
                  <a:pt x="656" y="538"/>
                </a:lnTo>
                <a:lnTo>
                  <a:pt x="658" y="540"/>
                </a:lnTo>
                <a:lnTo>
                  <a:pt x="658" y="544"/>
                </a:lnTo>
                <a:lnTo>
                  <a:pt x="658" y="544"/>
                </a:lnTo>
                <a:lnTo>
                  <a:pt x="662" y="546"/>
                </a:lnTo>
                <a:lnTo>
                  <a:pt x="662" y="546"/>
                </a:lnTo>
                <a:lnTo>
                  <a:pt x="664" y="552"/>
                </a:lnTo>
                <a:lnTo>
                  <a:pt x="664" y="552"/>
                </a:lnTo>
                <a:lnTo>
                  <a:pt x="666" y="552"/>
                </a:lnTo>
                <a:lnTo>
                  <a:pt x="670" y="554"/>
                </a:lnTo>
                <a:lnTo>
                  <a:pt x="670" y="554"/>
                </a:lnTo>
                <a:lnTo>
                  <a:pt x="672" y="558"/>
                </a:lnTo>
                <a:lnTo>
                  <a:pt x="672" y="558"/>
                </a:lnTo>
                <a:lnTo>
                  <a:pt x="676" y="560"/>
                </a:lnTo>
                <a:lnTo>
                  <a:pt x="680" y="562"/>
                </a:lnTo>
                <a:lnTo>
                  <a:pt x="684" y="562"/>
                </a:lnTo>
                <a:lnTo>
                  <a:pt x="690" y="562"/>
                </a:lnTo>
                <a:lnTo>
                  <a:pt x="690" y="562"/>
                </a:lnTo>
                <a:lnTo>
                  <a:pt x="688" y="564"/>
                </a:lnTo>
                <a:lnTo>
                  <a:pt x="688" y="564"/>
                </a:lnTo>
                <a:lnTo>
                  <a:pt x="686" y="566"/>
                </a:lnTo>
                <a:lnTo>
                  <a:pt x="682" y="566"/>
                </a:lnTo>
                <a:lnTo>
                  <a:pt x="678" y="566"/>
                </a:lnTo>
                <a:lnTo>
                  <a:pt x="676" y="566"/>
                </a:lnTo>
                <a:lnTo>
                  <a:pt x="676" y="566"/>
                </a:lnTo>
                <a:lnTo>
                  <a:pt x="684" y="576"/>
                </a:lnTo>
                <a:lnTo>
                  <a:pt x="690" y="580"/>
                </a:lnTo>
                <a:lnTo>
                  <a:pt x="694" y="582"/>
                </a:lnTo>
                <a:lnTo>
                  <a:pt x="694" y="582"/>
                </a:lnTo>
                <a:lnTo>
                  <a:pt x="698" y="580"/>
                </a:lnTo>
                <a:lnTo>
                  <a:pt x="698" y="580"/>
                </a:lnTo>
                <a:lnTo>
                  <a:pt x="704" y="578"/>
                </a:lnTo>
                <a:lnTo>
                  <a:pt x="706" y="576"/>
                </a:lnTo>
                <a:lnTo>
                  <a:pt x="704" y="572"/>
                </a:lnTo>
                <a:lnTo>
                  <a:pt x="704" y="572"/>
                </a:lnTo>
                <a:lnTo>
                  <a:pt x="706" y="570"/>
                </a:lnTo>
                <a:lnTo>
                  <a:pt x="706" y="570"/>
                </a:lnTo>
                <a:lnTo>
                  <a:pt x="710" y="568"/>
                </a:lnTo>
                <a:lnTo>
                  <a:pt x="710" y="568"/>
                </a:lnTo>
                <a:lnTo>
                  <a:pt x="710" y="576"/>
                </a:lnTo>
                <a:lnTo>
                  <a:pt x="710" y="576"/>
                </a:lnTo>
                <a:lnTo>
                  <a:pt x="712" y="578"/>
                </a:lnTo>
                <a:lnTo>
                  <a:pt x="712" y="582"/>
                </a:lnTo>
                <a:lnTo>
                  <a:pt x="712" y="582"/>
                </a:lnTo>
                <a:lnTo>
                  <a:pt x="712" y="584"/>
                </a:lnTo>
                <a:lnTo>
                  <a:pt x="710" y="586"/>
                </a:lnTo>
                <a:lnTo>
                  <a:pt x="710" y="586"/>
                </a:lnTo>
                <a:lnTo>
                  <a:pt x="712" y="600"/>
                </a:lnTo>
                <a:lnTo>
                  <a:pt x="712" y="600"/>
                </a:lnTo>
                <a:lnTo>
                  <a:pt x="716" y="618"/>
                </a:lnTo>
                <a:lnTo>
                  <a:pt x="716" y="618"/>
                </a:lnTo>
                <a:lnTo>
                  <a:pt x="720" y="628"/>
                </a:lnTo>
                <a:lnTo>
                  <a:pt x="724" y="638"/>
                </a:lnTo>
                <a:lnTo>
                  <a:pt x="724" y="638"/>
                </a:lnTo>
                <a:lnTo>
                  <a:pt x="730" y="650"/>
                </a:lnTo>
                <a:lnTo>
                  <a:pt x="730" y="650"/>
                </a:lnTo>
                <a:lnTo>
                  <a:pt x="732" y="658"/>
                </a:lnTo>
                <a:lnTo>
                  <a:pt x="732" y="658"/>
                </a:lnTo>
                <a:lnTo>
                  <a:pt x="734" y="662"/>
                </a:lnTo>
                <a:lnTo>
                  <a:pt x="734" y="662"/>
                </a:lnTo>
                <a:lnTo>
                  <a:pt x="742" y="678"/>
                </a:lnTo>
                <a:lnTo>
                  <a:pt x="742" y="678"/>
                </a:lnTo>
                <a:lnTo>
                  <a:pt x="744" y="686"/>
                </a:lnTo>
                <a:lnTo>
                  <a:pt x="744" y="686"/>
                </a:lnTo>
                <a:lnTo>
                  <a:pt x="750" y="692"/>
                </a:lnTo>
                <a:lnTo>
                  <a:pt x="750" y="692"/>
                </a:lnTo>
                <a:lnTo>
                  <a:pt x="754" y="692"/>
                </a:lnTo>
                <a:lnTo>
                  <a:pt x="756" y="688"/>
                </a:lnTo>
                <a:lnTo>
                  <a:pt x="756" y="688"/>
                </a:lnTo>
                <a:lnTo>
                  <a:pt x="758" y="684"/>
                </a:lnTo>
                <a:lnTo>
                  <a:pt x="758" y="684"/>
                </a:lnTo>
                <a:lnTo>
                  <a:pt x="764" y="682"/>
                </a:lnTo>
                <a:lnTo>
                  <a:pt x="764" y="682"/>
                </a:lnTo>
                <a:lnTo>
                  <a:pt x="764" y="680"/>
                </a:lnTo>
                <a:lnTo>
                  <a:pt x="764" y="680"/>
                </a:lnTo>
                <a:lnTo>
                  <a:pt x="766" y="674"/>
                </a:lnTo>
                <a:lnTo>
                  <a:pt x="766" y="674"/>
                </a:lnTo>
                <a:lnTo>
                  <a:pt x="770" y="674"/>
                </a:lnTo>
                <a:lnTo>
                  <a:pt x="770" y="674"/>
                </a:lnTo>
                <a:lnTo>
                  <a:pt x="770" y="668"/>
                </a:lnTo>
                <a:lnTo>
                  <a:pt x="770" y="662"/>
                </a:lnTo>
                <a:lnTo>
                  <a:pt x="770" y="662"/>
                </a:lnTo>
                <a:lnTo>
                  <a:pt x="772" y="658"/>
                </a:lnTo>
                <a:lnTo>
                  <a:pt x="774" y="652"/>
                </a:lnTo>
                <a:lnTo>
                  <a:pt x="774" y="648"/>
                </a:lnTo>
                <a:lnTo>
                  <a:pt x="774" y="644"/>
                </a:lnTo>
                <a:lnTo>
                  <a:pt x="774" y="644"/>
                </a:lnTo>
                <a:lnTo>
                  <a:pt x="774" y="636"/>
                </a:lnTo>
                <a:lnTo>
                  <a:pt x="774" y="630"/>
                </a:lnTo>
                <a:lnTo>
                  <a:pt x="774" y="630"/>
                </a:lnTo>
                <a:lnTo>
                  <a:pt x="774" y="626"/>
                </a:lnTo>
                <a:lnTo>
                  <a:pt x="774" y="626"/>
                </a:lnTo>
                <a:lnTo>
                  <a:pt x="778" y="624"/>
                </a:lnTo>
                <a:lnTo>
                  <a:pt x="780" y="626"/>
                </a:lnTo>
                <a:lnTo>
                  <a:pt x="780" y="626"/>
                </a:lnTo>
                <a:lnTo>
                  <a:pt x="784" y="620"/>
                </a:lnTo>
                <a:lnTo>
                  <a:pt x="784" y="620"/>
                </a:lnTo>
                <a:lnTo>
                  <a:pt x="790" y="620"/>
                </a:lnTo>
                <a:lnTo>
                  <a:pt x="790" y="620"/>
                </a:lnTo>
                <a:lnTo>
                  <a:pt x="792" y="616"/>
                </a:lnTo>
                <a:lnTo>
                  <a:pt x="794" y="612"/>
                </a:lnTo>
                <a:lnTo>
                  <a:pt x="794" y="612"/>
                </a:lnTo>
                <a:lnTo>
                  <a:pt x="798" y="610"/>
                </a:lnTo>
                <a:lnTo>
                  <a:pt x="798" y="610"/>
                </a:lnTo>
                <a:lnTo>
                  <a:pt x="804" y="604"/>
                </a:lnTo>
                <a:lnTo>
                  <a:pt x="804" y="604"/>
                </a:lnTo>
                <a:lnTo>
                  <a:pt x="808" y="602"/>
                </a:lnTo>
                <a:lnTo>
                  <a:pt x="808" y="602"/>
                </a:lnTo>
                <a:lnTo>
                  <a:pt x="816" y="592"/>
                </a:lnTo>
                <a:lnTo>
                  <a:pt x="816" y="592"/>
                </a:lnTo>
                <a:lnTo>
                  <a:pt x="826" y="590"/>
                </a:lnTo>
                <a:lnTo>
                  <a:pt x="826" y="590"/>
                </a:lnTo>
                <a:lnTo>
                  <a:pt x="828" y="586"/>
                </a:lnTo>
                <a:lnTo>
                  <a:pt x="832" y="582"/>
                </a:lnTo>
                <a:lnTo>
                  <a:pt x="832" y="582"/>
                </a:lnTo>
                <a:lnTo>
                  <a:pt x="830" y="578"/>
                </a:lnTo>
                <a:lnTo>
                  <a:pt x="830" y="578"/>
                </a:lnTo>
                <a:lnTo>
                  <a:pt x="834" y="576"/>
                </a:lnTo>
                <a:lnTo>
                  <a:pt x="838" y="574"/>
                </a:lnTo>
                <a:lnTo>
                  <a:pt x="838" y="574"/>
                </a:lnTo>
                <a:lnTo>
                  <a:pt x="842" y="570"/>
                </a:lnTo>
                <a:lnTo>
                  <a:pt x="842" y="570"/>
                </a:lnTo>
                <a:lnTo>
                  <a:pt x="844" y="574"/>
                </a:lnTo>
                <a:lnTo>
                  <a:pt x="844" y="574"/>
                </a:lnTo>
                <a:lnTo>
                  <a:pt x="844" y="574"/>
                </a:lnTo>
                <a:lnTo>
                  <a:pt x="844" y="574"/>
                </a:lnTo>
                <a:lnTo>
                  <a:pt x="846" y="570"/>
                </a:lnTo>
                <a:lnTo>
                  <a:pt x="846" y="570"/>
                </a:lnTo>
                <a:lnTo>
                  <a:pt x="846" y="570"/>
                </a:lnTo>
                <a:lnTo>
                  <a:pt x="846" y="570"/>
                </a:lnTo>
                <a:lnTo>
                  <a:pt x="848" y="574"/>
                </a:lnTo>
                <a:lnTo>
                  <a:pt x="850" y="574"/>
                </a:lnTo>
                <a:lnTo>
                  <a:pt x="850" y="574"/>
                </a:lnTo>
                <a:lnTo>
                  <a:pt x="850" y="572"/>
                </a:lnTo>
                <a:lnTo>
                  <a:pt x="850" y="572"/>
                </a:lnTo>
                <a:lnTo>
                  <a:pt x="852" y="572"/>
                </a:lnTo>
                <a:lnTo>
                  <a:pt x="852" y="572"/>
                </a:lnTo>
                <a:lnTo>
                  <a:pt x="854" y="570"/>
                </a:lnTo>
                <a:lnTo>
                  <a:pt x="854" y="570"/>
                </a:lnTo>
                <a:lnTo>
                  <a:pt x="854" y="570"/>
                </a:lnTo>
                <a:lnTo>
                  <a:pt x="854" y="570"/>
                </a:lnTo>
                <a:lnTo>
                  <a:pt x="854" y="572"/>
                </a:lnTo>
                <a:lnTo>
                  <a:pt x="856" y="572"/>
                </a:lnTo>
                <a:lnTo>
                  <a:pt x="856" y="572"/>
                </a:lnTo>
                <a:lnTo>
                  <a:pt x="858" y="568"/>
                </a:lnTo>
                <a:lnTo>
                  <a:pt x="858" y="568"/>
                </a:lnTo>
                <a:lnTo>
                  <a:pt x="858" y="568"/>
                </a:lnTo>
                <a:lnTo>
                  <a:pt x="858" y="568"/>
                </a:lnTo>
                <a:lnTo>
                  <a:pt x="860" y="572"/>
                </a:lnTo>
                <a:lnTo>
                  <a:pt x="860" y="572"/>
                </a:lnTo>
                <a:lnTo>
                  <a:pt x="860" y="572"/>
                </a:lnTo>
                <a:lnTo>
                  <a:pt x="862" y="570"/>
                </a:lnTo>
                <a:lnTo>
                  <a:pt x="864" y="568"/>
                </a:lnTo>
                <a:lnTo>
                  <a:pt x="864" y="568"/>
                </a:lnTo>
                <a:lnTo>
                  <a:pt x="864" y="566"/>
                </a:lnTo>
                <a:lnTo>
                  <a:pt x="862" y="564"/>
                </a:lnTo>
                <a:lnTo>
                  <a:pt x="862" y="564"/>
                </a:lnTo>
                <a:lnTo>
                  <a:pt x="864" y="562"/>
                </a:lnTo>
                <a:lnTo>
                  <a:pt x="864" y="562"/>
                </a:lnTo>
                <a:lnTo>
                  <a:pt x="864" y="560"/>
                </a:lnTo>
                <a:lnTo>
                  <a:pt x="864" y="560"/>
                </a:lnTo>
                <a:lnTo>
                  <a:pt x="866" y="564"/>
                </a:lnTo>
                <a:lnTo>
                  <a:pt x="866" y="564"/>
                </a:lnTo>
                <a:lnTo>
                  <a:pt x="870" y="564"/>
                </a:lnTo>
                <a:lnTo>
                  <a:pt x="870" y="564"/>
                </a:lnTo>
                <a:lnTo>
                  <a:pt x="874" y="568"/>
                </a:lnTo>
                <a:lnTo>
                  <a:pt x="876" y="574"/>
                </a:lnTo>
                <a:lnTo>
                  <a:pt x="878" y="580"/>
                </a:lnTo>
                <a:lnTo>
                  <a:pt x="880" y="582"/>
                </a:lnTo>
                <a:lnTo>
                  <a:pt x="882" y="584"/>
                </a:lnTo>
                <a:lnTo>
                  <a:pt x="882" y="584"/>
                </a:lnTo>
                <a:lnTo>
                  <a:pt x="884" y="584"/>
                </a:lnTo>
                <a:lnTo>
                  <a:pt x="884" y="586"/>
                </a:lnTo>
                <a:lnTo>
                  <a:pt x="884" y="586"/>
                </a:lnTo>
                <a:lnTo>
                  <a:pt x="888" y="588"/>
                </a:lnTo>
                <a:lnTo>
                  <a:pt x="888" y="588"/>
                </a:lnTo>
                <a:lnTo>
                  <a:pt x="890" y="590"/>
                </a:lnTo>
                <a:lnTo>
                  <a:pt x="892" y="594"/>
                </a:lnTo>
                <a:lnTo>
                  <a:pt x="892" y="594"/>
                </a:lnTo>
                <a:lnTo>
                  <a:pt x="892" y="594"/>
                </a:lnTo>
                <a:lnTo>
                  <a:pt x="888" y="594"/>
                </a:lnTo>
                <a:lnTo>
                  <a:pt x="888" y="594"/>
                </a:lnTo>
                <a:lnTo>
                  <a:pt x="892" y="596"/>
                </a:lnTo>
                <a:lnTo>
                  <a:pt x="892" y="596"/>
                </a:lnTo>
                <a:lnTo>
                  <a:pt x="892" y="596"/>
                </a:lnTo>
                <a:lnTo>
                  <a:pt x="892" y="596"/>
                </a:lnTo>
                <a:lnTo>
                  <a:pt x="892" y="594"/>
                </a:lnTo>
                <a:lnTo>
                  <a:pt x="892" y="594"/>
                </a:lnTo>
                <a:lnTo>
                  <a:pt x="896" y="602"/>
                </a:lnTo>
                <a:lnTo>
                  <a:pt x="898" y="612"/>
                </a:lnTo>
                <a:lnTo>
                  <a:pt x="898" y="612"/>
                </a:lnTo>
                <a:lnTo>
                  <a:pt x="896" y="618"/>
                </a:lnTo>
                <a:lnTo>
                  <a:pt x="894" y="622"/>
                </a:lnTo>
                <a:lnTo>
                  <a:pt x="894" y="622"/>
                </a:lnTo>
                <a:lnTo>
                  <a:pt x="896" y="624"/>
                </a:lnTo>
                <a:lnTo>
                  <a:pt x="896" y="624"/>
                </a:lnTo>
                <a:lnTo>
                  <a:pt x="900" y="622"/>
                </a:lnTo>
                <a:lnTo>
                  <a:pt x="900" y="622"/>
                </a:lnTo>
                <a:lnTo>
                  <a:pt x="900" y="624"/>
                </a:lnTo>
                <a:lnTo>
                  <a:pt x="900" y="624"/>
                </a:lnTo>
                <a:lnTo>
                  <a:pt x="900" y="624"/>
                </a:lnTo>
                <a:lnTo>
                  <a:pt x="900" y="624"/>
                </a:lnTo>
                <a:lnTo>
                  <a:pt x="900" y="624"/>
                </a:lnTo>
                <a:lnTo>
                  <a:pt x="904" y="624"/>
                </a:lnTo>
                <a:lnTo>
                  <a:pt x="904" y="624"/>
                </a:lnTo>
                <a:lnTo>
                  <a:pt x="904" y="624"/>
                </a:lnTo>
                <a:lnTo>
                  <a:pt x="904" y="626"/>
                </a:lnTo>
                <a:lnTo>
                  <a:pt x="906" y="624"/>
                </a:lnTo>
                <a:lnTo>
                  <a:pt x="908" y="622"/>
                </a:lnTo>
                <a:lnTo>
                  <a:pt x="908" y="622"/>
                </a:lnTo>
                <a:lnTo>
                  <a:pt x="914" y="618"/>
                </a:lnTo>
                <a:lnTo>
                  <a:pt x="916" y="616"/>
                </a:lnTo>
                <a:lnTo>
                  <a:pt x="916" y="612"/>
                </a:lnTo>
                <a:lnTo>
                  <a:pt x="918" y="612"/>
                </a:lnTo>
                <a:lnTo>
                  <a:pt x="918" y="612"/>
                </a:lnTo>
                <a:lnTo>
                  <a:pt x="920" y="616"/>
                </a:lnTo>
                <a:lnTo>
                  <a:pt x="922" y="618"/>
                </a:lnTo>
                <a:lnTo>
                  <a:pt x="924" y="620"/>
                </a:lnTo>
                <a:lnTo>
                  <a:pt x="924" y="620"/>
                </a:lnTo>
                <a:lnTo>
                  <a:pt x="926" y="636"/>
                </a:lnTo>
                <a:lnTo>
                  <a:pt x="926" y="636"/>
                </a:lnTo>
                <a:lnTo>
                  <a:pt x="932" y="648"/>
                </a:lnTo>
                <a:lnTo>
                  <a:pt x="932" y="648"/>
                </a:lnTo>
                <a:lnTo>
                  <a:pt x="932" y="654"/>
                </a:lnTo>
                <a:lnTo>
                  <a:pt x="932" y="662"/>
                </a:lnTo>
                <a:lnTo>
                  <a:pt x="932" y="662"/>
                </a:lnTo>
                <a:lnTo>
                  <a:pt x="934" y="662"/>
                </a:lnTo>
                <a:lnTo>
                  <a:pt x="934" y="662"/>
                </a:lnTo>
                <a:lnTo>
                  <a:pt x="932" y="668"/>
                </a:lnTo>
                <a:lnTo>
                  <a:pt x="930" y="674"/>
                </a:lnTo>
                <a:lnTo>
                  <a:pt x="930" y="674"/>
                </a:lnTo>
                <a:lnTo>
                  <a:pt x="932" y="674"/>
                </a:lnTo>
                <a:lnTo>
                  <a:pt x="932" y="674"/>
                </a:lnTo>
                <a:lnTo>
                  <a:pt x="930" y="682"/>
                </a:lnTo>
                <a:lnTo>
                  <a:pt x="928" y="688"/>
                </a:lnTo>
                <a:lnTo>
                  <a:pt x="930" y="692"/>
                </a:lnTo>
                <a:lnTo>
                  <a:pt x="930" y="692"/>
                </a:lnTo>
                <a:lnTo>
                  <a:pt x="932" y="690"/>
                </a:lnTo>
                <a:lnTo>
                  <a:pt x="932" y="690"/>
                </a:lnTo>
                <a:lnTo>
                  <a:pt x="936" y="694"/>
                </a:lnTo>
                <a:lnTo>
                  <a:pt x="938" y="698"/>
                </a:lnTo>
                <a:lnTo>
                  <a:pt x="938" y="698"/>
                </a:lnTo>
                <a:lnTo>
                  <a:pt x="940" y="698"/>
                </a:lnTo>
                <a:lnTo>
                  <a:pt x="940" y="698"/>
                </a:lnTo>
                <a:lnTo>
                  <a:pt x="942" y="704"/>
                </a:lnTo>
                <a:lnTo>
                  <a:pt x="942" y="704"/>
                </a:lnTo>
                <a:lnTo>
                  <a:pt x="942" y="704"/>
                </a:lnTo>
                <a:lnTo>
                  <a:pt x="942" y="704"/>
                </a:lnTo>
                <a:lnTo>
                  <a:pt x="944" y="706"/>
                </a:lnTo>
                <a:lnTo>
                  <a:pt x="946" y="706"/>
                </a:lnTo>
                <a:lnTo>
                  <a:pt x="946" y="706"/>
                </a:lnTo>
                <a:lnTo>
                  <a:pt x="946" y="706"/>
                </a:lnTo>
                <a:lnTo>
                  <a:pt x="946" y="706"/>
                </a:lnTo>
                <a:lnTo>
                  <a:pt x="946" y="712"/>
                </a:lnTo>
                <a:lnTo>
                  <a:pt x="948" y="718"/>
                </a:lnTo>
                <a:lnTo>
                  <a:pt x="948" y="718"/>
                </a:lnTo>
                <a:lnTo>
                  <a:pt x="950" y="722"/>
                </a:lnTo>
                <a:lnTo>
                  <a:pt x="950" y="722"/>
                </a:lnTo>
                <a:lnTo>
                  <a:pt x="950" y="726"/>
                </a:lnTo>
                <a:lnTo>
                  <a:pt x="950" y="728"/>
                </a:lnTo>
                <a:lnTo>
                  <a:pt x="950" y="728"/>
                </a:lnTo>
                <a:lnTo>
                  <a:pt x="950" y="728"/>
                </a:lnTo>
                <a:lnTo>
                  <a:pt x="950" y="728"/>
                </a:lnTo>
                <a:lnTo>
                  <a:pt x="954" y="702"/>
                </a:lnTo>
                <a:lnTo>
                  <a:pt x="954" y="702"/>
                </a:lnTo>
                <a:lnTo>
                  <a:pt x="950" y="702"/>
                </a:lnTo>
                <a:lnTo>
                  <a:pt x="948" y="698"/>
                </a:lnTo>
                <a:lnTo>
                  <a:pt x="946" y="688"/>
                </a:lnTo>
                <a:lnTo>
                  <a:pt x="946" y="688"/>
                </a:lnTo>
                <a:close/>
                <a:moveTo>
                  <a:pt x="312" y="384"/>
                </a:moveTo>
                <a:lnTo>
                  <a:pt x="312" y="384"/>
                </a:lnTo>
                <a:lnTo>
                  <a:pt x="310" y="382"/>
                </a:lnTo>
                <a:lnTo>
                  <a:pt x="310" y="382"/>
                </a:lnTo>
                <a:lnTo>
                  <a:pt x="310" y="382"/>
                </a:lnTo>
                <a:lnTo>
                  <a:pt x="310" y="382"/>
                </a:lnTo>
                <a:lnTo>
                  <a:pt x="312" y="382"/>
                </a:lnTo>
                <a:lnTo>
                  <a:pt x="312" y="382"/>
                </a:lnTo>
                <a:lnTo>
                  <a:pt x="312" y="384"/>
                </a:lnTo>
                <a:lnTo>
                  <a:pt x="312" y="384"/>
                </a:lnTo>
                <a:lnTo>
                  <a:pt x="312" y="384"/>
                </a:lnTo>
                <a:lnTo>
                  <a:pt x="312" y="384"/>
                </a:lnTo>
                <a:close/>
                <a:moveTo>
                  <a:pt x="554" y="390"/>
                </a:moveTo>
                <a:lnTo>
                  <a:pt x="554" y="390"/>
                </a:lnTo>
                <a:lnTo>
                  <a:pt x="552" y="388"/>
                </a:lnTo>
                <a:lnTo>
                  <a:pt x="552" y="388"/>
                </a:lnTo>
                <a:lnTo>
                  <a:pt x="552" y="390"/>
                </a:lnTo>
                <a:lnTo>
                  <a:pt x="552" y="390"/>
                </a:lnTo>
                <a:lnTo>
                  <a:pt x="550" y="390"/>
                </a:lnTo>
                <a:lnTo>
                  <a:pt x="550" y="390"/>
                </a:lnTo>
                <a:lnTo>
                  <a:pt x="548" y="392"/>
                </a:lnTo>
                <a:lnTo>
                  <a:pt x="548" y="392"/>
                </a:lnTo>
                <a:lnTo>
                  <a:pt x="546" y="392"/>
                </a:lnTo>
                <a:lnTo>
                  <a:pt x="546" y="392"/>
                </a:lnTo>
                <a:lnTo>
                  <a:pt x="546" y="390"/>
                </a:lnTo>
                <a:lnTo>
                  <a:pt x="546" y="390"/>
                </a:lnTo>
                <a:lnTo>
                  <a:pt x="546" y="388"/>
                </a:lnTo>
                <a:lnTo>
                  <a:pt x="546" y="388"/>
                </a:lnTo>
                <a:lnTo>
                  <a:pt x="544" y="390"/>
                </a:lnTo>
                <a:lnTo>
                  <a:pt x="544" y="390"/>
                </a:lnTo>
                <a:lnTo>
                  <a:pt x="542" y="390"/>
                </a:lnTo>
                <a:lnTo>
                  <a:pt x="542" y="390"/>
                </a:lnTo>
                <a:lnTo>
                  <a:pt x="540" y="386"/>
                </a:lnTo>
                <a:lnTo>
                  <a:pt x="540" y="386"/>
                </a:lnTo>
                <a:lnTo>
                  <a:pt x="538" y="392"/>
                </a:lnTo>
                <a:lnTo>
                  <a:pt x="540" y="398"/>
                </a:lnTo>
                <a:lnTo>
                  <a:pt x="540" y="398"/>
                </a:lnTo>
                <a:lnTo>
                  <a:pt x="546" y="398"/>
                </a:lnTo>
                <a:lnTo>
                  <a:pt x="546" y="398"/>
                </a:lnTo>
                <a:lnTo>
                  <a:pt x="544" y="400"/>
                </a:lnTo>
                <a:lnTo>
                  <a:pt x="544" y="400"/>
                </a:lnTo>
                <a:lnTo>
                  <a:pt x="544" y="400"/>
                </a:lnTo>
                <a:lnTo>
                  <a:pt x="544" y="400"/>
                </a:lnTo>
                <a:lnTo>
                  <a:pt x="546" y="402"/>
                </a:lnTo>
                <a:lnTo>
                  <a:pt x="546" y="402"/>
                </a:lnTo>
                <a:lnTo>
                  <a:pt x="546" y="402"/>
                </a:lnTo>
                <a:lnTo>
                  <a:pt x="542" y="402"/>
                </a:lnTo>
                <a:lnTo>
                  <a:pt x="542" y="402"/>
                </a:lnTo>
                <a:lnTo>
                  <a:pt x="542" y="404"/>
                </a:lnTo>
                <a:lnTo>
                  <a:pt x="542" y="404"/>
                </a:lnTo>
                <a:lnTo>
                  <a:pt x="542" y="404"/>
                </a:lnTo>
                <a:lnTo>
                  <a:pt x="546" y="404"/>
                </a:lnTo>
                <a:lnTo>
                  <a:pt x="546" y="404"/>
                </a:lnTo>
                <a:lnTo>
                  <a:pt x="548" y="408"/>
                </a:lnTo>
                <a:lnTo>
                  <a:pt x="548" y="408"/>
                </a:lnTo>
                <a:lnTo>
                  <a:pt x="548" y="414"/>
                </a:lnTo>
                <a:lnTo>
                  <a:pt x="548" y="414"/>
                </a:lnTo>
                <a:lnTo>
                  <a:pt x="548" y="418"/>
                </a:lnTo>
                <a:lnTo>
                  <a:pt x="548" y="418"/>
                </a:lnTo>
                <a:lnTo>
                  <a:pt x="548" y="424"/>
                </a:lnTo>
                <a:lnTo>
                  <a:pt x="548" y="428"/>
                </a:lnTo>
                <a:lnTo>
                  <a:pt x="548" y="430"/>
                </a:lnTo>
                <a:lnTo>
                  <a:pt x="548" y="430"/>
                </a:lnTo>
                <a:lnTo>
                  <a:pt x="544" y="432"/>
                </a:lnTo>
                <a:lnTo>
                  <a:pt x="540" y="432"/>
                </a:lnTo>
                <a:lnTo>
                  <a:pt x="540" y="432"/>
                </a:lnTo>
                <a:lnTo>
                  <a:pt x="532" y="432"/>
                </a:lnTo>
                <a:lnTo>
                  <a:pt x="524" y="432"/>
                </a:lnTo>
                <a:lnTo>
                  <a:pt x="518" y="430"/>
                </a:lnTo>
                <a:lnTo>
                  <a:pt x="514" y="426"/>
                </a:lnTo>
                <a:lnTo>
                  <a:pt x="514" y="426"/>
                </a:lnTo>
                <a:lnTo>
                  <a:pt x="504" y="422"/>
                </a:lnTo>
                <a:lnTo>
                  <a:pt x="504" y="422"/>
                </a:lnTo>
                <a:lnTo>
                  <a:pt x="504" y="418"/>
                </a:lnTo>
                <a:lnTo>
                  <a:pt x="504" y="414"/>
                </a:lnTo>
                <a:lnTo>
                  <a:pt x="506" y="406"/>
                </a:lnTo>
                <a:lnTo>
                  <a:pt x="506" y="406"/>
                </a:lnTo>
                <a:lnTo>
                  <a:pt x="506" y="406"/>
                </a:lnTo>
                <a:lnTo>
                  <a:pt x="506" y="406"/>
                </a:lnTo>
                <a:lnTo>
                  <a:pt x="506" y="408"/>
                </a:lnTo>
                <a:lnTo>
                  <a:pt x="506" y="408"/>
                </a:lnTo>
                <a:lnTo>
                  <a:pt x="508" y="408"/>
                </a:lnTo>
                <a:lnTo>
                  <a:pt x="508" y="408"/>
                </a:lnTo>
                <a:lnTo>
                  <a:pt x="508" y="406"/>
                </a:lnTo>
                <a:lnTo>
                  <a:pt x="508" y="406"/>
                </a:lnTo>
                <a:lnTo>
                  <a:pt x="510" y="404"/>
                </a:lnTo>
                <a:lnTo>
                  <a:pt x="510" y="404"/>
                </a:lnTo>
                <a:lnTo>
                  <a:pt x="510" y="400"/>
                </a:lnTo>
                <a:lnTo>
                  <a:pt x="510" y="396"/>
                </a:lnTo>
                <a:lnTo>
                  <a:pt x="512" y="394"/>
                </a:lnTo>
                <a:lnTo>
                  <a:pt x="518" y="396"/>
                </a:lnTo>
                <a:lnTo>
                  <a:pt x="518" y="396"/>
                </a:lnTo>
                <a:lnTo>
                  <a:pt x="518" y="396"/>
                </a:lnTo>
                <a:lnTo>
                  <a:pt x="518" y="394"/>
                </a:lnTo>
                <a:lnTo>
                  <a:pt x="518" y="394"/>
                </a:lnTo>
                <a:lnTo>
                  <a:pt x="516" y="392"/>
                </a:lnTo>
                <a:lnTo>
                  <a:pt x="514" y="392"/>
                </a:lnTo>
                <a:lnTo>
                  <a:pt x="512" y="392"/>
                </a:lnTo>
                <a:lnTo>
                  <a:pt x="510" y="390"/>
                </a:lnTo>
                <a:lnTo>
                  <a:pt x="510" y="390"/>
                </a:lnTo>
                <a:lnTo>
                  <a:pt x="508" y="388"/>
                </a:lnTo>
                <a:lnTo>
                  <a:pt x="508" y="388"/>
                </a:lnTo>
                <a:lnTo>
                  <a:pt x="506" y="384"/>
                </a:lnTo>
                <a:lnTo>
                  <a:pt x="506" y="384"/>
                </a:lnTo>
                <a:lnTo>
                  <a:pt x="502" y="378"/>
                </a:lnTo>
                <a:lnTo>
                  <a:pt x="502" y="378"/>
                </a:lnTo>
                <a:lnTo>
                  <a:pt x="500" y="378"/>
                </a:lnTo>
                <a:lnTo>
                  <a:pt x="500" y="378"/>
                </a:lnTo>
                <a:lnTo>
                  <a:pt x="496" y="370"/>
                </a:lnTo>
                <a:lnTo>
                  <a:pt x="496" y="370"/>
                </a:lnTo>
                <a:lnTo>
                  <a:pt x="494" y="370"/>
                </a:lnTo>
                <a:lnTo>
                  <a:pt x="494" y="370"/>
                </a:lnTo>
                <a:lnTo>
                  <a:pt x="494" y="368"/>
                </a:lnTo>
                <a:lnTo>
                  <a:pt x="494" y="368"/>
                </a:lnTo>
                <a:lnTo>
                  <a:pt x="494" y="368"/>
                </a:lnTo>
                <a:lnTo>
                  <a:pt x="492" y="362"/>
                </a:lnTo>
                <a:lnTo>
                  <a:pt x="494" y="358"/>
                </a:lnTo>
                <a:lnTo>
                  <a:pt x="494" y="358"/>
                </a:lnTo>
                <a:lnTo>
                  <a:pt x="494" y="358"/>
                </a:lnTo>
                <a:lnTo>
                  <a:pt x="494" y="358"/>
                </a:lnTo>
                <a:lnTo>
                  <a:pt x="492" y="360"/>
                </a:lnTo>
                <a:lnTo>
                  <a:pt x="492" y="360"/>
                </a:lnTo>
                <a:lnTo>
                  <a:pt x="492" y="360"/>
                </a:lnTo>
                <a:lnTo>
                  <a:pt x="492" y="356"/>
                </a:lnTo>
                <a:lnTo>
                  <a:pt x="488" y="352"/>
                </a:lnTo>
                <a:lnTo>
                  <a:pt x="488" y="352"/>
                </a:lnTo>
                <a:lnTo>
                  <a:pt x="486" y="352"/>
                </a:lnTo>
                <a:lnTo>
                  <a:pt x="486" y="350"/>
                </a:lnTo>
                <a:lnTo>
                  <a:pt x="486" y="350"/>
                </a:lnTo>
                <a:lnTo>
                  <a:pt x="488" y="348"/>
                </a:lnTo>
                <a:lnTo>
                  <a:pt x="490" y="346"/>
                </a:lnTo>
                <a:lnTo>
                  <a:pt x="490" y="346"/>
                </a:lnTo>
                <a:lnTo>
                  <a:pt x="494" y="338"/>
                </a:lnTo>
                <a:lnTo>
                  <a:pt x="494" y="338"/>
                </a:lnTo>
                <a:lnTo>
                  <a:pt x="494" y="338"/>
                </a:lnTo>
                <a:lnTo>
                  <a:pt x="494" y="338"/>
                </a:lnTo>
                <a:lnTo>
                  <a:pt x="498" y="338"/>
                </a:lnTo>
                <a:lnTo>
                  <a:pt x="502" y="336"/>
                </a:lnTo>
                <a:lnTo>
                  <a:pt x="502" y="336"/>
                </a:lnTo>
                <a:lnTo>
                  <a:pt x="504" y="336"/>
                </a:lnTo>
                <a:lnTo>
                  <a:pt x="504" y="336"/>
                </a:lnTo>
                <a:lnTo>
                  <a:pt x="504" y="334"/>
                </a:lnTo>
                <a:lnTo>
                  <a:pt x="504" y="334"/>
                </a:lnTo>
                <a:lnTo>
                  <a:pt x="508" y="332"/>
                </a:lnTo>
                <a:lnTo>
                  <a:pt x="510" y="330"/>
                </a:lnTo>
                <a:lnTo>
                  <a:pt x="510" y="330"/>
                </a:lnTo>
                <a:lnTo>
                  <a:pt x="514" y="330"/>
                </a:lnTo>
                <a:lnTo>
                  <a:pt x="514" y="330"/>
                </a:lnTo>
                <a:lnTo>
                  <a:pt x="520" y="326"/>
                </a:lnTo>
                <a:lnTo>
                  <a:pt x="522" y="324"/>
                </a:lnTo>
                <a:lnTo>
                  <a:pt x="526" y="324"/>
                </a:lnTo>
                <a:lnTo>
                  <a:pt x="526" y="324"/>
                </a:lnTo>
                <a:lnTo>
                  <a:pt x="530" y="324"/>
                </a:lnTo>
                <a:lnTo>
                  <a:pt x="532" y="326"/>
                </a:lnTo>
                <a:lnTo>
                  <a:pt x="532" y="326"/>
                </a:lnTo>
                <a:lnTo>
                  <a:pt x="534" y="326"/>
                </a:lnTo>
                <a:lnTo>
                  <a:pt x="536" y="324"/>
                </a:lnTo>
                <a:lnTo>
                  <a:pt x="536" y="324"/>
                </a:lnTo>
                <a:lnTo>
                  <a:pt x="540" y="326"/>
                </a:lnTo>
                <a:lnTo>
                  <a:pt x="540" y="326"/>
                </a:lnTo>
                <a:lnTo>
                  <a:pt x="542" y="328"/>
                </a:lnTo>
                <a:lnTo>
                  <a:pt x="542" y="328"/>
                </a:lnTo>
                <a:lnTo>
                  <a:pt x="540" y="330"/>
                </a:lnTo>
                <a:lnTo>
                  <a:pt x="540" y="330"/>
                </a:lnTo>
                <a:lnTo>
                  <a:pt x="542" y="334"/>
                </a:lnTo>
                <a:lnTo>
                  <a:pt x="538" y="340"/>
                </a:lnTo>
                <a:lnTo>
                  <a:pt x="538" y="340"/>
                </a:lnTo>
                <a:lnTo>
                  <a:pt x="540" y="342"/>
                </a:lnTo>
                <a:lnTo>
                  <a:pt x="542" y="342"/>
                </a:lnTo>
                <a:lnTo>
                  <a:pt x="542" y="342"/>
                </a:lnTo>
                <a:lnTo>
                  <a:pt x="542" y="342"/>
                </a:lnTo>
                <a:lnTo>
                  <a:pt x="542" y="342"/>
                </a:lnTo>
                <a:lnTo>
                  <a:pt x="530" y="342"/>
                </a:lnTo>
                <a:lnTo>
                  <a:pt x="530" y="342"/>
                </a:lnTo>
                <a:lnTo>
                  <a:pt x="526" y="342"/>
                </a:lnTo>
                <a:lnTo>
                  <a:pt x="526" y="342"/>
                </a:lnTo>
                <a:lnTo>
                  <a:pt x="526" y="344"/>
                </a:lnTo>
                <a:lnTo>
                  <a:pt x="526" y="344"/>
                </a:lnTo>
                <a:lnTo>
                  <a:pt x="524" y="348"/>
                </a:lnTo>
                <a:lnTo>
                  <a:pt x="524" y="348"/>
                </a:lnTo>
                <a:lnTo>
                  <a:pt x="526" y="350"/>
                </a:lnTo>
                <a:lnTo>
                  <a:pt x="526" y="350"/>
                </a:lnTo>
                <a:lnTo>
                  <a:pt x="528" y="350"/>
                </a:lnTo>
                <a:lnTo>
                  <a:pt x="528" y="350"/>
                </a:lnTo>
                <a:lnTo>
                  <a:pt x="522" y="350"/>
                </a:lnTo>
                <a:lnTo>
                  <a:pt x="518" y="350"/>
                </a:lnTo>
                <a:lnTo>
                  <a:pt x="518" y="350"/>
                </a:lnTo>
                <a:lnTo>
                  <a:pt x="516" y="350"/>
                </a:lnTo>
                <a:lnTo>
                  <a:pt x="516" y="352"/>
                </a:lnTo>
                <a:lnTo>
                  <a:pt x="516" y="352"/>
                </a:lnTo>
                <a:lnTo>
                  <a:pt x="522" y="354"/>
                </a:lnTo>
                <a:lnTo>
                  <a:pt x="522" y="354"/>
                </a:lnTo>
                <a:lnTo>
                  <a:pt x="524" y="360"/>
                </a:lnTo>
                <a:lnTo>
                  <a:pt x="526" y="366"/>
                </a:lnTo>
                <a:lnTo>
                  <a:pt x="528" y="366"/>
                </a:lnTo>
                <a:lnTo>
                  <a:pt x="528" y="366"/>
                </a:lnTo>
                <a:lnTo>
                  <a:pt x="532" y="368"/>
                </a:lnTo>
                <a:lnTo>
                  <a:pt x="532" y="368"/>
                </a:lnTo>
                <a:lnTo>
                  <a:pt x="536" y="368"/>
                </a:lnTo>
                <a:lnTo>
                  <a:pt x="538" y="370"/>
                </a:lnTo>
                <a:lnTo>
                  <a:pt x="538" y="370"/>
                </a:lnTo>
                <a:lnTo>
                  <a:pt x="536" y="376"/>
                </a:lnTo>
                <a:lnTo>
                  <a:pt x="536" y="376"/>
                </a:lnTo>
                <a:lnTo>
                  <a:pt x="536" y="380"/>
                </a:lnTo>
                <a:lnTo>
                  <a:pt x="536" y="380"/>
                </a:lnTo>
                <a:lnTo>
                  <a:pt x="538" y="380"/>
                </a:lnTo>
                <a:lnTo>
                  <a:pt x="538" y="380"/>
                </a:lnTo>
                <a:lnTo>
                  <a:pt x="536" y="382"/>
                </a:lnTo>
                <a:lnTo>
                  <a:pt x="536" y="382"/>
                </a:lnTo>
                <a:lnTo>
                  <a:pt x="540" y="386"/>
                </a:lnTo>
                <a:lnTo>
                  <a:pt x="540" y="386"/>
                </a:lnTo>
                <a:lnTo>
                  <a:pt x="540" y="386"/>
                </a:lnTo>
                <a:lnTo>
                  <a:pt x="540" y="378"/>
                </a:lnTo>
                <a:lnTo>
                  <a:pt x="540" y="378"/>
                </a:lnTo>
                <a:lnTo>
                  <a:pt x="548" y="376"/>
                </a:lnTo>
                <a:lnTo>
                  <a:pt x="548" y="376"/>
                </a:lnTo>
                <a:lnTo>
                  <a:pt x="550" y="382"/>
                </a:lnTo>
                <a:lnTo>
                  <a:pt x="550" y="382"/>
                </a:lnTo>
                <a:lnTo>
                  <a:pt x="552" y="384"/>
                </a:lnTo>
                <a:lnTo>
                  <a:pt x="556" y="388"/>
                </a:lnTo>
                <a:lnTo>
                  <a:pt x="556" y="388"/>
                </a:lnTo>
                <a:lnTo>
                  <a:pt x="554" y="390"/>
                </a:lnTo>
                <a:lnTo>
                  <a:pt x="554" y="390"/>
                </a:lnTo>
                <a:close/>
              </a:path>
            </a:pathLst>
          </a:custGeom>
          <a:solidFill>
            <a:schemeClr val="bg1">
              <a:lumMod val="85000"/>
            </a:schemeClr>
          </a:solidFill>
          <a:ln w="9360">
            <a:noFill/>
          </a:ln>
        </p:spPr>
        <p:style>
          <a:lnRef idx="0"/>
          <a:fillRef idx="0"/>
          <a:effectRef idx="0"/>
          <a:fontRef idx="minor"/>
        </p:style>
      </p:sp>
      <p:sp>
        <p:nvSpPr>
          <p:cNvPr id="161" name="CustomShape 25"/>
          <p:cNvSpPr/>
          <p:nvPr/>
        </p:nvSpPr>
        <p:spPr>
          <a:xfrm>
            <a:off x="6688440" y="2976480"/>
            <a:ext cx="2851560" cy="3130920"/>
          </a:xfrm>
          <a:custGeom>
            <a:avLst/>
            <a:gdLst/>
            <a:ahLst/>
            <a:rect l="l" t="t" r="r" b="b"/>
            <a:pathLst>
              <a:path w="592" h="650">
                <a:moveTo>
                  <a:pt x="592" y="236"/>
                </a:moveTo>
                <a:lnTo>
                  <a:pt x="592" y="236"/>
                </a:lnTo>
                <a:lnTo>
                  <a:pt x="592" y="234"/>
                </a:lnTo>
                <a:lnTo>
                  <a:pt x="592" y="234"/>
                </a:lnTo>
                <a:lnTo>
                  <a:pt x="588" y="232"/>
                </a:lnTo>
                <a:lnTo>
                  <a:pt x="588" y="232"/>
                </a:lnTo>
                <a:lnTo>
                  <a:pt x="582" y="236"/>
                </a:lnTo>
                <a:lnTo>
                  <a:pt x="576" y="238"/>
                </a:lnTo>
                <a:lnTo>
                  <a:pt x="576" y="238"/>
                </a:lnTo>
                <a:lnTo>
                  <a:pt x="570" y="238"/>
                </a:lnTo>
                <a:lnTo>
                  <a:pt x="570" y="238"/>
                </a:lnTo>
                <a:lnTo>
                  <a:pt x="568" y="238"/>
                </a:lnTo>
                <a:lnTo>
                  <a:pt x="564" y="240"/>
                </a:lnTo>
                <a:lnTo>
                  <a:pt x="564" y="240"/>
                </a:lnTo>
                <a:lnTo>
                  <a:pt x="560" y="240"/>
                </a:lnTo>
                <a:lnTo>
                  <a:pt x="558" y="240"/>
                </a:lnTo>
                <a:lnTo>
                  <a:pt x="558" y="240"/>
                </a:lnTo>
                <a:lnTo>
                  <a:pt x="552" y="244"/>
                </a:lnTo>
                <a:lnTo>
                  <a:pt x="552" y="244"/>
                </a:lnTo>
                <a:lnTo>
                  <a:pt x="550" y="244"/>
                </a:lnTo>
                <a:lnTo>
                  <a:pt x="546" y="242"/>
                </a:lnTo>
                <a:lnTo>
                  <a:pt x="546" y="242"/>
                </a:lnTo>
                <a:lnTo>
                  <a:pt x="538" y="246"/>
                </a:lnTo>
                <a:lnTo>
                  <a:pt x="532" y="246"/>
                </a:lnTo>
                <a:lnTo>
                  <a:pt x="532" y="246"/>
                </a:lnTo>
                <a:lnTo>
                  <a:pt x="528" y="242"/>
                </a:lnTo>
                <a:lnTo>
                  <a:pt x="524" y="236"/>
                </a:lnTo>
                <a:lnTo>
                  <a:pt x="524" y="236"/>
                </a:lnTo>
                <a:lnTo>
                  <a:pt x="518" y="236"/>
                </a:lnTo>
                <a:lnTo>
                  <a:pt x="518" y="236"/>
                </a:lnTo>
                <a:lnTo>
                  <a:pt x="518" y="236"/>
                </a:lnTo>
                <a:lnTo>
                  <a:pt x="518" y="236"/>
                </a:lnTo>
                <a:lnTo>
                  <a:pt x="518" y="236"/>
                </a:lnTo>
                <a:lnTo>
                  <a:pt x="526" y="232"/>
                </a:lnTo>
                <a:lnTo>
                  <a:pt x="526" y="232"/>
                </a:lnTo>
                <a:lnTo>
                  <a:pt x="524" y="228"/>
                </a:lnTo>
                <a:lnTo>
                  <a:pt x="522" y="226"/>
                </a:lnTo>
                <a:lnTo>
                  <a:pt x="516" y="222"/>
                </a:lnTo>
                <a:lnTo>
                  <a:pt x="516" y="222"/>
                </a:lnTo>
                <a:lnTo>
                  <a:pt x="516" y="220"/>
                </a:lnTo>
                <a:lnTo>
                  <a:pt x="514" y="216"/>
                </a:lnTo>
                <a:lnTo>
                  <a:pt x="514" y="216"/>
                </a:lnTo>
                <a:lnTo>
                  <a:pt x="510" y="216"/>
                </a:lnTo>
                <a:lnTo>
                  <a:pt x="510" y="216"/>
                </a:lnTo>
                <a:lnTo>
                  <a:pt x="502" y="208"/>
                </a:lnTo>
                <a:lnTo>
                  <a:pt x="502" y="208"/>
                </a:lnTo>
                <a:lnTo>
                  <a:pt x="498" y="206"/>
                </a:lnTo>
                <a:lnTo>
                  <a:pt x="498" y="206"/>
                </a:lnTo>
                <a:lnTo>
                  <a:pt x="494" y="202"/>
                </a:lnTo>
                <a:lnTo>
                  <a:pt x="494" y="202"/>
                </a:lnTo>
                <a:lnTo>
                  <a:pt x="494" y="206"/>
                </a:lnTo>
                <a:lnTo>
                  <a:pt x="494" y="206"/>
                </a:lnTo>
                <a:lnTo>
                  <a:pt x="494" y="206"/>
                </a:lnTo>
                <a:lnTo>
                  <a:pt x="494" y="206"/>
                </a:lnTo>
                <a:lnTo>
                  <a:pt x="490" y="200"/>
                </a:lnTo>
                <a:lnTo>
                  <a:pt x="488" y="194"/>
                </a:lnTo>
                <a:lnTo>
                  <a:pt x="484" y="180"/>
                </a:lnTo>
                <a:lnTo>
                  <a:pt x="484" y="180"/>
                </a:lnTo>
                <a:lnTo>
                  <a:pt x="482" y="178"/>
                </a:lnTo>
                <a:lnTo>
                  <a:pt x="478" y="176"/>
                </a:lnTo>
                <a:lnTo>
                  <a:pt x="474" y="172"/>
                </a:lnTo>
                <a:lnTo>
                  <a:pt x="474" y="172"/>
                </a:lnTo>
                <a:lnTo>
                  <a:pt x="472" y="168"/>
                </a:lnTo>
                <a:lnTo>
                  <a:pt x="472" y="162"/>
                </a:lnTo>
                <a:lnTo>
                  <a:pt x="470" y="150"/>
                </a:lnTo>
                <a:lnTo>
                  <a:pt x="470" y="150"/>
                </a:lnTo>
                <a:lnTo>
                  <a:pt x="468" y="144"/>
                </a:lnTo>
                <a:lnTo>
                  <a:pt x="464" y="138"/>
                </a:lnTo>
                <a:lnTo>
                  <a:pt x="464" y="138"/>
                </a:lnTo>
                <a:lnTo>
                  <a:pt x="458" y="136"/>
                </a:lnTo>
                <a:lnTo>
                  <a:pt x="458" y="136"/>
                </a:lnTo>
                <a:lnTo>
                  <a:pt x="456" y="128"/>
                </a:lnTo>
                <a:lnTo>
                  <a:pt x="456" y="128"/>
                </a:lnTo>
                <a:lnTo>
                  <a:pt x="458" y="126"/>
                </a:lnTo>
                <a:lnTo>
                  <a:pt x="458" y="126"/>
                </a:lnTo>
                <a:lnTo>
                  <a:pt x="454" y="122"/>
                </a:lnTo>
                <a:lnTo>
                  <a:pt x="454" y="122"/>
                </a:lnTo>
                <a:lnTo>
                  <a:pt x="442" y="102"/>
                </a:lnTo>
                <a:lnTo>
                  <a:pt x="442" y="102"/>
                </a:lnTo>
                <a:lnTo>
                  <a:pt x="438" y="90"/>
                </a:lnTo>
                <a:lnTo>
                  <a:pt x="438" y="90"/>
                </a:lnTo>
                <a:lnTo>
                  <a:pt x="432" y="82"/>
                </a:lnTo>
                <a:lnTo>
                  <a:pt x="430" y="78"/>
                </a:lnTo>
                <a:lnTo>
                  <a:pt x="430" y="74"/>
                </a:lnTo>
                <a:lnTo>
                  <a:pt x="430" y="74"/>
                </a:lnTo>
                <a:lnTo>
                  <a:pt x="432" y="72"/>
                </a:lnTo>
                <a:lnTo>
                  <a:pt x="432" y="72"/>
                </a:lnTo>
                <a:lnTo>
                  <a:pt x="436" y="82"/>
                </a:lnTo>
                <a:lnTo>
                  <a:pt x="444" y="90"/>
                </a:lnTo>
                <a:lnTo>
                  <a:pt x="444" y="90"/>
                </a:lnTo>
                <a:lnTo>
                  <a:pt x="446" y="90"/>
                </a:lnTo>
                <a:lnTo>
                  <a:pt x="446" y="90"/>
                </a:lnTo>
                <a:lnTo>
                  <a:pt x="448" y="82"/>
                </a:lnTo>
                <a:lnTo>
                  <a:pt x="450" y="78"/>
                </a:lnTo>
                <a:lnTo>
                  <a:pt x="452" y="76"/>
                </a:lnTo>
                <a:lnTo>
                  <a:pt x="452" y="76"/>
                </a:lnTo>
                <a:lnTo>
                  <a:pt x="444" y="58"/>
                </a:lnTo>
                <a:lnTo>
                  <a:pt x="444" y="58"/>
                </a:lnTo>
                <a:lnTo>
                  <a:pt x="440" y="60"/>
                </a:lnTo>
                <a:lnTo>
                  <a:pt x="438" y="60"/>
                </a:lnTo>
                <a:lnTo>
                  <a:pt x="434" y="60"/>
                </a:lnTo>
                <a:lnTo>
                  <a:pt x="434" y="60"/>
                </a:lnTo>
                <a:lnTo>
                  <a:pt x="430" y="60"/>
                </a:lnTo>
                <a:lnTo>
                  <a:pt x="426" y="60"/>
                </a:lnTo>
                <a:lnTo>
                  <a:pt x="426" y="60"/>
                </a:lnTo>
                <a:lnTo>
                  <a:pt x="424" y="58"/>
                </a:lnTo>
                <a:lnTo>
                  <a:pt x="424" y="56"/>
                </a:lnTo>
                <a:lnTo>
                  <a:pt x="424" y="56"/>
                </a:lnTo>
                <a:lnTo>
                  <a:pt x="414" y="56"/>
                </a:lnTo>
                <a:lnTo>
                  <a:pt x="406" y="60"/>
                </a:lnTo>
                <a:lnTo>
                  <a:pt x="406" y="60"/>
                </a:lnTo>
                <a:lnTo>
                  <a:pt x="402" y="62"/>
                </a:lnTo>
                <a:lnTo>
                  <a:pt x="402" y="62"/>
                </a:lnTo>
                <a:lnTo>
                  <a:pt x="400" y="62"/>
                </a:lnTo>
                <a:lnTo>
                  <a:pt x="396" y="60"/>
                </a:lnTo>
                <a:lnTo>
                  <a:pt x="396" y="60"/>
                </a:lnTo>
                <a:lnTo>
                  <a:pt x="390" y="60"/>
                </a:lnTo>
                <a:lnTo>
                  <a:pt x="390" y="60"/>
                </a:lnTo>
                <a:lnTo>
                  <a:pt x="390" y="58"/>
                </a:lnTo>
                <a:lnTo>
                  <a:pt x="390" y="58"/>
                </a:lnTo>
                <a:lnTo>
                  <a:pt x="376" y="56"/>
                </a:lnTo>
                <a:lnTo>
                  <a:pt x="368" y="56"/>
                </a:lnTo>
                <a:lnTo>
                  <a:pt x="368" y="56"/>
                </a:lnTo>
                <a:lnTo>
                  <a:pt x="366" y="54"/>
                </a:lnTo>
                <a:lnTo>
                  <a:pt x="364" y="52"/>
                </a:lnTo>
                <a:lnTo>
                  <a:pt x="360" y="52"/>
                </a:lnTo>
                <a:lnTo>
                  <a:pt x="360" y="52"/>
                </a:lnTo>
                <a:lnTo>
                  <a:pt x="350" y="50"/>
                </a:lnTo>
                <a:lnTo>
                  <a:pt x="350" y="50"/>
                </a:lnTo>
                <a:lnTo>
                  <a:pt x="348" y="48"/>
                </a:lnTo>
                <a:lnTo>
                  <a:pt x="346" y="44"/>
                </a:lnTo>
                <a:lnTo>
                  <a:pt x="346" y="44"/>
                </a:lnTo>
                <a:lnTo>
                  <a:pt x="340" y="44"/>
                </a:lnTo>
                <a:lnTo>
                  <a:pt x="332" y="44"/>
                </a:lnTo>
                <a:lnTo>
                  <a:pt x="326" y="48"/>
                </a:lnTo>
                <a:lnTo>
                  <a:pt x="324" y="50"/>
                </a:lnTo>
                <a:lnTo>
                  <a:pt x="324" y="50"/>
                </a:lnTo>
                <a:lnTo>
                  <a:pt x="322" y="56"/>
                </a:lnTo>
                <a:lnTo>
                  <a:pt x="322" y="60"/>
                </a:lnTo>
                <a:lnTo>
                  <a:pt x="322" y="62"/>
                </a:lnTo>
                <a:lnTo>
                  <a:pt x="318" y="66"/>
                </a:lnTo>
                <a:lnTo>
                  <a:pt x="318" y="66"/>
                </a:lnTo>
                <a:lnTo>
                  <a:pt x="316" y="68"/>
                </a:lnTo>
                <a:lnTo>
                  <a:pt x="314" y="68"/>
                </a:lnTo>
                <a:lnTo>
                  <a:pt x="314" y="68"/>
                </a:lnTo>
                <a:lnTo>
                  <a:pt x="308" y="66"/>
                </a:lnTo>
                <a:lnTo>
                  <a:pt x="302" y="62"/>
                </a:lnTo>
                <a:lnTo>
                  <a:pt x="302" y="62"/>
                </a:lnTo>
                <a:lnTo>
                  <a:pt x="294" y="60"/>
                </a:lnTo>
                <a:lnTo>
                  <a:pt x="286" y="58"/>
                </a:lnTo>
                <a:lnTo>
                  <a:pt x="286" y="58"/>
                </a:lnTo>
                <a:lnTo>
                  <a:pt x="284" y="56"/>
                </a:lnTo>
                <a:lnTo>
                  <a:pt x="284" y="52"/>
                </a:lnTo>
                <a:lnTo>
                  <a:pt x="282" y="50"/>
                </a:lnTo>
                <a:lnTo>
                  <a:pt x="280" y="48"/>
                </a:lnTo>
                <a:lnTo>
                  <a:pt x="280" y="48"/>
                </a:lnTo>
                <a:lnTo>
                  <a:pt x="276" y="46"/>
                </a:lnTo>
                <a:lnTo>
                  <a:pt x="276" y="46"/>
                </a:lnTo>
                <a:lnTo>
                  <a:pt x="272" y="44"/>
                </a:lnTo>
                <a:lnTo>
                  <a:pt x="272" y="44"/>
                </a:lnTo>
                <a:lnTo>
                  <a:pt x="266" y="44"/>
                </a:lnTo>
                <a:lnTo>
                  <a:pt x="266" y="44"/>
                </a:lnTo>
                <a:lnTo>
                  <a:pt x="258" y="44"/>
                </a:lnTo>
                <a:lnTo>
                  <a:pt x="258" y="44"/>
                </a:lnTo>
                <a:lnTo>
                  <a:pt x="248" y="40"/>
                </a:lnTo>
                <a:lnTo>
                  <a:pt x="248" y="40"/>
                </a:lnTo>
                <a:lnTo>
                  <a:pt x="246" y="36"/>
                </a:lnTo>
                <a:lnTo>
                  <a:pt x="246" y="36"/>
                </a:lnTo>
                <a:lnTo>
                  <a:pt x="242" y="36"/>
                </a:lnTo>
                <a:lnTo>
                  <a:pt x="242" y="36"/>
                </a:lnTo>
                <a:lnTo>
                  <a:pt x="240" y="34"/>
                </a:lnTo>
                <a:lnTo>
                  <a:pt x="236" y="30"/>
                </a:lnTo>
                <a:lnTo>
                  <a:pt x="236" y="30"/>
                </a:lnTo>
                <a:lnTo>
                  <a:pt x="242" y="26"/>
                </a:lnTo>
                <a:lnTo>
                  <a:pt x="246" y="20"/>
                </a:lnTo>
                <a:lnTo>
                  <a:pt x="246" y="20"/>
                </a:lnTo>
                <a:lnTo>
                  <a:pt x="246" y="16"/>
                </a:lnTo>
                <a:lnTo>
                  <a:pt x="246" y="16"/>
                </a:lnTo>
                <a:lnTo>
                  <a:pt x="242" y="12"/>
                </a:lnTo>
                <a:lnTo>
                  <a:pt x="242" y="10"/>
                </a:lnTo>
                <a:lnTo>
                  <a:pt x="244" y="6"/>
                </a:lnTo>
                <a:lnTo>
                  <a:pt x="246" y="2"/>
                </a:lnTo>
                <a:lnTo>
                  <a:pt x="246" y="2"/>
                </a:lnTo>
                <a:lnTo>
                  <a:pt x="240" y="6"/>
                </a:lnTo>
                <a:lnTo>
                  <a:pt x="240" y="6"/>
                </a:lnTo>
                <a:lnTo>
                  <a:pt x="240" y="6"/>
                </a:lnTo>
                <a:lnTo>
                  <a:pt x="240" y="6"/>
                </a:lnTo>
                <a:lnTo>
                  <a:pt x="238" y="2"/>
                </a:lnTo>
                <a:lnTo>
                  <a:pt x="238" y="2"/>
                </a:lnTo>
                <a:lnTo>
                  <a:pt x="234" y="0"/>
                </a:lnTo>
                <a:lnTo>
                  <a:pt x="234" y="0"/>
                </a:lnTo>
                <a:lnTo>
                  <a:pt x="232" y="0"/>
                </a:lnTo>
                <a:lnTo>
                  <a:pt x="232" y="0"/>
                </a:lnTo>
                <a:lnTo>
                  <a:pt x="226" y="4"/>
                </a:lnTo>
                <a:lnTo>
                  <a:pt x="222" y="4"/>
                </a:lnTo>
                <a:lnTo>
                  <a:pt x="218" y="4"/>
                </a:lnTo>
                <a:lnTo>
                  <a:pt x="218" y="4"/>
                </a:lnTo>
                <a:lnTo>
                  <a:pt x="214" y="2"/>
                </a:lnTo>
                <a:lnTo>
                  <a:pt x="214" y="2"/>
                </a:lnTo>
                <a:lnTo>
                  <a:pt x="210" y="4"/>
                </a:lnTo>
                <a:lnTo>
                  <a:pt x="210" y="4"/>
                </a:lnTo>
                <a:lnTo>
                  <a:pt x="206" y="2"/>
                </a:lnTo>
                <a:lnTo>
                  <a:pt x="206" y="2"/>
                </a:lnTo>
                <a:lnTo>
                  <a:pt x="202" y="4"/>
                </a:lnTo>
                <a:lnTo>
                  <a:pt x="198" y="6"/>
                </a:lnTo>
                <a:lnTo>
                  <a:pt x="198" y="6"/>
                </a:lnTo>
                <a:lnTo>
                  <a:pt x="194" y="6"/>
                </a:lnTo>
                <a:lnTo>
                  <a:pt x="190" y="4"/>
                </a:lnTo>
                <a:lnTo>
                  <a:pt x="186" y="4"/>
                </a:lnTo>
                <a:lnTo>
                  <a:pt x="182" y="4"/>
                </a:lnTo>
                <a:lnTo>
                  <a:pt x="182" y="4"/>
                </a:lnTo>
                <a:lnTo>
                  <a:pt x="180" y="6"/>
                </a:lnTo>
                <a:lnTo>
                  <a:pt x="180" y="6"/>
                </a:lnTo>
                <a:lnTo>
                  <a:pt x="176" y="6"/>
                </a:lnTo>
                <a:lnTo>
                  <a:pt x="174" y="6"/>
                </a:lnTo>
                <a:lnTo>
                  <a:pt x="174" y="6"/>
                </a:lnTo>
                <a:lnTo>
                  <a:pt x="170" y="8"/>
                </a:lnTo>
                <a:lnTo>
                  <a:pt x="170" y="8"/>
                </a:lnTo>
                <a:lnTo>
                  <a:pt x="164" y="8"/>
                </a:lnTo>
                <a:lnTo>
                  <a:pt x="158" y="8"/>
                </a:lnTo>
                <a:lnTo>
                  <a:pt x="158" y="8"/>
                </a:lnTo>
                <a:lnTo>
                  <a:pt x="154" y="12"/>
                </a:lnTo>
                <a:lnTo>
                  <a:pt x="150" y="14"/>
                </a:lnTo>
                <a:lnTo>
                  <a:pt x="150" y="14"/>
                </a:lnTo>
                <a:lnTo>
                  <a:pt x="146" y="14"/>
                </a:lnTo>
                <a:lnTo>
                  <a:pt x="146" y="14"/>
                </a:lnTo>
                <a:lnTo>
                  <a:pt x="140" y="16"/>
                </a:lnTo>
                <a:lnTo>
                  <a:pt x="140" y="16"/>
                </a:lnTo>
                <a:lnTo>
                  <a:pt x="138" y="20"/>
                </a:lnTo>
                <a:lnTo>
                  <a:pt x="134" y="22"/>
                </a:lnTo>
                <a:lnTo>
                  <a:pt x="134" y="22"/>
                </a:lnTo>
                <a:lnTo>
                  <a:pt x="128" y="22"/>
                </a:lnTo>
                <a:lnTo>
                  <a:pt x="124" y="18"/>
                </a:lnTo>
                <a:lnTo>
                  <a:pt x="124" y="18"/>
                </a:lnTo>
                <a:lnTo>
                  <a:pt x="120" y="20"/>
                </a:lnTo>
                <a:lnTo>
                  <a:pt x="110" y="20"/>
                </a:lnTo>
                <a:lnTo>
                  <a:pt x="110" y="20"/>
                </a:lnTo>
                <a:lnTo>
                  <a:pt x="106" y="18"/>
                </a:lnTo>
                <a:lnTo>
                  <a:pt x="102" y="14"/>
                </a:lnTo>
                <a:lnTo>
                  <a:pt x="102" y="14"/>
                </a:lnTo>
                <a:lnTo>
                  <a:pt x="100" y="14"/>
                </a:lnTo>
                <a:lnTo>
                  <a:pt x="100" y="14"/>
                </a:lnTo>
                <a:lnTo>
                  <a:pt x="96" y="22"/>
                </a:lnTo>
                <a:lnTo>
                  <a:pt x="92" y="30"/>
                </a:lnTo>
                <a:lnTo>
                  <a:pt x="92" y="30"/>
                </a:lnTo>
                <a:lnTo>
                  <a:pt x="90" y="34"/>
                </a:lnTo>
                <a:lnTo>
                  <a:pt x="86" y="36"/>
                </a:lnTo>
                <a:lnTo>
                  <a:pt x="78" y="38"/>
                </a:lnTo>
                <a:lnTo>
                  <a:pt x="78" y="38"/>
                </a:lnTo>
                <a:lnTo>
                  <a:pt x="70" y="46"/>
                </a:lnTo>
                <a:lnTo>
                  <a:pt x="70" y="46"/>
                </a:lnTo>
                <a:lnTo>
                  <a:pt x="70" y="52"/>
                </a:lnTo>
                <a:lnTo>
                  <a:pt x="70" y="52"/>
                </a:lnTo>
                <a:lnTo>
                  <a:pt x="66" y="58"/>
                </a:lnTo>
                <a:lnTo>
                  <a:pt x="66" y="58"/>
                </a:lnTo>
                <a:lnTo>
                  <a:pt x="66" y="62"/>
                </a:lnTo>
                <a:lnTo>
                  <a:pt x="66" y="66"/>
                </a:lnTo>
                <a:lnTo>
                  <a:pt x="68" y="68"/>
                </a:lnTo>
                <a:lnTo>
                  <a:pt x="66" y="74"/>
                </a:lnTo>
                <a:lnTo>
                  <a:pt x="66" y="74"/>
                </a:lnTo>
                <a:lnTo>
                  <a:pt x="58" y="82"/>
                </a:lnTo>
                <a:lnTo>
                  <a:pt x="48" y="88"/>
                </a:lnTo>
                <a:lnTo>
                  <a:pt x="48" y="88"/>
                </a:lnTo>
                <a:lnTo>
                  <a:pt x="40" y="90"/>
                </a:lnTo>
                <a:lnTo>
                  <a:pt x="40" y="90"/>
                </a:lnTo>
                <a:lnTo>
                  <a:pt x="38" y="92"/>
                </a:lnTo>
                <a:lnTo>
                  <a:pt x="36" y="96"/>
                </a:lnTo>
                <a:lnTo>
                  <a:pt x="34" y="102"/>
                </a:lnTo>
                <a:lnTo>
                  <a:pt x="34" y="102"/>
                </a:lnTo>
                <a:lnTo>
                  <a:pt x="30" y="104"/>
                </a:lnTo>
                <a:lnTo>
                  <a:pt x="26" y="106"/>
                </a:lnTo>
                <a:lnTo>
                  <a:pt x="26" y="106"/>
                </a:lnTo>
                <a:lnTo>
                  <a:pt x="22" y="116"/>
                </a:lnTo>
                <a:lnTo>
                  <a:pt x="22" y="116"/>
                </a:lnTo>
                <a:lnTo>
                  <a:pt x="22" y="120"/>
                </a:lnTo>
                <a:lnTo>
                  <a:pt x="22" y="120"/>
                </a:lnTo>
                <a:lnTo>
                  <a:pt x="20" y="122"/>
                </a:lnTo>
                <a:lnTo>
                  <a:pt x="16" y="126"/>
                </a:lnTo>
                <a:lnTo>
                  <a:pt x="16" y="126"/>
                </a:lnTo>
                <a:lnTo>
                  <a:pt x="10" y="140"/>
                </a:lnTo>
                <a:lnTo>
                  <a:pt x="10" y="140"/>
                </a:lnTo>
                <a:lnTo>
                  <a:pt x="6" y="144"/>
                </a:lnTo>
                <a:lnTo>
                  <a:pt x="6" y="144"/>
                </a:lnTo>
                <a:lnTo>
                  <a:pt x="4" y="148"/>
                </a:lnTo>
                <a:lnTo>
                  <a:pt x="4" y="156"/>
                </a:lnTo>
                <a:lnTo>
                  <a:pt x="4" y="156"/>
                </a:lnTo>
                <a:lnTo>
                  <a:pt x="6" y="154"/>
                </a:lnTo>
                <a:lnTo>
                  <a:pt x="6" y="154"/>
                </a:lnTo>
                <a:lnTo>
                  <a:pt x="8" y="156"/>
                </a:lnTo>
                <a:lnTo>
                  <a:pt x="10" y="160"/>
                </a:lnTo>
                <a:lnTo>
                  <a:pt x="10" y="164"/>
                </a:lnTo>
                <a:lnTo>
                  <a:pt x="8" y="168"/>
                </a:lnTo>
                <a:lnTo>
                  <a:pt x="8" y="168"/>
                </a:lnTo>
                <a:lnTo>
                  <a:pt x="12" y="172"/>
                </a:lnTo>
                <a:lnTo>
                  <a:pt x="12" y="178"/>
                </a:lnTo>
                <a:lnTo>
                  <a:pt x="10" y="190"/>
                </a:lnTo>
                <a:lnTo>
                  <a:pt x="10" y="190"/>
                </a:lnTo>
                <a:lnTo>
                  <a:pt x="8" y="196"/>
                </a:lnTo>
                <a:lnTo>
                  <a:pt x="8" y="196"/>
                </a:lnTo>
                <a:lnTo>
                  <a:pt x="6" y="204"/>
                </a:lnTo>
                <a:lnTo>
                  <a:pt x="0" y="208"/>
                </a:lnTo>
                <a:lnTo>
                  <a:pt x="0" y="208"/>
                </a:lnTo>
                <a:lnTo>
                  <a:pt x="0" y="208"/>
                </a:lnTo>
                <a:lnTo>
                  <a:pt x="0" y="208"/>
                </a:lnTo>
                <a:lnTo>
                  <a:pt x="4" y="210"/>
                </a:lnTo>
                <a:lnTo>
                  <a:pt x="6" y="212"/>
                </a:lnTo>
                <a:lnTo>
                  <a:pt x="8" y="218"/>
                </a:lnTo>
                <a:lnTo>
                  <a:pt x="8" y="218"/>
                </a:lnTo>
                <a:lnTo>
                  <a:pt x="8" y="220"/>
                </a:lnTo>
                <a:lnTo>
                  <a:pt x="8" y="220"/>
                </a:lnTo>
                <a:lnTo>
                  <a:pt x="6" y="220"/>
                </a:lnTo>
                <a:lnTo>
                  <a:pt x="6" y="220"/>
                </a:lnTo>
                <a:lnTo>
                  <a:pt x="6" y="224"/>
                </a:lnTo>
                <a:lnTo>
                  <a:pt x="6" y="228"/>
                </a:lnTo>
                <a:lnTo>
                  <a:pt x="6" y="228"/>
                </a:lnTo>
                <a:lnTo>
                  <a:pt x="8" y="230"/>
                </a:lnTo>
                <a:lnTo>
                  <a:pt x="10" y="230"/>
                </a:lnTo>
                <a:lnTo>
                  <a:pt x="10" y="230"/>
                </a:lnTo>
                <a:lnTo>
                  <a:pt x="10" y="232"/>
                </a:lnTo>
                <a:lnTo>
                  <a:pt x="10" y="232"/>
                </a:lnTo>
                <a:lnTo>
                  <a:pt x="14" y="234"/>
                </a:lnTo>
                <a:lnTo>
                  <a:pt x="14" y="234"/>
                </a:lnTo>
                <a:lnTo>
                  <a:pt x="18" y="234"/>
                </a:lnTo>
                <a:lnTo>
                  <a:pt x="20" y="234"/>
                </a:lnTo>
                <a:lnTo>
                  <a:pt x="20" y="234"/>
                </a:lnTo>
                <a:lnTo>
                  <a:pt x="18" y="236"/>
                </a:lnTo>
                <a:lnTo>
                  <a:pt x="18" y="238"/>
                </a:lnTo>
                <a:lnTo>
                  <a:pt x="18" y="238"/>
                </a:lnTo>
                <a:lnTo>
                  <a:pt x="20" y="240"/>
                </a:lnTo>
                <a:lnTo>
                  <a:pt x="20" y="240"/>
                </a:lnTo>
                <a:lnTo>
                  <a:pt x="20" y="242"/>
                </a:lnTo>
                <a:lnTo>
                  <a:pt x="20" y="242"/>
                </a:lnTo>
                <a:lnTo>
                  <a:pt x="24" y="242"/>
                </a:lnTo>
                <a:lnTo>
                  <a:pt x="24" y="242"/>
                </a:lnTo>
                <a:lnTo>
                  <a:pt x="24" y="246"/>
                </a:lnTo>
                <a:lnTo>
                  <a:pt x="24" y="246"/>
                </a:lnTo>
                <a:lnTo>
                  <a:pt x="28" y="248"/>
                </a:lnTo>
                <a:lnTo>
                  <a:pt x="32" y="250"/>
                </a:lnTo>
                <a:lnTo>
                  <a:pt x="32" y="250"/>
                </a:lnTo>
                <a:lnTo>
                  <a:pt x="32" y="254"/>
                </a:lnTo>
                <a:lnTo>
                  <a:pt x="32" y="254"/>
                </a:lnTo>
                <a:lnTo>
                  <a:pt x="36" y="256"/>
                </a:lnTo>
                <a:lnTo>
                  <a:pt x="38" y="258"/>
                </a:lnTo>
                <a:lnTo>
                  <a:pt x="38" y="260"/>
                </a:lnTo>
                <a:lnTo>
                  <a:pt x="38" y="260"/>
                </a:lnTo>
                <a:lnTo>
                  <a:pt x="38" y="262"/>
                </a:lnTo>
                <a:lnTo>
                  <a:pt x="38" y="262"/>
                </a:lnTo>
                <a:lnTo>
                  <a:pt x="40" y="262"/>
                </a:lnTo>
                <a:lnTo>
                  <a:pt x="40" y="262"/>
                </a:lnTo>
                <a:lnTo>
                  <a:pt x="38" y="264"/>
                </a:lnTo>
                <a:lnTo>
                  <a:pt x="36" y="264"/>
                </a:lnTo>
                <a:lnTo>
                  <a:pt x="36" y="264"/>
                </a:lnTo>
                <a:lnTo>
                  <a:pt x="40" y="268"/>
                </a:lnTo>
                <a:lnTo>
                  <a:pt x="44" y="270"/>
                </a:lnTo>
                <a:lnTo>
                  <a:pt x="44" y="270"/>
                </a:lnTo>
                <a:lnTo>
                  <a:pt x="44" y="272"/>
                </a:lnTo>
                <a:lnTo>
                  <a:pt x="44" y="272"/>
                </a:lnTo>
                <a:lnTo>
                  <a:pt x="50" y="276"/>
                </a:lnTo>
                <a:lnTo>
                  <a:pt x="54" y="280"/>
                </a:lnTo>
                <a:lnTo>
                  <a:pt x="54" y="280"/>
                </a:lnTo>
                <a:lnTo>
                  <a:pt x="62" y="284"/>
                </a:lnTo>
                <a:lnTo>
                  <a:pt x="62" y="284"/>
                </a:lnTo>
                <a:lnTo>
                  <a:pt x="68" y="288"/>
                </a:lnTo>
                <a:lnTo>
                  <a:pt x="76" y="294"/>
                </a:lnTo>
                <a:lnTo>
                  <a:pt x="76" y="294"/>
                </a:lnTo>
                <a:lnTo>
                  <a:pt x="80" y="296"/>
                </a:lnTo>
                <a:lnTo>
                  <a:pt x="86" y="298"/>
                </a:lnTo>
                <a:lnTo>
                  <a:pt x="86" y="298"/>
                </a:lnTo>
                <a:lnTo>
                  <a:pt x="96" y="294"/>
                </a:lnTo>
                <a:lnTo>
                  <a:pt x="96" y="294"/>
                </a:lnTo>
                <a:lnTo>
                  <a:pt x="106" y="292"/>
                </a:lnTo>
                <a:lnTo>
                  <a:pt x="106" y="292"/>
                </a:lnTo>
                <a:lnTo>
                  <a:pt x="110" y="290"/>
                </a:lnTo>
                <a:lnTo>
                  <a:pt x="118" y="290"/>
                </a:lnTo>
                <a:lnTo>
                  <a:pt x="118" y="290"/>
                </a:lnTo>
                <a:lnTo>
                  <a:pt x="120" y="292"/>
                </a:lnTo>
                <a:lnTo>
                  <a:pt x="124" y="292"/>
                </a:lnTo>
                <a:lnTo>
                  <a:pt x="124" y="292"/>
                </a:lnTo>
                <a:lnTo>
                  <a:pt x="124" y="290"/>
                </a:lnTo>
                <a:lnTo>
                  <a:pt x="124" y="290"/>
                </a:lnTo>
                <a:lnTo>
                  <a:pt x="132" y="296"/>
                </a:lnTo>
                <a:lnTo>
                  <a:pt x="132" y="296"/>
                </a:lnTo>
                <a:lnTo>
                  <a:pt x="150" y="288"/>
                </a:lnTo>
                <a:lnTo>
                  <a:pt x="150" y="288"/>
                </a:lnTo>
                <a:lnTo>
                  <a:pt x="158" y="286"/>
                </a:lnTo>
                <a:lnTo>
                  <a:pt x="158" y="286"/>
                </a:lnTo>
                <a:lnTo>
                  <a:pt x="160" y="284"/>
                </a:lnTo>
                <a:lnTo>
                  <a:pt x="162" y="282"/>
                </a:lnTo>
                <a:lnTo>
                  <a:pt x="162" y="282"/>
                </a:lnTo>
                <a:lnTo>
                  <a:pt x="182" y="282"/>
                </a:lnTo>
                <a:lnTo>
                  <a:pt x="182" y="282"/>
                </a:lnTo>
                <a:lnTo>
                  <a:pt x="184" y="280"/>
                </a:lnTo>
                <a:lnTo>
                  <a:pt x="184" y="280"/>
                </a:lnTo>
                <a:lnTo>
                  <a:pt x="188" y="282"/>
                </a:lnTo>
                <a:lnTo>
                  <a:pt x="194" y="286"/>
                </a:lnTo>
                <a:lnTo>
                  <a:pt x="194" y="286"/>
                </a:lnTo>
                <a:lnTo>
                  <a:pt x="194" y="288"/>
                </a:lnTo>
                <a:lnTo>
                  <a:pt x="194" y="288"/>
                </a:lnTo>
                <a:lnTo>
                  <a:pt x="196" y="288"/>
                </a:lnTo>
                <a:lnTo>
                  <a:pt x="196" y="288"/>
                </a:lnTo>
                <a:lnTo>
                  <a:pt x="198" y="288"/>
                </a:lnTo>
                <a:lnTo>
                  <a:pt x="198" y="288"/>
                </a:lnTo>
                <a:lnTo>
                  <a:pt x="196" y="292"/>
                </a:lnTo>
                <a:lnTo>
                  <a:pt x="196" y="292"/>
                </a:lnTo>
                <a:lnTo>
                  <a:pt x="198" y="296"/>
                </a:lnTo>
                <a:lnTo>
                  <a:pt x="202" y="298"/>
                </a:lnTo>
                <a:lnTo>
                  <a:pt x="208" y="300"/>
                </a:lnTo>
                <a:lnTo>
                  <a:pt x="212" y="298"/>
                </a:lnTo>
                <a:lnTo>
                  <a:pt x="212" y="298"/>
                </a:lnTo>
                <a:lnTo>
                  <a:pt x="216" y="298"/>
                </a:lnTo>
                <a:lnTo>
                  <a:pt x="222" y="296"/>
                </a:lnTo>
                <a:lnTo>
                  <a:pt x="222" y="296"/>
                </a:lnTo>
                <a:lnTo>
                  <a:pt x="222" y="296"/>
                </a:lnTo>
                <a:lnTo>
                  <a:pt x="222" y="296"/>
                </a:lnTo>
                <a:lnTo>
                  <a:pt x="224" y="296"/>
                </a:lnTo>
                <a:lnTo>
                  <a:pt x="228" y="296"/>
                </a:lnTo>
                <a:lnTo>
                  <a:pt x="228" y="296"/>
                </a:lnTo>
                <a:lnTo>
                  <a:pt x="228" y="300"/>
                </a:lnTo>
                <a:lnTo>
                  <a:pt x="234" y="302"/>
                </a:lnTo>
                <a:lnTo>
                  <a:pt x="234" y="302"/>
                </a:lnTo>
                <a:lnTo>
                  <a:pt x="234" y="302"/>
                </a:lnTo>
                <a:lnTo>
                  <a:pt x="234" y="302"/>
                </a:lnTo>
                <a:lnTo>
                  <a:pt x="234" y="304"/>
                </a:lnTo>
                <a:lnTo>
                  <a:pt x="234" y="304"/>
                </a:lnTo>
                <a:lnTo>
                  <a:pt x="234" y="304"/>
                </a:lnTo>
                <a:lnTo>
                  <a:pt x="234" y="304"/>
                </a:lnTo>
                <a:lnTo>
                  <a:pt x="236" y="312"/>
                </a:lnTo>
                <a:lnTo>
                  <a:pt x="236" y="312"/>
                </a:lnTo>
                <a:lnTo>
                  <a:pt x="236" y="316"/>
                </a:lnTo>
                <a:lnTo>
                  <a:pt x="236" y="316"/>
                </a:lnTo>
                <a:lnTo>
                  <a:pt x="236" y="318"/>
                </a:lnTo>
                <a:lnTo>
                  <a:pt x="236" y="318"/>
                </a:lnTo>
                <a:lnTo>
                  <a:pt x="234" y="322"/>
                </a:lnTo>
                <a:lnTo>
                  <a:pt x="232" y="326"/>
                </a:lnTo>
                <a:lnTo>
                  <a:pt x="232" y="326"/>
                </a:lnTo>
                <a:lnTo>
                  <a:pt x="232" y="326"/>
                </a:lnTo>
                <a:lnTo>
                  <a:pt x="232" y="326"/>
                </a:lnTo>
                <a:lnTo>
                  <a:pt x="234" y="326"/>
                </a:lnTo>
                <a:lnTo>
                  <a:pt x="234" y="326"/>
                </a:lnTo>
                <a:lnTo>
                  <a:pt x="232" y="330"/>
                </a:lnTo>
                <a:lnTo>
                  <a:pt x="232" y="332"/>
                </a:lnTo>
                <a:lnTo>
                  <a:pt x="232" y="332"/>
                </a:lnTo>
                <a:lnTo>
                  <a:pt x="236" y="336"/>
                </a:lnTo>
                <a:lnTo>
                  <a:pt x="236" y="336"/>
                </a:lnTo>
                <a:lnTo>
                  <a:pt x="236" y="336"/>
                </a:lnTo>
                <a:lnTo>
                  <a:pt x="232" y="336"/>
                </a:lnTo>
                <a:lnTo>
                  <a:pt x="232" y="336"/>
                </a:lnTo>
                <a:lnTo>
                  <a:pt x="230" y="340"/>
                </a:lnTo>
                <a:lnTo>
                  <a:pt x="226" y="344"/>
                </a:lnTo>
                <a:lnTo>
                  <a:pt x="226" y="344"/>
                </a:lnTo>
                <a:lnTo>
                  <a:pt x="228" y="348"/>
                </a:lnTo>
                <a:lnTo>
                  <a:pt x="228" y="348"/>
                </a:lnTo>
                <a:lnTo>
                  <a:pt x="232" y="350"/>
                </a:lnTo>
                <a:lnTo>
                  <a:pt x="232" y="350"/>
                </a:lnTo>
                <a:lnTo>
                  <a:pt x="230" y="352"/>
                </a:lnTo>
                <a:lnTo>
                  <a:pt x="230" y="352"/>
                </a:lnTo>
                <a:lnTo>
                  <a:pt x="230" y="352"/>
                </a:lnTo>
                <a:lnTo>
                  <a:pt x="230" y="352"/>
                </a:lnTo>
                <a:lnTo>
                  <a:pt x="234" y="358"/>
                </a:lnTo>
                <a:lnTo>
                  <a:pt x="234" y="358"/>
                </a:lnTo>
                <a:lnTo>
                  <a:pt x="236" y="358"/>
                </a:lnTo>
                <a:lnTo>
                  <a:pt x="236" y="358"/>
                </a:lnTo>
                <a:lnTo>
                  <a:pt x="236" y="360"/>
                </a:lnTo>
                <a:lnTo>
                  <a:pt x="236" y="360"/>
                </a:lnTo>
                <a:lnTo>
                  <a:pt x="242" y="366"/>
                </a:lnTo>
                <a:lnTo>
                  <a:pt x="242" y="366"/>
                </a:lnTo>
                <a:lnTo>
                  <a:pt x="252" y="376"/>
                </a:lnTo>
                <a:lnTo>
                  <a:pt x="252" y="376"/>
                </a:lnTo>
                <a:lnTo>
                  <a:pt x="256" y="382"/>
                </a:lnTo>
                <a:lnTo>
                  <a:pt x="256" y="382"/>
                </a:lnTo>
                <a:lnTo>
                  <a:pt x="256" y="386"/>
                </a:lnTo>
                <a:lnTo>
                  <a:pt x="256" y="390"/>
                </a:lnTo>
                <a:lnTo>
                  <a:pt x="256" y="390"/>
                </a:lnTo>
                <a:lnTo>
                  <a:pt x="260" y="396"/>
                </a:lnTo>
                <a:lnTo>
                  <a:pt x="260" y="396"/>
                </a:lnTo>
                <a:lnTo>
                  <a:pt x="262" y="402"/>
                </a:lnTo>
                <a:lnTo>
                  <a:pt x="262" y="402"/>
                </a:lnTo>
                <a:lnTo>
                  <a:pt x="266" y="406"/>
                </a:lnTo>
                <a:lnTo>
                  <a:pt x="266" y="408"/>
                </a:lnTo>
                <a:lnTo>
                  <a:pt x="266" y="412"/>
                </a:lnTo>
                <a:lnTo>
                  <a:pt x="266" y="412"/>
                </a:lnTo>
                <a:lnTo>
                  <a:pt x="264" y="416"/>
                </a:lnTo>
                <a:lnTo>
                  <a:pt x="264" y="420"/>
                </a:lnTo>
                <a:lnTo>
                  <a:pt x="268" y="428"/>
                </a:lnTo>
                <a:lnTo>
                  <a:pt x="268" y="428"/>
                </a:lnTo>
                <a:lnTo>
                  <a:pt x="270" y="436"/>
                </a:lnTo>
                <a:lnTo>
                  <a:pt x="270" y="436"/>
                </a:lnTo>
                <a:lnTo>
                  <a:pt x="268" y="442"/>
                </a:lnTo>
                <a:lnTo>
                  <a:pt x="266" y="446"/>
                </a:lnTo>
                <a:lnTo>
                  <a:pt x="266" y="446"/>
                </a:lnTo>
                <a:lnTo>
                  <a:pt x="262" y="446"/>
                </a:lnTo>
                <a:lnTo>
                  <a:pt x="262" y="446"/>
                </a:lnTo>
                <a:lnTo>
                  <a:pt x="262" y="450"/>
                </a:lnTo>
                <a:lnTo>
                  <a:pt x="262" y="450"/>
                </a:lnTo>
                <a:lnTo>
                  <a:pt x="258" y="454"/>
                </a:lnTo>
                <a:lnTo>
                  <a:pt x="258" y="454"/>
                </a:lnTo>
                <a:lnTo>
                  <a:pt x="256" y="464"/>
                </a:lnTo>
                <a:lnTo>
                  <a:pt x="254" y="470"/>
                </a:lnTo>
                <a:lnTo>
                  <a:pt x="252" y="474"/>
                </a:lnTo>
                <a:lnTo>
                  <a:pt x="252" y="474"/>
                </a:lnTo>
                <a:lnTo>
                  <a:pt x="252" y="484"/>
                </a:lnTo>
                <a:lnTo>
                  <a:pt x="252" y="494"/>
                </a:lnTo>
                <a:lnTo>
                  <a:pt x="252" y="494"/>
                </a:lnTo>
                <a:lnTo>
                  <a:pt x="256" y="498"/>
                </a:lnTo>
                <a:lnTo>
                  <a:pt x="258" y="502"/>
                </a:lnTo>
                <a:lnTo>
                  <a:pt x="258" y="502"/>
                </a:lnTo>
                <a:lnTo>
                  <a:pt x="268" y="522"/>
                </a:lnTo>
                <a:lnTo>
                  <a:pt x="268" y="522"/>
                </a:lnTo>
                <a:lnTo>
                  <a:pt x="274" y="530"/>
                </a:lnTo>
                <a:lnTo>
                  <a:pt x="276" y="534"/>
                </a:lnTo>
                <a:lnTo>
                  <a:pt x="274" y="538"/>
                </a:lnTo>
                <a:lnTo>
                  <a:pt x="274" y="538"/>
                </a:lnTo>
                <a:lnTo>
                  <a:pt x="276" y="550"/>
                </a:lnTo>
                <a:lnTo>
                  <a:pt x="276" y="550"/>
                </a:lnTo>
                <a:lnTo>
                  <a:pt x="278" y="556"/>
                </a:lnTo>
                <a:lnTo>
                  <a:pt x="278" y="556"/>
                </a:lnTo>
                <a:lnTo>
                  <a:pt x="278" y="558"/>
                </a:lnTo>
                <a:lnTo>
                  <a:pt x="278" y="562"/>
                </a:lnTo>
                <a:lnTo>
                  <a:pt x="278" y="562"/>
                </a:lnTo>
                <a:lnTo>
                  <a:pt x="280" y="568"/>
                </a:lnTo>
                <a:lnTo>
                  <a:pt x="280" y="568"/>
                </a:lnTo>
                <a:lnTo>
                  <a:pt x="280" y="570"/>
                </a:lnTo>
                <a:lnTo>
                  <a:pt x="280" y="570"/>
                </a:lnTo>
                <a:lnTo>
                  <a:pt x="284" y="580"/>
                </a:lnTo>
                <a:lnTo>
                  <a:pt x="284" y="580"/>
                </a:lnTo>
                <a:lnTo>
                  <a:pt x="294" y="592"/>
                </a:lnTo>
                <a:lnTo>
                  <a:pt x="294" y="592"/>
                </a:lnTo>
                <a:lnTo>
                  <a:pt x="298" y="600"/>
                </a:lnTo>
                <a:lnTo>
                  <a:pt x="302" y="610"/>
                </a:lnTo>
                <a:lnTo>
                  <a:pt x="302" y="610"/>
                </a:lnTo>
                <a:lnTo>
                  <a:pt x="306" y="618"/>
                </a:lnTo>
                <a:lnTo>
                  <a:pt x="308" y="624"/>
                </a:lnTo>
                <a:lnTo>
                  <a:pt x="308" y="630"/>
                </a:lnTo>
                <a:lnTo>
                  <a:pt x="308" y="630"/>
                </a:lnTo>
                <a:lnTo>
                  <a:pt x="304" y="630"/>
                </a:lnTo>
                <a:lnTo>
                  <a:pt x="304" y="630"/>
                </a:lnTo>
                <a:lnTo>
                  <a:pt x="306" y="634"/>
                </a:lnTo>
                <a:lnTo>
                  <a:pt x="310" y="638"/>
                </a:lnTo>
                <a:lnTo>
                  <a:pt x="310" y="638"/>
                </a:lnTo>
                <a:lnTo>
                  <a:pt x="308" y="644"/>
                </a:lnTo>
                <a:lnTo>
                  <a:pt x="308" y="644"/>
                </a:lnTo>
                <a:lnTo>
                  <a:pt x="308" y="644"/>
                </a:lnTo>
                <a:lnTo>
                  <a:pt x="308" y="644"/>
                </a:lnTo>
                <a:lnTo>
                  <a:pt x="310" y="644"/>
                </a:lnTo>
                <a:lnTo>
                  <a:pt x="310" y="644"/>
                </a:lnTo>
                <a:lnTo>
                  <a:pt x="310" y="644"/>
                </a:lnTo>
                <a:lnTo>
                  <a:pt x="310" y="644"/>
                </a:lnTo>
                <a:lnTo>
                  <a:pt x="312" y="642"/>
                </a:lnTo>
                <a:lnTo>
                  <a:pt x="312" y="642"/>
                </a:lnTo>
                <a:lnTo>
                  <a:pt x="312" y="644"/>
                </a:lnTo>
                <a:lnTo>
                  <a:pt x="312" y="644"/>
                </a:lnTo>
                <a:lnTo>
                  <a:pt x="316" y="644"/>
                </a:lnTo>
                <a:lnTo>
                  <a:pt x="316" y="644"/>
                </a:lnTo>
                <a:lnTo>
                  <a:pt x="316" y="648"/>
                </a:lnTo>
                <a:lnTo>
                  <a:pt x="316" y="648"/>
                </a:lnTo>
                <a:lnTo>
                  <a:pt x="322" y="650"/>
                </a:lnTo>
                <a:lnTo>
                  <a:pt x="322" y="650"/>
                </a:lnTo>
                <a:lnTo>
                  <a:pt x="324" y="648"/>
                </a:lnTo>
                <a:lnTo>
                  <a:pt x="326" y="646"/>
                </a:lnTo>
                <a:lnTo>
                  <a:pt x="326" y="646"/>
                </a:lnTo>
                <a:lnTo>
                  <a:pt x="332" y="646"/>
                </a:lnTo>
                <a:lnTo>
                  <a:pt x="338" y="646"/>
                </a:lnTo>
                <a:lnTo>
                  <a:pt x="338" y="646"/>
                </a:lnTo>
                <a:lnTo>
                  <a:pt x="340" y="642"/>
                </a:lnTo>
                <a:lnTo>
                  <a:pt x="340" y="642"/>
                </a:lnTo>
                <a:lnTo>
                  <a:pt x="346" y="642"/>
                </a:lnTo>
                <a:lnTo>
                  <a:pt x="350" y="642"/>
                </a:lnTo>
                <a:lnTo>
                  <a:pt x="350" y="642"/>
                </a:lnTo>
                <a:lnTo>
                  <a:pt x="352" y="642"/>
                </a:lnTo>
                <a:lnTo>
                  <a:pt x="352" y="642"/>
                </a:lnTo>
                <a:lnTo>
                  <a:pt x="358" y="642"/>
                </a:lnTo>
                <a:lnTo>
                  <a:pt x="362" y="644"/>
                </a:lnTo>
                <a:lnTo>
                  <a:pt x="362" y="644"/>
                </a:lnTo>
                <a:lnTo>
                  <a:pt x="366" y="642"/>
                </a:lnTo>
                <a:lnTo>
                  <a:pt x="366" y="642"/>
                </a:lnTo>
                <a:lnTo>
                  <a:pt x="370" y="642"/>
                </a:lnTo>
                <a:lnTo>
                  <a:pt x="370" y="642"/>
                </a:lnTo>
                <a:lnTo>
                  <a:pt x="372" y="640"/>
                </a:lnTo>
                <a:lnTo>
                  <a:pt x="372" y="640"/>
                </a:lnTo>
                <a:lnTo>
                  <a:pt x="376" y="640"/>
                </a:lnTo>
                <a:lnTo>
                  <a:pt x="382" y="638"/>
                </a:lnTo>
                <a:lnTo>
                  <a:pt x="382" y="638"/>
                </a:lnTo>
                <a:lnTo>
                  <a:pt x="390" y="632"/>
                </a:lnTo>
                <a:lnTo>
                  <a:pt x="390" y="632"/>
                </a:lnTo>
                <a:lnTo>
                  <a:pt x="406" y="616"/>
                </a:lnTo>
                <a:lnTo>
                  <a:pt x="420" y="598"/>
                </a:lnTo>
                <a:lnTo>
                  <a:pt x="420" y="598"/>
                </a:lnTo>
                <a:lnTo>
                  <a:pt x="426" y="594"/>
                </a:lnTo>
                <a:lnTo>
                  <a:pt x="430" y="590"/>
                </a:lnTo>
                <a:lnTo>
                  <a:pt x="430" y="590"/>
                </a:lnTo>
                <a:lnTo>
                  <a:pt x="430" y="586"/>
                </a:lnTo>
                <a:lnTo>
                  <a:pt x="428" y="584"/>
                </a:lnTo>
                <a:lnTo>
                  <a:pt x="428" y="584"/>
                </a:lnTo>
                <a:lnTo>
                  <a:pt x="432" y="582"/>
                </a:lnTo>
                <a:lnTo>
                  <a:pt x="432" y="582"/>
                </a:lnTo>
                <a:lnTo>
                  <a:pt x="434" y="576"/>
                </a:lnTo>
                <a:lnTo>
                  <a:pt x="434" y="568"/>
                </a:lnTo>
                <a:lnTo>
                  <a:pt x="434" y="568"/>
                </a:lnTo>
                <a:lnTo>
                  <a:pt x="432" y="566"/>
                </a:lnTo>
                <a:lnTo>
                  <a:pt x="432" y="566"/>
                </a:lnTo>
                <a:lnTo>
                  <a:pt x="430" y="566"/>
                </a:lnTo>
                <a:lnTo>
                  <a:pt x="430" y="566"/>
                </a:lnTo>
                <a:lnTo>
                  <a:pt x="434" y="562"/>
                </a:lnTo>
                <a:lnTo>
                  <a:pt x="438" y="558"/>
                </a:lnTo>
                <a:lnTo>
                  <a:pt x="438" y="558"/>
                </a:lnTo>
                <a:lnTo>
                  <a:pt x="448" y="554"/>
                </a:lnTo>
                <a:lnTo>
                  <a:pt x="454" y="552"/>
                </a:lnTo>
                <a:lnTo>
                  <a:pt x="456" y="548"/>
                </a:lnTo>
                <a:lnTo>
                  <a:pt x="456" y="548"/>
                </a:lnTo>
                <a:lnTo>
                  <a:pt x="456" y="546"/>
                </a:lnTo>
                <a:lnTo>
                  <a:pt x="454" y="546"/>
                </a:lnTo>
                <a:lnTo>
                  <a:pt x="454" y="546"/>
                </a:lnTo>
                <a:lnTo>
                  <a:pt x="454" y="544"/>
                </a:lnTo>
                <a:lnTo>
                  <a:pt x="454" y="544"/>
                </a:lnTo>
                <a:lnTo>
                  <a:pt x="456" y="542"/>
                </a:lnTo>
                <a:lnTo>
                  <a:pt x="456" y="542"/>
                </a:lnTo>
                <a:lnTo>
                  <a:pt x="456" y="530"/>
                </a:lnTo>
                <a:lnTo>
                  <a:pt x="456" y="530"/>
                </a:lnTo>
                <a:lnTo>
                  <a:pt x="454" y="530"/>
                </a:lnTo>
                <a:lnTo>
                  <a:pt x="454" y="530"/>
                </a:lnTo>
                <a:lnTo>
                  <a:pt x="452" y="526"/>
                </a:lnTo>
                <a:lnTo>
                  <a:pt x="452" y="520"/>
                </a:lnTo>
                <a:lnTo>
                  <a:pt x="452" y="520"/>
                </a:lnTo>
                <a:lnTo>
                  <a:pt x="452" y="518"/>
                </a:lnTo>
                <a:lnTo>
                  <a:pt x="450" y="516"/>
                </a:lnTo>
                <a:lnTo>
                  <a:pt x="450" y="510"/>
                </a:lnTo>
                <a:lnTo>
                  <a:pt x="450" y="510"/>
                </a:lnTo>
                <a:lnTo>
                  <a:pt x="460" y="502"/>
                </a:lnTo>
                <a:lnTo>
                  <a:pt x="460" y="502"/>
                </a:lnTo>
                <a:lnTo>
                  <a:pt x="466" y="496"/>
                </a:lnTo>
                <a:lnTo>
                  <a:pt x="472" y="490"/>
                </a:lnTo>
                <a:lnTo>
                  <a:pt x="472" y="490"/>
                </a:lnTo>
                <a:lnTo>
                  <a:pt x="482" y="486"/>
                </a:lnTo>
                <a:lnTo>
                  <a:pt x="490" y="482"/>
                </a:lnTo>
                <a:lnTo>
                  <a:pt x="490" y="482"/>
                </a:lnTo>
                <a:lnTo>
                  <a:pt x="496" y="476"/>
                </a:lnTo>
                <a:lnTo>
                  <a:pt x="500" y="470"/>
                </a:lnTo>
                <a:lnTo>
                  <a:pt x="500" y="470"/>
                </a:lnTo>
                <a:lnTo>
                  <a:pt x="500" y="468"/>
                </a:lnTo>
                <a:lnTo>
                  <a:pt x="500" y="468"/>
                </a:lnTo>
                <a:lnTo>
                  <a:pt x="502" y="464"/>
                </a:lnTo>
                <a:lnTo>
                  <a:pt x="502" y="464"/>
                </a:lnTo>
                <a:lnTo>
                  <a:pt x="502" y="462"/>
                </a:lnTo>
                <a:lnTo>
                  <a:pt x="502" y="462"/>
                </a:lnTo>
                <a:lnTo>
                  <a:pt x="500" y="462"/>
                </a:lnTo>
                <a:lnTo>
                  <a:pt x="500" y="462"/>
                </a:lnTo>
                <a:lnTo>
                  <a:pt x="500" y="454"/>
                </a:lnTo>
                <a:lnTo>
                  <a:pt x="498" y="448"/>
                </a:lnTo>
                <a:lnTo>
                  <a:pt x="498" y="448"/>
                </a:lnTo>
                <a:lnTo>
                  <a:pt x="500" y="446"/>
                </a:lnTo>
                <a:lnTo>
                  <a:pt x="500" y="446"/>
                </a:lnTo>
                <a:lnTo>
                  <a:pt x="500" y="440"/>
                </a:lnTo>
                <a:lnTo>
                  <a:pt x="498" y="434"/>
                </a:lnTo>
                <a:lnTo>
                  <a:pt x="498" y="434"/>
                </a:lnTo>
                <a:lnTo>
                  <a:pt x="500" y="430"/>
                </a:lnTo>
                <a:lnTo>
                  <a:pt x="500" y="430"/>
                </a:lnTo>
                <a:lnTo>
                  <a:pt x="496" y="426"/>
                </a:lnTo>
                <a:lnTo>
                  <a:pt x="492" y="422"/>
                </a:lnTo>
                <a:lnTo>
                  <a:pt x="492" y="422"/>
                </a:lnTo>
                <a:lnTo>
                  <a:pt x="490" y="414"/>
                </a:lnTo>
                <a:lnTo>
                  <a:pt x="490" y="406"/>
                </a:lnTo>
                <a:lnTo>
                  <a:pt x="490" y="406"/>
                </a:lnTo>
                <a:lnTo>
                  <a:pt x="488" y="404"/>
                </a:lnTo>
                <a:lnTo>
                  <a:pt x="488" y="404"/>
                </a:lnTo>
                <a:lnTo>
                  <a:pt x="492" y="396"/>
                </a:lnTo>
                <a:lnTo>
                  <a:pt x="492" y="396"/>
                </a:lnTo>
                <a:lnTo>
                  <a:pt x="488" y="394"/>
                </a:lnTo>
                <a:lnTo>
                  <a:pt x="486" y="390"/>
                </a:lnTo>
                <a:lnTo>
                  <a:pt x="486" y="390"/>
                </a:lnTo>
                <a:lnTo>
                  <a:pt x="486" y="384"/>
                </a:lnTo>
                <a:lnTo>
                  <a:pt x="488" y="378"/>
                </a:lnTo>
                <a:lnTo>
                  <a:pt x="488" y="378"/>
                </a:lnTo>
                <a:lnTo>
                  <a:pt x="492" y="376"/>
                </a:lnTo>
                <a:lnTo>
                  <a:pt x="492" y="376"/>
                </a:lnTo>
                <a:lnTo>
                  <a:pt x="492" y="374"/>
                </a:lnTo>
                <a:lnTo>
                  <a:pt x="492" y="370"/>
                </a:lnTo>
                <a:lnTo>
                  <a:pt x="492" y="370"/>
                </a:lnTo>
                <a:lnTo>
                  <a:pt x="496" y="366"/>
                </a:lnTo>
                <a:lnTo>
                  <a:pt x="496" y="364"/>
                </a:lnTo>
                <a:lnTo>
                  <a:pt x="498" y="360"/>
                </a:lnTo>
                <a:lnTo>
                  <a:pt x="498" y="360"/>
                </a:lnTo>
                <a:lnTo>
                  <a:pt x="502" y="358"/>
                </a:lnTo>
                <a:lnTo>
                  <a:pt x="502" y="356"/>
                </a:lnTo>
                <a:lnTo>
                  <a:pt x="504" y="354"/>
                </a:lnTo>
                <a:lnTo>
                  <a:pt x="504" y="354"/>
                </a:lnTo>
                <a:lnTo>
                  <a:pt x="506" y="354"/>
                </a:lnTo>
                <a:lnTo>
                  <a:pt x="508" y="352"/>
                </a:lnTo>
                <a:lnTo>
                  <a:pt x="508" y="352"/>
                </a:lnTo>
                <a:lnTo>
                  <a:pt x="508" y="350"/>
                </a:lnTo>
                <a:lnTo>
                  <a:pt x="508" y="350"/>
                </a:lnTo>
                <a:lnTo>
                  <a:pt x="528" y="330"/>
                </a:lnTo>
                <a:lnTo>
                  <a:pt x="528" y="330"/>
                </a:lnTo>
                <a:lnTo>
                  <a:pt x="550" y="314"/>
                </a:lnTo>
                <a:lnTo>
                  <a:pt x="550" y="314"/>
                </a:lnTo>
                <a:lnTo>
                  <a:pt x="556" y="304"/>
                </a:lnTo>
                <a:lnTo>
                  <a:pt x="556" y="304"/>
                </a:lnTo>
                <a:lnTo>
                  <a:pt x="566" y="296"/>
                </a:lnTo>
                <a:lnTo>
                  <a:pt x="570" y="290"/>
                </a:lnTo>
                <a:lnTo>
                  <a:pt x="572" y="284"/>
                </a:lnTo>
                <a:lnTo>
                  <a:pt x="572" y="284"/>
                </a:lnTo>
                <a:lnTo>
                  <a:pt x="574" y="280"/>
                </a:lnTo>
                <a:lnTo>
                  <a:pt x="574" y="280"/>
                </a:lnTo>
                <a:lnTo>
                  <a:pt x="580" y="270"/>
                </a:lnTo>
                <a:lnTo>
                  <a:pt x="580" y="270"/>
                </a:lnTo>
                <a:lnTo>
                  <a:pt x="580" y="268"/>
                </a:lnTo>
                <a:lnTo>
                  <a:pt x="580" y="268"/>
                </a:lnTo>
                <a:lnTo>
                  <a:pt x="584" y="264"/>
                </a:lnTo>
                <a:lnTo>
                  <a:pt x="584" y="264"/>
                </a:lnTo>
                <a:lnTo>
                  <a:pt x="588" y="256"/>
                </a:lnTo>
                <a:lnTo>
                  <a:pt x="588" y="256"/>
                </a:lnTo>
                <a:lnTo>
                  <a:pt x="588" y="248"/>
                </a:lnTo>
                <a:lnTo>
                  <a:pt x="588" y="248"/>
                </a:lnTo>
                <a:lnTo>
                  <a:pt x="590" y="246"/>
                </a:lnTo>
                <a:lnTo>
                  <a:pt x="590" y="244"/>
                </a:lnTo>
                <a:lnTo>
                  <a:pt x="590" y="244"/>
                </a:lnTo>
                <a:lnTo>
                  <a:pt x="590" y="238"/>
                </a:lnTo>
                <a:lnTo>
                  <a:pt x="590" y="238"/>
                </a:lnTo>
                <a:lnTo>
                  <a:pt x="592" y="236"/>
                </a:lnTo>
                <a:lnTo>
                  <a:pt x="592" y="236"/>
                </a:lnTo>
                <a:close/>
              </a:path>
            </a:pathLst>
          </a:custGeom>
          <a:solidFill>
            <a:schemeClr val="bg1">
              <a:lumMod val="85000"/>
            </a:schemeClr>
          </a:solidFill>
          <a:ln w="9360">
            <a:noFill/>
          </a:ln>
        </p:spPr>
        <p:style>
          <a:lnRef idx="0"/>
          <a:fillRef idx="0"/>
          <a:effectRef idx="0"/>
          <a:fontRef idx="minor"/>
        </p:style>
      </p:sp>
      <p:sp>
        <p:nvSpPr>
          <p:cNvPr id="162" name="CustomShape 26"/>
          <p:cNvSpPr/>
          <p:nvPr/>
        </p:nvSpPr>
        <p:spPr>
          <a:xfrm>
            <a:off x="9213120" y="5106240"/>
            <a:ext cx="298080" cy="577440"/>
          </a:xfrm>
          <a:custGeom>
            <a:avLst/>
            <a:gdLst/>
            <a:ahLst/>
            <a:rect l="l" t="t" r="r" b="b"/>
            <a:pathLst>
              <a:path w="62" h="120">
                <a:moveTo>
                  <a:pt x="60" y="22"/>
                </a:moveTo>
                <a:lnTo>
                  <a:pt x="60" y="22"/>
                </a:lnTo>
                <a:lnTo>
                  <a:pt x="58" y="14"/>
                </a:lnTo>
                <a:lnTo>
                  <a:pt x="56" y="6"/>
                </a:lnTo>
                <a:lnTo>
                  <a:pt x="56" y="6"/>
                </a:lnTo>
                <a:lnTo>
                  <a:pt x="54" y="4"/>
                </a:lnTo>
                <a:lnTo>
                  <a:pt x="52" y="2"/>
                </a:lnTo>
                <a:lnTo>
                  <a:pt x="52" y="2"/>
                </a:lnTo>
                <a:lnTo>
                  <a:pt x="50" y="0"/>
                </a:lnTo>
                <a:lnTo>
                  <a:pt x="48" y="2"/>
                </a:lnTo>
                <a:lnTo>
                  <a:pt x="48" y="2"/>
                </a:lnTo>
                <a:lnTo>
                  <a:pt x="48" y="6"/>
                </a:lnTo>
                <a:lnTo>
                  <a:pt x="46" y="10"/>
                </a:lnTo>
                <a:lnTo>
                  <a:pt x="46" y="10"/>
                </a:lnTo>
                <a:lnTo>
                  <a:pt x="44" y="12"/>
                </a:lnTo>
                <a:lnTo>
                  <a:pt x="44" y="14"/>
                </a:lnTo>
                <a:lnTo>
                  <a:pt x="44" y="14"/>
                </a:lnTo>
                <a:lnTo>
                  <a:pt x="42" y="12"/>
                </a:lnTo>
                <a:lnTo>
                  <a:pt x="42" y="12"/>
                </a:lnTo>
                <a:lnTo>
                  <a:pt x="40" y="12"/>
                </a:lnTo>
                <a:lnTo>
                  <a:pt x="40" y="12"/>
                </a:lnTo>
                <a:lnTo>
                  <a:pt x="40" y="16"/>
                </a:lnTo>
                <a:lnTo>
                  <a:pt x="40" y="16"/>
                </a:lnTo>
                <a:lnTo>
                  <a:pt x="40" y="18"/>
                </a:lnTo>
                <a:lnTo>
                  <a:pt x="40" y="18"/>
                </a:lnTo>
                <a:lnTo>
                  <a:pt x="38" y="18"/>
                </a:lnTo>
                <a:lnTo>
                  <a:pt x="38" y="18"/>
                </a:lnTo>
                <a:lnTo>
                  <a:pt x="38" y="18"/>
                </a:lnTo>
                <a:lnTo>
                  <a:pt x="38" y="18"/>
                </a:lnTo>
                <a:lnTo>
                  <a:pt x="38" y="22"/>
                </a:lnTo>
                <a:lnTo>
                  <a:pt x="38" y="22"/>
                </a:lnTo>
                <a:lnTo>
                  <a:pt x="36" y="24"/>
                </a:lnTo>
                <a:lnTo>
                  <a:pt x="36" y="24"/>
                </a:lnTo>
                <a:lnTo>
                  <a:pt x="36" y="22"/>
                </a:lnTo>
                <a:lnTo>
                  <a:pt x="36" y="22"/>
                </a:lnTo>
                <a:lnTo>
                  <a:pt x="36" y="22"/>
                </a:lnTo>
                <a:lnTo>
                  <a:pt x="32" y="26"/>
                </a:lnTo>
                <a:lnTo>
                  <a:pt x="32" y="26"/>
                </a:lnTo>
                <a:lnTo>
                  <a:pt x="34" y="28"/>
                </a:lnTo>
                <a:lnTo>
                  <a:pt x="34" y="28"/>
                </a:lnTo>
                <a:lnTo>
                  <a:pt x="32" y="28"/>
                </a:lnTo>
                <a:lnTo>
                  <a:pt x="32" y="28"/>
                </a:lnTo>
                <a:lnTo>
                  <a:pt x="30" y="28"/>
                </a:lnTo>
                <a:lnTo>
                  <a:pt x="30" y="28"/>
                </a:lnTo>
                <a:lnTo>
                  <a:pt x="26" y="30"/>
                </a:lnTo>
                <a:lnTo>
                  <a:pt x="26" y="30"/>
                </a:lnTo>
                <a:lnTo>
                  <a:pt x="26" y="32"/>
                </a:lnTo>
                <a:lnTo>
                  <a:pt x="26" y="32"/>
                </a:lnTo>
                <a:lnTo>
                  <a:pt x="24" y="32"/>
                </a:lnTo>
                <a:lnTo>
                  <a:pt x="20" y="32"/>
                </a:lnTo>
                <a:lnTo>
                  <a:pt x="20" y="32"/>
                </a:lnTo>
                <a:lnTo>
                  <a:pt x="20" y="34"/>
                </a:lnTo>
                <a:lnTo>
                  <a:pt x="20" y="34"/>
                </a:lnTo>
                <a:lnTo>
                  <a:pt x="16" y="34"/>
                </a:lnTo>
                <a:lnTo>
                  <a:pt x="16" y="34"/>
                </a:lnTo>
                <a:lnTo>
                  <a:pt x="14" y="36"/>
                </a:lnTo>
                <a:lnTo>
                  <a:pt x="14" y="36"/>
                </a:lnTo>
                <a:lnTo>
                  <a:pt x="10" y="36"/>
                </a:lnTo>
                <a:lnTo>
                  <a:pt x="10" y="36"/>
                </a:lnTo>
                <a:lnTo>
                  <a:pt x="8" y="42"/>
                </a:lnTo>
                <a:lnTo>
                  <a:pt x="6" y="46"/>
                </a:lnTo>
                <a:lnTo>
                  <a:pt x="6" y="46"/>
                </a:lnTo>
                <a:lnTo>
                  <a:pt x="6" y="52"/>
                </a:lnTo>
                <a:lnTo>
                  <a:pt x="10" y="58"/>
                </a:lnTo>
                <a:lnTo>
                  <a:pt x="10" y="58"/>
                </a:lnTo>
                <a:lnTo>
                  <a:pt x="8" y="60"/>
                </a:lnTo>
                <a:lnTo>
                  <a:pt x="8" y="60"/>
                </a:lnTo>
                <a:lnTo>
                  <a:pt x="10" y="64"/>
                </a:lnTo>
                <a:lnTo>
                  <a:pt x="10" y="64"/>
                </a:lnTo>
                <a:lnTo>
                  <a:pt x="10" y="68"/>
                </a:lnTo>
                <a:lnTo>
                  <a:pt x="8" y="74"/>
                </a:lnTo>
                <a:lnTo>
                  <a:pt x="4" y="80"/>
                </a:lnTo>
                <a:lnTo>
                  <a:pt x="4" y="80"/>
                </a:lnTo>
                <a:lnTo>
                  <a:pt x="2" y="82"/>
                </a:lnTo>
                <a:lnTo>
                  <a:pt x="2" y="82"/>
                </a:lnTo>
                <a:lnTo>
                  <a:pt x="0" y="86"/>
                </a:lnTo>
                <a:lnTo>
                  <a:pt x="0" y="90"/>
                </a:lnTo>
                <a:lnTo>
                  <a:pt x="0" y="90"/>
                </a:lnTo>
                <a:lnTo>
                  <a:pt x="4" y="100"/>
                </a:lnTo>
                <a:lnTo>
                  <a:pt x="4" y="100"/>
                </a:lnTo>
                <a:lnTo>
                  <a:pt x="4" y="104"/>
                </a:lnTo>
                <a:lnTo>
                  <a:pt x="4" y="104"/>
                </a:lnTo>
                <a:lnTo>
                  <a:pt x="4" y="108"/>
                </a:lnTo>
                <a:lnTo>
                  <a:pt x="6" y="110"/>
                </a:lnTo>
                <a:lnTo>
                  <a:pt x="6" y="110"/>
                </a:lnTo>
                <a:lnTo>
                  <a:pt x="6" y="114"/>
                </a:lnTo>
                <a:lnTo>
                  <a:pt x="6" y="114"/>
                </a:lnTo>
                <a:lnTo>
                  <a:pt x="8" y="116"/>
                </a:lnTo>
                <a:lnTo>
                  <a:pt x="12" y="116"/>
                </a:lnTo>
                <a:lnTo>
                  <a:pt x="14" y="118"/>
                </a:lnTo>
                <a:lnTo>
                  <a:pt x="16" y="120"/>
                </a:lnTo>
                <a:lnTo>
                  <a:pt x="16" y="120"/>
                </a:lnTo>
                <a:lnTo>
                  <a:pt x="20" y="118"/>
                </a:lnTo>
                <a:lnTo>
                  <a:pt x="24" y="116"/>
                </a:lnTo>
                <a:lnTo>
                  <a:pt x="24" y="116"/>
                </a:lnTo>
                <a:lnTo>
                  <a:pt x="30" y="116"/>
                </a:lnTo>
                <a:lnTo>
                  <a:pt x="30" y="116"/>
                </a:lnTo>
                <a:lnTo>
                  <a:pt x="34" y="112"/>
                </a:lnTo>
                <a:lnTo>
                  <a:pt x="36" y="106"/>
                </a:lnTo>
                <a:lnTo>
                  <a:pt x="38" y="96"/>
                </a:lnTo>
                <a:lnTo>
                  <a:pt x="38" y="96"/>
                </a:lnTo>
                <a:lnTo>
                  <a:pt x="52" y="54"/>
                </a:lnTo>
                <a:lnTo>
                  <a:pt x="52" y="54"/>
                </a:lnTo>
                <a:lnTo>
                  <a:pt x="52" y="44"/>
                </a:lnTo>
                <a:lnTo>
                  <a:pt x="52" y="44"/>
                </a:lnTo>
                <a:lnTo>
                  <a:pt x="54" y="40"/>
                </a:lnTo>
                <a:lnTo>
                  <a:pt x="56" y="36"/>
                </a:lnTo>
                <a:lnTo>
                  <a:pt x="56" y="36"/>
                </a:lnTo>
                <a:lnTo>
                  <a:pt x="54" y="34"/>
                </a:lnTo>
                <a:lnTo>
                  <a:pt x="54" y="28"/>
                </a:lnTo>
                <a:lnTo>
                  <a:pt x="54" y="28"/>
                </a:lnTo>
                <a:lnTo>
                  <a:pt x="54" y="28"/>
                </a:lnTo>
                <a:lnTo>
                  <a:pt x="54" y="28"/>
                </a:lnTo>
                <a:lnTo>
                  <a:pt x="56" y="28"/>
                </a:lnTo>
                <a:lnTo>
                  <a:pt x="56" y="28"/>
                </a:lnTo>
                <a:lnTo>
                  <a:pt x="58" y="32"/>
                </a:lnTo>
                <a:lnTo>
                  <a:pt x="58" y="32"/>
                </a:lnTo>
                <a:lnTo>
                  <a:pt x="60" y="30"/>
                </a:lnTo>
                <a:lnTo>
                  <a:pt x="62" y="26"/>
                </a:lnTo>
                <a:lnTo>
                  <a:pt x="62" y="26"/>
                </a:lnTo>
                <a:lnTo>
                  <a:pt x="60" y="22"/>
                </a:lnTo>
                <a:lnTo>
                  <a:pt x="60" y="22"/>
                </a:lnTo>
                <a:close/>
              </a:path>
            </a:pathLst>
          </a:custGeom>
          <a:solidFill>
            <a:schemeClr val="bg1">
              <a:lumMod val="85000"/>
            </a:schemeClr>
          </a:solidFill>
          <a:ln w="9360">
            <a:noFill/>
          </a:ln>
        </p:spPr>
        <p:style>
          <a:lnRef idx="0"/>
          <a:fillRef idx="0"/>
          <a:effectRef idx="0"/>
          <a:fontRef idx="minor"/>
        </p:style>
      </p:sp>
      <p:sp>
        <p:nvSpPr>
          <p:cNvPr id="163" name="CustomShape 27"/>
          <p:cNvSpPr/>
          <p:nvPr/>
        </p:nvSpPr>
        <p:spPr>
          <a:xfrm>
            <a:off x="8838000" y="4470480"/>
            <a:ext cx="28080" cy="28080"/>
          </a:xfrm>
          <a:custGeom>
            <a:avLst/>
            <a:gdLst/>
            <a:ahLst/>
            <a:rect l="l" t="t" r="r" b="b"/>
            <a:pathLst>
              <a:path w="6" h="6">
                <a:moveTo>
                  <a:pt x="6" y="2"/>
                </a:moveTo>
                <a:lnTo>
                  <a:pt x="6" y="2"/>
                </a:lnTo>
                <a:lnTo>
                  <a:pt x="2" y="0"/>
                </a:lnTo>
                <a:lnTo>
                  <a:pt x="2" y="0"/>
                </a:lnTo>
                <a:lnTo>
                  <a:pt x="0" y="4"/>
                </a:lnTo>
                <a:lnTo>
                  <a:pt x="0" y="6"/>
                </a:lnTo>
                <a:lnTo>
                  <a:pt x="0" y="6"/>
                </a:lnTo>
                <a:lnTo>
                  <a:pt x="2" y="6"/>
                </a:lnTo>
                <a:lnTo>
                  <a:pt x="2" y="6"/>
                </a:lnTo>
                <a:lnTo>
                  <a:pt x="4" y="4"/>
                </a:lnTo>
                <a:lnTo>
                  <a:pt x="6" y="2"/>
                </a:lnTo>
                <a:lnTo>
                  <a:pt x="6" y="2"/>
                </a:lnTo>
                <a:close/>
              </a:path>
            </a:pathLst>
          </a:custGeom>
          <a:solidFill>
            <a:schemeClr val="bg1">
              <a:lumMod val="85000"/>
            </a:schemeClr>
          </a:solidFill>
          <a:ln w="9360">
            <a:noFill/>
          </a:ln>
        </p:spPr>
        <p:style>
          <a:lnRef idx="0"/>
          <a:fillRef idx="0"/>
          <a:effectRef idx="0"/>
          <a:fontRef idx="minor"/>
        </p:style>
      </p:sp>
      <p:sp>
        <p:nvSpPr>
          <p:cNvPr id="164" name="CustomShape 28"/>
          <p:cNvSpPr/>
          <p:nvPr/>
        </p:nvSpPr>
        <p:spPr>
          <a:xfrm>
            <a:off x="8259840" y="2041920"/>
            <a:ext cx="9000" cy="18720"/>
          </a:xfrm>
          <a:custGeom>
            <a:avLst/>
            <a:gdLst/>
            <a:ahLst/>
            <a:rect l="l" t="t" r="r" b="b"/>
            <a:pathLst>
              <a:path w="2" h="4">
                <a:moveTo>
                  <a:pt x="0" y="0"/>
                </a:moveTo>
                <a:lnTo>
                  <a:pt x="0" y="0"/>
                </a:lnTo>
                <a:lnTo>
                  <a:pt x="0" y="4"/>
                </a:lnTo>
                <a:lnTo>
                  <a:pt x="0" y="4"/>
                </a:lnTo>
                <a:lnTo>
                  <a:pt x="0" y="4"/>
                </a:lnTo>
                <a:lnTo>
                  <a:pt x="0" y="4"/>
                </a:lnTo>
                <a:lnTo>
                  <a:pt x="2" y="2"/>
                </a:lnTo>
                <a:lnTo>
                  <a:pt x="2" y="2"/>
                </a:lnTo>
                <a:lnTo>
                  <a:pt x="2" y="0"/>
                </a:lnTo>
                <a:lnTo>
                  <a:pt x="2"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65" name="CustomShape 29"/>
          <p:cNvSpPr/>
          <p:nvPr/>
        </p:nvSpPr>
        <p:spPr>
          <a:xfrm>
            <a:off x="10475640" y="1097640"/>
            <a:ext cx="37800" cy="37800"/>
          </a:xfrm>
          <a:custGeom>
            <a:avLst/>
            <a:gdLst/>
            <a:ahLst/>
            <a:rect l="l" t="t" r="r" b="b"/>
            <a:pathLst>
              <a:path w="8" h="8">
                <a:moveTo>
                  <a:pt x="8" y="8"/>
                </a:moveTo>
                <a:lnTo>
                  <a:pt x="8" y="8"/>
                </a:lnTo>
                <a:lnTo>
                  <a:pt x="0" y="0"/>
                </a:lnTo>
                <a:lnTo>
                  <a:pt x="0" y="0"/>
                </a:lnTo>
                <a:lnTo>
                  <a:pt x="2" y="8"/>
                </a:lnTo>
                <a:lnTo>
                  <a:pt x="2" y="8"/>
                </a:lnTo>
                <a:lnTo>
                  <a:pt x="8" y="8"/>
                </a:lnTo>
                <a:lnTo>
                  <a:pt x="8" y="8"/>
                </a:lnTo>
                <a:close/>
              </a:path>
            </a:pathLst>
          </a:custGeom>
          <a:solidFill>
            <a:schemeClr val="bg1">
              <a:lumMod val="85000"/>
            </a:schemeClr>
          </a:solidFill>
          <a:ln w="9360">
            <a:noFill/>
          </a:ln>
        </p:spPr>
        <p:style>
          <a:lnRef idx="0"/>
          <a:fillRef idx="0"/>
          <a:effectRef idx="0"/>
          <a:fontRef idx="minor"/>
        </p:style>
      </p:sp>
      <p:sp>
        <p:nvSpPr>
          <p:cNvPr id="166" name="CustomShape 30"/>
          <p:cNvSpPr/>
          <p:nvPr/>
        </p:nvSpPr>
        <p:spPr>
          <a:xfrm>
            <a:off x="10726200" y="4190760"/>
            <a:ext cx="86040" cy="153360"/>
          </a:xfrm>
          <a:custGeom>
            <a:avLst/>
            <a:gdLst/>
            <a:ahLst/>
            <a:rect l="l" t="t" r="r" b="b"/>
            <a:pathLst>
              <a:path w="18" h="32">
                <a:moveTo>
                  <a:pt x="14" y="16"/>
                </a:moveTo>
                <a:lnTo>
                  <a:pt x="14" y="16"/>
                </a:lnTo>
                <a:lnTo>
                  <a:pt x="14" y="12"/>
                </a:lnTo>
                <a:lnTo>
                  <a:pt x="12" y="12"/>
                </a:lnTo>
                <a:lnTo>
                  <a:pt x="12" y="12"/>
                </a:lnTo>
                <a:lnTo>
                  <a:pt x="8" y="4"/>
                </a:lnTo>
                <a:lnTo>
                  <a:pt x="4" y="0"/>
                </a:lnTo>
                <a:lnTo>
                  <a:pt x="4" y="0"/>
                </a:lnTo>
                <a:lnTo>
                  <a:pt x="4" y="2"/>
                </a:lnTo>
                <a:lnTo>
                  <a:pt x="2" y="6"/>
                </a:lnTo>
                <a:lnTo>
                  <a:pt x="2" y="6"/>
                </a:lnTo>
                <a:lnTo>
                  <a:pt x="2" y="6"/>
                </a:lnTo>
                <a:lnTo>
                  <a:pt x="0" y="6"/>
                </a:lnTo>
                <a:lnTo>
                  <a:pt x="0" y="6"/>
                </a:lnTo>
                <a:lnTo>
                  <a:pt x="0" y="8"/>
                </a:lnTo>
                <a:lnTo>
                  <a:pt x="0" y="8"/>
                </a:lnTo>
                <a:lnTo>
                  <a:pt x="0" y="10"/>
                </a:lnTo>
                <a:lnTo>
                  <a:pt x="0" y="10"/>
                </a:lnTo>
                <a:lnTo>
                  <a:pt x="0" y="12"/>
                </a:lnTo>
                <a:lnTo>
                  <a:pt x="0" y="14"/>
                </a:lnTo>
                <a:lnTo>
                  <a:pt x="0" y="22"/>
                </a:lnTo>
                <a:lnTo>
                  <a:pt x="0" y="22"/>
                </a:lnTo>
                <a:lnTo>
                  <a:pt x="2" y="28"/>
                </a:lnTo>
                <a:lnTo>
                  <a:pt x="6" y="32"/>
                </a:lnTo>
                <a:lnTo>
                  <a:pt x="6" y="32"/>
                </a:lnTo>
                <a:lnTo>
                  <a:pt x="10" y="32"/>
                </a:lnTo>
                <a:lnTo>
                  <a:pt x="14" y="30"/>
                </a:lnTo>
                <a:lnTo>
                  <a:pt x="18" y="26"/>
                </a:lnTo>
                <a:lnTo>
                  <a:pt x="18" y="22"/>
                </a:lnTo>
                <a:lnTo>
                  <a:pt x="18" y="22"/>
                </a:lnTo>
                <a:lnTo>
                  <a:pt x="16" y="18"/>
                </a:lnTo>
                <a:lnTo>
                  <a:pt x="14" y="16"/>
                </a:lnTo>
                <a:lnTo>
                  <a:pt x="14" y="16"/>
                </a:lnTo>
                <a:close/>
              </a:path>
            </a:pathLst>
          </a:custGeom>
          <a:solidFill>
            <a:schemeClr val="bg1">
              <a:lumMod val="85000"/>
            </a:schemeClr>
          </a:solidFill>
          <a:ln w="9360">
            <a:noFill/>
          </a:ln>
        </p:spPr>
        <p:style>
          <a:lnRef idx="0"/>
          <a:fillRef idx="0"/>
          <a:effectRef idx="0"/>
          <a:fontRef idx="minor"/>
        </p:style>
      </p:sp>
      <p:sp>
        <p:nvSpPr>
          <p:cNvPr id="167" name="CustomShape 31"/>
          <p:cNvSpPr/>
          <p:nvPr/>
        </p:nvSpPr>
        <p:spPr>
          <a:xfrm>
            <a:off x="9175320" y="1810800"/>
            <a:ext cx="3960" cy="3960"/>
          </a:xfrm>
          <a:custGeom>
            <a:avLst/>
            <a:gdLst/>
            <a:ahLst/>
            <a:rect l="l" t="t" r="r" b="b"/>
            <a:pathLst>
              <a:path w="0" h="0">
                <a:moveTo>
                  <a:pt x="0" y="0"/>
                </a:move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68" name="CustomShape 32"/>
          <p:cNvSpPr/>
          <p:nvPr/>
        </p:nvSpPr>
        <p:spPr>
          <a:xfrm>
            <a:off x="5387760" y="509760"/>
            <a:ext cx="1271160" cy="1396440"/>
          </a:xfrm>
          <a:custGeom>
            <a:avLst/>
            <a:gdLst/>
            <a:ahLst/>
            <a:rect l="l" t="t" r="r" b="b"/>
            <a:pathLst>
              <a:path w="264" h="290">
                <a:moveTo>
                  <a:pt x="20" y="138"/>
                </a:moveTo>
                <a:lnTo>
                  <a:pt x="20" y="138"/>
                </a:lnTo>
                <a:lnTo>
                  <a:pt x="22" y="138"/>
                </a:lnTo>
                <a:lnTo>
                  <a:pt x="22" y="138"/>
                </a:lnTo>
                <a:lnTo>
                  <a:pt x="24" y="138"/>
                </a:lnTo>
                <a:lnTo>
                  <a:pt x="24" y="138"/>
                </a:lnTo>
                <a:lnTo>
                  <a:pt x="26" y="138"/>
                </a:lnTo>
                <a:lnTo>
                  <a:pt x="26" y="138"/>
                </a:lnTo>
                <a:lnTo>
                  <a:pt x="26" y="138"/>
                </a:lnTo>
                <a:lnTo>
                  <a:pt x="26" y="138"/>
                </a:lnTo>
                <a:lnTo>
                  <a:pt x="24" y="138"/>
                </a:lnTo>
                <a:lnTo>
                  <a:pt x="24" y="138"/>
                </a:lnTo>
                <a:lnTo>
                  <a:pt x="24" y="138"/>
                </a:lnTo>
                <a:lnTo>
                  <a:pt x="24" y="138"/>
                </a:lnTo>
                <a:lnTo>
                  <a:pt x="30" y="136"/>
                </a:lnTo>
                <a:lnTo>
                  <a:pt x="30" y="136"/>
                </a:lnTo>
                <a:lnTo>
                  <a:pt x="32" y="136"/>
                </a:lnTo>
                <a:lnTo>
                  <a:pt x="32" y="136"/>
                </a:lnTo>
                <a:lnTo>
                  <a:pt x="30" y="138"/>
                </a:lnTo>
                <a:lnTo>
                  <a:pt x="30" y="138"/>
                </a:lnTo>
                <a:lnTo>
                  <a:pt x="30" y="140"/>
                </a:lnTo>
                <a:lnTo>
                  <a:pt x="30" y="140"/>
                </a:lnTo>
                <a:lnTo>
                  <a:pt x="28" y="142"/>
                </a:lnTo>
                <a:lnTo>
                  <a:pt x="28" y="142"/>
                </a:lnTo>
                <a:lnTo>
                  <a:pt x="30" y="144"/>
                </a:lnTo>
                <a:lnTo>
                  <a:pt x="30" y="144"/>
                </a:lnTo>
                <a:lnTo>
                  <a:pt x="28" y="144"/>
                </a:lnTo>
                <a:lnTo>
                  <a:pt x="28" y="144"/>
                </a:lnTo>
                <a:lnTo>
                  <a:pt x="28" y="146"/>
                </a:lnTo>
                <a:lnTo>
                  <a:pt x="28" y="146"/>
                </a:lnTo>
                <a:lnTo>
                  <a:pt x="28" y="146"/>
                </a:lnTo>
                <a:lnTo>
                  <a:pt x="28" y="146"/>
                </a:lnTo>
                <a:lnTo>
                  <a:pt x="30" y="146"/>
                </a:lnTo>
                <a:lnTo>
                  <a:pt x="30" y="146"/>
                </a:lnTo>
                <a:lnTo>
                  <a:pt x="28" y="146"/>
                </a:lnTo>
                <a:lnTo>
                  <a:pt x="28" y="146"/>
                </a:lnTo>
                <a:lnTo>
                  <a:pt x="28" y="148"/>
                </a:lnTo>
                <a:lnTo>
                  <a:pt x="28" y="148"/>
                </a:lnTo>
                <a:lnTo>
                  <a:pt x="26" y="150"/>
                </a:lnTo>
                <a:lnTo>
                  <a:pt x="26" y="150"/>
                </a:lnTo>
                <a:lnTo>
                  <a:pt x="26" y="150"/>
                </a:lnTo>
                <a:lnTo>
                  <a:pt x="26" y="150"/>
                </a:lnTo>
                <a:lnTo>
                  <a:pt x="30" y="148"/>
                </a:lnTo>
                <a:lnTo>
                  <a:pt x="30" y="148"/>
                </a:lnTo>
                <a:lnTo>
                  <a:pt x="32" y="150"/>
                </a:lnTo>
                <a:lnTo>
                  <a:pt x="32" y="150"/>
                </a:lnTo>
                <a:lnTo>
                  <a:pt x="32" y="150"/>
                </a:lnTo>
                <a:lnTo>
                  <a:pt x="32" y="150"/>
                </a:lnTo>
                <a:lnTo>
                  <a:pt x="32" y="150"/>
                </a:lnTo>
                <a:lnTo>
                  <a:pt x="32" y="150"/>
                </a:lnTo>
                <a:lnTo>
                  <a:pt x="32" y="150"/>
                </a:lnTo>
                <a:lnTo>
                  <a:pt x="32" y="150"/>
                </a:lnTo>
                <a:lnTo>
                  <a:pt x="30" y="152"/>
                </a:lnTo>
                <a:lnTo>
                  <a:pt x="28" y="152"/>
                </a:lnTo>
                <a:lnTo>
                  <a:pt x="28" y="152"/>
                </a:lnTo>
                <a:lnTo>
                  <a:pt x="26" y="154"/>
                </a:lnTo>
                <a:lnTo>
                  <a:pt x="26" y="154"/>
                </a:lnTo>
                <a:lnTo>
                  <a:pt x="26" y="154"/>
                </a:lnTo>
                <a:lnTo>
                  <a:pt x="26" y="154"/>
                </a:lnTo>
                <a:lnTo>
                  <a:pt x="24" y="156"/>
                </a:lnTo>
                <a:lnTo>
                  <a:pt x="24" y="156"/>
                </a:lnTo>
                <a:lnTo>
                  <a:pt x="24" y="158"/>
                </a:lnTo>
                <a:lnTo>
                  <a:pt x="24" y="158"/>
                </a:lnTo>
                <a:lnTo>
                  <a:pt x="28" y="156"/>
                </a:lnTo>
                <a:lnTo>
                  <a:pt x="28" y="156"/>
                </a:lnTo>
                <a:lnTo>
                  <a:pt x="28" y="158"/>
                </a:lnTo>
                <a:lnTo>
                  <a:pt x="28" y="160"/>
                </a:lnTo>
                <a:lnTo>
                  <a:pt x="28" y="160"/>
                </a:lnTo>
                <a:lnTo>
                  <a:pt x="24" y="160"/>
                </a:lnTo>
                <a:lnTo>
                  <a:pt x="24" y="160"/>
                </a:lnTo>
                <a:lnTo>
                  <a:pt x="18" y="162"/>
                </a:lnTo>
                <a:lnTo>
                  <a:pt x="18" y="162"/>
                </a:lnTo>
                <a:lnTo>
                  <a:pt x="14" y="162"/>
                </a:lnTo>
                <a:lnTo>
                  <a:pt x="14" y="162"/>
                </a:lnTo>
                <a:lnTo>
                  <a:pt x="10" y="164"/>
                </a:lnTo>
                <a:lnTo>
                  <a:pt x="6" y="166"/>
                </a:lnTo>
                <a:lnTo>
                  <a:pt x="6" y="166"/>
                </a:lnTo>
                <a:lnTo>
                  <a:pt x="8" y="166"/>
                </a:lnTo>
                <a:lnTo>
                  <a:pt x="8" y="166"/>
                </a:lnTo>
                <a:lnTo>
                  <a:pt x="12" y="166"/>
                </a:lnTo>
                <a:lnTo>
                  <a:pt x="12" y="166"/>
                </a:lnTo>
                <a:lnTo>
                  <a:pt x="14" y="166"/>
                </a:lnTo>
                <a:lnTo>
                  <a:pt x="14" y="166"/>
                </a:lnTo>
                <a:lnTo>
                  <a:pt x="20" y="166"/>
                </a:lnTo>
                <a:lnTo>
                  <a:pt x="20" y="166"/>
                </a:lnTo>
                <a:lnTo>
                  <a:pt x="22" y="166"/>
                </a:lnTo>
                <a:lnTo>
                  <a:pt x="22" y="166"/>
                </a:lnTo>
                <a:lnTo>
                  <a:pt x="22" y="166"/>
                </a:lnTo>
                <a:lnTo>
                  <a:pt x="22" y="166"/>
                </a:lnTo>
                <a:lnTo>
                  <a:pt x="22" y="164"/>
                </a:lnTo>
                <a:lnTo>
                  <a:pt x="22" y="164"/>
                </a:lnTo>
                <a:lnTo>
                  <a:pt x="22" y="164"/>
                </a:lnTo>
                <a:lnTo>
                  <a:pt x="22" y="164"/>
                </a:lnTo>
                <a:lnTo>
                  <a:pt x="24" y="164"/>
                </a:lnTo>
                <a:lnTo>
                  <a:pt x="26" y="164"/>
                </a:lnTo>
                <a:lnTo>
                  <a:pt x="26" y="164"/>
                </a:lnTo>
                <a:lnTo>
                  <a:pt x="24" y="166"/>
                </a:lnTo>
                <a:lnTo>
                  <a:pt x="24" y="166"/>
                </a:lnTo>
                <a:lnTo>
                  <a:pt x="24" y="166"/>
                </a:lnTo>
                <a:lnTo>
                  <a:pt x="26" y="168"/>
                </a:lnTo>
                <a:lnTo>
                  <a:pt x="30" y="170"/>
                </a:lnTo>
                <a:lnTo>
                  <a:pt x="30" y="170"/>
                </a:lnTo>
                <a:lnTo>
                  <a:pt x="30" y="170"/>
                </a:lnTo>
                <a:lnTo>
                  <a:pt x="30" y="170"/>
                </a:lnTo>
                <a:lnTo>
                  <a:pt x="22" y="170"/>
                </a:lnTo>
                <a:lnTo>
                  <a:pt x="22" y="170"/>
                </a:lnTo>
                <a:lnTo>
                  <a:pt x="18" y="170"/>
                </a:lnTo>
                <a:lnTo>
                  <a:pt x="18" y="170"/>
                </a:lnTo>
                <a:lnTo>
                  <a:pt x="14" y="170"/>
                </a:lnTo>
                <a:lnTo>
                  <a:pt x="14" y="170"/>
                </a:lnTo>
                <a:lnTo>
                  <a:pt x="8" y="168"/>
                </a:lnTo>
                <a:lnTo>
                  <a:pt x="8" y="168"/>
                </a:lnTo>
                <a:lnTo>
                  <a:pt x="8" y="168"/>
                </a:lnTo>
                <a:lnTo>
                  <a:pt x="8" y="168"/>
                </a:lnTo>
                <a:lnTo>
                  <a:pt x="6" y="170"/>
                </a:lnTo>
                <a:lnTo>
                  <a:pt x="6" y="170"/>
                </a:lnTo>
                <a:lnTo>
                  <a:pt x="12" y="170"/>
                </a:lnTo>
                <a:lnTo>
                  <a:pt x="12" y="170"/>
                </a:lnTo>
                <a:lnTo>
                  <a:pt x="14" y="172"/>
                </a:lnTo>
                <a:lnTo>
                  <a:pt x="14" y="172"/>
                </a:lnTo>
                <a:lnTo>
                  <a:pt x="6" y="170"/>
                </a:lnTo>
                <a:lnTo>
                  <a:pt x="6" y="170"/>
                </a:lnTo>
                <a:lnTo>
                  <a:pt x="4" y="172"/>
                </a:lnTo>
                <a:lnTo>
                  <a:pt x="2" y="176"/>
                </a:lnTo>
                <a:lnTo>
                  <a:pt x="2" y="176"/>
                </a:lnTo>
                <a:lnTo>
                  <a:pt x="0" y="178"/>
                </a:lnTo>
                <a:lnTo>
                  <a:pt x="0" y="178"/>
                </a:lnTo>
                <a:lnTo>
                  <a:pt x="0" y="178"/>
                </a:lnTo>
                <a:lnTo>
                  <a:pt x="0" y="178"/>
                </a:lnTo>
                <a:lnTo>
                  <a:pt x="4" y="178"/>
                </a:lnTo>
                <a:lnTo>
                  <a:pt x="6" y="176"/>
                </a:lnTo>
                <a:lnTo>
                  <a:pt x="6" y="176"/>
                </a:lnTo>
                <a:lnTo>
                  <a:pt x="10" y="174"/>
                </a:lnTo>
                <a:lnTo>
                  <a:pt x="10" y="174"/>
                </a:lnTo>
                <a:lnTo>
                  <a:pt x="16" y="172"/>
                </a:lnTo>
                <a:lnTo>
                  <a:pt x="16" y="172"/>
                </a:lnTo>
                <a:lnTo>
                  <a:pt x="14" y="174"/>
                </a:lnTo>
                <a:lnTo>
                  <a:pt x="14" y="174"/>
                </a:lnTo>
                <a:lnTo>
                  <a:pt x="16" y="174"/>
                </a:lnTo>
                <a:lnTo>
                  <a:pt x="20" y="174"/>
                </a:lnTo>
                <a:lnTo>
                  <a:pt x="20" y="174"/>
                </a:lnTo>
                <a:lnTo>
                  <a:pt x="20" y="174"/>
                </a:lnTo>
                <a:lnTo>
                  <a:pt x="20" y="174"/>
                </a:lnTo>
                <a:lnTo>
                  <a:pt x="22" y="172"/>
                </a:lnTo>
                <a:lnTo>
                  <a:pt x="22" y="172"/>
                </a:lnTo>
                <a:lnTo>
                  <a:pt x="22" y="172"/>
                </a:lnTo>
                <a:lnTo>
                  <a:pt x="22" y="172"/>
                </a:lnTo>
                <a:lnTo>
                  <a:pt x="22" y="172"/>
                </a:lnTo>
                <a:lnTo>
                  <a:pt x="28" y="172"/>
                </a:lnTo>
                <a:lnTo>
                  <a:pt x="28" y="172"/>
                </a:lnTo>
                <a:lnTo>
                  <a:pt x="28" y="172"/>
                </a:lnTo>
                <a:lnTo>
                  <a:pt x="28" y="172"/>
                </a:lnTo>
                <a:lnTo>
                  <a:pt x="26" y="172"/>
                </a:lnTo>
                <a:lnTo>
                  <a:pt x="24" y="174"/>
                </a:lnTo>
                <a:lnTo>
                  <a:pt x="24" y="174"/>
                </a:lnTo>
                <a:lnTo>
                  <a:pt x="26" y="176"/>
                </a:lnTo>
                <a:lnTo>
                  <a:pt x="26" y="176"/>
                </a:lnTo>
                <a:lnTo>
                  <a:pt x="18" y="176"/>
                </a:lnTo>
                <a:lnTo>
                  <a:pt x="18" y="176"/>
                </a:lnTo>
                <a:lnTo>
                  <a:pt x="12" y="176"/>
                </a:lnTo>
                <a:lnTo>
                  <a:pt x="12" y="176"/>
                </a:lnTo>
                <a:lnTo>
                  <a:pt x="8" y="176"/>
                </a:lnTo>
                <a:lnTo>
                  <a:pt x="8" y="176"/>
                </a:lnTo>
                <a:lnTo>
                  <a:pt x="4" y="180"/>
                </a:lnTo>
                <a:lnTo>
                  <a:pt x="4" y="180"/>
                </a:lnTo>
                <a:lnTo>
                  <a:pt x="2" y="180"/>
                </a:lnTo>
                <a:lnTo>
                  <a:pt x="2" y="180"/>
                </a:lnTo>
                <a:lnTo>
                  <a:pt x="0" y="182"/>
                </a:lnTo>
                <a:lnTo>
                  <a:pt x="0" y="182"/>
                </a:lnTo>
                <a:lnTo>
                  <a:pt x="6" y="182"/>
                </a:lnTo>
                <a:lnTo>
                  <a:pt x="14" y="180"/>
                </a:lnTo>
                <a:lnTo>
                  <a:pt x="14" y="180"/>
                </a:lnTo>
                <a:lnTo>
                  <a:pt x="16" y="180"/>
                </a:lnTo>
                <a:lnTo>
                  <a:pt x="16" y="180"/>
                </a:lnTo>
                <a:lnTo>
                  <a:pt x="18" y="180"/>
                </a:lnTo>
                <a:lnTo>
                  <a:pt x="18" y="180"/>
                </a:lnTo>
                <a:lnTo>
                  <a:pt x="22" y="180"/>
                </a:lnTo>
                <a:lnTo>
                  <a:pt x="22" y="180"/>
                </a:lnTo>
                <a:lnTo>
                  <a:pt x="24" y="182"/>
                </a:lnTo>
                <a:lnTo>
                  <a:pt x="26" y="184"/>
                </a:lnTo>
                <a:lnTo>
                  <a:pt x="26" y="184"/>
                </a:lnTo>
                <a:lnTo>
                  <a:pt x="22" y="184"/>
                </a:lnTo>
                <a:lnTo>
                  <a:pt x="22" y="184"/>
                </a:lnTo>
                <a:lnTo>
                  <a:pt x="12" y="182"/>
                </a:lnTo>
                <a:lnTo>
                  <a:pt x="4" y="184"/>
                </a:lnTo>
                <a:lnTo>
                  <a:pt x="4" y="184"/>
                </a:lnTo>
                <a:lnTo>
                  <a:pt x="0" y="186"/>
                </a:lnTo>
                <a:lnTo>
                  <a:pt x="0" y="186"/>
                </a:lnTo>
                <a:lnTo>
                  <a:pt x="4" y="186"/>
                </a:lnTo>
                <a:lnTo>
                  <a:pt x="4" y="186"/>
                </a:lnTo>
                <a:lnTo>
                  <a:pt x="4" y="188"/>
                </a:lnTo>
                <a:lnTo>
                  <a:pt x="4" y="188"/>
                </a:lnTo>
                <a:lnTo>
                  <a:pt x="10" y="190"/>
                </a:lnTo>
                <a:lnTo>
                  <a:pt x="10" y="190"/>
                </a:lnTo>
                <a:lnTo>
                  <a:pt x="12" y="188"/>
                </a:lnTo>
                <a:lnTo>
                  <a:pt x="12" y="188"/>
                </a:lnTo>
                <a:lnTo>
                  <a:pt x="14" y="190"/>
                </a:lnTo>
                <a:lnTo>
                  <a:pt x="14" y="190"/>
                </a:lnTo>
                <a:lnTo>
                  <a:pt x="14" y="190"/>
                </a:lnTo>
                <a:lnTo>
                  <a:pt x="10" y="192"/>
                </a:lnTo>
                <a:lnTo>
                  <a:pt x="4" y="194"/>
                </a:lnTo>
                <a:lnTo>
                  <a:pt x="4" y="194"/>
                </a:lnTo>
                <a:lnTo>
                  <a:pt x="4" y="194"/>
                </a:lnTo>
                <a:lnTo>
                  <a:pt x="4" y="194"/>
                </a:lnTo>
                <a:lnTo>
                  <a:pt x="10" y="194"/>
                </a:lnTo>
                <a:lnTo>
                  <a:pt x="10" y="194"/>
                </a:lnTo>
                <a:lnTo>
                  <a:pt x="6" y="196"/>
                </a:lnTo>
                <a:lnTo>
                  <a:pt x="6" y="196"/>
                </a:lnTo>
                <a:lnTo>
                  <a:pt x="2" y="196"/>
                </a:lnTo>
                <a:lnTo>
                  <a:pt x="2" y="196"/>
                </a:lnTo>
                <a:lnTo>
                  <a:pt x="0" y="198"/>
                </a:lnTo>
                <a:lnTo>
                  <a:pt x="2" y="200"/>
                </a:lnTo>
                <a:lnTo>
                  <a:pt x="2" y="200"/>
                </a:lnTo>
                <a:lnTo>
                  <a:pt x="4" y="200"/>
                </a:lnTo>
                <a:lnTo>
                  <a:pt x="4" y="200"/>
                </a:lnTo>
                <a:lnTo>
                  <a:pt x="2" y="200"/>
                </a:lnTo>
                <a:lnTo>
                  <a:pt x="2" y="200"/>
                </a:lnTo>
                <a:lnTo>
                  <a:pt x="2" y="202"/>
                </a:lnTo>
                <a:lnTo>
                  <a:pt x="4" y="202"/>
                </a:lnTo>
                <a:lnTo>
                  <a:pt x="4" y="202"/>
                </a:lnTo>
                <a:lnTo>
                  <a:pt x="8" y="200"/>
                </a:lnTo>
                <a:lnTo>
                  <a:pt x="8" y="200"/>
                </a:lnTo>
                <a:lnTo>
                  <a:pt x="14" y="194"/>
                </a:lnTo>
                <a:lnTo>
                  <a:pt x="14" y="194"/>
                </a:lnTo>
                <a:lnTo>
                  <a:pt x="16" y="194"/>
                </a:lnTo>
                <a:lnTo>
                  <a:pt x="16" y="194"/>
                </a:lnTo>
                <a:lnTo>
                  <a:pt x="20" y="190"/>
                </a:lnTo>
                <a:lnTo>
                  <a:pt x="20" y="190"/>
                </a:lnTo>
                <a:lnTo>
                  <a:pt x="26" y="188"/>
                </a:lnTo>
                <a:lnTo>
                  <a:pt x="26" y="188"/>
                </a:lnTo>
                <a:lnTo>
                  <a:pt x="28" y="186"/>
                </a:lnTo>
                <a:lnTo>
                  <a:pt x="28" y="186"/>
                </a:lnTo>
                <a:lnTo>
                  <a:pt x="32" y="186"/>
                </a:lnTo>
                <a:lnTo>
                  <a:pt x="32" y="186"/>
                </a:lnTo>
                <a:lnTo>
                  <a:pt x="34" y="186"/>
                </a:lnTo>
                <a:lnTo>
                  <a:pt x="34" y="186"/>
                </a:lnTo>
                <a:lnTo>
                  <a:pt x="36" y="186"/>
                </a:lnTo>
                <a:lnTo>
                  <a:pt x="36" y="186"/>
                </a:lnTo>
                <a:lnTo>
                  <a:pt x="34" y="188"/>
                </a:lnTo>
                <a:lnTo>
                  <a:pt x="34" y="188"/>
                </a:lnTo>
                <a:lnTo>
                  <a:pt x="30" y="188"/>
                </a:lnTo>
                <a:lnTo>
                  <a:pt x="26" y="190"/>
                </a:lnTo>
                <a:lnTo>
                  <a:pt x="26" y="190"/>
                </a:lnTo>
                <a:lnTo>
                  <a:pt x="20" y="192"/>
                </a:lnTo>
                <a:lnTo>
                  <a:pt x="20" y="192"/>
                </a:lnTo>
                <a:lnTo>
                  <a:pt x="20" y="192"/>
                </a:lnTo>
                <a:lnTo>
                  <a:pt x="20" y="192"/>
                </a:lnTo>
                <a:lnTo>
                  <a:pt x="18" y="194"/>
                </a:lnTo>
                <a:lnTo>
                  <a:pt x="18" y="194"/>
                </a:lnTo>
                <a:lnTo>
                  <a:pt x="18" y="196"/>
                </a:lnTo>
                <a:lnTo>
                  <a:pt x="18" y="196"/>
                </a:lnTo>
                <a:lnTo>
                  <a:pt x="12" y="198"/>
                </a:lnTo>
                <a:lnTo>
                  <a:pt x="6" y="202"/>
                </a:lnTo>
                <a:lnTo>
                  <a:pt x="6" y="202"/>
                </a:lnTo>
                <a:lnTo>
                  <a:pt x="2" y="204"/>
                </a:lnTo>
                <a:lnTo>
                  <a:pt x="2" y="204"/>
                </a:lnTo>
                <a:lnTo>
                  <a:pt x="4" y="206"/>
                </a:lnTo>
                <a:lnTo>
                  <a:pt x="4" y="206"/>
                </a:lnTo>
                <a:lnTo>
                  <a:pt x="6" y="206"/>
                </a:lnTo>
                <a:lnTo>
                  <a:pt x="10" y="204"/>
                </a:lnTo>
                <a:lnTo>
                  <a:pt x="10" y="204"/>
                </a:lnTo>
                <a:lnTo>
                  <a:pt x="8" y="206"/>
                </a:lnTo>
                <a:lnTo>
                  <a:pt x="4" y="208"/>
                </a:lnTo>
                <a:lnTo>
                  <a:pt x="4" y="208"/>
                </a:lnTo>
                <a:lnTo>
                  <a:pt x="4" y="208"/>
                </a:lnTo>
                <a:lnTo>
                  <a:pt x="4" y="208"/>
                </a:lnTo>
                <a:lnTo>
                  <a:pt x="8" y="208"/>
                </a:lnTo>
                <a:lnTo>
                  <a:pt x="10" y="208"/>
                </a:lnTo>
                <a:lnTo>
                  <a:pt x="10" y="208"/>
                </a:lnTo>
                <a:lnTo>
                  <a:pt x="12" y="208"/>
                </a:lnTo>
                <a:lnTo>
                  <a:pt x="12" y="210"/>
                </a:lnTo>
                <a:lnTo>
                  <a:pt x="12" y="212"/>
                </a:lnTo>
                <a:lnTo>
                  <a:pt x="12" y="212"/>
                </a:lnTo>
                <a:lnTo>
                  <a:pt x="12" y="212"/>
                </a:lnTo>
                <a:lnTo>
                  <a:pt x="12" y="212"/>
                </a:lnTo>
                <a:lnTo>
                  <a:pt x="18" y="210"/>
                </a:lnTo>
                <a:lnTo>
                  <a:pt x="18" y="210"/>
                </a:lnTo>
                <a:lnTo>
                  <a:pt x="18" y="210"/>
                </a:lnTo>
                <a:lnTo>
                  <a:pt x="18" y="210"/>
                </a:lnTo>
                <a:lnTo>
                  <a:pt x="18" y="210"/>
                </a:lnTo>
                <a:lnTo>
                  <a:pt x="18" y="210"/>
                </a:lnTo>
                <a:lnTo>
                  <a:pt x="18" y="210"/>
                </a:lnTo>
                <a:lnTo>
                  <a:pt x="18" y="210"/>
                </a:lnTo>
                <a:lnTo>
                  <a:pt x="14" y="212"/>
                </a:lnTo>
                <a:lnTo>
                  <a:pt x="12" y="214"/>
                </a:lnTo>
                <a:lnTo>
                  <a:pt x="12" y="214"/>
                </a:lnTo>
                <a:lnTo>
                  <a:pt x="14" y="216"/>
                </a:lnTo>
                <a:lnTo>
                  <a:pt x="14" y="216"/>
                </a:lnTo>
                <a:lnTo>
                  <a:pt x="16" y="214"/>
                </a:lnTo>
                <a:lnTo>
                  <a:pt x="16" y="214"/>
                </a:lnTo>
                <a:lnTo>
                  <a:pt x="18" y="216"/>
                </a:lnTo>
                <a:lnTo>
                  <a:pt x="16" y="218"/>
                </a:lnTo>
                <a:lnTo>
                  <a:pt x="16" y="218"/>
                </a:lnTo>
                <a:lnTo>
                  <a:pt x="16" y="218"/>
                </a:lnTo>
                <a:lnTo>
                  <a:pt x="16" y="218"/>
                </a:lnTo>
                <a:lnTo>
                  <a:pt x="18" y="218"/>
                </a:lnTo>
                <a:lnTo>
                  <a:pt x="20" y="218"/>
                </a:lnTo>
                <a:lnTo>
                  <a:pt x="20" y="218"/>
                </a:lnTo>
                <a:lnTo>
                  <a:pt x="22" y="220"/>
                </a:lnTo>
                <a:lnTo>
                  <a:pt x="22" y="220"/>
                </a:lnTo>
                <a:lnTo>
                  <a:pt x="18" y="222"/>
                </a:lnTo>
                <a:lnTo>
                  <a:pt x="18" y="224"/>
                </a:lnTo>
                <a:lnTo>
                  <a:pt x="18" y="228"/>
                </a:lnTo>
                <a:lnTo>
                  <a:pt x="18" y="228"/>
                </a:lnTo>
                <a:lnTo>
                  <a:pt x="16" y="230"/>
                </a:lnTo>
                <a:lnTo>
                  <a:pt x="16" y="232"/>
                </a:lnTo>
                <a:lnTo>
                  <a:pt x="16" y="232"/>
                </a:lnTo>
                <a:lnTo>
                  <a:pt x="18" y="232"/>
                </a:lnTo>
                <a:lnTo>
                  <a:pt x="18" y="232"/>
                </a:lnTo>
                <a:lnTo>
                  <a:pt x="20" y="230"/>
                </a:lnTo>
                <a:lnTo>
                  <a:pt x="20" y="230"/>
                </a:lnTo>
                <a:lnTo>
                  <a:pt x="24" y="226"/>
                </a:lnTo>
                <a:lnTo>
                  <a:pt x="24" y="226"/>
                </a:lnTo>
                <a:lnTo>
                  <a:pt x="24" y="224"/>
                </a:lnTo>
                <a:lnTo>
                  <a:pt x="24" y="224"/>
                </a:lnTo>
                <a:lnTo>
                  <a:pt x="24" y="222"/>
                </a:lnTo>
                <a:lnTo>
                  <a:pt x="24" y="222"/>
                </a:lnTo>
                <a:lnTo>
                  <a:pt x="26" y="222"/>
                </a:lnTo>
                <a:lnTo>
                  <a:pt x="26" y="222"/>
                </a:lnTo>
                <a:lnTo>
                  <a:pt x="28" y="226"/>
                </a:lnTo>
                <a:lnTo>
                  <a:pt x="28" y="226"/>
                </a:lnTo>
                <a:lnTo>
                  <a:pt x="28" y="226"/>
                </a:lnTo>
                <a:lnTo>
                  <a:pt x="28" y="226"/>
                </a:lnTo>
                <a:lnTo>
                  <a:pt x="28" y="224"/>
                </a:lnTo>
                <a:lnTo>
                  <a:pt x="28" y="224"/>
                </a:lnTo>
                <a:lnTo>
                  <a:pt x="28" y="220"/>
                </a:lnTo>
                <a:lnTo>
                  <a:pt x="28" y="220"/>
                </a:lnTo>
                <a:lnTo>
                  <a:pt x="30" y="216"/>
                </a:lnTo>
                <a:lnTo>
                  <a:pt x="30" y="216"/>
                </a:lnTo>
                <a:lnTo>
                  <a:pt x="30" y="216"/>
                </a:lnTo>
                <a:lnTo>
                  <a:pt x="30" y="216"/>
                </a:lnTo>
                <a:lnTo>
                  <a:pt x="32" y="218"/>
                </a:lnTo>
                <a:lnTo>
                  <a:pt x="32" y="218"/>
                </a:lnTo>
                <a:lnTo>
                  <a:pt x="32" y="218"/>
                </a:lnTo>
                <a:lnTo>
                  <a:pt x="32" y="218"/>
                </a:lnTo>
                <a:lnTo>
                  <a:pt x="34" y="222"/>
                </a:lnTo>
                <a:lnTo>
                  <a:pt x="34" y="222"/>
                </a:lnTo>
                <a:lnTo>
                  <a:pt x="38" y="220"/>
                </a:lnTo>
                <a:lnTo>
                  <a:pt x="38" y="220"/>
                </a:lnTo>
                <a:lnTo>
                  <a:pt x="40" y="226"/>
                </a:lnTo>
                <a:lnTo>
                  <a:pt x="40" y="226"/>
                </a:lnTo>
                <a:lnTo>
                  <a:pt x="42" y="226"/>
                </a:lnTo>
                <a:lnTo>
                  <a:pt x="42" y="226"/>
                </a:lnTo>
                <a:lnTo>
                  <a:pt x="44" y="228"/>
                </a:lnTo>
                <a:lnTo>
                  <a:pt x="44" y="228"/>
                </a:lnTo>
                <a:lnTo>
                  <a:pt x="44" y="228"/>
                </a:lnTo>
                <a:lnTo>
                  <a:pt x="44" y="228"/>
                </a:lnTo>
                <a:lnTo>
                  <a:pt x="40" y="228"/>
                </a:lnTo>
                <a:lnTo>
                  <a:pt x="36" y="226"/>
                </a:lnTo>
                <a:lnTo>
                  <a:pt x="36" y="226"/>
                </a:lnTo>
                <a:lnTo>
                  <a:pt x="36" y="224"/>
                </a:lnTo>
                <a:lnTo>
                  <a:pt x="34" y="224"/>
                </a:lnTo>
                <a:lnTo>
                  <a:pt x="34" y="224"/>
                </a:lnTo>
                <a:lnTo>
                  <a:pt x="32" y="224"/>
                </a:lnTo>
                <a:lnTo>
                  <a:pt x="30" y="226"/>
                </a:lnTo>
                <a:lnTo>
                  <a:pt x="30" y="226"/>
                </a:lnTo>
                <a:lnTo>
                  <a:pt x="30" y="226"/>
                </a:lnTo>
                <a:lnTo>
                  <a:pt x="30" y="226"/>
                </a:lnTo>
                <a:lnTo>
                  <a:pt x="32" y="226"/>
                </a:lnTo>
                <a:lnTo>
                  <a:pt x="32" y="226"/>
                </a:lnTo>
                <a:lnTo>
                  <a:pt x="32" y="226"/>
                </a:lnTo>
                <a:lnTo>
                  <a:pt x="30" y="228"/>
                </a:lnTo>
                <a:lnTo>
                  <a:pt x="30" y="228"/>
                </a:lnTo>
                <a:lnTo>
                  <a:pt x="24" y="232"/>
                </a:lnTo>
                <a:lnTo>
                  <a:pt x="24" y="232"/>
                </a:lnTo>
                <a:lnTo>
                  <a:pt x="20" y="232"/>
                </a:lnTo>
                <a:lnTo>
                  <a:pt x="20" y="232"/>
                </a:lnTo>
                <a:lnTo>
                  <a:pt x="24" y="234"/>
                </a:lnTo>
                <a:lnTo>
                  <a:pt x="26" y="232"/>
                </a:lnTo>
                <a:lnTo>
                  <a:pt x="26" y="232"/>
                </a:lnTo>
                <a:lnTo>
                  <a:pt x="34" y="230"/>
                </a:lnTo>
                <a:lnTo>
                  <a:pt x="34" y="230"/>
                </a:lnTo>
                <a:lnTo>
                  <a:pt x="36" y="228"/>
                </a:lnTo>
                <a:lnTo>
                  <a:pt x="36" y="228"/>
                </a:lnTo>
                <a:lnTo>
                  <a:pt x="38" y="230"/>
                </a:lnTo>
                <a:lnTo>
                  <a:pt x="38" y="230"/>
                </a:lnTo>
                <a:lnTo>
                  <a:pt x="34" y="232"/>
                </a:lnTo>
                <a:lnTo>
                  <a:pt x="34" y="232"/>
                </a:lnTo>
                <a:lnTo>
                  <a:pt x="26" y="234"/>
                </a:lnTo>
                <a:lnTo>
                  <a:pt x="26" y="234"/>
                </a:lnTo>
                <a:lnTo>
                  <a:pt x="22" y="234"/>
                </a:lnTo>
                <a:lnTo>
                  <a:pt x="22" y="234"/>
                </a:lnTo>
                <a:lnTo>
                  <a:pt x="24" y="238"/>
                </a:lnTo>
                <a:lnTo>
                  <a:pt x="24" y="238"/>
                </a:lnTo>
                <a:lnTo>
                  <a:pt x="26" y="238"/>
                </a:lnTo>
                <a:lnTo>
                  <a:pt x="26" y="238"/>
                </a:lnTo>
                <a:lnTo>
                  <a:pt x="26" y="238"/>
                </a:lnTo>
                <a:lnTo>
                  <a:pt x="26" y="238"/>
                </a:lnTo>
                <a:lnTo>
                  <a:pt x="22" y="238"/>
                </a:lnTo>
                <a:lnTo>
                  <a:pt x="22" y="238"/>
                </a:lnTo>
                <a:lnTo>
                  <a:pt x="22" y="238"/>
                </a:lnTo>
                <a:lnTo>
                  <a:pt x="22" y="238"/>
                </a:lnTo>
                <a:lnTo>
                  <a:pt x="24" y="240"/>
                </a:lnTo>
                <a:lnTo>
                  <a:pt x="24" y="242"/>
                </a:lnTo>
                <a:lnTo>
                  <a:pt x="24" y="242"/>
                </a:lnTo>
                <a:lnTo>
                  <a:pt x="28" y="242"/>
                </a:lnTo>
                <a:lnTo>
                  <a:pt x="30" y="240"/>
                </a:lnTo>
                <a:lnTo>
                  <a:pt x="30" y="240"/>
                </a:lnTo>
                <a:lnTo>
                  <a:pt x="34" y="240"/>
                </a:lnTo>
                <a:lnTo>
                  <a:pt x="34" y="240"/>
                </a:lnTo>
                <a:lnTo>
                  <a:pt x="28" y="244"/>
                </a:lnTo>
                <a:lnTo>
                  <a:pt x="28" y="244"/>
                </a:lnTo>
                <a:lnTo>
                  <a:pt x="28" y="246"/>
                </a:lnTo>
                <a:lnTo>
                  <a:pt x="28" y="246"/>
                </a:lnTo>
                <a:lnTo>
                  <a:pt x="32" y="244"/>
                </a:lnTo>
                <a:lnTo>
                  <a:pt x="32" y="244"/>
                </a:lnTo>
                <a:lnTo>
                  <a:pt x="36" y="244"/>
                </a:lnTo>
                <a:lnTo>
                  <a:pt x="36" y="246"/>
                </a:lnTo>
                <a:lnTo>
                  <a:pt x="36" y="246"/>
                </a:lnTo>
                <a:lnTo>
                  <a:pt x="34" y="248"/>
                </a:lnTo>
                <a:lnTo>
                  <a:pt x="34" y="250"/>
                </a:lnTo>
                <a:lnTo>
                  <a:pt x="34" y="250"/>
                </a:lnTo>
                <a:lnTo>
                  <a:pt x="34" y="250"/>
                </a:lnTo>
                <a:lnTo>
                  <a:pt x="38" y="250"/>
                </a:lnTo>
                <a:lnTo>
                  <a:pt x="38" y="250"/>
                </a:lnTo>
                <a:lnTo>
                  <a:pt x="38" y="250"/>
                </a:lnTo>
                <a:lnTo>
                  <a:pt x="38" y="250"/>
                </a:lnTo>
                <a:lnTo>
                  <a:pt x="36" y="252"/>
                </a:lnTo>
                <a:lnTo>
                  <a:pt x="36" y="252"/>
                </a:lnTo>
                <a:lnTo>
                  <a:pt x="36" y="252"/>
                </a:lnTo>
                <a:lnTo>
                  <a:pt x="36" y="252"/>
                </a:lnTo>
                <a:lnTo>
                  <a:pt x="36" y="252"/>
                </a:lnTo>
                <a:lnTo>
                  <a:pt x="40" y="250"/>
                </a:lnTo>
                <a:lnTo>
                  <a:pt x="42" y="248"/>
                </a:lnTo>
                <a:lnTo>
                  <a:pt x="42" y="248"/>
                </a:lnTo>
                <a:lnTo>
                  <a:pt x="44" y="248"/>
                </a:lnTo>
                <a:lnTo>
                  <a:pt x="44" y="248"/>
                </a:lnTo>
                <a:lnTo>
                  <a:pt x="42" y="252"/>
                </a:lnTo>
                <a:lnTo>
                  <a:pt x="42" y="252"/>
                </a:lnTo>
                <a:lnTo>
                  <a:pt x="38" y="258"/>
                </a:lnTo>
                <a:lnTo>
                  <a:pt x="38" y="258"/>
                </a:lnTo>
                <a:lnTo>
                  <a:pt x="38" y="260"/>
                </a:lnTo>
                <a:lnTo>
                  <a:pt x="40" y="260"/>
                </a:lnTo>
                <a:lnTo>
                  <a:pt x="40" y="260"/>
                </a:lnTo>
                <a:lnTo>
                  <a:pt x="46" y="260"/>
                </a:lnTo>
                <a:lnTo>
                  <a:pt x="46" y="260"/>
                </a:lnTo>
                <a:lnTo>
                  <a:pt x="50" y="262"/>
                </a:lnTo>
                <a:lnTo>
                  <a:pt x="50" y="262"/>
                </a:lnTo>
                <a:lnTo>
                  <a:pt x="50" y="262"/>
                </a:lnTo>
                <a:lnTo>
                  <a:pt x="50" y="262"/>
                </a:lnTo>
                <a:lnTo>
                  <a:pt x="48" y="264"/>
                </a:lnTo>
                <a:lnTo>
                  <a:pt x="48" y="264"/>
                </a:lnTo>
                <a:lnTo>
                  <a:pt x="48" y="264"/>
                </a:lnTo>
                <a:lnTo>
                  <a:pt x="48" y="264"/>
                </a:lnTo>
                <a:lnTo>
                  <a:pt x="50" y="266"/>
                </a:lnTo>
                <a:lnTo>
                  <a:pt x="50" y="266"/>
                </a:lnTo>
                <a:lnTo>
                  <a:pt x="52" y="264"/>
                </a:lnTo>
                <a:lnTo>
                  <a:pt x="52" y="264"/>
                </a:lnTo>
                <a:lnTo>
                  <a:pt x="52" y="264"/>
                </a:lnTo>
                <a:lnTo>
                  <a:pt x="52" y="264"/>
                </a:lnTo>
                <a:lnTo>
                  <a:pt x="52" y="266"/>
                </a:lnTo>
                <a:lnTo>
                  <a:pt x="52" y="266"/>
                </a:lnTo>
                <a:lnTo>
                  <a:pt x="50" y="266"/>
                </a:lnTo>
                <a:lnTo>
                  <a:pt x="48" y="268"/>
                </a:lnTo>
                <a:lnTo>
                  <a:pt x="48" y="268"/>
                </a:lnTo>
                <a:lnTo>
                  <a:pt x="56" y="266"/>
                </a:lnTo>
                <a:lnTo>
                  <a:pt x="56" y="266"/>
                </a:lnTo>
                <a:lnTo>
                  <a:pt x="54" y="268"/>
                </a:lnTo>
                <a:lnTo>
                  <a:pt x="52" y="270"/>
                </a:lnTo>
                <a:lnTo>
                  <a:pt x="52" y="270"/>
                </a:lnTo>
                <a:lnTo>
                  <a:pt x="54" y="272"/>
                </a:lnTo>
                <a:lnTo>
                  <a:pt x="54" y="272"/>
                </a:lnTo>
                <a:lnTo>
                  <a:pt x="50" y="272"/>
                </a:lnTo>
                <a:lnTo>
                  <a:pt x="50" y="272"/>
                </a:lnTo>
                <a:lnTo>
                  <a:pt x="52" y="274"/>
                </a:lnTo>
                <a:lnTo>
                  <a:pt x="56" y="274"/>
                </a:lnTo>
                <a:lnTo>
                  <a:pt x="56" y="274"/>
                </a:lnTo>
                <a:lnTo>
                  <a:pt x="56" y="272"/>
                </a:lnTo>
                <a:lnTo>
                  <a:pt x="56" y="272"/>
                </a:lnTo>
                <a:lnTo>
                  <a:pt x="58" y="272"/>
                </a:lnTo>
                <a:lnTo>
                  <a:pt x="58" y="272"/>
                </a:lnTo>
                <a:lnTo>
                  <a:pt x="60" y="272"/>
                </a:lnTo>
                <a:lnTo>
                  <a:pt x="62" y="272"/>
                </a:lnTo>
                <a:lnTo>
                  <a:pt x="62" y="272"/>
                </a:lnTo>
                <a:lnTo>
                  <a:pt x="62" y="272"/>
                </a:lnTo>
                <a:lnTo>
                  <a:pt x="62" y="272"/>
                </a:lnTo>
                <a:lnTo>
                  <a:pt x="58" y="274"/>
                </a:lnTo>
                <a:lnTo>
                  <a:pt x="58" y="274"/>
                </a:lnTo>
                <a:lnTo>
                  <a:pt x="62" y="274"/>
                </a:lnTo>
                <a:lnTo>
                  <a:pt x="66" y="276"/>
                </a:lnTo>
                <a:lnTo>
                  <a:pt x="66" y="276"/>
                </a:lnTo>
                <a:lnTo>
                  <a:pt x="66" y="276"/>
                </a:lnTo>
                <a:lnTo>
                  <a:pt x="66" y="278"/>
                </a:lnTo>
                <a:lnTo>
                  <a:pt x="66" y="278"/>
                </a:lnTo>
                <a:lnTo>
                  <a:pt x="66" y="278"/>
                </a:lnTo>
                <a:lnTo>
                  <a:pt x="66" y="278"/>
                </a:lnTo>
                <a:lnTo>
                  <a:pt x="70" y="276"/>
                </a:lnTo>
                <a:lnTo>
                  <a:pt x="70" y="276"/>
                </a:lnTo>
                <a:lnTo>
                  <a:pt x="70" y="276"/>
                </a:lnTo>
                <a:lnTo>
                  <a:pt x="70" y="276"/>
                </a:lnTo>
                <a:lnTo>
                  <a:pt x="72" y="280"/>
                </a:lnTo>
                <a:lnTo>
                  <a:pt x="72" y="280"/>
                </a:lnTo>
                <a:lnTo>
                  <a:pt x="70" y="280"/>
                </a:lnTo>
                <a:lnTo>
                  <a:pt x="68" y="282"/>
                </a:lnTo>
                <a:lnTo>
                  <a:pt x="68" y="282"/>
                </a:lnTo>
                <a:lnTo>
                  <a:pt x="70" y="282"/>
                </a:lnTo>
                <a:lnTo>
                  <a:pt x="76" y="282"/>
                </a:lnTo>
                <a:lnTo>
                  <a:pt x="76" y="282"/>
                </a:lnTo>
                <a:lnTo>
                  <a:pt x="76" y="280"/>
                </a:lnTo>
                <a:lnTo>
                  <a:pt x="76" y="280"/>
                </a:lnTo>
                <a:lnTo>
                  <a:pt x="76" y="280"/>
                </a:lnTo>
                <a:lnTo>
                  <a:pt x="76" y="280"/>
                </a:lnTo>
                <a:lnTo>
                  <a:pt x="78" y="280"/>
                </a:lnTo>
                <a:lnTo>
                  <a:pt x="78" y="280"/>
                </a:lnTo>
                <a:lnTo>
                  <a:pt x="80" y="280"/>
                </a:lnTo>
                <a:lnTo>
                  <a:pt x="80" y="280"/>
                </a:lnTo>
                <a:lnTo>
                  <a:pt x="80" y="280"/>
                </a:lnTo>
                <a:lnTo>
                  <a:pt x="80" y="280"/>
                </a:lnTo>
                <a:lnTo>
                  <a:pt x="80" y="280"/>
                </a:lnTo>
                <a:lnTo>
                  <a:pt x="80" y="280"/>
                </a:lnTo>
                <a:lnTo>
                  <a:pt x="80" y="280"/>
                </a:lnTo>
                <a:lnTo>
                  <a:pt x="80" y="280"/>
                </a:lnTo>
                <a:lnTo>
                  <a:pt x="80" y="280"/>
                </a:lnTo>
                <a:lnTo>
                  <a:pt x="80" y="280"/>
                </a:lnTo>
                <a:lnTo>
                  <a:pt x="82" y="280"/>
                </a:lnTo>
                <a:lnTo>
                  <a:pt x="82" y="280"/>
                </a:lnTo>
                <a:lnTo>
                  <a:pt x="86" y="278"/>
                </a:lnTo>
                <a:lnTo>
                  <a:pt x="86" y="278"/>
                </a:lnTo>
                <a:lnTo>
                  <a:pt x="88" y="278"/>
                </a:lnTo>
                <a:lnTo>
                  <a:pt x="88" y="276"/>
                </a:lnTo>
                <a:lnTo>
                  <a:pt x="88" y="276"/>
                </a:lnTo>
                <a:lnTo>
                  <a:pt x="90" y="276"/>
                </a:lnTo>
                <a:lnTo>
                  <a:pt x="92" y="274"/>
                </a:lnTo>
                <a:lnTo>
                  <a:pt x="92" y="274"/>
                </a:lnTo>
                <a:lnTo>
                  <a:pt x="90" y="274"/>
                </a:lnTo>
                <a:lnTo>
                  <a:pt x="92" y="272"/>
                </a:lnTo>
                <a:lnTo>
                  <a:pt x="92" y="272"/>
                </a:lnTo>
                <a:lnTo>
                  <a:pt x="94" y="274"/>
                </a:lnTo>
                <a:lnTo>
                  <a:pt x="94" y="274"/>
                </a:lnTo>
                <a:lnTo>
                  <a:pt x="96" y="274"/>
                </a:lnTo>
                <a:lnTo>
                  <a:pt x="96" y="274"/>
                </a:lnTo>
                <a:lnTo>
                  <a:pt x="92" y="278"/>
                </a:lnTo>
                <a:lnTo>
                  <a:pt x="92" y="278"/>
                </a:lnTo>
                <a:lnTo>
                  <a:pt x="94" y="276"/>
                </a:lnTo>
                <a:lnTo>
                  <a:pt x="94" y="276"/>
                </a:lnTo>
                <a:lnTo>
                  <a:pt x="96" y="276"/>
                </a:lnTo>
                <a:lnTo>
                  <a:pt x="96" y="276"/>
                </a:lnTo>
                <a:lnTo>
                  <a:pt x="98" y="274"/>
                </a:lnTo>
                <a:lnTo>
                  <a:pt x="98" y="274"/>
                </a:lnTo>
                <a:lnTo>
                  <a:pt x="100" y="276"/>
                </a:lnTo>
                <a:lnTo>
                  <a:pt x="100" y="276"/>
                </a:lnTo>
                <a:lnTo>
                  <a:pt x="100" y="278"/>
                </a:lnTo>
                <a:lnTo>
                  <a:pt x="100" y="278"/>
                </a:lnTo>
                <a:lnTo>
                  <a:pt x="98" y="280"/>
                </a:lnTo>
                <a:lnTo>
                  <a:pt x="98" y="280"/>
                </a:lnTo>
                <a:lnTo>
                  <a:pt x="98" y="282"/>
                </a:lnTo>
                <a:lnTo>
                  <a:pt x="98" y="282"/>
                </a:lnTo>
                <a:lnTo>
                  <a:pt x="94" y="284"/>
                </a:lnTo>
                <a:lnTo>
                  <a:pt x="94" y="284"/>
                </a:lnTo>
                <a:lnTo>
                  <a:pt x="94" y="284"/>
                </a:lnTo>
                <a:lnTo>
                  <a:pt x="94" y="284"/>
                </a:lnTo>
                <a:lnTo>
                  <a:pt x="96" y="284"/>
                </a:lnTo>
                <a:lnTo>
                  <a:pt x="96" y="284"/>
                </a:lnTo>
                <a:lnTo>
                  <a:pt x="98" y="284"/>
                </a:lnTo>
                <a:lnTo>
                  <a:pt x="98" y="284"/>
                </a:lnTo>
                <a:lnTo>
                  <a:pt x="98" y="284"/>
                </a:lnTo>
                <a:lnTo>
                  <a:pt x="98" y="284"/>
                </a:lnTo>
                <a:lnTo>
                  <a:pt x="100" y="282"/>
                </a:lnTo>
                <a:lnTo>
                  <a:pt x="100" y="280"/>
                </a:lnTo>
                <a:lnTo>
                  <a:pt x="100" y="280"/>
                </a:lnTo>
                <a:lnTo>
                  <a:pt x="102" y="280"/>
                </a:lnTo>
                <a:lnTo>
                  <a:pt x="104" y="282"/>
                </a:lnTo>
                <a:lnTo>
                  <a:pt x="104" y="282"/>
                </a:lnTo>
                <a:lnTo>
                  <a:pt x="102" y="284"/>
                </a:lnTo>
                <a:lnTo>
                  <a:pt x="102" y="286"/>
                </a:lnTo>
                <a:lnTo>
                  <a:pt x="102" y="286"/>
                </a:lnTo>
                <a:lnTo>
                  <a:pt x="104" y="284"/>
                </a:lnTo>
                <a:lnTo>
                  <a:pt x="106" y="282"/>
                </a:lnTo>
                <a:lnTo>
                  <a:pt x="106" y="282"/>
                </a:lnTo>
                <a:lnTo>
                  <a:pt x="108" y="282"/>
                </a:lnTo>
                <a:lnTo>
                  <a:pt x="108" y="282"/>
                </a:lnTo>
                <a:lnTo>
                  <a:pt x="106" y="286"/>
                </a:lnTo>
                <a:lnTo>
                  <a:pt x="106" y="286"/>
                </a:lnTo>
                <a:lnTo>
                  <a:pt x="106" y="284"/>
                </a:lnTo>
                <a:lnTo>
                  <a:pt x="106" y="284"/>
                </a:lnTo>
                <a:lnTo>
                  <a:pt x="106" y="286"/>
                </a:lnTo>
                <a:lnTo>
                  <a:pt x="106" y="288"/>
                </a:lnTo>
                <a:lnTo>
                  <a:pt x="104" y="288"/>
                </a:lnTo>
                <a:lnTo>
                  <a:pt x="104" y="290"/>
                </a:lnTo>
                <a:lnTo>
                  <a:pt x="104" y="290"/>
                </a:lnTo>
                <a:lnTo>
                  <a:pt x="110" y="290"/>
                </a:lnTo>
                <a:lnTo>
                  <a:pt x="110" y="290"/>
                </a:lnTo>
                <a:lnTo>
                  <a:pt x="112" y="290"/>
                </a:lnTo>
                <a:lnTo>
                  <a:pt x="112" y="290"/>
                </a:lnTo>
                <a:lnTo>
                  <a:pt x="112" y="290"/>
                </a:lnTo>
                <a:lnTo>
                  <a:pt x="112" y="290"/>
                </a:lnTo>
                <a:lnTo>
                  <a:pt x="114" y="288"/>
                </a:lnTo>
                <a:lnTo>
                  <a:pt x="116" y="286"/>
                </a:lnTo>
                <a:lnTo>
                  <a:pt x="116" y="286"/>
                </a:lnTo>
                <a:lnTo>
                  <a:pt x="122" y="288"/>
                </a:lnTo>
                <a:lnTo>
                  <a:pt x="122" y="288"/>
                </a:lnTo>
                <a:lnTo>
                  <a:pt x="126" y="286"/>
                </a:lnTo>
                <a:lnTo>
                  <a:pt x="126" y="286"/>
                </a:lnTo>
                <a:lnTo>
                  <a:pt x="130" y="286"/>
                </a:lnTo>
                <a:lnTo>
                  <a:pt x="130" y="286"/>
                </a:lnTo>
                <a:lnTo>
                  <a:pt x="130" y="286"/>
                </a:lnTo>
                <a:lnTo>
                  <a:pt x="130" y="286"/>
                </a:lnTo>
                <a:lnTo>
                  <a:pt x="130" y="284"/>
                </a:lnTo>
                <a:lnTo>
                  <a:pt x="128" y="284"/>
                </a:lnTo>
                <a:lnTo>
                  <a:pt x="128" y="282"/>
                </a:lnTo>
                <a:lnTo>
                  <a:pt x="128" y="282"/>
                </a:lnTo>
                <a:lnTo>
                  <a:pt x="126" y="284"/>
                </a:lnTo>
                <a:lnTo>
                  <a:pt x="126" y="284"/>
                </a:lnTo>
                <a:lnTo>
                  <a:pt x="122" y="284"/>
                </a:lnTo>
                <a:lnTo>
                  <a:pt x="120" y="282"/>
                </a:lnTo>
                <a:lnTo>
                  <a:pt x="120" y="282"/>
                </a:lnTo>
                <a:lnTo>
                  <a:pt x="128" y="280"/>
                </a:lnTo>
                <a:lnTo>
                  <a:pt x="132" y="276"/>
                </a:lnTo>
                <a:lnTo>
                  <a:pt x="132" y="276"/>
                </a:lnTo>
                <a:lnTo>
                  <a:pt x="130" y="276"/>
                </a:lnTo>
                <a:lnTo>
                  <a:pt x="130" y="276"/>
                </a:lnTo>
                <a:lnTo>
                  <a:pt x="128" y="278"/>
                </a:lnTo>
                <a:lnTo>
                  <a:pt x="128" y="278"/>
                </a:lnTo>
                <a:lnTo>
                  <a:pt x="126" y="278"/>
                </a:lnTo>
                <a:lnTo>
                  <a:pt x="124" y="276"/>
                </a:lnTo>
                <a:lnTo>
                  <a:pt x="124" y="276"/>
                </a:lnTo>
                <a:lnTo>
                  <a:pt x="128" y="276"/>
                </a:lnTo>
                <a:lnTo>
                  <a:pt x="128" y="276"/>
                </a:lnTo>
                <a:lnTo>
                  <a:pt x="126" y="274"/>
                </a:lnTo>
                <a:lnTo>
                  <a:pt x="126" y="274"/>
                </a:lnTo>
                <a:lnTo>
                  <a:pt x="126" y="274"/>
                </a:lnTo>
                <a:lnTo>
                  <a:pt x="126" y="274"/>
                </a:lnTo>
                <a:lnTo>
                  <a:pt x="130" y="274"/>
                </a:lnTo>
                <a:lnTo>
                  <a:pt x="130" y="274"/>
                </a:lnTo>
                <a:lnTo>
                  <a:pt x="130" y="272"/>
                </a:lnTo>
                <a:lnTo>
                  <a:pt x="130" y="270"/>
                </a:lnTo>
                <a:lnTo>
                  <a:pt x="130" y="270"/>
                </a:lnTo>
                <a:lnTo>
                  <a:pt x="130" y="270"/>
                </a:lnTo>
                <a:lnTo>
                  <a:pt x="130" y="270"/>
                </a:lnTo>
                <a:lnTo>
                  <a:pt x="128" y="270"/>
                </a:lnTo>
                <a:lnTo>
                  <a:pt x="124" y="268"/>
                </a:lnTo>
                <a:lnTo>
                  <a:pt x="124" y="268"/>
                </a:lnTo>
                <a:lnTo>
                  <a:pt x="126" y="268"/>
                </a:lnTo>
                <a:lnTo>
                  <a:pt x="126" y="268"/>
                </a:lnTo>
                <a:lnTo>
                  <a:pt x="128" y="266"/>
                </a:lnTo>
                <a:lnTo>
                  <a:pt x="130" y="266"/>
                </a:lnTo>
                <a:lnTo>
                  <a:pt x="130" y="266"/>
                </a:lnTo>
                <a:lnTo>
                  <a:pt x="132" y="266"/>
                </a:lnTo>
                <a:lnTo>
                  <a:pt x="132" y="266"/>
                </a:lnTo>
                <a:lnTo>
                  <a:pt x="132" y="262"/>
                </a:lnTo>
                <a:lnTo>
                  <a:pt x="132" y="262"/>
                </a:lnTo>
                <a:lnTo>
                  <a:pt x="134" y="260"/>
                </a:lnTo>
                <a:lnTo>
                  <a:pt x="134" y="260"/>
                </a:lnTo>
                <a:lnTo>
                  <a:pt x="134" y="260"/>
                </a:lnTo>
                <a:lnTo>
                  <a:pt x="134" y="260"/>
                </a:lnTo>
                <a:lnTo>
                  <a:pt x="130" y="260"/>
                </a:lnTo>
                <a:lnTo>
                  <a:pt x="130" y="260"/>
                </a:lnTo>
                <a:lnTo>
                  <a:pt x="130" y="260"/>
                </a:lnTo>
                <a:lnTo>
                  <a:pt x="134" y="258"/>
                </a:lnTo>
                <a:lnTo>
                  <a:pt x="136" y="256"/>
                </a:lnTo>
                <a:lnTo>
                  <a:pt x="136" y="256"/>
                </a:lnTo>
                <a:lnTo>
                  <a:pt x="134" y="254"/>
                </a:lnTo>
                <a:lnTo>
                  <a:pt x="132" y="252"/>
                </a:lnTo>
                <a:lnTo>
                  <a:pt x="132" y="252"/>
                </a:lnTo>
                <a:lnTo>
                  <a:pt x="128" y="250"/>
                </a:lnTo>
                <a:lnTo>
                  <a:pt x="124" y="248"/>
                </a:lnTo>
                <a:lnTo>
                  <a:pt x="124" y="248"/>
                </a:lnTo>
                <a:lnTo>
                  <a:pt x="128" y="248"/>
                </a:lnTo>
                <a:lnTo>
                  <a:pt x="132" y="250"/>
                </a:lnTo>
                <a:lnTo>
                  <a:pt x="132" y="250"/>
                </a:lnTo>
                <a:lnTo>
                  <a:pt x="132" y="250"/>
                </a:lnTo>
                <a:lnTo>
                  <a:pt x="132" y="250"/>
                </a:lnTo>
                <a:lnTo>
                  <a:pt x="132" y="248"/>
                </a:lnTo>
                <a:lnTo>
                  <a:pt x="132" y="248"/>
                </a:lnTo>
                <a:lnTo>
                  <a:pt x="128" y="248"/>
                </a:lnTo>
                <a:lnTo>
                  <a:pt x="128" y="248"/>
                </a:lnTo>
                <a:lnTo>
                  <a:pt x="126" y="244"/>
                </a:lnTo>
                <a:lnTo>
                  <a:pt x="126" y="244"/>
                </a:lnTo>
                <a:lnTo>
                  <a:pt x="130" y="242"/>
                </a:lnTo>
                <a:lnTo>
                  <a:pt x="130" y="242"/>
                </a:lnTo>
                <a:lnTo>
                  <a:pt x="134" y="240"/>
                </a:lnTo>
                <a:lnTo>
                  <a:pt x="134" y="240"/>
                </a:lnTo>
                <a:lnTo>
                  <a:pt x="134" y="240"/>
                </a:lnTo>
                <a:lnTo>
                  <a:pt x="134" y="240"/>
                </a:lnTo>
                <a:lnTo>
                  <a:pt x="134" y="238"/>
                </a:lnTo>
                <a:lnTo>
                  <a:pt x="134" y="238"/>
                </a:lnTo>
                <a:lnTo>
                  <a:pt x="132" y="238"/>
                </a:lnTo>
                <a:lnTo>
                  <a:pt x="132" y="236"/>
                </a:lnTo>
                <a:lnTo>
                  <a:pt x="132" y="236"/>
                </a:lnTo>
                <a:lnTo>
                  <a:pt x="132" y="236"/>
                </a:lnTo>
                <a:lnTo>
                  <a:pt x="132" y="236"/>
                </a:lnTo>
                <a:lnTo>
                  <a:pt x="138" y="236"/>
                </a:lnTo>
                <a:lnTo>
                  <a:pt x="138" y="236"/>
                </a:lnTo>
                <a:lnTo>
                  <a:pt x="138" y="236"/>
                </a:lnTo>
                <a:lnTo>
                  <a:pt x="138" y="236"/>
                </a:lnTo>
                <a:lnTo>
                  <a:pt x="138" y="236"/>
                </a:lnTo>
                <a:lnTo>
                  <a:pt x="138" y="236"/>
                </a:lnTo>
                <a:lnTo>
                  <a:pt x="136" y="234"/>
                </a:lnTo>
                <a:lnTo>
                  <a:pt x="134" y="234"/>
                </a:lnTo>
                <a:lnTo>
                  <a:pt x="134" y="234"/>
                </a:lnTo>
                <a:lnTo>
                  <a:pt x="134" y="234"/>
                </a:lnTo>
                <a:lnTo>
                  <a:pt x="134" y="234"/>
                </a:lnTo>
                <a:lnTo>
                  <a:pt x="138" y="234"/>
                </a:lnTo>
                <a:lnTo>
                  <a:pt x="138" y="234"/>
                </a:lnTo>
                <a:lnTo>
                  <a:pt x="138" y="232"/>
                </a:lnTo>
                <a:lnTo>
                  <a:pt x="138" y="232"/>
                </a:lnTo>
                <a:lnTo>
                  <a:pt x="136" y="232"/>
                </a:lnTo>
                <a:lnTo>
                  <a:pt x="136" y="232"/>
                </a:lnTo>
                <a:lnTo>
                  <a:pt x="136" y="230"/>
                </a:lnTo>
                <a:lnTo>
                  <a:pt x="136" y="230"/>
                </a:lnTo>
                <a:lnTo>
                  <a:pt x="140" y="230"/>
                </a:lnTo>
                <a:lnTo>
                  <a:pt x="140" y="230"/>
                </a:lnTo>
                <a:lnTo>
                  <a:pt x="140" y="228"/>
                </a:lnTo>
                <a:lnTo>
                  <a:pt x="140" y="228"/>
                </a:lnTo>
                <a:lnTo>
                  <a:pt x="144" y="228"/>
                </a:lnTo>
                <a:lnTo>
                  <a:pt x="144" y="228"/>
                </a:lnTo>
                <a:lnTo>
                  <a:pt x="144" y="226"/>
                </a:lnTo>
                <a:lnTo>
                  <a:pt x="144" y="226"/>
                </a:lnTo>
                <a:lnTo>
                  <a:pt x="140" y="226"/>
                </a:lnTo>
                <a:lnTo>
                  <a:pt x="138" y="226"/>
                </a:lnTo>
                <a:lnTo>
                  <a:pt x="138" y="226"/>
                </a:lnTo>
                <a:lnTo>
                  <a:pt x="136" y="226"/>
                </a:lnTo>
                <a:lnTo>
                  <a:pt x="136" y="226"/>
                </a:lnTo>
                <a:lnTo>
                  <a:pt x="134" y="224"/>
                </a:lnTo>
                <a:lnTo>
                  <a:pt x="134" y="224"/>
                </a:lnTo>
                <a:lnTo>
                  <a:pt x="134" y="224"/>
                </a:lnTo>
                <a:lnTo>
                  <a:pt x="134" y="224"/>
                </a:lnTo>
                <a:lnTo>
                  <a:pt x="138" y="226"/>
                </a:lnTo>
                <a:lnTo>
                  <a:pt x="138" y="226"/>
                </a:lnTo>
                <a:lnTo>
                  <a:pt x="142" y="226"/>
                </a:lnTo>
                <a:lnTo>
                  <a:pt x="142" y="226"/>
                </a:lnTo>
                <a:lnTo>
                  <a:pt x="144" y="224"/>
                </a:lnTo>
                <a:lnTo>
                  <a:pt x="144" y="224"/>
                </a:lnTo>
                <a:lnTo>
                  <a:pt x="144" y="224"/>
                </a:lnTo>
                <a:lnTo>
                  <a:pt x="142" y="222"/>
                </a:lnTo>
                <a:lnTo>
                  <a:pt x="142" y="222"/>
                </a:lnTo>
                <a:lnTo>
                  <a:pt x="140" y="220"/>
                </a:lnTo>
                <a:lnTo>
                  <a:pt x="140" y="220"/>
                </a:lnTo>
                <a:lnTo>
                  <a:pt x="140" y="220"/>
                </a:lnTo>
                <a:lnTo>
                  <a:pt x="140" y="220"/>
                </a:lnTo>
                <a:lnTo>
                  <a:pt x="138" y="220"/>
                </a:lnTo>
                <a:lnTo>
                  <a:pt x="138" y="220"/>
                </a:lnTo>
                <a:lnTo>
                  <a:pt x="132" y="218"/>
                </a:lnTo>
                <a:lnTo>
                  <a:pt x="132" y="218"/>
                </a:lnTo>
                <a:lnTo>
                  <a:pt x="136" y="216"/>
                </a:lnTo>
                <a:lnTo>
                  <a:pt x="136" y="216"/>
                </a:lnTo>
                <a:lnTo>
                  <a:pt x="140" y="214"/>
                </a:lnTo>
                <a:lnTo>
                  <a:pt x="140" y="214"/>
                </a:lnTo>
                <a:lnTo>
                  <a:pt x="144" y="214"/>
                </a:lnTo>
                <a:lnTo>
                  <a:pt x="144" y="214"/>
                </a:lnTo>
                <a:lnTo>
                  <a:pt x="142" y="212"/>
                </a:lnTo>
                <a:lnTo>
                  <a:pt x="142" y="212"/>
                </a:lnTo>
                <a:lnTo>
                  <a:pt x="144" y="212"/>
                </a:lnTo>
                <a:lnTo>
                  <a:pt x="144" y="210"/>
                </a:lnTo>
                <a:lnTo>
                  <a:pt x="144" y="210"/>
                </a:lnTo>
                <a:lnTo>
                  <a:pt x="142" y="210"/>
                </a:lnTo>
                <a:lnTo>
                  <a:pt x="142" y="210"/>
                </a:lnTo>
                <a:lnTo>
                  <a:pt x="142" y="208"/>
                </a:lnTo>
                <a:lnTo>
                  <a:pt x="142" y="208"/>
                </a:lnTo>
                <a:lnTo>
                  <a:pt x="140" y="208"/>
                </a:lnTo>
                <a:lnTo>
                  <a:pt x="140" y="208"/>
                </a:lnTo>
                <a:lnTo>
                  <a:pt x="136" y="206"/>
                </a:lnTo>
                <a:lnTo>
                  <a:pt x="134" y="206"/>
                </a:lnTo>
                <a:lnTo>
                  <a:pt x="134" y="204"/>
                </a:lnTo>
                <a:lnTo>
                  <a:pt x="134" y="204"/>
                </a:lnTo>
                <a:lnTo>
                  <a:pt x="132" y="204"/>
                </a:lnTo>
                <a:lnTo>
                  <a:pt x="132" y="204"/>
                </a:lnTo>
                <a:lnTo>
                  <a:pt x="138" y="202"/>
                </a:lnTo>
                <a:lnTo>
                  <a:pt x="142" y="204"/>
                </a:lnTo>
                <a:lnTo>
                  <a:pt x="142" y="204"/>
                </a:lnTo>
                <a:lnTo>
                  <a:pt x="144" y="202"/>
                </a:lnTo>
                <a:lnTo>
                  <a:pt x="144" y="202"/>
                </a:lnTo>
                <a:lnTo>
                  <a:pt x="146" y="200"/>
                </a:lnTo>
                <a:lnTo>
                  <a:pt x="146" y="198"/>
                </a:lnTo>
                <a:lnTo>
                  <a:pt x="146" y="198"/>
                </a:lnTo>
                <a:lnTo>
                  <a:pt x="146" y="198"/>
                </a:lnTo>
                <a:lnTo>
                  <a:pt x="140" y="196"/>
                </a:lnTo>
                <a:lnTo>
                  <a:pt x="140" y="196"/>
                </a:lnTo>
                <a:lnTo>
                  <a:pt x="140" y="196"/>
                </a:lnTo>
                <a:lnTo>
                  <a:pt x="140" y="196"/>
                </a:lnTo>
                <a:lnTo>
                  <a:pt x="140" y="196"/>
                </a:lnTo>
                <a:lnTo>
                  <a:pt x="144" y="196"/>
                </a:lnTo>
                <a:lnTo>
                  <a:pt x="144" y="192"/>
                </a:lnTo>
                <a:lnTo>
                  <a:pt x="144" y="192"/>
                </a:lnTo>
                <a:lnTo>
                  <a:pt x="146" y="192"/>
                </a:lnTo>
                <a:lnTo>
                  <a:pt x="146" y="192"/>
                </a:lnTo>
                <a:lnTo>
                  <a:pt x="146" y="192"/>
                </a:lnTo>
                <a:lnTo>
                  <a:pt x="146" y="192"/>
                </a:lnTo>
                <a:lnTo>
                  <a:pt x="148" y="194"/>
                </a:lnTo>
                <a:lnTo>
                  <a:pt x="148" y="194"/>
                </a:lnTo>
                <a:lnTo>
                  <a:pt x="148" y="194"/>
                </a:lnTo>
                <a:lnTo>
                  <a:pt x="148" y="194"/>
                </a:lnTo>
                <a:lnTo>
                  <a:pt x="148" y="194"/>
                </a:lnTo>
                <a:lnTo>
                  <a:pt x="148" y="194"/>
                </a:lnTo>
                <a:lnTo>
                  <a:pt x="148" y="190"/>
                </a:lnTo>
                <a:lnTo>
                  <a:pt x="148" y="190"/>
                </a:lnTo>
                <a:lnTo>
                  <a:pt x="148" y="190"/>
                </a:lnTo>
                <a:lnTo>
                  <a:pt x="148" y="190"/>
                </a:lnTo>
                <a:lnTo>
                  <a:pt x="150" y="192"/>
                </a:lnTo>
                <a:lnTo>
                  <a:pt x="150" y="192"/>
                </a:lnTo>
                <a:lnTo>
                  <a:pt x="150" y="192"/>
                </a:lnTo>
                <a:lnTo>
                  <a:pt x="150" y="192"/>
                </a:lnTo>
                <a:lnTo>
                  <a:pt x="152" y="192"/>
                </a:lnTo>
                <a:lnTo>
                  <a:pt x="152" y="192"/>
                </a:lnTo>
                <a:lnTo>
                  <a:pt x="156" y="192"/>
                </a:lnTo>
                <a:lnTo>
                  <a:pt x="156" y="192"/>
                </a:lnTo>
                <a:lnTo>
                  <a:pt x="158" y="190"/>
                </a:lnTo>
                <a:lnTo>
                  <a:pt x="158" y="190"/>
                </a:lnTo>
                <a:lnTo>
                  <a:pt x="158" y="190"/>
                </a:lnTo>
                <a:lnTo>
                  <a:pt x="158" y="190"/>
                </a:lnTo>
                <a:lnTo>
                  <a:pt x="160" y="188"/>
                </a:lnTo>
                <a:lnTo>
                  <a:pt x="158" y="186"/>
                </a:lnTo>
                <a:lnTo>
                  <a:pt x="156" y="184"/>
                </a:lnTo>
                <a:lnTo>
                  <a:pt x="156" y="184"/>
                </a:lnTo>
                <a:lnTo>
                  <a:pt x="158" y="184"/>
                </a:lnTo>
                <a:lnTo>
                  <a:pt x="158" y="184"/>
                </a:lnTo>
                <a:lnTo>
                  <a:pt x="160" y="180"/>
                </a:lnTo>
                <a:lnTo>
                  <a:pt x="160" y="180"/>
                </a:lnTo>
                <a:lnTo>
                  <a:pt x="160" y="180"/>
                </a:lnTo>
                <a:lnTo>
                  <a:pt x="160" y="180"/>
                </a:lnTo>
                <a:lnTo>
                  <a:pt x="160" y="180"/>
                </a:lnTo>
                <a:lnTo>
                  <a:pt x="160" y="180"/>
                </a:lnTo>
                <a:lnTo>
                  <a:pt x="160" y="178"/>
                </a:lnTo>
                <a:lnTo>
                  <a:pt x="160" y="178"/>
                </a:lnTo>
                <a:lnTo>
                  <a:pt x="160" y="178"/>
                </a:lnTo>
                <a:lnTo>
                  <a:pt x="162" y="178"/>
                </a:lnTo>
                <a:lnTo>
                  <a:pt x="166" y="176"/>
                </a:lnTo>
                <a:lnTo>
                  <a:pt x="166" y="176"/>
                </a:lnTo>
                <a:lnTo>
                  <a:pt x="164" y="182"/>
                </a:lnTo>
                <a:lnTo>
                  <a:pt x="164" y="182"/>
                </a:lnTo>
                <a:lnTo>
                  <a:pt x="162" y="184"/>
                </a:lnTo>
                <a:lnTo>
                  <a:pt x="162" y="184"/>
                </a:lnTo>
                <a:lnTo>
                  <a:pt x="162" y="186"/>
                </a:lnTo>
                <a:lnTo>
                  <a:pt x="162" y="186"/>
                </a:lnTo>
                <a:lnTo>
                  <a:pt x="162" y="186"/>
                </a:lnTo>
                <a:lnTo>
                  <a:pt x="162" y="188"/>
                </a:lnTo>
                <a:lnTo>
                  <a:pt x="162" y="188"/>
                </a:lnTo>
                <a:lnTo>
                  <a:pt x="166" y="188"/>
                </a:lnTo>
                <a:lnTo>
                  <a:pt x="166" y="188"/>
                </a:lnTo>
                <a:lnTo>
                  <a:pt x="166" y="188"/>
                </a:lnTo>
                <a:lnTo>
                  <a:pt x="166" y="188"/>
                </a:lnTo>
                <a:lnTo>
                  <a:pt x="166" y="186"/>
                </a:lnTo>
                <a:lnTo>
                  <a:pt x="166" y="186"/>
                </a:lnTo>
                <a:lnTo>
                  <a:pt x="168" y="184"/>
                </a:lnTo>
                <a:lnTo>
                  <a:pt x="170" y="182"/>
                </a:lnTo>
                <a:lnTo>
                  <a:pt x="170" y="182"/>
                </a:lnTo>
                <a:lnTo>
                  <a:pt x="170" y="182"/>
                </a:lnTo>
                <a:lnTo>
                  <a:pt x="170" y="182"/>
                </a:lnTo>
                <a:lnTo>
                  <a:pt x="172" y="184"/>
                </a:lnTo>
                <a:lnTo>
                  <a:pt x="172" y="184"/>
                </a:lnTo>
                <a:lnTo>
                  <a:pt x="172" y="184"/>
                </a:lnTo>
                <a:lnTo>
                  <a:pt x="172" y="184"/>
                </a:lnTo>
                <a:lnTo>
                  <a:pt x="174" y="180"/>
                </a:lnTo>
                <a:lnTo>
                  <a:pt x="174" y="180"/>
                </a:lnTo>
                <a:lnTo>
                  <a:pt x="174" y="180"/>
                </a:lnTo>
                <a:lnTo>
                  <a:pt x="174" y="180"/>
                </a:lnTo>
                <a:lnTo>
                  <a:pt x="174" y="180"/>
                </a:lnTo>
                <a:lnTo>
                  <a:pt x="174" y="180"/>
                </a:lnTo>
                <a:lnTo>
                  <a:pt x="178" y="180"/>
                </a:lnTo>
                <a:lnTo>
                  <a:pt x="180" y="180"/>
                </a:lnTo>
                <a:lnTo>
                  <a:pt x="180" y="180"/>
                </a:lnTo>
                <a:lnTo>
                  <a:pt x="180" y="176"/>
                </a:lnTo>
                <a:lnTo>
                  <a:pt x="180" y="176"/>
                </a:lnTo>
                <a:lnTo>
                  <a:pt x="182" y="174"/>
                </a:lnTo>
                <a:lnTo>
                  <a:pt x="182" y="174"/>
                </a:lnTo>
                <a:lnTo>
                  <a:pt x="180" y="174"/>
                </a:lnTo>
                <a:lnTo>
                  <a:pt x="178" y="172"/>
                </a:lnTo>
                <a:lnTo>
                  <a:pt x="178" y="172"/>
                </a:lnTo>
                <a:lnTo>
                  <a:pt x="182" y="172"/>
                </a:lnTo>
                <a:lnTo>
                  <a:pt x="186" y="172"/>
                </a:lnTo>
                <a:lnTo>
                  <a:pt x="186" y="172"/>
                </a:lnTo>
                <a:lnTo>
                  <a:pt x="188" y="172"/>
                </a:lnTo>
                <a:lnTo>
                  <a:pt x="188" y="172"/>
                </a:lnTo>
                <a:lnTo>
                  <a:pt x="190" y="172"/>
                </a:lnTo>
                <a:lnTo>
                  <a:pt x="190" y="170"/>
                </a:lnTo>
                <a:lnTo>
                  <a:pt x="190" y="170"/>
                </a:lnTo>
                <a:lnTo>
                  <a:pt x="194" y="166"/>
                </a:lnTo>
                <a:lnTo>
                  <a:pt x="194" y="166"/>
                </a:lnTo>
                <a:lnTo>
                  <a:pt x="194" y="162"/>
                </a:lnTo>
                <a:lnTo>
                  <a:pt x="194" y="162"/>
                </a:lnTo>
                <a:lnTo>
                  <a:pt x="194" y="160"/>
                </a:lnTo>
                <a:lnTo>
                  <a:pt x="194" y="160"/>
                </a:lnTo>
                <a:lnTo>
                  <a:pt x="194" y="160"/>
                </a:lnTo>
                <a:lnTo>
                  <a:pt x="194" y="160"/>
                </a:lnTo>
                <a:lnTo>
                  <a:pt x="196" y="156"/>
                </a:lnTo>
                <a:lnTo>
                  <a:pt x="196" y="156"/>
                </a:lnTo>
                <a:lnTo>
                  <a:pt x="194" y="156"/>
                </a:lnTo>
                <a:lnTo>
                  <a:pt x="194" y="156"/>
                </a:lnTo>
                <a:lnTo>
                  <a:pt x="194" y="152"/>
                </a:lnTo>
                <a:lnTo>
                  <a:pt x="194" y="152"/>
                </a:lnTo>
                <a:lnTo>
                  <a:pt x="196" y="150"/>
                </a:lnTo>
                <a:lnTo>
                  <a:pt x="196" y="150"/>
                </a:lnTo>
                <a:lnTo>
                  <a:pt x="196" y="148"/>
                </a:lnTo>
                <a:lnTo>
                  <a:pt x="196" y="146"/>
                </a:lnTo>
                <a:lnTo>
                  <a:pt x="196" y="146"/>
                </a:lnTo>
                <a:lnTo>
                  <a:pt x="200" y="144"/>
                </a:lnTo>
                <a:lnTo>
                  <a:pt x="200" y="144"/>
                </a:lnTo>
                <a:lnTo>
                  <a:pt x="200" y="142"/>
                </a:lnTo>
                <a:lnTo>
                  <a:pt x="200" y="142"/>
                </a:lnTo>
                <a:lnTo>
                  <a:pt x="202" y="140"/>
                </a:lnTo>
                <a:lnTo>
                  <a:pt x="202" y="140"/>
                </a:lnTo>
                <a:lnTo>
                  <a:pt x="202" y="138"/>
                </a:lnTo>
                <a:lnTo>
                  <a:pt x="202" y="138"/>
                </a:lnTo>
                <a:lnTo>
                  <a:pt x="198" y="138"/>
                </a:lnTo>
                <a:lnTo>
                  <a:pt x="198" y="138"/>
                </a:lnTo>
                <a:lnTo>
                  <a:pt x="198" y="138"/>
                </a:lnTo>
                <a:lnTo>
                  <a:pt x="198" y="138"/>
                </a:lnTo>
                <a:lnTo>
                  <a:pt x="200" y="138"/>
                </a:lnTo>
                <a:lnTo>
                  <a:pt x="200" y="138"/>
                </a:lnTo>
                <a:lnTo>
                  <a:pt x="200" y="136"/>
                </a:lnTo>
                <a:lnTo>
                  <a:pt x="198" y="136"/>
                </a:lnTo>
                <a:lnTo>
                  <a:pt x="194" y="134"/>
                </a:lnTo>
                <a:lnTo>
                  <a:pt x="194" y="134"/>
                </a:lnTo>
                <a:lnTo>
                  <a:pt x="196" y="132"/>
                </a:lnTo>
                <a:lnTo>
                  <a:pt x="196" y="132"/>
                </a:lnTo>
                <a:lnTo>
                  <a:pt x="196" y="132"/>
                </a:lnTo>
                <a:lnTo>
                  <a:pt x="196" y="132"/>
                </a:lnTo>
                <a:lnTo>
                  <a:pt x="198" y="134"/>
                </a:lnTo>
                <a:lnTo>
                  <a:pt x="202" y="136"/>
                </a:lnTo>
                <a:lnTo>
                  <a:pt x="202" y="136"/>
                </a:lnTo>
                <a:lnTo>
                  <a:pt x="206" y="136"/>
                </a:lnTo>
                <a:lnTo>
                  <a:pt x="206" y="136"/>
                </a:lnTo>
                <a:lnTo>
                  <a:pt x="210" y="136"/>
                </a:lnTo>
                <a:lnTo>
                  <a:pt x="210" y="136"/>
                </a:lnTo>
                <a:lnTo>
                  <a:pt x="216" y="136"/>
                </a:lnTo>
                <a:lnTo>
                  <a:pt x="216" y="136"/>
                </a:lnTo>
                <a:lnTo>
                  <a:pt x="214" y="134"/>
                </a:lnTo>
                <a:lnTo>
                  <a:pt x="212" y="132"/>
                </a:lnTo>
                <a:lnTo>
                  <a:pt x="212" y="132"/>
                </a:lnTo>
                <a:lnTo>
                  <a:pt x="214" y="132"/>
                </a:lnTo>
                <a:lnTo>
                  <a:pt x="216" y="134"/>
                </a:lnTo>
                <a:lnTo>
                  <a:pt x="216" y="134"/>
                </a:lnTo>
                <a:lnTo>
                  <a:pt x="220" y="132"/>
                </a:lnTo>
                <a:lnTo>
                  <a:pt x="220" y="132"/>
                </a:lnTo>
                <a:lnTo>
                  <a:pt x="218" y="130"/>
                </a:lnTo>
                <a:lnTo>
                  <a:pt x="218" y="128"/>
                </a:lnTo>
                <a:lnTo>
                  <a:pt x="218" y="128"/>
                </a:lnTo>
                <a:lnTo>
                  <a:pt x="218" y="128"/>
                </a:lnTo>
                <a:lnTo>
                  <a:pt x="218" y="128"/>
                </a:lnTo>
                <a:lnTo>
                  <a:pt x="220" y="130"/>
                </a:lnTo>
                <a:lnTo>
                  <a:pt x="222" y="130"/>
                </a:lnTo>
                <a:lnTo>
                  <a:pt x="222" y="130"/>
                </a:lnTo>
                <a:lnTo>
                  <a:pt x="224" y="128"/>
                </a:lnTo>
                <a:lnTo>
                  <a:pt x="224" y="126"/>
                </a:lnTo>
                <a:lnTo>
                  <a:pt x="224" y="126"/>
                </a:lnTo>
                <a:lnTo>
                  <a:pt x="230" y="126"/>
                </a:lnTo>
                <a:lnTo>
                  <a:pt x="230" y="126"/>
                </a:lnTo>
                <a:lnTo>
                  <a:pt x="232" y="122"/>
                </a:lnTo>
                <a:lnTo>
                  <a:pt x="232" y="122"/>
                </a:lnTo>
                <a:lnTo>
                  <a:pt x="236" y="122"/>
                </a:lnTo>
                <a:lnTo>
                  <a:pt x="236" y="122"/>
                </a:lnTo>
                <a:lnTo>
                  <a:pt x="238" y="120"/>
                </a:lnTo>
                <a:lnTo>
                  <a:pt x="238" y="120"/>
                </a:lnTo>
                <a:lnTo>
                  <a:pt x="240" y="118"/>
                </a:lnTo>
                <a:lnTo>
                  <a:pt x="242" y="116"/>
                </a:lnTo>
                <a:lnTo>
                  <a:pt x="242" y="116"/>
                </a:lnTo>
                <a:lnTo>
                  <a:pt x="244" y="116"/>
                </a:lnTo>
                <a:lnTo>
                  <a:pt x="244" y="116"/>
                </a:lnTo>
                <a:lnTo>
                  <a:pt x="244" y="114"/>
                </a:lnTo>
                <a:lnTo>
                  <a:pt x="244" y="114"/>
                </a:lnTo>
                <a:lnTo>
                  <a:pt x="246" y="114"/>
                </a:lnTo>
                <a:lnTo>
                  <a:pt x="246" y="114"/>
                </a:lnTo>
                <a:lnTo>
                  <a:pt x="246" y="114"/>
                </a:lnTo>
                <a:lnTo>
                  <a:pt x="246" y="112"/>
                </a:lnTo>
                <a:lnTo>
                  <a:pt x="246" y="112"/>
                </a:lnTo>
                <a:lnTo>
                  <a:pt x="248" y="112"/>
                </a:lnTo>
                <a:lnTo>
                  <a:pt x="248" y="112"/>
                </a:lnTo>
                <a:lnTo>
                  <a:pt x="248" y="110"/>
                </a:lnTo>
                <a:lnTo>
                  <a:pt x="248" y="110"/>
                </a:lnTo>
                <a:lnTo>
                  <a:pt x="248" y="110"/>
                </a:lnTo>
                <a:lnTo>
                  <a:pt x="248" y="110"/>
                </a:lnTo>
                <a:lnTo>
                  <a:pt x="248" y="106"/>
                </a:lnTo>
                <a:lnTo>
                  <a:pt x="248" y="106"/>
                </a:lnTo>
                <a:lnTo>
                  <a:pt x="250" y="104"/>
                </a:lnTo>
                <a:lnTo>
                  <a:pt x="250" y="104"/>
                </a:lnTo>
                <a:lnTo>
                  <a:pt x="248" y="102"/>
                </a:lnTo>
                <a:lnTo>
                  <a:pt x="248" y="102"/>
                </a:lnTo>
                <a:lnTo>
                  <a:pt x="252" y="102"/>
                </a:lnTo>
                <a:lnTo>
                  <a:pt x="254" y="100"/>
                </a:lnTo>
                <a:lnTo>
                  <a:pt x="254" y="100"/>
                </a:lnTo>
                <a:lnTo>
                  <a:pt x="252" y="98"/>
                </a:lnTo>
                <a:lnTo>
                  <a:pt x="252" y="98"/>
                </a:lnTo>
                <a:lnTo>
                  <a:pt x="252" y="98"/>
                </a:lnTo>
                <a:lnTo>
                  <a:pt x="256" y="98"/>
                </a:lnTo>
                <a:lnTo>
                  <a:pt x="256" y="98"/>
                </a:lnTo>
                <a:lnTo>
                  <a:pt x="256" y="98"/>
                </a:lnTo>
                <a:lnTo>
                  <a:pt x="256" y="98"/>
                </a:lnTo>
                <a:lnTo>
                  <a:pt x="252" y="96"/>
                </a:lnTo>
                <a:lnTo>
                  <a:pt x="252" y="96"/>
                </a:lnTo>
                <a:lnTo>
                  <a:pt x="252" y="94"/>
                </a:lnTo>
                <a:lnTo>
                  <a:pt x="254" y="92"/>
                </a:lnTo>
                <a:lnTo>
                  <a:pt x="258" y="90"/>
                </a:lnTo>
                <a:lnTo>
                  <a:pt x="258" y="90"/>
                </a:lnTo>
                <a:lnTo>
                  <a:pt x="258" y="90"/>
                </a:lnTo>
                <a:lnTo>
                  <a:pt x="258" y="90"/>
                </a:lnTo>
                <a:lnTo>
                  <a:pt x="256" y="90"/>
                </a:lnTo>
                <a:lnTo>
                  <a:pt x="256" y="90"/>
                </a:lnTo>
                <a:lnTo>
                  <a:pt x="256" y="90"/>
                </a:lnTo>
                <a:lnTo>
                  <a:pt x="256" y="90"/>
                </a:lnTo>
                <a:lnTo>
                  <a:pt x="260" y="90"/>
                </a:lnTo>
                <a:lnTo>
                  <a:pt x="260" y="90"/>
                </a:lnTo>
                <a:lnTo>
                  <a:pt x="260" y="88"/>
                </a:lnTo>
                <a:lnTo>
                  <a:pt x="260" y="88"/>
                </a:lnTo>
                <a:lnTo>
                  <a:pt x="258" y="88"/>
                </a:lnTo>
                <a:lnTo>
                  <a:pt x="258" y="88"/>
                </a:lnTo>
                <a:lnTo>
                  <a:pt x="260" y="86"/>
                </a:lnTo>
                <a:lnTo>
                  <a:pt x="262" y="84"/>
                </a:lnTo>
                <a:lnTo>
                  <a:pt x="262" y="84"/>
                </a:lnTo>
                <a:lnTo>
                  <a:pt x="264" y="84"/>
                </a:lnTo>
                <a:lnTo>
                  <a:pt x="264" y="84"/>
                </a:lnTo>
                <a:lnTo>
                  <a:pt x="262" y="80"/>
                </a:lnTo>
                <a:lnTo>
                  <a:pt x="262" y="80"/>
                </a:lnTo>
                <a:lnTo>
                  <a:pt x="260" y="82"/>
                </a:lnTo>
                <a:lnTo>
                  <a:pt x="260" y="82"/>
                </a:lnTo>
                <a:lnTo>
                  <a:pt x="256" y="86"/>
                </a:lnTo>
                <a:lnTo>
                  <a:pt x="256" y="86"/>
                </a:lnTo>
                <a:lnTo>
                  <a:pt x="250" y="86"/>
                </a:lnTo>
                <a:lnTo>
                  <a:pt x="250" y="86"/>
                </a:lnTo>
                <a:lnTo>
                  <a:pt x="244" y="86"/>
                </a:lnTo>
                <a:lnTo>
                  <a:pt x="244" y="86"/>
                </a:lnTo>
                <a:lnTo>
                  <a:pt x="240" y="88"/>
                </a:lnTo>
                <a:lnTo>
                  <a:pt x="236" y="88"/>
                </a:lnTo>
                <a:lnTo>
                  <a:pt x="236" y="88"/>
                </a:lnTo>
                <a:lnTo>
                  <a:pt x="236" y="86"/>
                </a:lnTo>
                <a:lnTo>
                  <a:pt x="236" y="86"/>
                </a:lnTo>
                <a:lnTo>
                  <a:pt x="236" y="88"/>
                </a:lnTo>
                <a:lnTo>
                  <a:pt x="236" y="88"/>
                </a:lnTo>
                <a:lnTo>
                  <a:pt x="230" y="92"/>
                </a:lnTo>
                <a:lnTo>
                  <a:pt x="230" y="92"/>
                </a:lnTo>
                <a:lnTo>
                  <a:pt x="226" y="96"/>
                </a:lnTo>
                <a:lnTo>
                  <a:pt x="226" y="96"/>
                </a:lnTo>
                <a:lnTo>
                  <a:pt x="224" y="100"/>
                </a:lnTo>
                <a:lnTo>
                  <a:pt x="224" y="100"/>
                </a:lnTo>
                <a:lnTo>
                  <a:pt x="218" y="100"/>
                </a:lnTo>
                <a:lnTo>
                  <a:pt x="218" y="100"/>
                </a:lnTo>
                <a:lnTo>
                  <a:pt x="218" y="100"/>
                </a:lnTo>
                <a:lnTo>
                  <a:pt x="218" y="100"/>
                </a:lnTo>
                <a:lnTo>
                  <a:pt x="216" y="100"/>
                </a:lnTo>
                <a:lnTo>
                  <a:pt x="214" y="100"/>
                </a:lnTo>
                <a:lnTo>
                  <a:pt x="214" y="100"/>
                </a:lnTo>
                <a:lnTo>
                  <a:pt x="214" y="100"/>
                </a:lnTo>
                <a:lnTo>
                  <a:pt x="214" y="100"/>
                </a:lnTo>
                <a:lnTo>
                  <a:pt x="218" y="98"/>
                </a:lnTo>
                <a:lnTo>
                  <a:pt x="218" y="98"/>
                </a:lnTo>
                <a:lnTo>
                  <a:pt x="220" y="98"/>
                </a:lnTo>
                <a:lnTo>
                  <a:pt x="220" y="98"/>
                </a:lnTo>
                <a:lnTo>
                  <a:pt x="222" y="96"/>
                </a:lnTo>
                <a:lnTo>
                  <a:pt x="222" y="94"/>
                </a:lnTo>
                <a:lnTo>
                  <a:pt x="222" y="94"/>
                </a:lnTo>
                <a:lnTo>
                  <a:pt x="228" y="92"/>
                </a:lnTo>
                <a:lnTo>
                  <a:pt x="228" y="92"/>
                </a:lnTo>
                <a:lnTo>
                  <a:pt x="226" y="90"/>
                </a:lnTo>
                <a:lnTo>
                  <a:pt x="226" y="90"/>
                </a:lnTo>
                <a:lnTo>
                  <a:pt x="224" y="90"/>
                </a:lnTo>
                <a:lnTo>
                  <a:pt x="220" y="92"/>
                </a:lnTo>
                <a:lnTo>
                  <a:pt x="220" y="92"/>
                </a:lnTo>
                <a:lnTo>
                  <a:pt x="216" y="94"/>
                </a:lnTo>
                <a:lnTo>
                  <a:pt x="212" y="96"/>
                </a:lnTo>
                <a:lnTo>
                  <a:pt x="212" y="96"/>
                </a:lnTo>
                <a:lnTo>
                  <a:pt x="210" y="94"/>
                </a:lnTo>
                <a:lnTo>
                  <a:pt x="210" y="94"/>
                </a:lnTo>
                <a:lnTo>
                  <a:pt x="206" y="98"/>
                </a:lnTo>
                <a:lnTo>
                  <a:pt x="206" y="98"/>
                </a:lnTo>
                <a:lnTo>
                  <a:pt x="206" y="98"/>
                </a:lnTo>
                <a:lnTo>
                  <a:pt x="206" y="98"/>
                </a:lnTo>
                <a:lnTo>
                  <a:pt x="206" y="98"/>
                </a:lnTo>
                <a:lnTo>
                  <a:pt x="206" y="98"/>
                </a:lnTo>
                <a:lnTo>
                  <a:pt x="206" y="96"/>
                </a:lnTo>
                <a:lnTo>
                  <a:pt x="208" y="94"/>
                </a:lnTo>
                <a:lnTo>
                  <a:pt x="210" y="90"/>
                </a:lnTo>
                <a:lnTo>
                  <a:pt x="210" y="88"/>
                </a:lnTo>
                <a:lnTo>
                  <a:pt x="210" y="88"/>
                </a:lnTo>
                <a:lnTo>
                  <a:pt x="206" y="86"/>
                </a:lnTo>
                <a:lnTo>
                  <a:pt x="206" y="86"/>
                </a:lnTo>
                <a:lnTo>
                  <a:pt x="216" y="84"/>
                </a:lnTo>
                <a:lnTo>
                  <a:pt x="216" y="84"/>
                </a:lnTo>
                <a:lnTo>
                  <a:pt x="216" y="84"/>
                </a:lnTo>
                <a:lnTo>
                  <a:pt x="216" y="84"/>
                </a:lnTo>
                <a:lnTo>
                  <a:pt x="220" y="82"/>
                </a:lnTo>
                <a:lnTo>
                  <a:pt x="220" y="82"/>
                </a:lnTo>
                <a:lnTo>
                  <a:pt x="224" y="76"/>
                </a:lnTo>
                <a:lnTo>
                  <a:pt x="224" y="76"/>
                </a:lnTo>
                <a:lnTo>
                  <a:pt x="224" y="74"/>
                </a:lnTo>
                <a:lnTo>
                  <a:pt x="224" y="74"/>
                </a:lnTo>
                <a:lnTo>
                  <a:pt x="222" y="74"/>
                </a:lnTo>
                <a:lnTo>
                  <a:pt x="222" y="74"/>
                </a:lnTo>
                <a:lnTo>
                  <a:pt x="218" y="74"/>
                </a:lnTo>
                <a:lnTo>
                  <a:pt x="216" y="74"/>
                </a:lnTo>
                <a:lnTo>
                  <a:pt x="216" y="74"/>
                </a:lnTo>
                <a:lnTo>
                  <a:pt x="212" y="76"/>
                </a:lnTo>
                <a:lnTo>
                  <a:pt x="210" y="78"/>
                </a:lnTo>
                <a:lnTo>
                  <a:pt x="210" y="78"/>
                </a:lnTo>
                <a:lnTo>
                  <a:pt x="206" y="76"/>
                </a:lnTo>
                <a:lnTo>
                  <a:pt x="206" y="76"/>
                </a:lnTo>
                <a:lnTo>
                  <a:pt x="202" y="78"/>
                </a:lnTo>
                <a:lnTo>
                  <a:pt x="202" y="78"/>
                </a:lnTo>
                <a:lnTo>
                  <a:pt x="202" y="78"/>
                </a:lnTo>
                <a:lnTo>
                  <a:pt x="202" y="78"/>
                </a:lnTo>
                <a:lnTo>
                  <a:pt x="202" y="78"/>
                </a:lnTo>
                <a:lnTo>
                  <a:pt x="202" y="78"/>
                </a:lnTo>
                <a:lnTo>
                  <a:pt x="206" y="74"/>
                </a:lnTo>
                <a:lnTo>
                  <a:pt x="206" y="74"/>
                </a:lnTo>
                <a:lnTo>
                  <a:pt x="204" y="74"/>
                </a:lnTo>
                <a:lnTo>
                  <a:pt x="200" y="72"/>
                </a:lnTo>
                <a:lnTo>
                  <a:pt x="200" y="72"/>
                </a:lnTo>
                <a:lnTo>
                  <a:pt x="198" y="74"/>
                </a:lnTo>
                <a:lnTo>
                  <a:pt x="198" y="74"/>
                </a:lnTo>
                <a:lnTo>
                  <a:pt x="196" y="72"/>
                </a:lnTo>
                <a:lnTo>
                  <a:pt x="194" y="70"/>
                </a:lnTo>
                <a:lnTo>
                  <a:pt x="194" y="70"/>
                </a:lnTo>
                <a:lnTo>
                  <a:pt x="196" y="72"/>
                </a:lnTo>
                <a:lnTo>
                  <a:pt x="196" y="72"/>
                </a:lnTo>
                <a:lnTo>
                  <a:pt x="200" y="72"/>
                </a:lnTo>
                <a:lnTo>
                  <a:pt x="200" y="72"/>
                </a:lnTo>
                <a:lnTo>
                  <a:pt x="212" y="74"/>
                </a:lnTo>
                <a:lnTo>
                  <a:pt x="212" y="74"/>
                </a:lnTo>
                <a:lnTo>
                  <a:pt x="216" y="74"/>
                </a:lnTo>
                <a:lnTo>
                  <a:pt x="220" y="72"/>
                </a:lnTo>
                <a:lnTo>
                  <a:pt x="220" y="72"/>
                </a:lnTo>
                <a:lnTo>
                  <a:pt x="228" y="74"/>
                </a:lnTo>
                <a:lnTo>
                  <a:pt x="228" y="74"/>
                </a:lnTo>
                <a:lnTo>
                  <a:pt x="230" y="72"/>
                </a:lnTo>
                <a:lnTo>
                  <a:pt x="230" y="72"/>
                </a:lnTo>
                <a:lnTo>
                  <a:pt x="234" y="74"/>
                </a:lnTo>
                <a:lnTo>
                  <a:pt x="234" y="74"/>
                </a:lnTo>
                <a:lnTo>
                  <a:pt x="236" y="74"/>
                </a:lnTo>
                <a:lnTo>
                  <a:pt x="236" y="74"/>
                </a:lnTo>
                <a:lnTo>
                  <a:pt x="238" y="76"/>
                </a:lnTo>
                <a:lnTo>
                  <a:pt x="238" y="76"/>
                </a:lnTo>
                <a:lnTo>
                  <a:pt x="238" y="76"/>
                </a:lnTo>
                <a:lnTo>
                  <a:pt x="238" y="76"/>
                </a:lnTo>
                <a:lnTo>
                  <a:pt x="240" y="78"/>
                </a:lnTo>
                <a:lnTo>
                  <a:pt x="240" y="78"/>
                </a:lnTo>
                <a:lnTo>
                  <a:pt x="246" y="80"/>
                </a:lnTo>
                <a:lnTo>
                  <a:pt x="246" y="80"/>
                </a:lnTo>
                <a:lnTo>
                  <a:pt x="250" y="80"/>
                </a:lnTo>
                <a:lnTo>
                  <a:pt x="254" y="80"/>
                </a:lnTo>
                <a:lnTo>
                  <a:pt x="254" y="80"/>
                </a:lnTo>
                <a:lnTo>
                  <a:pt x="254" y="78"/>
                </a:lnTo>
                <a:lnTo>
                  <a:pt x="254" y="78"/>
                </a:lnTo>
                <a:lnTo>
                  <a:pt x="254" y="76"/>
                </a:lnTo>
                <a:lnTo>
                  <a:pt x="252" y="74"/>
                </a:lnTo>
                <a:lnTo>
                  <a:pt x="252" y="74"/>
                </a:lnTo>
                <a:lnTo>
                  <a:pt x="252" y="74"/>
                </a:lnTo>
                <a:lnTo>
                  <a:pt x="252" y="74"/>
                </a:lnTo>
                <a:lnTo>
                  <a:pt x="258" y="78"/>
                </a:lnTo>
                <a:lnTo>
                  <a:pt x="258" y="78"/>
                </a:lnTo>
                <a:lnTo>
                  <a:pt x="260" y="78"/>
                </a:lnTo>
                <a:lnTo>
                  <a:pt x="260" y="78"/>
                </a:lnTo>
                <a:lnTo>
                  <a:pt x="262" y="76"/>
                </a:lnTo>
                <a:lnTo>
                  <a:pt x="262" y="76"/>
                </a:lnTo>
                <a:lnTo>
                  <a:pt x="262" y="76"/>
                </a:lnTo>
                <a:lnTo>
                  <a:pt x="262" y="74"/>
                </a:lnTo>
                <a:lnTo>
                  <a:pt x="258" y="72"/>
                </a:lnTo>
                <a:lnTo>
                  <a:pt x="258" y="72"/>
                </a:lnTo>
                <a:lnTo>
                  <a:pt x="258" y="72"/>
                </a:lnTo>
                <a:lnTo>
                  <a:pt x="258" y="72"/>
                </a:lnTo>
                <a:lnTo>
                  <a:pt x="258" y="72"/>
                </a:lnTo>
                <a:lnTo>
                  <a:pt x="258" y="72"/>
                </a:lnTo>
                <a:lnTo>
                  <a:pt x="256" y="72"/>
                </a:lnTo>
                <a:lnTo>
                  <a:pt x="256" y="72"/>
                </a:lnTo>
                <a:lnTo>
                  <a:pt x="256" y="70"/>
                </a:lnTo>
                <a:lnTo>
                  <a:pt x="254" y="70"/>
                </a:lnTo>
                <a:lnTo>
                  <a:pt x="254" y="70"/>
                </a:lnTo>
                <a:lnTo>
                  <a:pt x="254" y="68"/>
                </a:lnTo>
                <a:lnTo>
                  <a:pt x="254" y="68"/>
                </a:lnTo>
                <a:lnTo>
                  <a:pt x="254" y="68"/>
                </a:lnTo>
                <a:lnTo>
                  <a:pt x="254" y="68"/>
                </a:lnTo>
                <a:lnTo>
                  <a:pt x="254" y="68"/>
                </a:lnTo>
                <a:lnTo>
                  <a:pt x="254" y="68"/>
                </a:lnTo>
                <a:lnTo>
                  <a:pt x="252" y="64"/>
                </a:lnTo>
                <a:lnTo>
                  <a:pt x="248" y="62"/>
                </a:lnTo>
                <a:lnTo>
                  <a:pt x="248" y="62"/>
                </a:lnTo>
                <a:lnTo>
                  <a:pt x="248" y="62"/>
                </a:lnTo>
                <a:lnTo>
                  <a:pt x="248" y="62"/>
                </a:lnTo>
                <a:lnTo>
                  <a:pt x="246" y="66"/>
                </a:lnTo>
                <a:lnTo>
                  <a:pt x="246" y="66"/>
                </a:lnTo>
                <a:lnTo>
                  <a:pt x="246" y="66"/>
                </a:lnTo>
                <a:lnTo>
                  <a:pt x="246" y="66"/>
                </a:lnTo>
                <a:lnTo>
                  <a:pt x="246" y="66"/>
                </a:lnTo>
                <a:lnTo>
                  <a:pt x="246" y="66"/>
                </a:lnTo>
                <a:lnTo>
                  <a:pt x="246" y="64"/>
                </a:lnTo>
                <a:lnTo>
                  <a:pt x="246" y="64"/>
                </a:lnTo>
                <a:lnTo>
                  <a:pt x="244" y="60"/>
                </a:lnTo>
                <a:lnTo>
                  <a:pt x="244" y="60"/>
                </a:lnTo>
                <a:lnTo>
                  <a:pt x="242" y="62"/>
                </a:lnTo>
                <a:lnTo>
                  <a:pt x="242" y="62"/>
                </a:lnTo>
                <a:lnTo>
                  <a:pt x="242" y="62"/>
                </a:lnTo>
                <a:lnTo>
                  <a:pt x="242" y="62"/>
                </a:lnTo>
                <a:lnTo>
                  <a:pt x="240" y="60"/>
                </a:lnTo>
                <a:lnTo>
                  <a:pt x="238" y="60"/>
                </a:lnTo>
                <a:lnTo>
                  <a:pt x="238" y="60"/>
                </a:lnTo>
                <a:lnTo>
                  <a:pt x="238" y="58"/>
                </a:lnTo>
                <a:lnTo>
                  <a:pt x="238" y="58"/>
                </a:lnTo>
                <a:lnTo>
                  <a:pt x="238" y="58"/>
                </a:lnTo>
                <a:lnTo>
                  <a:pt x="238" y="58"/>
                </a:lnTo>
                <a:lnTo>
                  <a:pt x="236" y="58"/>
                </a:lnTo>
                <a:lnTo>
                  <a:pt x="236" y="58"/>
                </a:lnTo>
                <a:lnTo>
                  <a:pt x="236" y="58"/>
                </a:lnTo>
                <a:lnTo>
                  <a:pt x="236" y="58"/>
                </a:lnTo>
                <a:lnTo>
                  <a:pt x="232" y="58"/>
                </a:lnTo>
                <a:lnTo>
                  <a:pt x="232" y="58"/>
                </a:lnTo>
                <a:lnTo>
                  <a:pt x="228" y="60"/>
                </a:lnTo>
                <a:lnTo>
                  <a:pt x="226" y="58"/>
                </a:lnTo>
                <a:lnTo>
                  <a:pt x="226" y="58"/>
                </a:lnTo>
                <a:lnTo>
                  <a:pt x="218" y="58"/>
                </a:lnTo>
                <a:lnTo>
                  <a:pt x="218" y="58"/>
                </a:lnTo>
                <a:lnTo>
                  <a:pt x="218" y="60"/>
                </a:lnTo>
                <a:lnTo>
                  <a:pt x="218" y="60"/>
                </a:lnTo>
                <a:lnTo>
                  <a:pt x="216" y="62"/>
                </a:lnTo>
                <a:lnTo>
                  <a:pt x="216" y="62"/>
                </a:lnTo>
                <a:lnTo>
                  <a:pt x="216" y="62"/>
                </a:lnTo>
                <a:lnTo>
                  <a:pt x="216" y="62"/>
                </a:lnTo>
                <a:lnTo>
                  <a:pt x="214" y="62"/>
                </a:lnTo>
                <a:lnTo>
                  <a:pt x="212" y="60"/>
                </a:lnTo>
                <a:lnTo>
                  <a:pt x="212" y="60"/>
                </a:lnTo>
                <a:lnTo>
                  <a:pt x="214" y="58"/>
                </a:lnTo>
                <a:lnTo>
                  <a:pt x="214" y="58"/>
                </a:lnTo>
                <a:lnTo>
                  <a:pt x="216" y="56"/>
                </a:lnTo>
                <a:lnTo>
                  <a:pt x="216" y="56"/>
                </a:lnTo>
                <a:lnTo>
                  <a:pt x="212" y="54"/>
                </a:lnTo>
                <a:lnTo>
                  <a:pt x="212" y="54"/>
                </a:lnTo>
                <a:lnTo>
                  <a:pt x="210" y="54"/>
                </a:lnTo>
                <a:lnTo>
                  <a:pt x="210" y="54"/>
                </a:lnTo>
                <a:lnTo>
                  <a:pt x="206" y="54"/>
                </a:lnTo>
                <a:lnTo>
                  <a:pt x="206" y="54"/>
                </a:lnTo>
                <a:lnTo>
                  <a:pt x="206" y="56"/>
                </a:lnTo>
                <a:lnTo>
                  <a:pt x="206" y="56"/>
                </a:lnTo>
                <a:lnTo>
                  <a:pt x="204" y="58"/>
                </a:lnTo>
                <a:lnTo>
                  <a:pt x="204" y="58"/>
                </a:lnTo>
                <a:lnTo>
                  <a:pt x="204" y="58"/>
                </a:lnTo>
                <a:lnTo>
                  <a:pt x="204" y="58"/>
                </a:lnTo>
                <a:lnTo>
                  <a:pt x="202" y="58"/>
                </a:lnTo>
                <a:lnTo>
                  <a:pt x="200" y="56"/>
                </a:lnTo>
                <a:lnTo>
                  <a:pt x="200" y="56"/>
                </a:lnTo>
                <a:lnTo>
                  <a:pt x="198" y="56"/>
                </a:lnTo>
                <a:lnTo>
                  <a:pt x="198" y="56"/>
                </a:lnTo>
                <a:lnTo>
                  <a:pt x="204" y="56"/>
                </a:lnTo>
                <a:lnTo>
                  <a:pt x="204" y="56"/>
                </a:lnTo>
                <a:lnTo>
                  <a:pt x="208" y="52"/>
                </a:lnTo>
                <a:lnTo>
                  <a:pt x="208" y="52"/>
                </a:lnTo>
                <a:lnTo>
                  <a:pt x="208" y="50"/>
                </a:lnTo>
                <a:lnTo>
                  <a:pt x="208" y="50"/>
                </a:lnTo>
                <a:lnTo>
                  <a:pt x="200" y="50"/>
                </a:lnTo>
                <a:lnTo>
                  <a:pt x="200" y="50"/>
                </a:lnTo>
                <a:lnTo>
                  <a:pt x="198" y="50"/>
                </a:lnTo>
                <a:lnTo>
                  <a:pt x="198" y="50"/>
                </a:lnTo>
                <a:lnTo>
                  <a:pt x="196" y="52"/>
                </a:lnTo>
                <a:lnTo>
                  <a:pt x="196" y="52"/>
                </a:lnTo>
                <a:lnTo>
                  <a:pt x="194" y="54"/>
                </a:lnTo>
                <a:lnTo>
                  <a:pt x="192" y="56"/>
                </a:lnTo>
                <a:lnTo>
                  <a:pt x="192" y="56"/>
                </a:lnTo>
                <a:lnTo>
                  <a:pt x="192" y="56"/>
                </a:lnTo>
                <a:lnTo>
                  <a:pt x="192" y="56"/>
                </a:lnTo>
                <a:lnTo>
                  <a:pt x="190" y="54"/>
                </a:lnTo>
                <a:lnTo>
                  <a:pt x="192" y="52"/>
                </a:lnTo>
                <a:lnTo>
                  <a:pt x="194" y="50"/>
                </a:lnTo>
                <a:lnTo>
                  <a:pt x="194" y="50"/>
                </a:lnTo>
                <a:lnTo>
                  <a:pt x="194" y="50"/>
                </a:lnTo>
                <a:lnTo>
                  <a:pt x="192" y="50"/>
                </a:lnTo>
                <a:lnTo>
                  <a:pt x="192" y="50"/>
                </a:lnTo>
                <a:lnTo>
                  <a:pt x="192" y="50"/>
                </a:lnTo>
                <a:lnTo>
                  <a:pt x="192" y="50"/>
                </a:lnTo>
                <a:lnTo>
                  <a:pt x="192" y="50"/>
                </a:lnTo>
                <a:lnTo>
                  <a:pt x="192" y="50"/>
                </a:lnTo>
                <a:lnTo>
                  <a:pt x="194" y="48"/>
                </a:lnTo>
                <a:lnTo>
                  <a:pt x="198" y="50"/>
                </a:lnTo>
                <a:lnTo>
                  <a:pt x="198" y="50"/>
                </a:lnTo>
                <a:lnTo>
                  <a:pt x="200" y="48"/>
                </a:lnTo>
                <a:lnTo>
                  <a:pt x="200" y="46"/>
                </a:lnTo>
                <a:lnTo>
                  <a:pt x="200" y="46"/>
                </a:lnTo>
                <a:lnTo>
                  <a:pt x="200" y="44"/>
                </a:lnTo>
                <a:lnTo>
                  <a:pt x="200" y="44"/>
                </a:lnTo>
                <a:lnTo>
                  <a:pt x="204" y="42"/>
                </a:lnTo>
                <a:lnTo>
                  <a:pt x="204" y="42"/>
                </a:lnTo>
                <a:lnTo>
                  <a:pt x="206" y="42"/>
                </a:lnTo>
                <a:lnTo>
                  <a:pt x="206" y="42"/>
                </a:lnTo>
                <a:lnTo>
                  <a:pt x="202" y="40"/>
                </a:lnTo>
                <a:lnTo>
                  <a:pt x="202" y="40"/>
                </a:lnTo>
                <a:lnTo>
                  <a:pt x="206" y="40"/>
                </a:lnTo>
                <a:lnTo>
                  <a:pt x="206" y="40"/>
                </a:lnTo>
                <a:lnTo>
                  <a:pt x="206" y="40"/>
                </a:lnTo>
                <a:lnTo>
                  <a:pt x="206" y="40"/>
                </a:lnTo>
                <a:lnTo>
                  <a:pt x="206" y="38"/>
                </a:lnTo>
                <a:lnTo>
                  <a:pt x="208" y="38"/>
                </a:lnTo>
                <a:lnTo>
                  <a:pt x="212" y="36"/>
                </a:lnTo>
                <a:lnTo>
                  <a:pt x="212" y="36"/>
                </a:lnTo>
                <a:lnTo>
                  <a:pt x="214" y="36"/>
                </a:lnTo>
                <a:lnTo>
                  <a:pt x="214" y="36"/>
                </a:lnTo>
                <a:lnTo>
                  <a:pt x="216" y="36"/>
                </a:lnTo>
                <a:lnTo>
                  <a:pt x="216" y="36"/>
                </a:lnTo>
                <a:lnTo>
                  <a:pt x="218" y="36"/>
                </a:lnTo>
                <a:lnTo>
                  <a:pt x="218" y="36"/>
                </a:lnTo>
                <a:lnTo>
                  <a:pt x="216" y="38"/>
                </a:lnTo>
                <a:lnTo>
                  <a:pt x="216" y="38"/>
                </a:lnTo>
                <a:lnTo>
                  <a:pt x="212" y="38"/>
                </a:lnTo>
                <a:lnTo>
                  <a:pt x="210" y="38"/>
                </a:lnTo>
                <a:lnTo>
                  <a:pt x="210" y="38"/>
                </a:lnTo>
                <a:lnTo>
                  <a:pt x="210" y="38"/>
                </a:lnTo>
                <a:lnTo>
                  <a:pt x="210" y="38"/>
                </a:lnTo>
                <a:lnTo>
                  <a:pt x="214" y="40"/>
                </a:lnTo>
                <a:lnTo>
                  <a:pt x="214" y="40"/>
                </a:lnTo>
                <a:lnTo>
                  <a:pt x="220" y="40"/>
                </a:lnTo>
                <a:lnTo>
                  <a:pt x="220" y="40"/>
                </a:lnTo>
                <a:lnTo>
                  <a:pt x="222" y="40"/>
                </a:lnTo>
                <a:lnTo>
                  <a:pt x="222" y="40"/>
                </a:lnTo>
                <a:lnTo>
                  <a:pt x="226" y="34"/>
                </a:lnTo>
                <a:lnTo>
                  <a:pt x="226" y="34"/>
                </a:lnTo>
                <a:lnTo>
                  <a:pt x="228" y="34"/>
                </a:lnTo>
                <a:lnTo>
                  <a:pt x="228" y="34"/>
                </a:lnTo>
                <a:lnTo>
                  <a:pt x="232" y="32"/>
                </a:lnTo>
                <a:lnTo>
                  <a:pt x="232" y="32"/>
                </a:lnTo>
                <a:lnTo>
                  <a:pt x="232" y="32"/>
                </a:lnTo>
                <a:lnTo>
                  <a:pt x="230" y="30"/>
                </a:lnTo>
                <a:lnTo>
                  <a:pt x="228" y="26"/>
                </a:lnTo>
                <a:lnTo>
                  <a:pt x="228" y="26"/>
                </a:lnTo>
                <a:lnTo>
                  <a:pt x="224" y="26"/>
                </a:lnTo>
                <a:lnTo>
                  <a:pt x="224" y="26"/>
                </a:lnTo>
                <a:lnTo>
                  <a:pt x="220" y="26"/>
                </a:lnTo>
                <a:lnTo>
                  <a:pt x="218" y="26"/>
                </a:lnTo>
                <a:lnTo>
                  <a:pt x="216" y="28"/>
                </a:lnTo>
                <a:lnTo>
                  <a:pt x="216" y="28"/>
                </a:lnTo>
                <a:lnTo>
                  <a:pt x="218" y="28"/>
                </a:lnTo>
                <a:lnTo>
                  <a:pt x="218" y="28"/>
                </a:lnTo>
                <a:lnTo>
                  <a:pt x="218" y="28"/>
                </a:lnTo>
                <a:lnTo>
                  <a:pt x="218" y="28"/>
                </a:lnTo>
                <a:lnTo>
                  <a:pt x="212" y="28"/>
                </a:lnTo>
                <a:lnTo>
                  <a:pt x="212" y="28"/>
                </a:lnTo>
                <a:lnTo>
                  <a:pt x="212" y="28"/>
                </a:lnTo>
                <a:lnTo>
                  <a:pt x="212" y="28"/>
                </a:lnTo>
                <a:lnTo>
                  <a:pt x="214" y="28"/>
                </a:lnTo>
                <a:lnTo>
                  <a:pt x="212" y="26"/>
                </a:lnTo>
                <a:lnTo>
                  <a:pt x="212" y="26"/>
                </a:lnTo>
                <a:lnTo>
                  <a:pt x="210" y="26"/>
                </a:lnTo>
                <a:lnTo>
                  <a:pt x="210" y="26"/>
                </a:lnTo>
                <a:lnTo>
                  <a:pt x="212" y="24"/>
                </a:lnTo>
                <a:lnTo>
                  <a:pt x="212" y="24"/>
                </a:lnTo>
                <a:lnTo>
                  <a:pt x="210" y="22"/>
                </a:lnTo>
                <a:lnTo>
                  <a:pt x="208" y="20"/>
                </a:lnTo>
                <a:lnTo>
                  <a:pt x="208" y="20"/>
                </a:lnTo>
                <a:lnTo>
                  <a:pt x="208" y="20"/>
                </a:lnTo>
                <a:lnTo>
                  <a:pt x="208" y="20"/>
                </a:lnTo>
                <a:lnTo>
                  <a:pt x="212" y="22"/>
                </a:lnTo>
                <a:lnTo>
                  <a:pt x="212" y="22"/>
                </a:lnTo>
                <a:lnTo>
                  <a:pt x="216" y="20"/>
                </a:lnTo>
                <a:lnTo>
                  <a:pt x="220" y="18"/>
                </a:lnTo>
                <a:lnTo>
                  <a:pt x="220" y="18"/>
                </a:lnTo>
                <a:lnTo>
                  <a:pt x="224" y="20"/>
                </a:lnTo>
                <a:lnTo>
                  <a:pt x="224" y="20"/>
                </a:lnTo>
                <a:lnTo>
                  <a:pt x="224" y="20"/>
                </a:lnTo>
                <a:lnTo>
                  <a:pt x="224" y="20"/>
                </a:lnTo>
                <a:lnTo>
                  <a:pt x="228" y="18"/>
                </a:lnTo>
                <a:lnTo>
                  <a:pt x="228" y="14"/>
                </a:lnTo>
                <a:lnTo>
                  <a:pt x="228" y="14"/>
                </a:lnTo>
                <a:lnTo>
                  <a:pt x="226" y="14"/>
                </a:lnTo>
                <a:lnTo>
                  <a:pt x="222" y="12"/>
                </a:lnTo>
                <a:lnTo>
                  <a:pt x="222" y="12"/>
                </a:lnTo>
                <a:lnTo>
                  <a:pt x="216" y="16"/>
                </a:lnTo>
                <a:lnTo>
                  <a:pt x="216" y="16"/>
                </a:lnTo>
                <a:lnTo>
                  <a:pt x="214" y="18"/>
                </a:lnTo>
                <a:lnTo>
                  <a:pt x="214" y="18"/>
                </a:lnTo>
                <a:lnTo>
                  <a:pt x="214" y="14"/>
                </a:lnTo>
                <a:lnTo>
                  <a:pt x="214" y="14"/>
                </a:lnTo>
                <a:lnTo>
                  <a:pt x="212" y="12"/>
                </a:lnTo>
                <a:lnTo>
                  <a:pt x="212" y="12"/>
                </a:lnTo>
                <a:lnTo>
                  <a:pt x="208" y="12"/>
                </a:lnTo>
                <a:lnTo>
                  <a:pt x="208" y="14"/>
                </a:lnTo>
                <a:lnTo>
                  <a:pt x="208" y="14"/>
                </a:lnTo>
                <a:lnTo>
                  <a:pt x="204" y="14"/>
                </a:lnTo>
                <a:lnTo>
                  <a:pt x="200" y="14"/>
                </a:lnTo>
                <a:lnTo>
                  <a:pt x="200" y="14"/>
                </a:lnTo>
                <a:lnTo>
                  <a:pt x="202" y="14"/>
                </a:lnTo>
                <a:lnTo>
                  <a:pt x="206" y="14"/>
                </a:lnTo>
                <a:lnTo>
                  <a:pt x="206" y="14"/>
                </a:lnTo>
                <a:lnTo>
                  <a:pt x="206" y="14"/>
                </a:lnTo>
                <a:lnTo>
                  <a:pt x="206" y="14"/>
                </a:lnTo>
                <a:lnTo>
                  <a:pt x="206" y="12"/>
                </a:lnTo>
                <a:lnTo>
                  <a:pt x="206" y="12"/>
                </a:lnTo>
                <a:lnTo>
                  <a:pt x="208" y="10"/>
                </a:lnTo>
                <a:lnTo>
                  <a:pt x="208" y="10"/>
                </a:lnTo>
                <a:lnTo>
                  <a:pt x="208" y="10"/>
                </a:lnTo>
                <a:lnTo>
                  <a:pt x="208" y="10"/>
                </a:lnTo>
                <a:lnTo>
                  <a:pt x="206" y="10"/>
                </a:lnTo>
                <a:lnTo>
                  <a:pt x="206" y="10"/>
                </a:lnTo>
                <a:lnTo>
                  <a:pt x="204" y="10"/>
                </a:lnTo>
                <a:lnTo>
                  <a:pt x="204" y="10"/>
                </a:lnTo>
                <a:lnTo>
                  <a:pt x="198" y="10"/>
                </a:lnTo>
                <a:lnTo>
                  <a:pt x="198" y="10"/>
                </a:lnTo>
                <a:lnTo>
                  <a:pt x="200" y="8"/>
                </a:lnTo>
                <a:lnTo>
                  <a:pt x="200" y="8"/>
                </a:lnTo>
                <a:lnTo>
                  <a:pt x="196" y="8"/>
                </a:lnTo>
                <a:lnTo>
                  <a:pt x="196" y="8"/>
                </a:lnTo>
                <a:lnTo>
                  <a:pt x="196" y="6"/>
                </a:lnTo>
                <a:lnTo>
                  <a:pt x="196" y="6"/>
                </a:lnTo>
                <a:lnTo>
                  <a:pt x="202" y="8"/>
                </a:lnTo>
                <a:lnTo>
                  <a:pt x="202" y="8"/>
                </a:lnTo>
                <a:lnTo>
                  <a:pt x="208" y="8"/>
                </a:lnTo>
                <a:lnTo>
                  <a:pt x="208" y="8"/>
                </a:lnTo>
                <a:lnTo>
                  <a:pt x="210" y="8"/>
                </a:lnTo>
                <a:lnTo>
                  <a:pt x="212" y="6"/>
                </a:lnTo>
                <a:lnTo>
                  <a:pt x="212" y="6"/>
                </a:lnTo>
                <a:lnTo>
                  <a:pt x="214" y="8"/>
                </a:lnTo>
                <a:lnTo>
                  <a:pt x="214" y="8"/>
                </a:lnTo>
                <a:lnTo>
                  <a:pt x="216" y="6"/>
                </a:lnTo>
                <a:lnTo>
                  <a:pt x="216" y="4"/>
                </a:lnTo>
                <a:lnTo>
                  <a:pt x="216" y="4"/>
                </a:lnTo>
                <a:lnTo>
                  <a:pt x="212" y="2"/>
                </a:lnTo>
                <a:lnTo>
                  <a:pt x="210" y="2"/>
                </a:lnTo>
                <a:lnTo>
                  <a:pt x="210" y="2"/>
                </a:lnTo>
                <a:lnTo>
                  <a:pt x="210" y="0"/>
                </a:lnTo>
                <a:lnTo>
                  <a:pt x="210" y="0"/>
                </a:lnTo>
                <a:lnTo>
                  <a:pt x="204" y="0"/>
                </a:lnTo>
                <a:lnTo>
                  <a:pt x="204" y="0"/>
                </a:lnTo>
                <a:lnTo>
                  <a:pt x="202" y="0"/>
                </a:lnTo>
                <a:lnTo>
                  <a:pt x="202" y="0"/>
                </a:lnTo>
                <a:lnTo>
                  <a:pt x="154" y="24"/>
                </a:lnTo>
                <a:lnTo>
                  <a:pt x="108" y="54"/>
                </a:lnTo>
                <a:lnTo>
                  <a:pt x="66" y="86"/>
                </a:lnTo>
                <a:lnTo>
                  <a:pt x="24" y="120"/>
                </a:lnTo>
                <a:lnTo>
                  <a:pt x="24" y="120"/>
                </a:lnTo>
                <a:lnTo>
                  <a:pt x="26" y="122"/>
                </a:lnTo>
                <a:lnTo>
                  <a:pt x="26" y="122"/>
                </a:lnTo>
                <a:lnTo>
                  <a:pt x="22" y="122"/>
                </a:lnTo>
                <a:lnTo>
                  <a:pt x="22" y="122"/>
                </a:lnTo>
                <a:lnTo>
                  <a:pt x="22" y="124"/>
                </a:lnTo>
                <a:lnTo>
                  <a:pt x="22" y="124"/>
                </a:lnTo>
                <a:lnTo>
                  <a:pt x="26" y="124"/>
                </a:lnTo>
                <a:lnTo>
                  <a:pt x="28" y="126"/>
                </a:lnTo>
                <a:lnTo>
                  <a:pt x="28" y="126"/>
                </a:lnTo>
                <a:lnTo>
                  <a:pt x="26" y="126"/>
                </a:lnTo>
                <a:lnTo>
                  <a:pt x="22" y="126"/>
                </a:lnTo>
                <a:lnTo>
                  <a:pt x="22" y="126"/>
                </a:lnTo>
                <a:lnTo>
                  <a:pt x="24" y="126"/>
                </a:lnTo>
                <a:lnTo>
                  <a:pt x="26" y="128"/>
                </a:lnTo>
                <a:lnTo>
                  <a:pt x="26" y="128"/>
                </a:lnTo>
                <a:lnTo>
                  <a:pt x="28" y="128"/>
                </a:lnTo>
                <a:lnTo>
                  <a:pt x="28" y="128"/>
                </a:lnTo>
                <a:lnTo>
                  <a:pt x="28" y="128"/>
                </a:lnTo>
                <a:lnTo>
                  <a:pt x="28" y="128"/>
                </a:lnTo>
                <a:lnTo>
                  <a:pt x="24" y="130"/>
                </a:lnTo>
                <a:lnTo>
                  <a:pt x="24" y="130"/>
                </a:lnTo>
                <a:lnTo>
                  <a:pt x="24" y="130"/>
                </a:lnTo>
                <a:lnTo>
                  <a:pt x="24" y="130"/>
                </a:lnTo>
                <a:lnTo>
                  <a:pt x="24" y="130"/>
                </a:lnTo>
                <a:lnTo>
                  <a:pt x="24" y="130"/>
                </a:lnTo>
                <a:lnTo>
                  <a:pt x="26" y="130"/>
                </a:lnTo>
                <a:lnTo>
                  <a:pt x="28" y="130"/>
                </a:lnTo>
                <a:lnTo>
                  <a:pt x="28" y="130"/>
                </a:lnTo>
                <a:lnTo>
                  <a:pt x="28" y="130"/>
                </a:lnTo>
                <a:lnTo>
                  <a:pt x="28" y="130"/>
                </a:lnTo>
                <a:lnTo>
                  <a:pt x="30" y="130"/>
                </a:lnTo>
                <a:lnTo>
                  <a:pt x="30" y="130"/>
                </a:lnTo>
                <a:lnTo>
                  <a:pt x="28" y="132"/>
                </a:lnTo>
                <a:lnTo>
                  <a:pt x="28" y="132"/>
                </a:lnTo>
                <a:lnTo>
                  <a:pt x="22" y="132"/>
                </a:lnTo>
                <a:lnTo>
                  <a:pt x="22" y="132"/>
                </a:lnTo>
                <a:lnTo>
                  <a:pt x="16" y="130"/>
                </a:lnTo>
                <a:lnTo>
                  <a:pt x="16" y="130"/>
                </a:lnTo>
                <a:lnTo>
                  <a:pt x="16" y="128"/>
                </a:lnTo>
                <a:lnTo>
                  <a:pt x="16" y="128"/>
                </a:lnTo>
                <a:lnTo>
                  <a:pt x="10" y="134"/>
                </a:lnTo>
                <a:lnTo>
                  <a:pt x="10" y="134"/>
                </a:lnTo>
                <a:lnTo>
                  <a:pt x="14" y="138"/>
                </a:lnTo>
                <a:lnTo>
                  <a:pt x="14" y="138"/>
                </a:lnTo>
                <a:lnTo>
                  <a:pt x="20" y="138"/>
                </a:lnTo>
                <a:lnTo>
                  <a:pt x="20" y="138"/>
                </a:lnTo>
                <a:close/>
                <a:moveTo>
                  <a:pt x="212" y="28"/>
                </a:moveTo>
                <a:lnTo>
                  <a:pt x="212" y="28"/>
                </a:lnTo>
                <a:lnTo>
                  <a:pt x="212" y="28"/>
                </a:lnTo>
                <a:lnTo>
                  <a:pt x="212" y="28"/>
                </a:lnTo>
                <a:lnTo>
                  <a:pt x="212" y="28"/>
                </a:lnTo>
                <a:lnTo>
                  <a:pt x="212" y="28"/>
                </a:lnTo>
                <a:lnTo>
                  <a:pt x="212" y="28"/>
                </a:lnTo>
                <a:lnTo>
                  <a:pt x="212" y="28"/>
                </a:lnTo>
                <a:lnTo>
                  <a:pt x="212" y="28"/>
                </a:lnTo>
                <a:lnTo>
                  <a:pt x="212" y="28"/>
                </a:lnTo>
                <a:close/>
              </a:path>
            </a:pathLst>
          </a:custGeom>
          <a:solidFill>
            <a:schemeClr val="bg1">
              <a:lumMod val="85000"/>
            </a:schemeClr>
          </a:solidFill>
          <a:ln w="9360">
            <a:noFill/>
          </a:ln>
        </p:spPr>
        <p:style>
          <a:lnRef idx="0"/>
          <a:fillRef idx="0"/>
          <a:effectRef idx="0"/>
          <a:fontRef idx="minor"/>
        </p:style>
      </p:sp>
      <p:sp>
        <p:nvSpPr>
          <p:cNvPr id="169" name="CustomShape 33"/>
          <p:cNvSpPr/>
          <p:nvPr/>
        </p:nvSpPr>
        <p:spPr>
          <a:xfrm>
            <a:off x="6458040" y="1194120"/>
            <a:ext cx="95760" cy="76320"/>
          </a:xfrm>
          <a:custGeom>
            <a:avLst/>
            <a:gdLst/>
            <a:ahLst/>
            <a:rect l="l" t="t" r="r" b="b"/>
            <a:pathLst>
              <a:path w="20" h="16">
                <a:moveTo>
                  <a:pt x="2" y="10"/>
                </a:moveTo>
                <a:lnTo>
                  <a:pt x="2" y="10"/>
                </a:lnTo>
                <a:lnTo>
                  <a:pt x="2" y="10"/>
                </a:lnTo>
                <a:lnTo>
                  <a:pt x="2" y="10"/>
                </a:lnTo>
                <a:lnTo>
                  <a:pt x="2" y="10"/>
                </a:lnTo>
                <a:lnTo>
                  <a:pt x="2" y="10"/>
                </a:lnTo>
                <a:lnTo>
                  <a:pt x="4" y="10"/>
                </a:lnTo>
                <a:lnTo>
                  <a:pt x="4" y="10"/>
                </a:lnTo>
                <a:lnTo>
                  <a:pt x="6" y="10"/>
                </a:lnTo>
                <a:lnTo>
                  <a:pt x="6" y="10"/>
                </a:lnTo>
                <a:lnTo>
                  <a:pt x="2" y="12"/>
                </a:lnTo>
                <a:lnTo>
                  <a:pt x="2" y="12"/>
                </a:lnTo>
                <a:lnTo>
                  <a:pt x="0" y="12"/>
                </a:lnTo>
                <a:lnTo>
                  <a:pt x="0" y="12"/>
                </a:lnTo>
                <a:lnTo>
                  <a:pt x="2" y="14"/>
                </a:lnTo>
                <a:lnTo>
                  <a:pt x="4" y="16"/>
                </a:lnTo>
                <a:lnTo>
                  <a:pt x="4" y="16"/>
                </a:lnTo>
                <a:lnTo>
                  <a:pt x="8" y="14"/>
                </a:lnTo>
                <a:lnTo>
                  <a:pt x="8" y="14"/>
                </a:lnTo>
                <a:lnTo>
                  <a:pt x="14" y="14"/>
                </a:lnTo>
                <a:lnTo>
                  <a:pt x="14" y="14"/>
                </a:lnTo>
                <a:lnTo>
                  <a:pt x="18" y="12"/>
                </a:lnTo>
                <a:lnTo>
                  <a:pt x="20" y="8"/>
                </a:lnTo>
                <a:lnTo>
                  <a:pt x="20" y="8"/>
                </a:lnTo>
                <a:lnTo>
                  <a:pt x="20" y="6"/>
                </a:lnTo>
                <a:lnTo>
                  <a:pt x="18" y="6"/>
                </a:lnTo>
                <a:lnTo>
                  <a:pt x="14" y="4"/>
                </a:lnTo>
                <a:lnTo>
                  <a:pt x="14" y="4"/>
                </a:lnTo>
                <a:lnTo>
                  <a:pt x="10" y="2"/>
                </a:lnTo>
                <a:lnTo>
                  <a:pt x="10" y="2"/>
                </a:lnTo>
                <a:lnTo>
                  <a:pt x="10" y="0"/>
                </a:lnTo>
                <a:lnTo>
                  <a:pt x="10" y="0"/>
                </a:lnTo>
                <a:lnTo>
                  <a:pt x="0" y="10"/>
                </a:lnTo>
                <a:lnTo>
                  <a:pt x="0" y="10"/>
                </a:lnTo>
                <a:lnTo>
                  <a:pt x="0" y="10"/>
                </a:lnTo>
                <a:lnTo>
                  <a:pt x="0" y="10"/>
                </a:lnTo>
                <a:lnTo>
                  <a:pt x="2" y="10"/>
                </a:lnTo>
                <a:lnTo>
                  <a:pt x="2" y="10"/>
                </a:lnTo>
                <a:close/>
              </a:path>
            </a:pathLst>
          </a:custGeom>
          <a:solidFill>
            <a:schemeClr val="bg1">
              <a:lumMod val="85000"/>
            </a:schemeClr>
          </a:solidFill>
          <a:ln w="9360">
            <a:noFill/>
          </a:ln>
        </p:spPr>
        <p:style>
          <a:lnRef idx="0"/>
          <a:fillRef idx="0"/>
          <a:effectRef idx="0"/>
          <a:fontRef idx="minor"/>
        </p:style>
      </p:sp>
      <p:sp>
        <p:nvSpPr>
          <p:cNvPr id="170" name="CustomShape 34"/>
          <p:cNvSpPr/>
          <p:nvPr/>
        </p:nvSpPr>
        <p:spPr>
          <a:xfrm>
            <a:off x="8057520" y="2071080"/>
            <a:ext cx="201600" cy="211320"/>
          </a:xfrm>
          <a:custGeom>
            <a:avLst/>
            <a:gdLst/>
            <a:ahLst/>
            <a:rect l="l" t="t" r="r" b="b"/>
            <a:pathLst>
              <a:path w="42" h="44">
                <a:moveTo>
                  <a:pt x="4" y="36"/>
                </a:moveTo>
                <a:lnTo>
                  <a:pt x="4" y="36"/>
                </a:lnTo>
                <a:lnTo>
                  <a:pt x="2" y="38"/>
                </a:lnTo>
                <a:lnTo>
                  <a:pt x="2" y="38"/>
                </a:lnTo>
                <a:lnTo>
                  <a:pt x="2" y="40"/>
                </a:lnTo>
                <a:lnTo>
                  <a:pt x="2" y="40"/>
                </a:lnTo>
                <a:lnTo>
                  <a:pt x="6" y="40"/>
                </a:lnTo>
                <a:lnTo>
                  <a:pt x="6" y="40"/>
                </a:lnTo>
                <a:lnTo>
                  <a:pt x="6" y="44"/>
                </a:lnTo>
                <a:lnTo>
                  <a:pt x="6" y="44"/>
                </a:lnTo>
                <a:lnTo>
                  <a:pt x="14" y="42"/>
                </a:lnTo>
                <a:lnTo>
                  <a:pt x="14" y="42"/>
                </a:lnTo>
                <a:lnTo>
                  <a:pt x="18" y="42"/>
                </a:lnTo>
                <a:lnTo>
                  <a:pt x="18" y="42"/>
                </a:lnTo>
                <a:lnTo>
                  <a:pt x="24" y="36"/>
                </a:lnTo>
                <a:lnTo>
                  <a:pt x="24" y="36"/>
                </a:lnTo>
                <a:lnTo>
                  <a:pt x="30" y="36"/>
                </a:lnTo>
                <a:lnTo>
                  <a:pt x="30" y="36"/>
                </a:lnTo>
                <a:lnTo>
                  <a:pt x="32" y="36"/>
                </a:lnTo>
                <a:lnTo>
                  <a:pt x="32" y="36"/>
                </a:lnTo>
                <a:lnTo>
                  <a:pt x="36" y="34"/>
                </a:lnTo>
                <a:lnTo>
                  <a:pt x="36" y="34"/>
                </a:lnTo>
                <a:lnTo>
                  <a:pt x="38" y="32"/>
                </a:lnTo>
                <a:lnTo>
                  <a:pt x="38" y="28"/>
                </a:lnTo>
                <a:lnTo>
                  <a:pt x="38" y="28"/>
                </a:lnTo>
                <a:lnTo>
                  <a:pt x="38" y="22"/>
                </a:lnTo>
                <a:lnTo>
                  <a:pt x="36" y="16"/>
                </a:lnTo>
                <a:lnTo>
                  <a:pt x="36" y="16"/>
                </a:lnTo>
                <a:lnTo>
                  <a:pt x="40" y="14"/>
                </a:lnTo>
                <a:lnTo>
                  <a:pt x="42" y="10"/>
                </a:lnTo>
                <a:lnTo>
                  <a:pt x="42" y="10"/>
                </a:lnTo>
                <a:lnTo>
                  <a:pt x="40" y="0"/>
                </a:lnTo>
                <a:lnTo>
                  <a:pt x="40" y="0"/>
                </a:lnTo>
                <a:lnTo>
                  <a:pt x="34" y="0"/>
                </a:lnTo>
                <a:lnTo>
                  <a:pt x="28" y="2"/>
                </a:lnTo>
                <a:lnTo>
                  <a:pt x="28" y="2"/>
                </a:lnTo>
                <a:lnTo>
                  <a:pt x="26" y="0"/>
                </a:lnTo>
                <a:lnTo>
                  <a:pt x="24" y="0"/>
                </a:lnTo>
                <a:lnTo>
                  <a:pt x="24" y="0"/>
                </a:lnTo>
                <a:lnTo>
                  <a:pt x="20" y="0"/>
                </a:lnTo>
                <a:lnTo>
                  <a:pt x="18" y="6"/>
                </a:lnTo>
                <a:lnTo>
                  <a:pt x="18" y="6"/>
                </a:lnTo>
                <a:lnTo>
                  <a:pt x="16" y="6"/>
                </a:lnTo>
                <a:lnTo>
                  <a:pt x="16" y="6"/>
                </a:lnTo>
                <a:lnTo>
                  <a:pt x="14" y="6"/>
                </a:lnTo>
                <a:lnTo>
                  <a:pt x="20" y="6"/>
                </a:lnTo>
                <a:lnTo>
                  <a:pt x="20" y="6"/>
                </a:lnTo>
                <a:lnTo>
                  <a:pt x="18" y="8"/>
                </a:lnTo>
                <a:lnTo>
                  <a:pt x="16" y="10"/>
                </a:lnTo>
                <a:lnTo>
                  <a:pt x="16" y="10"/>
                </a:lnTo>
                <a:lnTo>
                  <a:pt x="16" y="12"/>
                </a:lnTo>
                <a:lnTo>
                  <a:pt x="16" y="12"/>
                </a:lnTo>
                <a:lnTo>
                  <a:pt x="6" y="10"/>
                </a:lnTo>
                <a:lnTo>
                  <a:pt x="6" y="10"/>
                </a:lnTo>
                <a:lnTo>
                  <a:pt x="4" y="14"/>
                </a:lnTo>
                <a:lnTo>
                  <a:pt x="4" y="14"/>
                </a:lnTo>
                <a:lnTo>
                  <a:pt x="4" y="14"/>
                </a:lnTo>
                <a:lnTo>
                  <a:pt x="6" y="14"/>
                </a:lnTo>
                <a:lnTo>
                  <a:pt x="6" y="16"/>
                </a:lnTo>
                <a:lnTo>
                  <a:pt x="8" y="16"/>
                </a:lnTo>
                <a:lnTo>
                  <a:pt x="8" y="16"/>
                </a:lnTo>
                <a:lnTo>
                  <a:pt x="6" y="16"/>
                </a:lnTo>
                <a:lnTo>
                  <a:pt x="6" y="18"/>
                </a:lnTo>
                <a:lnTo>
                  <a:pt x="6" y="18"/>
                </a:lnTo>
                <a:lnTo>
                  <a:pt x="4" y="18"/>
                </a:lnTo>
                <a:lnTo>
                  <a:pt x="4" y="18"/>
                </a:lnTo>
                <a:lnTo>
                  <a:pt x="4" y="20"/>
                </a:lnTo>
                <a:lnTo>
                  <a:pt x="4" y="20"/>
                </a:lnTo>
                <a:lnTo>
                  <a:pt x="4" y="22"/>
                </a:lnTo>
                <a:lnTo>
                  <a:pt x="4" y="22"/>
                </a:lnTo>
                <a:lnTo>
                  <a:pt x="8" y="22"/>
                </a:lnTo>
                <a:lnTo>
                  <a:pt x="14" y="22"/>
                </a:lnTo>
                <a:lnTo>
                  <a:pt x="14" y="22"/>
                </a:lnTo>
                <a:lnTo>
                  <a:pt x="14" y="24"/>
                </a:lnTo>
                <a:lnTo>
                  <a:pt x="14" y="24"/>
                </a:lnTo>
                <a:lnTo>
                  <a:pt x="10" y="24"/>
                </a:lnTo>
                <a:lnTo>
                  <a:pt x="10" y="26"/>
                </a:lnTo>
                <a:lnTo>
                  <a:pt x="10" y="26"/>
                </a:lnTo>
                <a:lnTo>
                  <a:pt x="10" y="28"/>
                </a:lnTo>
                <a:lnTo>
                  <a:pt x="10" y="28"/>
                </a:lnTo>
                <a:lnTo>
                  <a:pt x="8" y="30"/>
                </a:lnTo>
                <a:lnTo>
                  <a:pt x="8" y="30"/>
                </a:lnTo>
                <a:lnTo>
                  <a:pt x="8" y="30"/>
                </a:lnTo>
                <a:lnTo>
                  <a:pt x="8" y="30"/>
                </a:lnTo>
                <a:lnTo>
                  <a:pt x="12" y="30"/>
                </a:lnTo>
                <a:lnTo>
                  <a:pt x="12" y="30"/>
                </a:lnTo>
                <a:lnTo>
                  <a:pt x="10" y="30"/>
                </a:lnTo>
                <a:lnTo>
                  <a:pt x="8" y="32"/>
                </a:lnTo>
                <a:lnTo>
                  <a:pt x="8" y="32"/>
                </a:lnTo>
                <a:lnTo>
                  <a:pt x="6" y="34"/>
                </a:lnTo>
                <a:lnTo>
                  <a:pt x="6" y="34"/>
                </a:lnTo>
                <a:lnTo>
                  <a:pt x="0" y="34"/>
                </a:lnTo>
                <a:lnTo>
                  <a:pt x="0" y="34"/>
                </a:lnTo>
                <a:lnTo>
                  <a:pt x="0" y="36"/>
                </a:lnTo>
                <a:lnTo>
                  <a:pt x="0" y="36"/>
                </a:lnTo>
                <a:lnTo>
                  <a:pt x="4" y="36"/>
                </a:lnTo>
                <a:lnTo>
                  <a:pt x="4" y="36"/>
                </a:lnTo>
                <a:close/>
              </a:path>
            </a:pathLst>
          </a:custGeom>
          <a:solidFill>
            <a:schemeClr val="bg1">
              <a:lumMod val="85000"/>
            </a:schemeClr>
          </a:solidFill>
          <a:ln w="9360">
            <a:noFill/>
          </a:ln>
        </p:spPr>
        <p:style>
          <a:lnRef idx="0"/>
          <a:fillRef idx="0"/>
          <a:effectRef idx="0"/>
          <a:fontRef idx="minor"/>
        </p:style>
      </p:sp>
      <p:sp>
        <p:nvSpPr>
          <p:cNvPr id="171" name="CustomShape 35"/>
          <p:cNvSpPr/>
          <p:nvPr/>
        </p:nvSpPr>
        <p:spPr>
          <a:xfrm>
            <a:off x="7489080" y="1357920"/>
            <a:ext cx="442440" cy="211320"/>
          </a:xfrm>
          <a:custGeom>
            <a:avLst/>
            <a:gdLst/>
            <a:ahLst/>
            <a:rect l="l" t="t" r="r" b="b"/>
            <a:pathLst>
              <a:path w="92" h="44">
                <a:moveTo>
                  <a:pt x="78" y="30"/>
                </a:moveTo>
                <a:lnTo>
                  <a:pt x="78" y="30"/>
                </a:lnTo>
                <a:lnTo>
                  <a:pt x="82" y="32"/>
                </a:lnTo>
                <a:lnTo>
                  <a:pt x="86" y="28"/>
                </a:lnTo>
                <a:lnTo>
                  <a:pt x="86" y="28"/>
                </a:lnTo>
                <a:lnTo>
                  <a:pt x="86" y="26"/>
                </a:lnTo>
                <a:lnTo>
                  <a:pt x="86" y="26"/>
                </a:lnTo>
                <a:lnTo>
                  <a:pt x="90" y="24"/>
                </a:lnTo>
                <a:lnTo>
                  <a:pt x="90" y="24"/>
                </a:lnTo>
                <a:lnTo>
                  <a:pt x="92" y="20"/>
                </a:lnTo>
                <a:lnTo>
                  <a:pt x="92" y="14"/>
                </a:lnTo>
                <a:lnTo>
                  <a:pt x="92" y="14"/>
                </a:lnTo>
                <a:lnTo>
                  <a:pt x="88" y="14"/>
                </a:lnTo>
                <a:lnTo>
                  <a:pt x="84" y="14"/>
                </a:lnTo>
                <a:lnTo>
                  <a:pt x="84" y="14"/>
                </a:lnTo>
                <a:lnTo>
                  <a:pt x="82" y="12"/>
                </a:lnTo>
                <a:lnTo>
                  <a:pt x="82" y="12"/>
                </a:lnTo>
                <a:lnTo>
                  <a:pt x="82" y="8"/>
                </a:lnTo>
                <a:lnTo>
                  <a:pt x="82" y="8"/>
                </a:lnTo>
                <a:lnTo>
                  <a:pt x="82" y="6"/>
                </a:lnTo>
                <a:lnTo>
                  <a:pt x="82" y="6"/>
                </a:lnTo>
                <a:lnTo>
                  <a:pt x="76" y="4"/>
                </a:lnTo>
                <a:lnTo>
                  <a:pt x="74" y="4"/>
                </a:lnTo>
                <a:lnTo>
                  <a:pt x="72" y="2"/>
                </a:lnTo>
                <a:lnTo>
                  <a:pt x="72" y="2"/>
                </a:lnTo>
                <a:lnTo>
                  <a:pt x="68" y="0"/>
                </a:lnTo>
                <a:lnTo>
                  <a:pt x="68" y="4"/>
                </a:lnTo>
                <a:lnTo>
                  <a:pt x="68" y="4"/>
                </a:lnTo>
                <a:lnTo>
                  <a:pt x="64" y="6"/>
                </a:lnTo>
                <a:lnTo>
                  <a:pt x="62" y="6"/>
                </a:lnTo>
                <a:lnTo>
                  <a:pt x="54" y="6"/>
                </a:lnTo>
                <a:lnTo>
                  <a:pt x="54" y="6"/>
                </a:lnTo>
                <a:lnTo>
                  <a:pt x="54" y="10"/>
                </a:lnTo>
                <a:lnTo>
                  <a:pt x="54" y="10"/>
                </a:lnTo>
                <a:lnTo>
                  <a:pt x="52" y="8"/>
                </a:lnTo>
                <a:lnTo>
                  <a:pt x="50" y="6"/>
                </a:lnTo>
                <a:lnTo>
                  <a:pt x="50" y="6"/>
                </a:lnTo>
                <a:lnTo>
                  <a:pt x="46" y="6"/>
                </a:lnTo>
                <a:lnTo>
                  <a:pt x="42" y="8"/>
                </a:lnTo>
                <a:lnTo>
                  <a:pt x="42" y="8"/>
                </a:lnTo>
                <a:lnTo>
                  <a:pt x="44" y="10"/>
                </a:lnTo>
                <a:lnTo>
                  <a:pt x="44" y="10"/>
                </a:lnTo>
                <a:lnTo>
                  <a:pt x="44" y="10"/>
                </a:lnTo>
                <a:lnTo>
                  <a:pt x="42" y="12"/>
                </a:lnTo>
                <a:lnTo>
                  <a:pt x="42" y="12"/>
                </a:lnTo>
                <a:lnTo>
                  <a:pt x="40" y="8"/>
                </a:lnTo>
                <a:lnTo>
                  <a:pt x="38" y="6"/>
                </a:lnTo>
                <a:lnTo>
                  <a:pt x="36" y="6"/>
                </a:lnTo>
                <a:lnTo>
                  <a:pt x="36" y="6"/>
                </a:lnTo>
                <a:lnTo>
                  <a:pt x="36" y="6"/>
                </a:lnTo>
                <a:lnTo>
                  <a:pt x="36" y="6"/>
                </a:lnTo>
                <a:lnTo>
                  <a:pt x="34" y="10"/>
                </a:lnTo>
                <a:lnTo>
                  <a:pt x="36" y="12"/>
                </a:lnTo>
                <a:lnTo>
                  <a:pt x="36" y="12"/>
                </a:lnTo>
                <a:lnTo>
                  <a:pt x="30" y="16"/>
                </a:lnTo>
                <a:lnTo>
                  <a:pt x="30" y="16"/>
                </a:lnTo>
                <a:lnTo>
                  <a:pt x="28" y="18"/>
                </a:lnTo>
                <a:lnTo>
                  <a:pt x="28" y="18"/>
                </a:lnTo>
                <a:lnTo>
                  <a:pt x="24" y="14"/>
                </a:lnTo>
                <a:lnTo>
                  <a:pt x="24" y="14"/>
                </a:lnTo>
                <a:lnTo>
                  <a:pt x="26" y="12"/>
                </a:lnTo>
                <a:lnTo>
                  <a:pt x="26" y="8"/>
                </a:lnTo>
                <a:lnTo>
                  <a:pt x="26" y="8"/>
                </a:lnTo>
                <a:lnTo>
                  <a:pt x="24" y="6"/>
                </a:lnTo>
                <a:lnTo>
                  <a:pt x="22" y="4"/>
                </a:lnTo>
                <a:lnTo>
                  <a:pt x="14" y="0"/>
                </a:lnTo>
                <a:lnTo>
                  <a:pt x="14" y="0"/>
                </a:lnTo>
                <a:lnTo>
                  <a:pt x="12" y="2"/>
                </a:lnTo>
                <a:lnTo>
                  <a:pt x="12" y="2"/>
                </a:lnTo>
                <a:lnTo>
                  <a:pt x="12" y="2"/>
                </a:lnTo>
                <a:lnTo>
                  <a:pt x="12" y="2"/>
                </a:lnTo>
                <a:lnTo>
                  <a:pt x="16" y="6"/>
                </a:lnTo>
                <a:lnTo>
                  <a:pt x="16" y="6"/>
                </a:lnTo>
                <a:lnTo>
                  <a:pt x="16" y="6"/>
                </a:lnTo>
                <a:lnTo>
                  <a:pt x="12" y="8"/>
                </a:lnTo>
                <a:lnTo>
                  <a:pt x="10" y="6"/>
                </a:lnTo>
                <a:lnTo>
                  <a:pt x="8" y="6"/>
                </a:lnTo>
                <a:lnTo>
                  <a:pt x="6" y="6"/>
                </a:lnTo>
                <a:lnTo>
                  <a:pt x="6" y="6"/>
                </a:lnTo>
                <a:lnTo>
                  <a:pt x="8" y="10"/>
                </a:lnTo>
                <a:lnTo>
                  <a:pt x="8" y="10"/>
                </a:lnTo>
                <a:lnTo>
                  <a:pt x="8" y="10"/>
                </a:lnTo>
                <a:lnTo>
                  <a:pt x="8" y="10"/>
                </a:lnTo>
                <a:lnTo>
                  <a:pt x="0" y="12"/>
                </a:lnTo>
                <a:lnTo>
                  <a:pt x="0" y="12"/>
                </a:lnTo>
                <a:lnTo>
                  <a:pt x="0" y="14"/>
                </a:lnTo>
                <a:lnTo>
                  <a:pt x="0" y="14"/>
                </a:lnTo>
                <a:lnTo>
                  <a:pt x="4" y="16"/>
                </a:lnTo>
                <a:lnTo>
                  <a:pt x="6" y="16"/>
                </a:lnTo>
                <a:lnTo>
                  <a:pt x="10" y="14"/>
                </a:lnTo>
                <a:lnTo>
                  <a:pt x="14" y="14"/>
                </a:lnTo>
                <a:lnTo>
                  <a:pt x="14" y="14"/>
                </a:lnTo>
                <a:lnTo>
                  <a:pt x="22" y="16"/>
                </a:lnTo>
                <a:lnTo>
                  <a:pt x="22" y="16"/>
                </a:lnTo>
                <a:lnTo>
                  <a:pt x="22" y="18"/>
                </a:lnTo>
                <a:lnTo>
                  <a:pt x="22" y="18"/>
                </a:lnTo>
                <a:lnTo>
                  <a:pt x="22" y="20"/>
                </a:lnTo>
                <a:lnTo>
                  <a:pt x="22" y="20"/>
                </a:lnTo>
                <a:lnTo>
                  <a:pt x="12" y="22"/>
                </a:lnTo>
                <a:lnTo>
                  <a:pt x="8" y="24"/>
                </a:lnTo>
                <a:lnTo>
                  <a:pt x="6" y="24"/>
                </a:lnTo>
                <a:lnTo>
                  <a:pt x="6" y="24"/>
                </a:lnTo>
                <a:lnTo>
                  <a:pt x="6" y="26"/>
                </a:lnTo>
                <a:lnTo>
                  <a:pt x="6" y="26"/>
                </a:lnTo>
                <a:lnTo>
                  <a:pt x="6" y="26"/>
                </a:lnTo>
                <a:lnTo>
                  <a:pt x="6" y="26"/>
                </a:lnTo>
                <a:lnTo>
                  <a:pt x="10" y="26"/>
                </a:lnTo>
                <a:lnTo>
                  <a:pt x="16" y="26"/>
                </a:lnTo>
                <a:lnTo>
                  <a:pt x="16" y="26"/>
                </a:lnTo>
                <a:lnTo>
                  <a:pt x="20" y="28"/>
                </a:lnTo>
                <a:lnTo>
                  <a:pt x="24" y="30"/>
                </a:lnTo>
                <a:lnTo>
                  <a:pt x="24" y="30"/>
                </a:lnTo>
                <a:lnTo>
                  <a:pt x="20" y="34"/>
                </a:lnTo>
                <a:lnTo>
                  <a:pt x="16" y="36"/>
                </a:lnTo>
                <a:lnTo>
                  <a:pt x="16" y="36"/>
                </a:lnTo>
                <a:lnTo>
                  <a:pt x="18" y="38"/>
                </a:lnTo>
                <a:lnTo>
                  <a:pt x="24" y="38"/>
                </a:lnTo>
                <a:lnTo>
                  <a:pt x="34" y="38"/>
                </a:lnTo>
                <a:lnTo>
                  <a:pt x="34" y="38"/>
                </a:lnTo>
                <a:lnTo>
                  <a:pt x="38" y="42"/>
                </a:lnTo>
                <a:lnTo>
                  <a:pt x="38" y="42"/>
                </a:lnTo>
                <a:lnTo>
                  <a:pt x="46" y="44"/>
                </a:lnTo>
                <a:lnTo>
                  <a:pt x="46" y="44"/>
                </a:lnTo>
                <a:lnTo>
                  <a:pt x="52" y="44"/>
                </a:lnTo>
                <a:lnTo>
                  <a:pt x="54" y="42"/>
                </a:lnTo>
                <a:lnTo>
                  <a:pt x="58" y="38"/>
                </a:lnTo>
                <a:lnTo>
                  <a:pt x="58" y="38"/>
                </a:lnTo>
                <a:lnTo>
                  <a:pt x="66" y="38"/>
                </a:lnTo>
                <a:lnTo>
                  <a:pt x="66" y="38"/>
                </a:lnTo>
                <a:lnTo>
                  <a:pt x="72" y="34"/>
                </a:lnTo>
                <a:lnTo>
                  <a:pt x="78" y="30"/>
                </a:lnTo>
                <a:lnTo>
                  <a:pt x="78" y="30"/>
                </a:lnTo>
                <a:close/>
              </a:path>
            </a:pathLst>
          </a:custGeom>
          <a:solidFill>
            <a:schemeClr val="bg1">
              <a:lumMod val="85000"/>
            </a:schemeClr>
          </a:solidFill>
          <a:ln w="9360">
            <a:noFill/>
          </a:ln>
        </p:spPr>
        <p:style>
          <a:lnRef idx="0"/>
          <a:fillRef idx="0"/>
          <a:effectRef idx="0"/>
          <a:fontRef idx="minor"/>
        </p:style>
      </p:sp>
      <p:sp>
        <p:nvSpPr>
          <p:cNvPr id="172" name="CustomShape 36"/>
          <p:cNvSpPr/>
          <p:nvPr/>
        </p:nvSpPr>
        <p:spPr>
          <a:xfrm>
            <a:off x="9656640" y="625320"/>
            <a:ext cx="268920" cy="182520"/>
          </a:xfrm>
          <a:custGeom>
            <a:avLst/>
            <a:gdLst/>
            <a:ahLst/>
            <a:rect l="l" t="t" r="r" b="b"/>
            <a:pathLst>
              <a:path w="56" h="38">
                <a:moveTo>
                  <a:pt x="32" y="6"/>
                </a:moveTo>
                <a:lnTo>
                  <a:pt x="32" y="6"/>
                </a:lnTo>
                <a:lnTo>
                  <a:pt x="28" y="6"/>
                </a:lnTo>
                <a:lnTo>
                  <a:pt x="28" y="6"/>
                </a:lnTo>
                <a:lnTo>
                  <a:pt x="24" y="8"/>
                </a:lnTo>
                <a:lnTo>
                  <a:pt x="20" y="12"/>
                </a:lnTo>
                <a:lnTo>
                  <a:pt x="20" y="12"/>
                </a:lnTo>
                <a:lnTo>
                  <a:pt x="20" y="14"/>
                </a:lnTo>
                <a:lnTo>
                  <a:pt x="20" y="14"/>
                </a:lnTo>
                <a:lnTo>
                  <a:pt x="22" y="16"/>
                </a:lnTo>
                <a:lnTo>
                  <a:pt x="22" y="16"/>
                </a:lnTo>
                <a:lnTo>
                  <a:pt x="18" y="18"/>
                </a:lnTo>
                <a:lnTo>
                  <a:pt x="16" y="18"/>
                </a:lnTo>
                <a:lnTo>
                  <a:pt x="14" y="20"/>
                </a:lnTo>
                <a:lnTo>
                  <a:pt x="14" y="20"/>
                </a:lnTo>
                <a:lnTo>
                  <a:pt x="14" y="22"/>
                </a:lnTo>
                <a:lnTo>
                  <a:pt x="14" y="22"/>
                </a:lnTo>
                <a:lnTo>
                  <a:pt x="16" y="24"/>
                </a:lnTo>
                <a:lnTo>
                  <a:pt x="16" y="24"/>
                </a:lnTo>
                <a:lnTo>
                  <a:pt x="16" y="26"/>
                </a:lnTo>
                <a:lnTo>
                  <a:pt x="16" y="26"/>
                </a:lnTo>
                <a:lnTo>
                  <a:pt x="10" y="26"/>
                </a:lnTo>
                <a:lnTo>
                  <a:pt x="6" y="28"/>
                </a:lnTo>
                <a:lnTo>
                  <a:pt x="0" y="32"/>
                </a:lnTo>
                <a:lnTo>
                  <a:pt x="0" y="32"/>
                </a:lnTo>
                <a:lnTo>
                  <a:pt x="0" y="32"/>
                </a:lnTo>
                <a:lnTo>
                  <a:pt x="4" y="36"/>
                </a:lnTo>
                <a:lnTo>
                  <a:pt x="6" y="36"/>
                </a:lnTo>
                <a:lnTo>
                  <a:pt x="10" y="36"/>
                </a:lnTo>
                <a:lnTo>
                  <a:pt x="16" y="36"/>
                </a:lnTo>
                <a:lnTo>
                  <a:pt x="16" y="36"/>
                </a:lnTo>
                <a:lnTo>
                  <a:pt x="26" y="38"/>
                </a:lnTo>
                <a:lnTo>
                  <a:pt x="26" y="38"/>
                </a:lnTo>
                <a:lnTo>
                  <a:pt x="30" y="36"/>
                </a:lnTo>
                <a:lnTo>
                  <a:pt x="32" y="32"/>
                </a:lnTo>
                <a:lnTo>
                  <a:pt x="32" y="32"/>
                </a:lnTo>
                <a:lnTo>
                  <a:pt x="32" y="30"/>
                </a:lnTo>
                <a:lnTo>
                  <a:pt x="32" y="30"/>
                </a:lnTo>
                <a:lnTo>
                  <a:pt x="30" y="28"/>
                </a:lnTo>
                <a:lnTo>
                  <a:pt x="30" y="28"/>
                </a:lnTo>
                <a:lnTo>
                  <a:pt x="30" y="28"/>
                </a:lnTo>
                <a:lnTo>
                  <a:pt x="30" y="28"/>
                </a:lnTo>
                <a:lnTo>
                  <a:pt x="32" y="26"/>
                </a:lnTo>
                <a:lnTo>
                  <a:pt x="32" y="26"/>
                </a:lnTo>
                <a:lnTo>
                  <a:pt x="36" y="26"/>
                </a:lnTo>
                <a:lnTo>
                  <a:pt x="36" y="26"/>
                </a:lnTo>
                <a:lnTo>
                  <a:pt x="42" y="22"/>
                </a:lnTo>
                <a:lnTo>
                  <a:pt x="42" y="22"/>
                </a:lnTo>
                <a:lnTo>
                  <a:pt x="42" y="22"/>
                </a:lnTo>
                <a:lnTo>
                  <a:pt x="40" y="20"/>
                </a:lnTo>
                <a:lnTo>
                  <a:pt x="40" y="20"/>
                </a:lnTo>
                <a:lnTo>
                  <a:pt x="40" y="18"/>
                </a:lnTo>
                <a:lnTo>
                  <a:pt x="40" y="18"/>
                </a:lnTo>
                <a:lnTo>
                  <a:pt x="42" y="16"/>
                </a:lnTo>
                <a:lnTo>
                  <a:pt x="42" y="16"/>
                </a:lnTo>
                <a:lnTo>
                  <a:pt x="46" y="16"/>
                </a:lnTo>
                <a:lnTo>
                  <a:pt x="52" y="16"/>
                </a:lnTo>
                <a:lnTo>
                  <a:pt x="52" y="16"/>
                </a:lnTo>
                <a:lnTo>
                  <a:pt x="54" y="14"/>
                </a:lnTo>
                <a:lnTo>
                  <a:pt x="54" y="14"/>
                </a:lnTo>
                <a:lnTo>
                  <a:pt x="56" y="12"/>
                </a:lnTo>
                <a:lnTo>
                  <a:pt x="56" y="12"/>
                </a:lnTo>
                <a:lnTo>
                  <a:pt x="38" y="0"/>
                </a:lnTo>
                <a:lnTo>
                  <a:pt x="38" y="0"/>
                </a:lnTo>
                <a:lnTo>
                  <a:pt x="32" y="6"/>
                </a:lnTo>
                <a:lnTo>
                  <a:pt x="32" y="6"/>
                </a:lnTo>
                <a:close/>
              </a:path>
            </a:pathLst>
          </a:custGeom>
          <a:solidFill>
            <a:schemeClr val="bg1">
              <a:lumMod val="85000"/>
            </a:schemeClr>
          </a:solidFill>
          <a:ln w="9360">
            <a:noFill/>
          </a:ln>
        </p:spPr>
        <p:style>
          <a:lnRef idx="0"/>
          <a:fillRef idx="0"/>
          <a:effectRef idx="0"/>
          <a:fontRef idx="minor"/>
        </p:style>
      </p:sp>
      <p:sp>
        <p:nvSpPr>
          <p:cNvPr id="173" name="CustomShape 37"/>
          <p:cNvSpPr/>
          <p:nvPr/>
        </p:nvSpPr>
        <p:spPr>
          <a:xfrm>
            <a:off x="9011520" y="2957400"/>
            <a:ext cx="124560" cy="76320"/>
          </a:xfrm>
          <a:custGeom>
            <a:avLst/>
            <a:gdLst/>
            <a:ahLst/>
            <a:rect l="l" t="t" r="r" b="b"/>
            <a:pathLst>
              <a:path w="26" h="16">
                <a:moveTo>
                  <a:pt x="6" y="8"/>
                </a:moveTo>
                <a:lnTo>
                  <a:pt x="6" y="8"/>
                </a:lnTo>
                <a:lnTo>
                  <a:pt x="14" y="12"/>
                </a:lnTo>
                <a:lnTo>
                  <a:pt x="22" y="16"/>
                </a:lnTo>
                <a:lnTo>
                  <a:pt x="22" y="16"/>
                </a:lnTo>
                <a:lnTo>
                  <a:pt x="24" y="12"/>
                </a:lnTo>
                <a:lnTo>
                  <a:pt x="24" y="12"/>
                </a:lnTo>
                <a:lnTo>
                  <a:pt x="24" y="12"/>
                </a:lnTo>
                <a:lnTo>
                  <a:pt x="22" y="10"/>
                </a:lnTo>
                <a:lnTo>
                  <a:pt x="22" y="10"/>
                </a:lnTo>
                <a:lnTo>
                  <a:pt x="24" y="6"/>
                </a:lnTo>
                <a:lnTo>
                  <a:pt x="26" y="2"/>
                </a:lnTo>
                <a:lnTo>
                  <a:pt x="26" y="2"/>
                </a:lnTo>
                <a:lnTo>
                  <a:pt x="26" y="2"/>
                </a:lnTo>
                <a:lnTo>
                  <a:pt x="20" y="2"/>
                </a:lnTo>
                <a:lnTo>
                  <a:pt x="20" y="2"/>
                </a:lnTo>
                <a:lnTo>
                  <a:pt x="14" y="2"/>
                </a:lnTo>
                <a:lnTo>
                  <a:pt x="8" y="0"/>
                </a:lnTo>
                <a:lnTo>
                  <a:pt x="8" y="0"/>
                </a:lnTo>
                <a:lnTo>
                  <a:pt x="4" y="2"/>
                </a:lnTo>
                <a:lnTo>
                  <a:pt x="2" y="2"/>
                </a:lnTo>
                <a:lnTo>
                  <a:pt x="0" y="6"/>
                </a:lnTo>
                <a:lnTo>
                  <a:pt x="0" y="6"/>
                </a:lnTo>
                <a:lnTo>
                  <a:pt x="2" y="8"/>
                </a:lnTo>
                <a:lnTo>
                  <a:pt x="6" y="8"/>
                </a:lnTo>
                <a:lnTo>
                  <a:pt x="6" y="8"/>
                </a:lnTo>
                <a:close/>
              </a:path>
            </a:pathLst>
          </a:custGeom>
          <a:solidFill>
            <a:schemeClr val="bg1">
              <a:lumMod val="85000"/>
            </a:schemeClr>
          </a:solidFill>
          <a:ln w="9360">
            <a:noFill/>
          </a:ln>
        </p:spPr>
        <p:style>
          <a:lnRef idx="0"/>
          <a:fillRef idx="0"/>
          <a:effectRef idx="0"/>
          <a:fontRef idx="minor"/>
        </p:style>
      </p:sp>
      <p:sp>
        <p:nvSpPr>
          <p:cNvPr id="174" name="CustomShape 38"/>
          <p:cNvSpPr/>
          <p:nvPr/>
        </p:nvSpPr>
        <p:spPr>
          <a:xfrm>
            <a:off x="4674600" y="4065480"/>
            <a:ext cx="249840" cy="95760"/>
          </a:xfrm>
          <a:custGeom>
            <a:avLst/>
            <a:gdLst/>
            <a:ahLst/>
            <a:rect l="l" t="t" r="r" b="b"/>
            <a:pathLst>
              <a:path w="52" h="20">
                <a:moveTo>
                  <a:pt x="38" y="2"/>
                </a:moveTo>
                <a:lnTo>
                  <a:pt x="38" y="2"/>
                </a:lnTo>
                <a:lnTo>
                  <a:pt x="34" y="2"/>
                </a:lnTo>
                <a:lnTo>
                  <a:pt x="30" y="0"/>
                </a:lnTo>
                <a:lnTo>
                  <a:pt x="30" y="0"/>
                </a:lnTo>
                <a:lnTo>
                  <a:pt x="28" y="0"/>
                </a:lnTo>
                <a:lnTo>
                  <a:pt x="28" y="0"/>
                </a:lnTo>
                <a:lnTo>
                  <a:pt x="24" y="0"/>
                </a:lnTo>
                <a:lnTo>
                  <a:pt x="24" y="0"/>
                </a:lnTo>
                <a:lnTo>
                  <a:pt x="22" y="2"/>
                </a:lnTo>
                <a:lnTo>
                  <a:pt x="20" y="2"/>
                </a:lnTo>
                <a:lnTo>
                  <a:pt x="20" y="2"/>
                </a:lnTo>
                <a:lnTo>
                  <a:pt x="12" y="0"/>
                </a:lnTo>
                <a:lnTo>
                  <a:pt x="12" y="0"/>
                </a:lnTo>
                <a:lnTo>
                  <a:pt x="8" y="0"/>
                </a:lnTo>
                <a:lnTo>
                  <a:pt x="8" y="0"/>
                </a:lnTo>
                <a:lnTo>
                  <a:pt x="8" y="2"/>
                </a:lnTo>
                <a:lnTo>
                  <a:pt x="8" y="2"/>
                </a:lnTo>
                <a:lnTo>
                  <a:pt x="8" y="2"/>
                </a:lnTo>
                <a:lnTo>
                  <a:pt x="12" y="2"/>
                </a:lnTo>
                <a:lnTo>
                  <a:pt x="14" y="4"/>
                </a:lnTo>
                <a:lnTo>
                  <a:pt x="14" y="4"/>
                </a:lnTo>
                <a:lnTo>
                  <a:pt x="14" y="8"/>
                </a:lnTo>
                <a:lnTo>
                  <a:pt x="16" y="10"/>
                </a:lnTo>
                <a:lnTo>
                  <a:pt x="18" y="10"/>
                </a:lnTo>
                <a:lnTo>
                  <a:pt x="18" y="10"/>
                </a:lnTo>
                <a:lnTo>
                  <a:pt x="18" y="12"/>
                </a:lnTo>
                <a:lnTo>
                  <a:pt x="18" y="12"/>
                </a:lnTo>
                <a:lnTo>
                  <a:pt x="14" y="12"/>
                </a:lnTo>
                <a:lnTo>
                  <a:pt x="10" y="12"/>
                </a:lnTo>
                <a:lnTo>
                  <a:pt x="2" y="12"/>
                </a:lnTo>
                <a:lnTo>
                  <a:pt x="2" y="12"/>
                </a:lnTo>
                <a:lnTo>
                  <a:pt x="0" y="12"/>
                </a:lnTo>
                <a:lnTo>
                  <a:pt x="0" y="12"/>
                </a:lnTo>
                <a:lnTo>
                  <a:pt x="0" y="12"/>
                </a:lnTo>
                <a:lnTo>
                  <a:pt x="0" y="12"/>
                </a:lnTo>
                <a:lnTo>
                  <a:pt x="2" y="14"/>
                </a:lnTo>
                <a:lnTo>
                  <a:pt x="4" y="16"/>
                </a:lnTo>
                <a:lnTo>
                  <a:pt x="4" y="16"/>
                </a:lnTo>
                <a:lnTo>
                  <a:pt x="8" y="14"/>
                </a:lnTo>
                <a:lnTo>
                  <a:pt x="8" y="14"/>
                </a:lnTo>
                <a:lnTo>
                  <a:pt x="14" y="16"/>
                </a:lnTo>
                <a:lnTo>
                  <a:pt x="14" y="16"/>
                </a:lnTo>
                <a:lnTo>
                  <a:pt x="22" y="14"/>
                </a:lnTo>
                <a:lnTo>
                  <a:pt x="22" y="14"/>
                </a:lnTo>
                <a:lnTo>
                  <a:pt x="24" y="18"/>
                </a:lnTo>
                <a:lnTo>
                  <a:pt x="26" y="20"/>
                </a:lnTo>
                <a:lnTo>
                  <a:pt x="26" y="20"/>
                </a:lnTo>
                <a:lnTo>
                  <a:pt x="28" y="16"/>
                </a:lnTo>
                <a:lnTo>
                  <a:pt x="32" y="12"/>
                </a:lnTo>
                <a:lnTo>
                  <a:pt x="32" y="12"/>
                </a:lnTo>
                <a:lnTo>
                  <a:pt x="34" y="14"/>
                </a:lnTo>
                <a:lnTo>
                  <a:pt x="34" y="14"/>
                </a:lnTo>
                <a:lnTo>
                  <a:pt x="36" y="14"/>
                </a:lnTo>
                <a:lnTo>
                  <a:pt x="40" y="12"/>
                </a:lnTo>
                <a:lnTo>
                  <a:pt x="40" y="12"/>
                </a:lnTo>
                <a:lnTo>
                  <a:pt x="42" y="14"/>
                </a:lnTo>
                <a:lnTo>
                  <a:pt x="42" y="14"/>
                </a:lnTo>
                <a:lnTo>
                  <a:pt x="44" y="12"/>
                </a:lnTo>
                <a:lnTo>
                  <a:pt x="46" y="14"/>
                </a:lnTo>
                <a:lnTo>
                  <a:pt x="50" y="16"/>
                </a:lnTo>
                <a:lnTo>
                  <a:pt x="50" y="16"/>
                </a:lnTo>
                <a:lnTo>
                  <a:pt x="52" y="12"/>
                </a:lnTo>
                <a:lnTo>
                  <a:pt x="52" y="12"/>
                </a:lnTo>
                <a:lnTo>
                  <a:pt x="48" y="10"/>
                </a:lnTo>
                <a:lnTo>
                  <a:pt x="44" y="8"/>
                </a:lnTo>
                <a:lnTo>
                  <a:pt x="40" y="6"/>
                </a:lnTo>
                <a:lnTo>
                  <a:pt x="38" y="2"/>
                </a:lnTo>
                <a:lnTo>
                  <a:pt x="38" y="2"/>
                </a:lnTo>
                <a:close/>
              </a:path>
            </a:pathLst>
          </a:custGeom>
          <a:solidFill>
            <a:schemeClr val="bg1">
              <a:lumMod val="85000"/>
            </a:schemeClr>
          </a:solidFill>
          <a:ln w="9360">
            <a:noFill/>
          </a:ln>
        </p:spPr>
        <p:style>
          <a:lnRef idx="0"/>
          <a:fillRef idx="0"/>
          <a:effectRef idx="0"/>
          <a:fontRef idx="minor"/>
        </p:style>
      </p:sp>
      <p:sp>
        <p:nvSpPr>
          <p:cNvPr id="175" name="CustomShape 39"/>
          <p:cNvSpPr/>
          <p:nvPr/>
        </p:nvSpPr>
        <p:spPr>
          <a:xfrm>
            <a:off x="4510800" y="4123440"/>
            <a:ext cx="86040" cy="28080"/>
          </a:xfrm>
          <a:custGeom>
            <a:avLst/>
            <a:gdLst/>
            <a:ahLst/>
            <a:rect l="l" t="t" r="r" b="b"/>
            <a:pathLst>
              <a:path w="18" h="6">
                <a:moveTo>
                  <a:pt x="2" y="0"/>
                </a:moveTo>
                <a:lnTo>
                  <a:pt x="2" y="0"/>
                </a:lnTo>
                <a:lnTo>
                  <a:pt x="0" y="2"/>
                </a:lnTo>
                <a:lnTo>
                  <a:pt x="0" y="2"/>
                </a:lnTo>
                <a:lnTo>
                  <a:pt x="4" y="6"/>
                </a:lnTo>
                <a:lnTo>
                  <a:pt x="10" y="6"/>
                </a:lnTo>
                <a:lnTo>
                  <a:pt x="10" y="6"/>
                </a:lnTo>
                <a:lnTo>
                  <a:pt x="12" y="6"/>
                </a:lnTo>
                <a:lnTo>
                  <a:pt x="14" y="6"/>
                </a:lnTo>
                <a:lnTo>
                  <a:pt x="14" y="6"/>
                </a:lnTo>
                <a:lnTo>
                  <a:pt x="18" y="6"/>
                </a:lnTo>
                <a:lnTo>
                  <a:pt x="18" y="6"/>
                </a:lnTo>
                <a:lnTo>
                  <a:pt x="18" y="6"/>
                </a:lnTo>
                <a:lnTo>
                  <a:pt x="18" y="6"/>
                </a:lnTo>
                <a:lnTo>
                  <a:pt x="16" y="4"/>
                </a:lnTo>
                <a:lnTo>
                  <a:pt x="12" y="2"/>
                </a:lnTo>
                <a:lnTo>
                  <a:pt x="2" y="0"/>
                </a:lnTo>
                <a:lnTo>
                  <a:pt x="2" y="0"/>
                </a:lnTo>
                <a:close/>
              </a:path>
            </a:pathLst>
          </a:custGeom>
          <a:solidFill>
            <a:schemeClr val="bg1">
              <a:lumMod val="85000"/>
            </a:schemeClr>
          </a:solidFill>
          <a:ln w="9360">
            <a:noFill/>
          </a:ln>
        </p:spPr>
        <p:style>
          <a:lnRef idx="0"/>
          <a:fillRef idx="0"/>
          <a:effectRef idx="0"/>
          <a:fontRef idx="minor"/>
        </p:style>
      </p:sp>
      <p:sp>
        <p:nvSpPr>
          <p:cNvPr id="176" name="CustomShape 40"/>
          <p:cNvSpPr/>
          <p:nvPr/>
        </p:nvSpPr>
        <p:spPr>
          <a:xfrm>
            <a:off x="4982760" y="4633920"/>
            <a:ext cx="37800" cy="28080"/>
          </a:xfrm>
          <a:custGeom>
            <a:avLst/>
            <a:gdLst/>
            <a:ahLst/>
            <a:rect l="l" t="t" r="r" b="b"/>
            <a:pathLst>
              <a:path w="8" h="6">
                <a:moveTo>
                  <a:pt x="2" y="0"/>
                </a:moveTo>
                <a:lnTo>
                  <a:pt x="2" y="0"/>
                </a:lnTo>
                <a:lnTo>
                  <a:pt x="0" y="2"/>
                </a:lnTo>
                <a:lnTo>
                  <a:pt x="0" y="2"/>
                </a:lnTo>
                <a:lnTo>
                  <a:pt x="2" y="2"/>
                </a:lnTo>
                <a:lnTo>
                  <a:pt x="2" y="2"/>
                </a:lnTo>
                <a:lnTo>
                  <a:pt x="2" y="4"/>
                </a:lnTo>
                <a:lnTo>
                  <a:pt x="2" y="4"/>
                </a:lnTo>
                <a:lnTo>
                  <a:pt x="0" y="6"/>
                </a:lnTo>
                <a:lnTo>
                  <a:pt x="0" y="6"/>
                </a:lnTo>
                <a:lnTo>
                  <a:pt x="0" y="6"/>
                </a:lnTo>
                <a:lnTo>
                  <a:pt x="0" y="6"/>
                </a:lnTo>
                <a:lnTo>
                  <a:pt x="0" y="6"/>
                </a:lnTo>
                <a:lnTo>
                  <a:pt x="6" y="6"/>
                </a:lnTo>
                <a:lnTo>
                  <a:pt x="6" y="6"/>
                </a:lnTo>
                <a:lnTo>
                  <a:pt x="6" y="2"/>
                </a:lnTo>
                <a:lnTo>
                  <a:pt x="8" y="0"/>
                </a:lnTo>
                <a:lnTo>
                  <a:pt x="8" y="0"/>
                </a:lnTo>
                <a:lnTo>
                  <a:pt x="6" y="0"/>
                </a:lnTo>
                <a:lnTo>
                  <a:pt x="6" y="0"/>
                </a:lnTo>
                <a:lnTo>
                  <a:pt x="2" y="0"/>
                </a:lnTo>
                <a:lnTo>
                  <a:pt x="2" y="0"/>
                </a:lnTo>
                <a:close/>
              </a:path>
            </a:pathLst>
          </a:custGeom>
          <a:solidFill>
            <a:schemeClr val="bg1">
              <a:lumMod val="85000"/>
            </a:schemeClr>
          </a:solidFill>
          <a:ln w="9360">
            <a:noFill/>
          </a:ln>
        </p:spPr>
        <p:style>
          <a:lnRef idx="0"/>
          <a:fillRef idx="0"/>
          <a:effectRef idx="0"/>
          <a:fontRef idx="minor"/>
        </p:style>
      </p:sp>
      <p:sp>
        <p:nvSpPr>
          <p:cNvPr id="177" name="CustomShape 41"/>
          <p:cNvSpPr/>
          <p:nvPr/>
        </p:nvSpPr>
        <p:spPr>
          <a:xfrm>
            <a:off x="4626360" y="3323520"/>
            <a:ext cx="9000" cy="28080"/>
          </a:xfrm>
          <a:custGeom>
            <a:avLst/>
            <a:gdLst/>
            <a:ahLst/>
            <a:rect l="l" t="t" r="r" b="b"/>
            <a:pathLst>
              <a:path w="2" h="6">
                <a:moveTo>
                  <a:pt x="2" y="4"/>
                </a:moveTo>
                <a:lnTo>
                  <a:pt x="2" y="4"/>
                </a:lnTo>
                <a:lnTo>
                  <a:pt x="2" y="6"/>
                </a:lnTo>
                <a:lnTo>
                  <a:pt x="2" y="6"/>
                </a:lnTo>
                <a:lnTo>
                  <a:pt x="0" y="0"/>
                </a:lnTo>
                <a:lnTo>
                  <a:pt x="0" y="0"/>
                </a:lnTo>
                <a:lnTo>
                  <a:pt x="2" y="4"/>
                </a:lnTo>
                <a:lnTo>
                  <a:pt x="2" y="4"/>
                </a:lnTo>
                <a:close/>
              </a:path>
            </a:pathLst>
          </a:custGeom>
          <a:solidFill>
            <a:schemeClr val="bg1">
              <a:lumMod val="85000"/>
            </a:schemeClr>
          </a:solidFill>
          <a:ln w="9360">
            <a:noFill/>
          </a:ln>
        </p:spPr>
        <p:style>
          <a:lnRef idx="0"/>
          <a:fillRef idx="0"/>
          <a:effectRef idx="0"/>
          <a:fontRef idx="minor"/>
        </p:style>
      </p:sp>
      <p:sp>
        <p:nvSpPr>
          <p:cNvPr id="178" name="CustomShape 42"/>
          <p:cNvSpPr/>
          <p:nvPr/>
        </p:nvSpPr>
        <p:spPr>
          <a:xfrm>
            <a:off x="4973400" y="4123440"/>
            <a:ext cx="57240" cy="28080"/>
          </a:xfrm>
          <a:custGeom>
            <a:avLst/>
            <a:gdLst/>
            <a:ahLst/>
            <a:rect l="l" t="t" r="r" b="b"/>
            <a:pathLst>
              <a:path w="12" h="6">
                <a:moveTo>
                  <a:pt x="2" y="0"/>
                </a:moveTo>
                <a:lnTo>
                  <a:pt x="2" y="0"/>
                </a:lnTo>
                <a:lnTo>
                  <a:pt x="0" y="2"/>
                </a:lnTo>
                <a:lnTo>
                  <a:pt x="0" y="2"/>
                </a:lnTo>
                <a:lnTo>
                  <a:pt x="0" y="6"/>
                </a:lnTo>
                <a:lnTo>
                  <a:pt x="0" y="6"/>
                </a:lnTo>
                <a:lnTo>
                  <a:pt x="4" y="6"/>
                </a:lnTo>
                <a:lnTo>
                  <a:pt x="6" y="4"/>
                </a:lnTo>
                <a:lnTo>
                  <a:pt x="6" y="4"/>
                </a:lnTo>
                <a:lnTo>
                  <a:pt x="10" y="4"/>
                </a:lnTo>
                <a:lnTo>
                  <a:pt x="12" y="4"/>
                </a:lnTo>
                <a:lnTo>
                  <a:pt x="12" y="2"/>
                </a:lnTo>
                <a:lnTo>
                  <a:pt x="12" y="2"/>
                </a:lnTo>
                <a:lnTo>
                  <a:pt x="8" y="0"/>
                </a:lnTo>
                <a:lnTo>
                  <a:pt x="2" y="0"/>
                </a:lnTo>
                <a:lnTo>
                  <a:pt x="2" y="0"/>
                </a:lnTo>
                <a:close/>
              </a:path>
            </a:pathLst>
          </a:custGeom>
          <a:solidFill>
            <a:schemeClr val="bg1">
              <a:lumMod val="85000"/>
            </a:schemeClr>
          </a:solidFill>
          <a:ln w="9360">
            <a:noFill/>
          </a:ln>
        </p:spPr>
        <p:style>
          <a:lnRef idx="0"/>
          <a:fillRef idx="0"/>
          <a:effectRef idx="0"/>
          <a:fontRef idx="minor"/>
        </p:style>
      </p:sp>
      <p:sp>
        <p:nvSpPr>
          <p:cNvPr id="179" name="CustomShape 43"/>
          <p:cNvSpPr/>
          <p:nvPr/>
        </p:nvSpPr>
        <p:spPr>
          <a:xfrm>
            <a:off x="4626360" y="3313800"/>
            <a:ext cx="3960" cy="9000"/>
          </a:xfrm>
          <a:custGeom>
            <a:avLst/>
            <a:gdLst/>
            <a:ahLst/>
            <a:rect l="l" t="t" r="r" b="b"/>
            <a:pathLst>
              <a:path w="0" h="2">
                <a:moveTo>
                  <a:pt x="0" y="0"/>
                </a:moveTo>
                <a:lnTo>
                  <a:pt x="0" y="2"/>
                </a:lnTo>
                <a:lnTo>
                  <a:pt x="0" y="2"/>
                </a:lnTo>
                <a:lnTo>
                  <a:pt x="0" y="2"/>
                </a:lnTo>
                <a:lnTo>
                  <a:pt x="0" y="2"/>
                </a:lnTo>
                <a:lnTo>
                  <a:pt x="0" y="0"/>
                </a:lnTo>
                <a:lnTo>
                  <a:pt x="0" y="0"/>
                </a:lnTo>
                <a:close/>
              </a:path>
            </a:pathLst>
          </a:custGeom>
          <a:solidFill>
            <a:schemeClr val="bg1">
              <a:lumMod val="85000"/>
            </a:schemeClr>
          </a:solidFill>
          <a:ln w="9360">
            <a:noFill/>
          </a:ln>
        </p:spPr>
        <p:style>
          <a:lnRef idx="0"/>
          <a:fillRef idx="0"/>
          <a:effectRef idx="0"/>
          <a:fontRef idx="minor"/>
        </p:style>
      </p:sp>
      <p:sp>
        <p:nvSpPr>
          <p:cNvPr id="180" name="CustomShape 44"/>
          <p:cNvSpPr/>
          <p:nvPr/>
        </p:nvSpPr>
        <p:spPr>
          <a:xfrm>
            <a:off x="4626360" y="3313800"/>
            <a:ext cx="3960" cy="3960"/>
          </a:xfrm>
          <a:custGeom>
            <a:avLst/>
            <a:gdLst/>
            <a:ahLst/>
            <a:rect l="l" t="t" r="r" b="b"/>
            <a:pathLst>
              <a:path w="0" h="0">
                <a:moveTo>
                  <a:pt x="0" y="0"/>
                </a:move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81" name="CustomShape 45"/>
          <p:cNvSpPr/>
          <p:nvPr/>
        </p:nvSpPr>
        <p:spPr>
          <a:xfrm>
            <a:off x="4626360" y="3323520"/>
            <a:ext cx="3960" cy="3960"/>
          </a:xfrm>
          <a:custGeom>
            <a:avLst/>
            <a:gdLst/>
            <a:ahLst/>
            <a:rect l="l" t="t" r="r" b="b"/>
            <a:pathLst>
              <a:path w="0" h="0">
                <a:moveTo>
                  <a:pt x="0" y="0"/>
                </a:moveTo>
                <a:lnTo>
                  <a:pt x="0" y="0"/>
                </a:ln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82" name="CustomShape 46"/>
          <p:cNvSpPr/>
          <p:nvPr/>
        </p:nvSpPr>
        <p:spPr>
          <a:xfrm>
            <a:off x="8838000" y="2813040"/>
            <a:ext cx="66600" cy="114840"/>
          </a:xfrm>
          <a:custGeom>
            <a:avLst/>
            <a:gdLst/>
            <a:ahLst/>
            <a:rect l="l" t="t" r="r" b="b"/>
            <a:pathLst>
              <a:path w="14" h="24">
                <a:moveTo>
                  <a:pt x="4" y="24"/>
                </a:moveTo>
                <a:lnTo>
                  <a:pt x="4" y="24"/>
                </a:lnTo>
                <a:lnTo>
                  <a:pt x="6" y="20"/>
                </a:lnTo>
                <a:lnTo>
                  <a:pt x="6" y="20"/>
                </a:lnTo>
                <a:lnTo>
                  <a:pt x="8" y="20"/>
                </a:lnTo>
                <a:lnTo>
                  <a:pt x="10" y="22"/>
                </a:lnTo>
                <a:lnTo>
                  <a:pt x="10" y="22"/>
                </a:lnTo>
                <a:lnTo>
                  <a:pt x="12" y="18"/>
                </a:lnTo>
                <a:lnTo>
                  <a:pt x="12" y="16"/>
                </a:lnTo>
                <a:lnTo>
                  <a:pt x="12" y="16"/>
                </a:lnTo>
                <a:lnTo>
                  <a:pt x="12" y="12"/>
                </a:lnTo>
                <a:lnTo>
                  <a:pt x="12" y="12"/>
                </a:lnTo>
                <a:lnTo>
                  <a:pt x="14" y="8"/>
                </a:lnTo>
                <a:lnTo>
                  <a:pt x="14" y="8"/>
                </a:lnTo>
                <a:lnTo>
                  <a:pt x="14" y="6"/>
                </a:lnTo>
                <a:lnTo>
                  <a:pt x="12" y="4"/>
                </a:lnTo>
                <a:lnTo>
                  <a:pt x="8" y="0"/>
                </a:lnTo>
                <a:lnTo>
                  <a:pt x="8" y="0"/>
                </a:lnTo>
                <a:lnTo>
                  <a:pt x="4" y="4"/>
                </a:lnTo>
                <a:lnTo>
                  <a:pt x="0" y="4"/>
                </a:lnTo>
                <a:lnTo>
                  <a:pt x="0" y="4"/>
                </a:lnTo>
                <a:lnTo>
                  <a:pt x="0" y="4"/>
                </a:lnTo>
                <a:lnTo>
                  <a:pt x="0" y="4"/>
                </a:lnTo>
                <a:lnTo>
                  <a:pt x="2" y="10"/>
                </a:lnTo>
                <a:lnTo>
                  <a:pt x="2" y="10"/>
                </a:lnTo>
                <a:lnTo>
                  <a:pt x="2" y="18"/>
                </a:lnTo>
                <a:lnTo>
                  <a:pt x="2" y="22"/>
                </a:lnTo>
                <a:lnTo>
                  <a:pt x="4" y="24"/>
                </a:lnTo>
                <a:lnTo>
                  <a:pt x="4" y="24"/>
                </a:lnTo>
                <a:close/>
              </a:path>
            </a:pathLst>
          </a:custGeom>
          <a:solidFill>
            <a:schemeClr val="bg1">
              <a:lumMod val="85000"/>
            </a:schemeClr>
          </a:solidFill>
          <a:ln w="9360">
            <a:noFill/>
          </a:ln>
        </p:spPr>
        <p:style>
          <a:lnRef idx="0"/>
          <a:fillRef idx="0"/>
          <a:effectRef idx="0"/>
          <a:fontRef idx="minor"/>
        </p:style>
      </p:sp>
      <p:sp>
        <p:nvSpPr>
          <p:cNvPr id="183" name="CustomShape 47"/>
          <p:cNvSpPr/>
          <p:nvPr/>
        </p:nvSpPr>
        <p:spPr>
          <a:xfrm>
            <a:off x="6303960" y="2813040"/>
            <a:ext cx="66600" cy="76320"/>
          </a:xfrm>
          <a:custGeom>
            <a:avLst/>
            <a:gdLst/>
            <a:ahLst/>
            <a:rect l="l" t="t" r="r" b="b"/>
            <a:pathLst>
              <a:path w="14" h="16">
                <a:moveTo>
                  <a:pt x="4" y="14"/>
                </a:moveTo>
                <a:lnTo>
                  <a:pt x="4" y="14"/>
                </a:lnTo>
                <a:lnTo>
                  <a:pt x="2" y="14"/>
                </a:lnTo>
                <a:lnTo>
                  <a:pt x="2" y="14"/>
                </a:lnTo>
                <a:lnTo>
                  <a:pt x="4" y="12"/>
                </a:lnTo>
                <a:lnTo>
                  <a:pt x="6" y="10"/>
                </a:lnTo>
                <a:lnTo>
                  <a:pt x="6" y="10"/>
                </a:lnTo>
                <a:lnTo>
                  <a:pt x="10" y="4"/>
                </a:lnTo>
                <a:lnTo>
                  <a:pt x="10" y="4"/>
                </a:lnTo>
                <a:lnTo>
                  <a:pt x="6" y="0"/>
                </a:lnTo>
                <a:lnTo>
                  <a:pt x="6" y="0"/>
                </a:lnTo>
                <a:lnTo>
                  <a:pt x="2" y="6"/>
                </a:lnTo>
                <a:lnTo>
                  <a:pt x="0" y="10"/>
                </a:lnTo>
                <a:lnTo>
                  <a:pt x="0" y="14"/>
                </a:lnTo>
                <a:lnTo>
                  <a:pt x="0" y="14"/>
                </a:lnTo>
                <a:lnTo>
                  <a:pt x="2" y="16"/>
                </a:lnTo>
                <a:lnTo>
                  <a:pt x="6" y="16"/>
                </a:lnTo>
                <a:lnTo>
                  <a:pt x="12" y="16"/>
                </a:lnTo>
                <a:lnTo>
                  <a:pt x="14" y="12"/>
                </a:lnTo>
                <a:lnTo>
                  <a:pt x="14" y="12"/>
                </a:lnTo>
                <a:lnTo>
                  <a:pt x="10" y="10"/>
                </a:lnTo>
                <a:lnTo>
                  <a:pt x="8" y="10"/>
                </a:lnTo>
                <a:lnTo>
                  <a:pt x="4" y="14"/>
                </a:lnTo>
                <a:lnTo>
                  <a:pt x="4" y="14"/>
                </a:lnTo>
                <a:close/>
              </a:path>
            </a:pathLst>
          </a:custGeom>
          <a:solidFill>
            <a:schemeClr val="bg1">
              <a:lumMod val="85000"/>
            </a:schemeClr>
          </a:solidFill>
          <a:ln w="9360">
            <a:noFill/>
          </a:ln>
        </p:spPr>
        <p:style>
          <a:lnRef idx="0"/>
          <a:fillRef idx="0"/>
          <a:effectRef idx="0"/>
          <a:fontRef idx="minor"/>
        </p:style>
      </p:sp>
      <p:sp>
        <p:nvSpPr>
          <p:cNvPr id="184" name="CustomShape 48"/>
          <p:cNvSpPr/>
          <p:nvPr/>
        </p:nvSpPr>
        <p:spPr>
          <a:xfrm>
            <a:off x="4867200" y="3053520"/>
            <a:ext cx="3960" cy="3960"/>
          </a:xfrm>
          <a:custGeom>
            <a:avLst/>
            <a:gdLst/>
            <a:ahLst/>
            <a:rect l="l" t="t" r="r" b="b"/>
            <a:pathLst>
              <a:path w="0" h="0">
                <a:moveTo>
                  <a:pt x="0" y="0"/>
                </a:move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185" name="CustomShape 49"/>
          <p:cNvSpPr/>
          <p:nvPr/>
        </p:nvSpPr>
        <p:spPr>
          <a:xfrm>
            <a:off x="9830520" y="3082680"/>
            <a:ext cx="95760" cy="47520"/>
          </a:xfrm>
          <a:custGeom>
            <a:avLst/>
            <a:gdLst/>
            <a:ahLst/>
            <a:rect l="l" t="t" r="r" b="b"/>
            <a:pathLst>
              <a:path w="20" h="10">
                <a:moveTo>
                  <a:pt x="6" y="10"/>
                </a:moveTo>
                <a:lnTo>
                  <a:pt x="6" y="10"/>
                </a:lnTo>
                <a:lnTo>
                  <a:pt x="6" y="8"/>
                </a:lnTo>
                <a:lnTo>
                  <a:pt x="6" y="8"/>
                </a:lnTo>
                <a:lnTo>
                  <a:pt x="12" y="8"/>
                </a:lnTo>
                <a:lnTo>
                  <a:pt x="16" y="6"/>
                </a:lnTo>
                <a:lnTo>
                  <a:pt x="16" y="6"/>
                </a:lnTo>
                <a:lnTo>
                  <a:pt x="14" y="4"/>
                </a:lnTo>
                <a:lnTo>
                  <a:pt x="14" y="4"/>
                </a:lnTo>
                <a:lnTo>
                  <a:pt x="20" y="0"/>
                </a:lnTo>
                <a:lnTo>
                  <a:pt x="20" y="0"/>
                </a:lnTo>
                <a:lnTo>
                  <a:pt x="10" y="2"/>
                </a:lnTo>
                <a:lnTo>
                  <a:pt x="10" y="2"/>
                </a:lnTo>
                <a:lnTo>
                  <a:pt x="6" y="2"/>
                </a:lnTo>
                <a:lnTo>
                  <a:pt x="6" y="2"/>
                </a:lnTo>
                <a:lnTo>
                  <a:pt x="6" y="4"/>
                </a:lnTo>
                <a:lnTo>
                  <a:pt x="6" y="4"/>
                </a:lnTo>
                <a:lnTo>
                  <a:pt x="0" y="6"/>
                </a:lnTo>
                <a:lnTo>
                  <a:pt x="0" y="6"/>
                </a:lnTo>
                <a:lnTo>
                  <a:pt x="2" y="8"/>
                </a:lnTo>
                <a:lnTo>
                  <a:pt x="2" y="8"/>
                </a:lnTo>
                <a:lnTo>
                  <a:pt x="6" y="10"/>
                </a:lnTo>
                <a:lnTo>
                  <a:pt x="6" y="10"/>
                </a:lnTo>
                <a:close/>
              </a:path>
            </a:pathLst>
          </a:custGeom>
          <a:solidFill>
            <a:schemeClr val="bg1">
              <a:lumMod val="85000"/>
            </a:schemeClr>
          </a:solidFill>
          <a:ln w="9360">
            <a:noFill/>
          </a:ln>
        </p:spPr>
        <p:style>
          <a:lnRef idx="0"/>
          <a:fillRef idx="0"/>
          <a:effectRef idx="0"/>
          <a:fontRef idx="minor"/>
        </p:style>
      </p:sp>
      <p:sp>
        <p:nvSpPr>
          <p:cNvPr id="186" name="CustomShape 50"/>
          <p:cNvSpPr/>
          <p:nvPr/>
        </p:nvSpPr>
        <p:spPr>
          <a:xfrm>
            <a:off x="8847720" y="2726280"/>
            <a:ext cx="37800" cy="76320"/>
          </a:xfrm>
          <a:custGeom>
            <a:avLst/>
            <a:gdLst/>
            <a:ahLst/>
            <a:rect l="l" t="t" r="r" b="b"/>
            <a:pathLst>
              <a:path w="8" h="16">
                <a:moveTo>
                  <a:pt x="2" y="10"/>
                </a:moveTo>
                <a:lnTo>
                  <a:pt x="2" y="10"/>
                </a:lnTo>
                <a:lnTo>
                  <a:pt x="0" y="10"/>
                </a:lnTo>
                <a:lnTo>
                  <a:pt x="0" y="10"/>
                </a:lnTo>
                <a:lnTo>
                  <a:pt x="2" y="12"/>
                </a:lnTo>
                <a:lnTo>
                  <a:pt x="2" y="12"/>
                </a:lnTo>
                <a:lnTo>
                  <a:pt x="2" y="12"/>
                </a:lnTo>
                <a:lnTo>
                  <a:pt x="2" y="12"/>
                </a:lnTo>
                <a:lnTo>
                  <a:pt x="2" y="12"/>
                </a:lnTo>
                <a:lnTo>
                  <a:pt x="2" y="12"/>
                </a:lnTo>
                <a:lnTo>
                  <a:pt x="2" y="12"/>
                </a:lnTo>
                <a:lnTo>
                  <a:pt x="2" y="14"/>
                </a:lnTo>
                <a:lnTo>
                  <a:pt x="2" y="14"/>
                </a:lnTo>
                <a:lnTo>
                  <a:pt x="2" y="14"/>
                </a:lnTo>
                <a:lnTo>
                  <a:pt x="2" y="14"/>
                </a:lnTo>
                <a:lnTo>
                  <a:pt x="2" y="16"/>
                </a:lnTo>
                <a:lnTo>
                  <a:pt x="2" y="16"/>
                </a:lnTo>
                <a:lnTo>
                  <a:pt x="4" y="16"/>
                </a:lnTo>
                <a:lnTo>
                  <a:pt x="4" y="16"/>
                </a:lnTo>
                <a:lnTo>
                  <a:pt x="4" y="16"/>
                </a:lnTo>
                <a:lnTo>
                  <a:pt x="6" y="16"/>
                </a:lnTo>
                <a:lnTo>
                  <a:pt x="6" y="16"/>
                </a:lnTo>
                <a:lnTo>
                  <a:pt x="8" y="14"/>
                </a:lnTo>
                <a:lnTo>
                  <a:pt x="8" y="10"/>
                </a:lnTo>
                <a:lnTo>
                  <a:pt x="8" y="0"/>
                </a:lnTo>
                <a:lnTo>
                  <a:pt x="8" y="0"/>
                </a:lnTo>
                <a:lnTo>
                  <a:pt x="8" y="0"/>
                </a:lnTo>
                <a:lnTo>
                  <a:pt x="8" y="0"/>
                </a:lnTo>
                <a:lnTo>
                  <a:pt x="6" y="0"/>
                </a:lnTo>
                <a:lnTo>
                  <a:pt x="6" y="0"/>
                </a:lnTo>
                <a:lnTo>
                  <a:pt x="6" y="2"/>
                </a:lnTo>
                <a:lnTo>
                  <a:pt x="6" y="2"/>
                </a:lnTo>
                <a:lnTo>
                  <a:pt x="0" y="6"/>
                </a:lnTo>
                <a:lnTo>
                  <a:pt x="0" y="6"/>
                </a:lnTo>
                <a:lnTo>
                  <a:pt x="0" y="8"/>
                </a:lnTo>
                <a:lnTo>
                  <a:pt x="0" y="8"/>
                </a:lnTo>
                <a:lnTo>
                  <a:pt x="0" y="8"/>
                </a:lnTo>
                <a:lnTo>
                  <a:pt x="0" y="8"/>
                </a:lnTo>
                <a:lnTo>
                  <a:pt x="2" y="10"/>
                </a:lnTo>
                <a:lnTo>
                  <a:pt x="2" y="10"/>
                </a:lnTo>
                <a:close/>
              </a:path>
            </a:pathLst>
          </a:custGeom>
          <a:solidFill>
            <a:schemeClr val="bg1">
              <a:lumMod val="85000"/>
            </a:schemeClr>
          </a:solidFill>
          <a:ln w="9360">
            <a:noFill/>
          </a:ln>
        </p:spPr>
        <p:style>
          <a:lnRef idx="0"/>
          <a:fillRef idx="0"/>
          <a:effectRef idx="0"/>
          <a:fontRef idx="minor"/>
        </p:style>
      </p:sp>
      <p:sp>
        <p:nvSpPr>
          <p:cNvPr id="187" name="CustomShape 51"/>
          <p:cNvSpPr/>
          <p:nvPr/>
        </p:nvSpPr>
        <p:spPr>
          <a:xfrm>
            <a:off x="9474120" y="3082680"/>
            <a:ext cx="114840" cy="28080"/>
          </a:xfrm>
          <a:custGeom>
            <a:avLst/>
            <a:gdLst/>
            <a:ahLst/>
            <a:rect l="l" t="t" r="r" b="b"/>
            <a:pathLst>
              <a:path w="24" h="6">
                <a:moveTo>
                  <a:pt x="10" y="6"/>
                </a:moveTo>
                <a:lnTo>
                  <a:pt x="10" y="6"/>
                </a:lnTo>
                <a:lnTo>
                  <a:pt x="22" y="6"/>
                </a:lnTo>
                <a:lnTo>
                  <a:pt x="22" y="6"/>
                </a:lnTo>
                <a:lnTo>
                  <a:pt x="24" y="4"/>
                </a:lnTo>
                <a:lnTo>
                  <a:pt x="24" y="4"/>
                </a:lnTo>
                <a:lnTo>
                  <a:pt x="18" y="6"/>
                </a:lnTo>
                <a:lnTo>
                  <a:pt x="18" y="6"/>
                </a:lnTo>
                <a:lnTo>
                  <a:pt x="18" y="4"/>
                </a:lnTo>
                <a:lnTo>
                  <a:pt x="18" y="4"/>
                </a:lnTo>
                <a:lnTo>
                  <a:pt x="18" y="4"/>
                </a:lnTo>
                <a:lnTo>
                  <a:pt x="18" y="4"/>
                </a:lnTo>
                <a:lnTo>
                  <a:pt x="18" y="4"/>
                </a:lnTo>
                <a:lnTo>
                  <a:pt x="18" y="4"/>
                </a:lnTo>
                <a:lnTo>
                  <a:pt x="12" y="2"/>
                </a:lnTo>
                <a:lnTo>
                  <a:pt x="12" y="2"/>
                </a:lnTo>
                <a:lnTo>
                  <a:pt x="6" y="2"/>
                </a:lnTo>
                <a:lnTo>
                  <a:pt x="6" y="2"/>
                </a:lnTo>
                <a:lnTo>
                  <a:pt x="4" y="2"/>
                </a:lnTo>
                <a:lnTo>
                  <a:pt x="4" y="2"/>
                </a:lnTo>
                <a:lnTo>
                  <a:pt x="4" y="0"/>
                </a:lnTo>
                <a:lnTo>
                  <a:pt x="4" y="0"/>
                </a:lnTo>
                <a:lnTo>
                  <a:pt x="4" y="0"/>
                </a:lnTo>
                <a:lnTo>
                  <a:pt x="4" y="0"/>
                </a:lnTo>
                <a:lnTo>
                  <a:pt x="4" y="2"/>
                </a:lnTo>
                <a:lnTo>
                  <a:pt x="4" y="2"/>
                </a:lnTo>
                <a:lnTo>
                  <a:pt x="0" y="0"/>
                </a:lnTo>
                <a:lnTo>
                  <a:pt x="0" y="0"/>
                </a:lnTo>
                <a:lnTo>
                  <a:pt x="0" y="0"/>
                </a:lnTo>
                <a:lnTo>
                  <a:pt x="0" y="0"/>
                </a:lnTo>
                <a:lnTo>
                  <a:pt x="0" y="0"/>
                </a:lnTo>
                <a:lnTo>
                  <a:pt x="0" y="0"/>
                </a:lnTo>
                <a:lnTo>
                  <a:pt x="0" y="4"/>
                </a:lnTo>
                <a:lnTo>
                  <a:pt x="0" y="4"/>
                </a:lnTo>
                <a:lnTo>
                  <a:pt x="10" y="6"/>
                </a:lnTo>
                <a:lnTo>
                  <a:pt x="10" y="6"/>
                </a:lnTo>
                <a:lnTo>
                  <a:pt x="10" y="6"/>
                </a:lnTo>
                <a:close/>
              </a:path>
            </a:pathLst>
          </a:custGeom>
          <a:solidFill>
            <a:schemeClr val="bg1">
              <a:lumMod val="85000"/>
            </a:schemeClr>
          </a:solidFill>
          <a:ln w="9360">
            <a:noFill/>
          </a:ln>
        </p:spPr>
        <p:style>
          <a:lnRef idx="0"/>
          <a:fillRef idx="0"/>
          <a:effectRef idx="0"/>
          <a:fontRef idx="minor"/>
        </p:style>
      </p:sp>
      <p:sp>
        <p:nvSpPr>
          <p:cNvPr id="188" name="CustomShape 52"/>
          <p:cNvSpPr/>
          <p:nvPr/>
        </p:nvSpPr>
        <p:spPr>
          <a:xfrm>
            <a:off x="6872400" y="1887840"/>
            <a:ext cx="18720" cy="9000"/>
          </a:xfrm>
          <a:custGeom>
            <a:avLst/>
            <a:gdLst/>
            <a:ahLst/>
            <a:rect l="l" t="t" r="r" b="b"/>
            <a:pathLst>
              <a:path w="4" h="2">
                <a:moveTo>
                  <a:pt x="2" y="0"/>
                </a:moveTo>
                <a:lnTo>
                  <a:pt x="2" y="0"/>
                </a:lnTo>
                <a:lnTo>
                  <a:pt x="0" y="2"/>
                </a:lnTo>
                <a:lnTo>
                  <a:pt x="0" y="2"/>
                </a:lnTo>
                <a:lnTo>
                  <a:pt x="0" y="2"/>
                </a:lnTo>
                <a:lnTo>
                  <a:pt x="0" y="2"/>
                </a:lnTo>
                <a:lnTo>
                  <a:pt x="4" y="0"/>
                </a:lnTo>
                <a:lnTo>
                  <a:pt x="4" y="0"/>
                </a:lnTo>
                <a:lnTo>
                  <a:pt x="4" y="0"/>
                </a:lnTo>
                <a:lnTo>
                  <a:pt x="4" y="0"/>
                </a:lnTo>
                <a:lnTo>
                  <a:pt x="2" y="0"/>
                </a:lnTo>
                <a:lnTo>
                  <a:pt x="2" y="0"/>
                </a:lnTo>
                <a:close/>
              </a:path>
            </a:pathLst>
          </a:custGeom>
          <a:solidFill>
            <a:schemeClr val="bg1">
              <a:lumMod val="85000"/>
            </a:schemeClr>
          </a:solidFill>
          <a:ln w="9360">
            <a:noFill/>
          </a:ln>
        </p:spPr>
        <p:style>
          <a:lnRef idx="0"/>
          <a:fillRef idx="0"/>
          <a:effectRef idx="0"/>
          <a:fontRef idx="minor"/>
        </p:style>
      </p:sp>
      <p:sp>
        <p:nvSpPr>
          <p:cNvPr id="189" name="CustomShape 53"/>
          <p:cNvSpPr/>
          <p:nvPr/>
        </p:nvSpPr>
        <p:spPr>
          <a:xfrm>
            <a:off x="6535080" y="5115960"/>
            <a:ext cx="86040" cy="66600"/>
          </a:xfrm>
          <a:custGeom>
            <a:avLst/>
            <a:gdLst/>
            <a:ahLst/>
            <a:rect l="l" t="t" r="r" b="b"/>
            <a:pathLst>
              <a:path w="18" h="14">
                <a:moveTo>
                  <a:pt x="2" y="0"/>
                </a:moveTo>
                <a:lnTo>
                  <a:pt x="2" y="0"/>
                </a:lnTo>
                <a:lnTo>
                  <a:pt x="0" y="8"/>
                </a:lnTo>
                <a:lnTo>
                  <a:pt x="0" y="14"/>
                </a:lnTo>
                <a:lnTo>
                  <a:pt x="0" y="14"/>
                </a:lnTo>
                <a:lnTo>
                  <a:pt x="10" y="14"/>
                </a:lnTo>
                <a:lnTo>
                  <a:pt x="16" y="10"/>
                </a:lnTo>
                <a:lnTo>
                  <a:pt x="16" y="10"/>
                </a:lnTo>
                <a:lnTo>
                  <a:pt x="18" y="2"/>
                </a:lnTo>
                <a:lnTo>
                  <a:pt x="18" y="2"/>
                </a:lnTo>
                <a:lnTo>
                  <a:pt x="10" y="2"/>
                </a:lnTo>
                <a:lnTo>
                  <a:pt x="2" y="0"/>
                </a:lnTo>
                <a:lnTo>
                  <a:pt x="2" y="0"/>
                </a:lnTo>
                <a:close/>
              </a:path>
            </a:pathLst>
          </a:custGeom>
          <a:solidFill>
            <a:schemeClr val="bg1">
              <a:lumMod val="85000"/>
            </a:schemeClr>
          </a:solidFill>
          <a:ln w="9360">
            <a:noFill/>
          </a:ln>
        </p:spPr>
        <p:style>
          <a:lnRef idx="0"/>
          <a:fillRef idx="0"/>
          <a:effectRef idx="0"/>
          <a:fontRef idx="minor"/>
        </p:style>
      </p:sp>
      <p:sp>
        <p:nvSpPr>
          <p:cNvPr id="190" name="CustomShape 54"/>
          <p:cNvSpPr/>
          <p:nvPr/>
        </p:nvSpPr>
        <p:spPr>
          <a:xfrm>
            <a:off x="6390360" y="2581560"/>
            <a:ext cx="268920" cy="259560"/>
          </a:xfrm>
          <a:custGeom>
            <a:avLst/>
            <a:gdLst/>
            <a:ahLst/>
            <a:rect l="l" t="t" r="r" b="b"/>
            <a:pathLst>
              <a:path w="56" h="54">
                <a:moveTo>
                  <a:pt x="54" y="42"/>
                </a:moveTo>
                <a:lnTo>
                  <a:pt x="54" y="42"/>
                </a:lnTo>
                <a:lnTo>
                  <a:pt x="54" y="40"/>
                </a:lnTo>
                <a:lnTo>
                  <a:pt x="54" y="40"/>
                </a:lnTo>
                <a:lnTo>
                  <a:pt x="52" y="40"/>
                </a:lnTo>
                <a:lnTo>
                  <a:pt x="52" y="40"/>
                </a:lnTo>
                <a:lnTo>
                  <a:pt x="50" y="42"/>
                </a:lnTo>
                <a:lnTo>
                  <a:pt x="50" y="42"/>
                </a:lnTo>
                <a:lnTo>
                  <a:pt x="50" y="42"/>
                </a:lnTo>
                <a:lnTo>
                  <a:pt x="50" y="42"/>
                </a:lnTo>
                <a:lnTo>
                  <a:pt x="46" y="38"/>
                </a:lnTo>
                <a:lnTo>
                  <a:pt x="46" y="38"/>
                </a:lnTo>
                <a:lnTo>
                  <a:pt x="46" y="38"/>
                </a:lnTo>
                <a:lnTo>
                  <a:pt x="50" y="36"/>
                </a:lnTo>
                <a:lnTo>
                  <a:pt x="54" y="34"/>
                </a:lnTo>
                <a:lnTo>
                  <a:pt x="54" y="34"/>
                </a:lnTo>
                <a:lnTo>
                  <a:pt x="54" y="34"/>
                </a:lnTo>
                <a:lnTo>
                  <a:pt x="52" y="32"/>
                </a:lnTo>
                <a:lnTo>
                  <a:pt x="52" y="32"/>
                </a:lnTo>
                <a:lnTo>
                  <a:pt x="48" y="34"/>
                </a:lnTo>
                <a:lnTo>
                  <a:pt x="48" y="34"/>
                </a:lnTo>
                <a:lnTo>
                  <a:pt x="44" y="30"/>
                </a:lnTo>
                <a:lnTo>
                  <a:pt x="44" y="30"/>
                </a:lnTo>
                <a:lnTo>
                  <a:pt x="44" y="30"/>
                </a:lnTo>
                <a:lnTo>
                  <a:pt x="44" y="30"/>
                </a:lnTo>
                <a:lnTo>
                  <a:pt x="48" y="26"/>
                </a:lnTo>
                <a:lnTo>
                  <a:pt x="48" y="26"/>
                </a:lnTo>
                <a:lnTo>
                  <a:pt x="50" y="26"/>
                </a:lnTo>
                <a:lnTo>
                  <a:pt x="50" y="26"/>
                </a:lnTo>
                <a:lnTo>
                  <a:pt x="46" y="24"/>
                </a:lnTo>
                <a:lnTo>
                  <a:pt x="40" y="24"/>
                </a:lnTo>
                <a:lnTo>
                  <a:pt x="40" y="24"/>
                </a:lnTo>
                <a:lnTo>
                  <a:pt x="38" y="26"/>
                </a:lnTo>
                <a:lnTo>
                  <a:pt x="38" y="26"/>
                </a:lnTo>
                <a:lnTo>
                  <a:pt x="34" y="24"/>
                </a:lnTo>
                <a:lnTo>
                  <a:pt x="28" y="22"/>
                </a:lnTo>
                <a:lnTo>
                  <a:pt x="28" y="20"/>
                </a:lnTo>
                <a:lnTo>
                  <a:pt x="28" y="20"/>
                </a:lnTo>
                <a:lnTo>
                  <a:pt x="32" y="18"/>
                </a:lnTo>
                <a:lnTo>
                  <a:pt x="32" y="18"/>
                </a:lnTo>
                <a:lnTo>
                  <a:pt x="28" y="16"/>
                </a:lnTo>
                <a:lnTo>
                  <a:pt x="28" y="16"/>
                </a:lnTo>
                <a:lnTo>
                  <a:pt x="26" y="18"/>
                </a:lnTo>
                <a:lnTo>
                  <a:pt x="22" y="20"/>
                </a:lnTo>
                <a:lnTo>
                  <a:pt x="22" y="20"/>
                </a:lnTo>
                <a:lnTo>
                  <a:pt x="24" y="16"/>
                </a:lnTo>
                <a:lnTo>
                  <a:pt x="26" y="12"/>
                </a:lnTo>
                <a:lnTo>
                  <a:pt x="30" y="8"/>
                </a:lnTo>
                <a:lnTo>
                  <a:pt x="30" y="4"/>
                </a:lnTo>
                <a:lnTo>
                  <a:pt x="30" y="4"/>
                </a:lnTo>
                <a:lnTo>
                  <a:pt x="34" y="2"/>
                </a:lnTo>
                <a:lnTo>
                  <a:pt x="34" y="2"/>
                </a:lnTo>
                <a:lnTo>
                  <a:pt x="34" y="0"/>
                </a:lnTo>
                <a:lnTo>
                  <a:pt x="34" y="0"/>
                </a:lnTo>
                <a:lnTo>
                  <a:pt x="32" y="0"/>
                </a:lnTo>
                <a:lnTo>
                  <a:pt x="32" y="0"/>
                </a:lnTo>
                <a:lnTo>
                  <a:pt x="32" y="0"/>
                </a:lnTo>
                <a:lnTo>
                  <a:pt x="32" y="0"/>
                </a:lnTo>
                <a:lnTo>
                  <a:pt x="24" y="2"/>
                </a:lnTo>
                <a:lnTo>
                  <a:pt x="24" y="2"/>
                </a:lnTo>
                <a:lnTo>
                  <a:pt x="20" y="6"/>
                </a:lnTo>
                <a:lnTo>
                  <a:pt x="16" y="10"/>
                </a:lnTo>
                <a:lnTo>
                  <a:pt x="10" y="22"/>
                </a:lnTo>
                <a:lnTo>
                  <a:pt x="10" y="22"/>
                </a:lnTo>
                <a:lnTo>
                  <a:pt x="12" y="26"/>
                </a:lnTo>
                <a:lnTo>
                  <a:pt x="12" y="26"/>
                </a:lnTo>
                <a:lnTo>
                  <a:pt x="8" y="28"/>
                </a:lnTo>
                <a:lnTo>
                  <a:pt x="8" y="28"/>
                </a:lnTo>
                <a:lnTo>
                  <a:pt x="6" y="32"/>
                </a:lnTo>
                <a:lnTo>
                  <a:pt x="6" y="32"/>
                </a:lnTo>
                <a:lnTo>
                  <a:pt x="6" y="32"/>
                </a:lnTo>
                <a:lnTo>
                  <a:pt x="6" y="32"/>
                </a:lnTo>
                <a:lnTo>
                  <a:pt x="10" y="32"/>
                </a:lnTo>
                <a:lnTo>
                  <a:pt x="10" y="32"/>
                </a:lnTo>
                <a:lnTo>
                  <a:pt x="4" y="36"/>
                </a:lnTo>
                <a:lnTo>
                  <a:pt x="0" y="40"/>
                </a:lnTo>
                <a:lnTo>
                  <a:pt x="0" y="40"/>
                </a:lnTo>
                <a:lnTo>
                  <a:pt x="0" y="44"/>
                </a:lnTo>
                <a:lnTo>
                  <a:pt x="0" y="44"/>
                </a:lnTo>
                <a:lnTo>
                  <a:pt x="10" y="42"/>
                </a:lnTo>
                <a:lnTo>
                  <a:pt x="10" y="42"/>
                </a:lnTo>
                <a:lnTo>
                  <a:pt x="20" y="44"/>
                </a:lnTo>
                <a:lnTo>
                  <a:pt x="20" y="44"/>
                </a:lnTo>
                <a:lnTo>
                  <a:pt x="24" y="44"/>
                </a:lnTo>
                <a:lnTo>
                  <a:pt x="28" y="42"/>
                </a:lnTo>
                <a:lnTo>
                  <a:pt x="28" y="42"/>
                </a:lnTo>
                <a:lnTo>
                  <a:pt x="30" y="40"/>
                </a:lnTo>
                <a:lnTo>
                  <a:pt x="30" y="44"/>
                </a:lnTo>
                <a:lnTo>
                  <a:pt x="30" y="44"/>
                </a:lnTo>
                <a:lnTo>
                  <a:pt x="30" y="44"/>
                </a:lnTo>
                <a:lnTo>
                  <a:pt x="30" y="44"/>
                </a:lnTo>
                <a:lnTo>
                  <a:pt x="32" y="44"/>
                </a:lnTo>
                <a:lnTo>
                  <a:pt x="32" y="44"/>
                </a:lnTo>
                <a:lnTo>
                  <a:pt x="34" y="42"/>
                </a:lnTo>
                <a:lnTo>
                  <a:pt x="34" y="42"/>
                </a:lnTo>
                <a:lnTo>
                  <a:pt x="38" y="42"/>
                </a:lnTo>
                <a:lnTo>
                  <a:pt x="38" y="42"/>
                </a:lnTo>
                <a:lnTo>
                  <a:pt x="38" y="42"/>
                </a:lnTo>
                <a:lnTo>
                  <a:pt x="34" y="46"/>
                </a:lnTo>
                <a:lnTo>
                  <a:pt x="30" y="50"/>
                </a:lnTo>
                <a:lnTo>
                  <a:pt x="30" y="50"/>
                </a:lnTo>
                <a:lnTo>
                  <a:pt x="30" y="50"/>
                </a:lnTo>
                <a:lnTo>
                  <a:pt x="30" y="50"/>
                </a:lnTo>
                <a:lnTo>
                  <a:pt x="34" y="50"/>
                </a:lnTo>
                <a:lnTo>
                  <a:pt x="34" y="50"/>
                </a:lnTo>
                <a:lnTo>
                  <a:pt x="38" y="46"/>
                </a:lnTo>
                <a:lnTo>
                  <a:pt x="44" y="42"/>
                </a:lnTo>
                <a:lnTo>
                  <a:pt x="44" y="42"/>
                </a:lnTo>
                <a:lnTo>
                  <a:pt x="44" y="42"/>
                </a:lnTo>
                <a:lnTo>
                  <a:pt x="44" y="42"/>
                </a:lnTo>
                <a:lnTo>
                  <a:pt x="46" y="44"/>
                </a:lnTo>
                <a:lnTo>
                  <a:pt x="46" y="44"/>
                </a:lnTo>
                <a:lnTo>
                  <a:pt x="44" y="48"/>
                </a:lnTo>
                <a:lnTo>
                  <a:pt x="44" y="48"/>
                </a:lnTo>
                <a:lnTo>
                  <a:pt x="44" y="50"/>
                </a:lnTo>
                <a:lnTo>
                  <a:pt x="44" y="50"/>
                </a:lnTo>
                <a:lnTo>
                  <a:pt x="46" y="50"/>
                </a:lnTo>
                <a:lnTo>
                  <a:pt x="46" y="50"/>
                </a:lnTo>
                <a:lnTo>
                  <a:pt x="48" y="48"/>
                </a:lnTo>
                <a:lnTo>
                  <a:pt x="48" y="48"/>
                </a:lnTo>
                <a:lnTo>
                  <a:pt x="48" y="52"/>
                </a:lnTo>
                <a:lnTo>
                  <a:pt x="48" y="52"/>
                </a:lnTo>
                <a:lnTo>
                  <a:pt x="54" y="54"/>
                </a:lnTo>
                <a:lnTo>
                  <a:pt x="54" y="54"/>
                </a:lnTo>
                <a:lnTo>
                  <a:pt x="56" y="50"/>
                </a:lnTo>
                <a:lnTo>
                  <a:pt x="56" y="44"/>
                </a:lnTo>
                <a:lnTo>
                  <a:pt x="56" y="44"/>
                </a:lnTo>
                <a:lnTo>
                  <a:pt x="54" y="44"/>
                </a:lnTo>
                <a:lnTo>
                  <a:pt x="54" y="42"/>
                </a:lnTo>
                <a:lnTo>
                  <a:pt x="54" y="42"/>
                </a:lnTo>
                <a:close/>
              </a:path>
            </a:pathLst>
          </a:custGeom>
          <a:solidFill>
            <a:schemeClr val="bg1">
              <a:lumMod val="85000"/>
            </a:schemeClr>
          </a:solidFill>
          <a:ln w="9360">
            <a:noFill/>
          </a:ln>
        </p:spPr>
        <p:style>
          <a:lnRef idx="0"/>
          <a:fillRef idx="0"/>
          <a:effectRef idx="0"/>
          <a:fontRef idx="minor"/>
        </p:style>
      </p:sp>
      <p:sp>
        <p:nvSpPr>
          <p:cNvPr id="191" name="CustomShape 55"/>
          <p:cNvSpPr/>
          <p:nvPr/>
        </p:nvSpPr>
        <p:spPr>
          <a:xfrm>
            <a:off x="6418800" y="605880"/>
            <a:ext cx="47520" cy="28080"/>
          </a:xfrm>
          <a:custGeom>
            <a:avLst/>
            <a:gdLst/>
            <a:ahLst/>
            <a:rect l="l" t="t" r="r" b="b"/>
            <a:pathLst>
              <a:path w="10" h="6">
                <a:moveTo>
                  <a:pt x="4" y="0"/>
                </a:moveTo>
                <a:lnTo>
                  <a:pt x="4" y="0"/>
                </a:lnTo>
                <a:lnTo>
                  <a:pt x="2" y="2"/>
                </a:lnTo>
                <a:lnTo>
                  <a:pt x="0" y="4"/>
                </a:lnTo>
                <a:lnTo>
                  <a:pt x="0" y="4"/>
                </a:lnTo>
                <a:lnTo>
                  <a:pt x="2" y="6"/>
                </a:lnTo>
                <a:lnTo>
                  <a:pt x="6" y="6"/>
                </a:lnTo>
                <a:lnTo>
                  <a:pt x="6" y="6"/>
                </a:lnTo>
                <a:lnTo>
                  <a:pt x="8" y="4"/>
                </a:lnTo>
                <a:lnTo>
                  <a:pt x="8" y="4"/>
                </a:lnTo>
                <a:lnTo>
                  <a:pt x="10" y="2"/>
                </a:lnTo>
                <a:lnTo>
                  <a:pt x="10" y="2"/>
                </a:lnTo>
                <a:lnTo>
                  <a:pt x="8" y="0"/>
                </a:lnTo>
                <a:lnTo>
                  <a:pt x="4" y="0"/>
                </a:lnTo>
                <a:lnTo>
                  <a:pt x="4" y="0"/>
                </a:lnTo>
                <a:close/>
              </a:path>
            </a:pathLst>
          </a:custGeom>
          <a:solidFill>
            <a:schemeClr val="bg1">
              <a:lumMod val="85000"/>
            </a:schemeClr>
          </a:solidFill>
          <a:ln w="9360">
            <a:noFill/>
          </a:ln>
        </p:spPr>
        <p:style>
          <a:lnRef idx="0"/>
          <a:fillRef idx="0"/>
          <a:effectRef idx="0"/>
          <a:fontRef idx="minor"/>
        </p:style>
      </p:sp>
      <p:sp>
        <p:nvSpPr>
          <p:cNvPr id="192" name="CustomShape 56"/>
          <p:cNvSpPr/>
          <p:nvPr/>
        </p:nvSpPr>
        <p:spPr>
          <a:xfrm>
            <a:off x="4317840" y="3930480"/>
            <a:ext cx="365400" cy="134280"/>
          </a:xfrm>
          <a:custGeom>
            <a:avLst/>
            <a:gdLst/>
            <a:ahLst/>
            <a:rect l="l" t="t" r="r" b="b"/>
            <a:pathLst>
              <a:path w="76" h="28">
                <a:moveTo>
                  <a:pt x="10" y="4"/>
                </a:moveTo>
                <a:lnTo>
                  <a:pt x="10" y="4"/>
                </a:lnTo>
                <a:lnTo>
                  <a:pt x="12" y="4"/>
                </a:lnTo>
                <a:lnTo>
                  <a:pt x="12" y="4"/>
                </a:lnTo>
                <a:lnTo>
                  <a:pt x="12" y="4"/>
                </a:lnTo>
                <a:lnTo>
                  <a:pt x="8" y="6"/>
                </a:lnTo>
                <a:lnTo>
                  <a:pt x="8" y="6"/>
                </a:lnTo>
                <a:lnTo>
                  <a:pt x="12" y="8"/>
                </a:lnTo>
                <a:lnTo>
                  <a:pt x="20" y="8"/>
                </a:lnTo>
                <a:lnTo>
                  <a:pt x="20" y="8"/>
                </a:lnTo>
                <a:lnTo>
                  <a:pt x="30" y="12"/>
                </a:lnTo>
                <a:lnTo>
                  <a:pt x="30" y="12"/>
                </a:lnTo>
                <a:lnTo>
                  <a:pt x="34" y="12"/>
                </a:lnTo>
                <a:lnTo>
                  <a:pt x="38" y="14"/>
                </a:lnTo>
                <a:lnTo>
                  <a:pt x="38" y="14"/>
                </a:lnTo>
                <a:lnTo>
                  <a:pt x="38" y="16"/>
                </a:lnTo>
                <a:lnTo>
                  <a:pt x="40" y="18"/>
                </a:lnTo>
                <a:lnTo>
                  <a:pt x="40" y="18"/>
                </a:lnTo>
                <a:lnTo>
                  <a:pt x="46" y="20"/>
                </a:lnTo>
                <a:lnTo>
                  <a:pt x="50" y="22"/>
                </a:lnTo>
                <a:lnTo>
                  <a:pt x="50" y="22"/>
                </a:lnTo>
                <a:lnTo>
                  <a:pt x="50" y="24"/>
                </a:lnTo>
                <a:lnTo>
                  <a:pt x="48" y="26"/>
                </a:lnTo>
                <a:lnTo>
                  <a:pt x="48" y="26"/>
                </a:lnTo>
                <a:lnTo>
                  <a:pt x="46" y="28"/>
                </a:lnTo>
                <a:lnTo>
                  <a:pt x="46" y="28"/>
                </a:lnTo>
                <a:lnTo>
                  <a:pt x="46" y="28"/>
                </a:lnTo>
                <a:lnTo>
                  <a:pt x="52" y="28"/>
                </a:lnTo>
                <a:lnTo>
                  <a:pt x="58" y="28"/>
                </a:lnTo>
                <a:lnTo>
                  <a:pt x="58" y="28"/>
                </a:lnTo>
                <a:lnTo>
                  <a:pt x="66" y="28"/>
                </a:lnTo>
                <a:lnTo>
                  <a:pt x="66" y="28"/>
                </a:lnTo>
                <a:lnTo>
                  <a:pt x="76" y="26"/>
                </a:lnTo>
                <a:lnTo>
                  <a:pt x="76" y="26"/>
                </a:lnTo>
                <a:lnTo>
                  <a:pt x="76" y="26"/>
                </a:lnTo>
                <a:lnTo>
                  <a:pt x="76" y="26"/>
                </a:lnTo>
                <a:lnTo>
                  <a:pt x="70" y="22"/>
                </a:lnTo>
                <a:lnTo>
                  <a:pt x="64" y="22"/>
                </a:lnTo>
                <a:lnTo>
                  <a:pt x="64" y="22"/>
                </a:lnTo>
                <a:lnTo>
                  <a:pt x="62" y="20"/>
                </a:lnTo>
                <a:lnTo>
                  <a:pt x="62" y="20"/>
                </a:lnTo>
                <a:lnTo>
                  <a:pt x="64" y="18"/>
                </a:lnTo>
                <a:lnTo>
                  <a:pt x="64" y="18"/>
                </a:lnTo>
                <a:lnTo>
                  <a:pt x="58" y="16"/>
                </a:lnTo>
                <a:lnTo>
                  <a:pt x="50" y="14"/>
                </a:lnTo>
                <a:lnTo>
                  <a:pt x="50" y="14"/>
                </a:lnTo>
                <a:lnTo>
                  <a:pt x="46" y="10"/>
                </a:lnTo>
                <a:lnTo>
                  <a:pt x="46" y="10"/>
                </a:lnTo>
                <a:lnTo>
                  <a:pt x="40" y="8"/>
                </a:lnTo>
                <a:lnTo>
                  <a:pt x="32" y="6"/>
                </a:lnTo>
                <a:lnTo>
                  <a:pt x="32" y="6"/>
                </a:lnTo>
                <a:lnTo>
                  <a:pt x="26" y="2"/>
                </a:lnTo>
                <a:lnTo>
                  <a:pt x="24" y="2"/>
                </a:lnTo>
                <a:lnTo>
                  <a:pt x="24" y="2"/>
                </a:lnTo>
                <a:lnTo>
                  <a:pt x="16" y="0"/>
                </a:lnTo>
                <a:lnTo>
                  <a:pt x="8" y="0"/>
                </a:lnTo>
                <a:lnTo>
                  <a:pt x="8" y="0"/>
                </a:lnTo>
                <a:lnTo>
                  <a:pt x="0" y="0"/>
                </a:lnTo>
                <a:lnTo>
                  <a:pt x="0" y="0"/>
                </a:lnTo>
                <a:lnTo>
                  <a:pt x="0" y="0"/>
                </a:lnTo>
                <a:lnTo>
                  <a:pt x="0" y="0"/>
                </a:lnTo>
                <a:lnTo>
                  <a:pt x="0" y="6"/>
                </a:lnTo>
                <a:lnTo>
                  <a:pt x="0" y="6"/>
                </a:lnTo>
                <a:lnTo>
                  <a:pt x="4" y="4"/>
                </a:lnTo>
                <a:lnTo>
                  <a:pt x="10" y="4"/>
                </a:lnTo>
                <a:lnTo>
                  <a:pt x="10" y="4"/>
                </a:lnTo>
                <a:close/>
              </a:path>
            </a:pathLst>
          </a:custGeom>
          <a:solidFill>
            <a:schemeClr val="bg1">
              <a:lumMod val="85000"/>
            </a:schemeClr>
          </a:solidFill>
          <a:ln w="9360">
            <a:noFill/>
          </a:ln>
        </p:spPr>
        <p:style>
          <a:lnRef idx="0"/>
          <a:fillRef idx="0"/>
          <a:effectRef idx="0"/>
          <a:fontRef idx="minor"/>
        </p:style>
      </p:sp>
      <p:sp>
        <p:nvSpPr>
          <p:cNvPr id="193" name="CustomShape 57"/>
          <p:cNvSpPr/>
          <p:nvPr/>
        </p:nvSpPr>
        <p:spPr>
          <a:xfrm>
            <a:off x="9550440" y="817920"/>
            <a:ext cx="240120" cy="211320"/>
          </a:xfrm>
          <a:custGeom>
            <a:avLst/>
            <a:gdLst/>
            <a:ahLst/>
            <a:rect l="l" t="t" r="r" b="b"/>
            <a:pathLst>
              <a:path w="50" h="44">
                <a:moveTo>
                  <a:pt x="2" y="28"/>
                </a:moveTo>
                <a:lnTo>
                  <a:pt x="2" y="28"/>
                </a:lnTo>
                <a:lnTo>
                  <a:pt x="4" y="30"/>
                </a:lnTo>
                <a:lnTo>
                  <a:pt x="6" y="30"/>
                </a:lnTo>
                <a:lnTo>
                  <a:pt x="10" y="28"/>
                </a:lnTo>
                <a:lnTo>
                  <a:pt x="10" y="28"/>
                </a:lnTo>
                <a:lnTo>
                  <a:pt x="18" y="30"/>
                </a:lnTo>
                <a:lnTo>
                  <a:pt x="26" y="34"/>
                </a:lnTo>
                <a:lnTo>
                  <a:pt x="26" y="34"/>
                </a:lnTo>
                <a:lnTo>
                  <a:pt x="24" y="36"/>
                </a:lnTo>
                <a:lnTo>
                  <a:pt x="24" y="36"/>
                </a:lnTo>
                <a:lnTo>
                  <a:pt x="22" y="38"/>
                </a:lnTo>
                <a:lnTo>
                  <a:pt x="20" y="38"/>
                </a:lnTo>
                <a:lnTo>
                  <a:pt x="20" y="40"/>
                </a:lnTo>
                <a:lnTo>
                  <a:pt x="20" y="40"/>
                </a:lnTo>
                <a:lnTo>
                  <a:pt x="28" y="40"/>
                </a:lnTo>
                <a:lnTo>
                  <a:pt x="28" y="40"/>
                </a:lnTo>
                <a:lnTo>
                  <a:pt x="30" y="44"/>
                </a:lnTo>
                <a:lnTo>
                  <a:pt x="30" y="44"/>
                </a:lnTo>
                <a:lnTo>
                  <a:pt x="34" y="44"/>
                </a:lnTo>
                <a:lnTo>
                  <a:pt x="36" y="42"/>
                </a:lnTo>
                <a:lnTo>
                  <a:pt x="36" y="42"/>
                </a:lnTo>
                <a:lnTo>
                  <a:pt x="50" y="42"/>
                </a:lnTo>
                <a:lnTo>
                  <a:pt x="50" y="42"/>
                </a:lnTo>
                <a:lnTo>
                  <a:pt x="50" y="40"/>
                </a:lnTo>
                <a:lnTo>
                  <a:pt x="46" y="38"/>
                </a:lnTo>
                <a:lnTo>
                  <a:pt x="42" y="36"/>
                </a:lnTo>
                <a:lnTo>
                  <a:pt x="42" y="36"/>
                </a:lnTo>
                <a:lnTo>
                  <a:pt x="38" y="28"/>
                </a:lnTo>
                <a:lnTo>
                  <a:pt x="34" y="20"/>
                </a:lnTo>
                <a:lnTo>
                  <a:pt x="34" y="20"/>
                </a:lnTo>
                <a:lnTo>
                  <a:pt x="36" y="12"/>
                </a:lnTo>
                <a:lnTo>
                  <a:pt x="38" y="10"/>
                </a:lnTo>
                <a:lnTo>
                  <a:pt x="42" y="6"/>
                </a:lnTo>
                <a:lnTo>
                  <a:pt x="44" y="2"/>
                </a:lnTo>
                <a:lnTo>
                  <a:pt x="44" y="2"/>
                </a:lnTo>
                <a:lnTo>
                  <a:pt x="38" y="0"/>
                </a:lnTo>
                <a:lnTo>
                  <a:pt x="38" y="0"/>
                </a:lnTo>
                <a:lnTo>
                  <a:pt x="30" y="0"/>
                </a:lnTo>
                <a:lnTo>
                  <a:pt x="24" y="2"/>
                </a:lnTo>
                <a:lnTo>
                  <a:pt x="24" y="2"/>
                </a:lnTo>
                <a:lnTo>
                  <a:pt x="18" y="2"/>
                </a:lnTo>
                <a:lnTo>
                  <a:pt x="18" y="2"/>
                </a:lnTo>
                <a:lnTo>
                  <a:pt x="14" y="6"/>
                </a:lnTo>
                <a:lnTo>
                  <a:pt x="10" y="8"/>
                </a:lnTo>
                <a:lnTo>
                  <a:pt x="10" y="8"/>
                </a:lnTo>
                <a:lnTo>
                  <a:pt x="10" y="10"/>
                </a:lnTo>
                <a:lnTo>
                  <a:pt x="10" y="10"/>
                </a:lnTo>
                <a:lnTo>
                  <a:pt x="14" y="12"/>
                </a:lnTo>
                <a:lnTo>
                  <a:pt x="14" y="12"/>
                </a:lnTo>
                <a:lnTo>
                  <a:pt x="12" y="16"/>
                </a:lnTo>
                <a:lnTo>
                  <a:pt x="8" y="20"/>
                </a:lnTo>
                <a:lnTo>
                  <a:pt x="8" y="20"/>
                </a:lnTo>
                <a:lnTo>
                  <a:pt x="6" y="20"/>
                </a:lnTo>
                <a:lnTo>
                  <a:pt x="2" y="20"/>
                </a:lnTo>
                <a:lnTo>
                  <a:pt x="2" y="20"/>
                </a:lnTo>
                <a:lnTo>
                  <a:pt x="0" y="22"/>
                </a:lnTo>
                <a:lnTo>
                  <a:pt x="0" y="26"/>
                </a:lnTo>
                <a:lnTo>
                  <a:pt x="0" y="26"/>
                </a:lnTo>
                <a:lnTo>
                  <a:pt x="2" y="28"/>
                </a:lnTo>
                <a:lnTo>
                  <a:pt x="2" y="28"/>
                </a:lnTo>
                <a:close/>
              </a:path>
            </a:pathLst>
          </a:custGeom>
          <a:solidFill>
            <a:schemeClr val="bg1">
              <a:lumMod val="85000"/>
            </a:schemeClr>
          </a:solidFill>
          <a:ln w="9360">
            <a:noFill/>
          </a:ln>
        </p:spPr>
        <p:style>
          <a:lnRef idx="0"/>
          <a:fillRef idx="0"/>
          <a:effectRef idx="0"/>
          <a:fontRef idx="minor"/>
        </p:style>
      </p:sp>
      <p:sp>
        <p:nvSpPr>
          <p:cNvPr id="194" name="CustomShape 58"/>
          <p:cNvSpPr/>
          <p:nvPr/>
        </p:nvSpPr>
        <p:spPr>
          <a:xfrm>
            <a:off x="8838000" y="1916640"/>
            <a:ext cx="95760" cy="66600"/>
          </a:xfrm>
          <a:custGeom>
            <a:avLst/>
            <a:gdLst/>
            <a:ahLst/>
            <a:rect l="l" t="t" r="r" b="b"/>
            <a:pathLst>
              <a:path w="20" h="14">
                <a:moveTo>
                  <a:pt x="6" y="10"/>
                </a:moveTo>
                <a:lnTo>
                  <a:pt x="6" y="10"/>
                </a:lnTo>
                <a:lnTo>
                  <a:pt x="18" y="10"/>
                </a:lnTo>
                <a:lnTo>
                  <a:pt x="18" y="10"/>
                </a:lnTo>
                <a:lnTo>
                  <a:pt x="20" y="6"/>
                </a:lnTo>
                <a:lnTo>
                  <a:pt x="20" y="6"/>
                </a:lnTo>
                <a:lnTo>
                  <a:pt x="18" y="4"/>
                </a:lnTo>
                <a:lnTo>
                  <a:pt x="20" y="0"/>
                </a:lnTo>
                <a:lnTo>
                  <a:pt x="20" y="0"/>
                </a:lnTo>
                <a:lnTo>
                  <a:pt x="18" y="0"/>
                </a:lnTo>
                <a:lnTo>
                  <a:pt x="18" y="0"/>
                </a:lnTo>
                <a:lnTo>
                  <a:pt x="18" y="2"/>
                </a:lnTo>
                <a:lnTo>
                  <a:pt x="18" y="2"/>
                </a:lnTo>
                <a:lnTo>
                  <a:pt x="14" y="2"/>
                </a:lnTo>
                <a:lnTo>
                  <a:pt x="14" y="2"/>
                </a:lnTo>
                <a:lnTo>
                  <a:pt x="12" y="6"/>
                </a:lnTo>
                <a:lnTo>
                  <a:pt x="8" y="8"/>
                </a:lnTo>
                <a:lnTo>
                  <a:pt x="8" y="8"/>
                </a:lnTo>
                <a:lnTo>
                  <a:pt x="2" y="8"/>
                </a:lnTo>
                <a:lnTo>
                  <a:pt x="2" y="8"/>
                </a:lnTo>
                <a:lnTo>
                  <a:pt x="0" y="12"/>
                </a:lnTo>
                <a:lnTo>
                  <a:pt x="0" y="12"/>
                </a:lnTo>
                <a:lnTo>
                  <a:pt x="2" y="14"/>
                </a:lnTo>
                <a:lnTo>
                  <a:pt x="2" y="14"/>
                </a:lnTo>
                <a:lnTo>
                  <a:pt x="4" y="12"/>
                </a:lnTo>
                <a:lnTo>
                  <a:pt x="6" y="10"/>
                </a:lnTo>
                <a:lnTo>
                  <a:pt x="6" y="10"/>
                </a:lnTo>
                <a:close/>
              </a:path>
            </a:pathLst>
          </a:custGeom>
          <a:solidFill>
            <a:schemeClr val="bg1">
              <a:lumMod val="85000"/>
            </a:schemeClr>
          </a:solidFill>
          <a:ln w="9360">
            <a:noFill/>
          </a:ln>
        </p:spPr>
        <p:style>
          <a:lnRef idx="0"/>
          <a:fillRef idx="0"/>
          <a:effectRef idx="0"/>
          <a:fontRef idx="minor"/>
        </p:style>
      </p:sp>
      <p:sp>
        <p:nvSpPr>
          <p:cNvPr id="195" name="CustomShape 59"/>
          <p:cNvSpPr/>
          <p:nvPr/>
        </p:nvSpPr>
        <p:spPr>
          <a:xfrm>
            <a:off x="7864200" y="239760"/>
            <a:ext cx="413640" cy="298080"/>
          </a:xfrm>
          <a:custGeom>
            <a:avLst/>
            <a:gdLst/>
            <a:ahLst/>
            <a:rect l="l" t="t" r="r" b="b"/>
            <a:pathLst>
              <a:path w="86" h="62">
                <a:moveTo>
                  <a:pt x="6" y="16"/>
                </a:moveTo>
                <a:lnTo>
                  <a:pt x="6" y="16"/>
                </a:lnTo>
                <a:lnTo>
                  <a:pt x="12" y="14"/>
                </a:lnTo>
                <a:lnTo>
                  <a:pt x="12" y="14"/>
                </a:lnTo>
                <a:lnTo>
                  <a:pt x="14" y="18"/>
                </a:lnTo>
                <a:lnTo>
                  <a:pt x="14" y="18"/>
                </a:lnTo>
                <a:lnTo>
                  <a:pt x="8" y="22"/>
                </a:lnTo>
                <a:lnTo>
                  <a:pt x="8" y="22"/>
                </a:lnTo>
                <a:lnTo>
                  <a:pt x="10" y="26"/>
                </a:lnTo>
                <a:lnTo>
                  <a:pt x="16" y="30"/>
                </a:lnTo>
                <a:lnTo>
                  <a:pt x="22" y="32"/>
                </a:lnTo>
                <a:lnTo>
                  <a:pt x="26" y="32"/>
                </a:lnTo>
                <a:lnTo>
                  <a:pt x="26" y="32"/>
                </a:lnTo>
                <a:lnTo>
                  <a:pt x="30" y="30"/>
                </a:lnTo>
                <a:lnTo>
                  <a:pt x="32" y="28"/>
                </a:lnTo>
                <a:lnTo>
                  <a:pt x="36" y="24"/>
                </a:lnTo>
                <a:lnTo>
                  <a:pt x="36" y="24"/>
                </a:lnTo>
                <a:lnTo>
                  <a:pt x="42" y="28"/>
                </a:lnTo>
                <a:lnTo>
                  <a:pt x="50" y="30"/>
                </a:lnTo>
                <a:lnTo>
                  <a:pt x="50" y="30"/>
                </a:lnTo>
                <a:lnTo>
                  <a:pt x="50" y="30"/>
                </a:lnTo>
                <a:lnTo>
                  <a:pt x="44" y="32"/>
                </a:lnTo>
                <a:lnTo>
                  <a:pt x="40" y="34"/>
                </a:lnTo>
                <a:lnTo>
                  <a:pt x="26" y="38"/>
                </a:lnTo>
                <a:lnTo>
                  <a:pt x="26" y="38"/>
                </a:lnTo>
                <a:lnTo>
                  <a:pt x="26" y="38"/>
                </a:lnTo>
                <a:lnTo>
                  <a:pt x="28" y="42"/>
                </a:lnTo>
                <a:lnTo>
                  <a:pt x="28" y="42"/>
                </a:lnTo>
                <a:lnTo>
                  <a:pt x="48" y="40"/>
                </a:lnTo>
                <a:lnTo>
                  <a:pt x="48" y="40"/>
                </a:lnTo>
                <a:lnTo>
                  <a:pt x="50" y="42"/>
                </a:lnTo>
                <a:lnTo>
                  <a:pt x="50" y="42"/>
                </a:lnTo>
                <a:lnTo>
                  <a:pt x="48" y="44"/>
                </a:lnTo>
                <a:lnTo>
                  <a:pt x="44" y="46"/>
                </a:lnTo>
                <a:lnTo>
                  <a:pt x="34" y="46"/>
                </a:lnTo>
                <a:lnTo>
                  <a:pt x="34" y="46"/>
                </a:lnTo>
                <a:lnTo>
                  <a:pt x="32" y="50"/>
                </a:lnTo>
                <a:lnTo>
                  <a:pt x="32" y="50"/>
                </a:lnTo>
                <a:lnTo>
                  <a:pt x="32" y="50"/>
                </a:lnTo>
                <a:lnTo>
                  <a:pt x="32" y="50"/>
                </a:lnTo>
                <a:lnTo>
                  <a:pt x="42" y="58"/>
                </a:lnTo>
                <a:lnTo>
                  <a:pt x="48" y="60"/>
                </a:lnTo>
                <a:lnTo>
                  <a:pt x="52" y="62"/>
                </a:lnTo>
                <a:lnTo>
                  <a:pt x="52" y="62"/>
                </a:lnTo>
                <a:lnTo>
                  <a:pt x="56" y="60"/>
                </a:lnTo>
                <a:lnTo>
                  <a:pt x="56" y="60"/>
                </a:lnTo>
                <a:lnTo>
                  <a:pt x="56" y="54"/>
                </a:lnTo>
                <a:lnTo>
                  <a:pt x="60" y="48"/>
                </a:lnTo>
                <a:lnTo>
                  <a:pt x="60" y="48"/>
                </a:lnTo>
                <a:lnTo>
                  <a:pt x="66" y="46"/>
                </a:lnTo>
                <a:lnTo>
                  <a:pt x="66" y="46"/>
                </a:lnTo>
                <a:lnTo>
                  <a:pt x="68" y="40"/>
                </a:lnTo>
                <a:lnTo>
                  <a:pt x="68" y="40"/>
                </a:lnTo>
                <a:lnTo>
                  <a:pt x="70" y="32"/>
                </a:lnTo>
                <a:lnTo>
                  <a:pt x="72" y="30"/>
                </a:lnTo>
                <a:lnTo>
                  <a:pt x="74" y="28"/>
                </a:lnTo>
                <a:lnTo>
                  <a:pt x="74" y="28"/>
                </a:lnTo>
                <a:lnTo>
                  <a:pt x="82" y="26"/>
                </a:lnTo>
                <a:lnTo>
                  <a:pt x="82" y="26"/>
                </a:lnTo>
                <a:lnTo>
                  <a:pt x="86" y="24"/>
                </a:lnTo>
                <a:lnTo>
                  <a:pt x="86" y="24"/>
                </a:lnTo>
                <a:lnTo>
                  <a:pt x="84" y="20"/>
                </a:lnTo>
                <a:lnTo>
                  <a:pt x="78" y="18"/>
                </a:lnTo>
                <a:lnTo>
                  <a:pt x="78" y="18"/>
                </a:lnTo>
                <a:lnTo>
                  <a:pt x="72" y="16"/>
                </a:lnTo>
                <a:lnTo>
                  <a:pt x="72" y="16"/>
                </a:lnTo>
                <a:lnTo>
                  <a:pt x="66" y="8"/>
                </a:lnTo>
                <a:lnTo>
                  <a:pt x="66" y="8"/>
                </a:lnTo>
                <a:lnTo>
                  <a:pt x="64" y="10"/>
                </a:lnTo>
                <a:lnTo>
                  <a:pt x="62" y="12"/>
                </a:lnTo>
                <a:lnTo>
                  <a:pt x="62" y="12"/>
                </a:lnTo>
                <a:lnTo>
                  <a:pt x="60" y="12"/>
                </a:lnTo>
                <a:lnTo>
                  <a:pt x="60" y="12"/>
                </a:lnTo>
                <a:lnTo>
                  <a:pt x="60" y="8"/>
                </a:lnTo>
                <a:lnTo>
                  <a:pt x="60" y="4"/>
                </a:lnTo>
                <a:lnTo>
                  <a:pt x="60" y="4"/>
                </a:lnTo>
                <a:lnTo>
                  <a:pt x="58" y="2"/>
                </a:lnTo>
                <a:lnTo>
                  <a:pt x="54" y="2"/>
                </a:lnTo>
                <a:lnTo>
                  <a:pt x="54" y="2"/>
                </a:lnTo>
                <a:lnTo>
                  <a:pt x="50" y="0"/>
                </a:lnTo>
                <a:lnTo>
                  <a:pt x="48" y="0"/>
                </a:lnTo>
                <a:lnTo>
                  <a:pt x="48" y="0"/>
                </a:lnTo>
                <a:lnTo>
                  <a:pt x="44" y="4"/>
                </a:lnTo>
                <a:lnTo>
                  <a:pt x="44" y="4"/>
                </a:lnTo>
                <a:lnTo>
                  <a:pt x="44" y="6"/>
                </a:lnTo>
                <a:lnTo>
                  <a:pt x="46" y="10"/>
                </a:lnTo>
                <a:lnTo>
                  <a:pt x="48" y="14"/>
                </a:lnTo>
                <a:lnTo>
                  <a:pt x="48" y="14"/>
                </a:lnTo>
                <a:lnTo>
                  <a:pt x="46" y="16"/>
                </a:lnTo>
                <a:lnTo>
                  <a:pt x="46" y="16"/>
                </a:lnTo>
                <a:lnTo>
                  <a:pt x="40" y="12"/>
                </a:lnTo>
                <a:lnTo>
                  <a:pt x="36" y="6"/>
                </a:lnTo>
                <a:lnTo>
                  <a:pt x="36" y="6"/>
                </a:lnTo>
                <a:lnTo>
                  <a:pt x="32" y="4"/>
                </a:lnTo>
                <a:lnTo>
                  <a:pt x="30" y="6"/>
                </a:lnTo>
                <a:lnTo>
                  <a:pt x="30" y="6"/>
                </a:lnTo>
                <a:lnTo>
                  <a:pt x="28" y="12"/>
                </a:lnTo>
                <a:lnTo>
                  <a:pt x="28" y="12"/>
                </a:lnTo>
                <a:lnTo>
                  <a:pt x="28" y="12"/>
                </a:lnTo>
                <a:lnTo>
                  <a:pt x="22" y="12"/>
                </a:lnTo>
                <a:lnTo>
                  <a:pt x="22" y="12"/>
                </a:lnTo>
                <a:lnTo>
                  <a:pt x="22" y="4"/>
                </a:lnTo>
                <a:lnTo>
                  <a:pt x="22" y="4"/>
                </a:lnTo>
                <a:lnTo>
                  <a:pt x="14" y="4"/>
                </a:lnTo>
                <a:lnTo>
                  <a:pt x="14" y="4"/>
                </a:lnTo>
                <a:lnTo>
                  <a:pt x="10" y="4"/>
                </a:lnTo>
                <a:lnTo>
                  <a:pt x="10" y="4"/>
                </a:lnTo>
                <a:lnTo>
                  <a:pt x="4" y="6"/>
                </a:lnTo>
                <a:lnTo>
                  <a:pt x="0" y="8"/>
                </a:lnTo>
                <a:lnTo>
                  <a:pt x="0" y="8"/>
                </a:lnTo>
                <a:lnTo>
                  <a:pt x="2" y="14"/>
                </a:lnTo>
                <a:lnTo>
                  <a:pt x="6" y="16"/>
                </a:lnTo>
                <a:lnTo>
                  <a:pt x="6" y="16"/>
                </a:lnTo>
                <a:close/>
              </a:path>
            </a:pathLst>
          </a:custGeom>
          <a:solidFill>
            <a:schemeClr val="bg1">
              <a:lumMod val="85000"/>
            </a:schemeClr>
          </a:solidFill>
          <a:ln w="9360">
            <a:noFill/>
          </a:ln>
        </p:spPr>
        <p:style>
          <a:lnRef idx="0"/>
          <a:fillRef idx="0"/>
          <a:effectRef idx="0"/>
          <a:fontRef idx="minor"/>
        </p:style>
      </p:sp>
      <p:sp>
        <p:nvSpPr>
          <p:cNvPr id="196" name="CustomShape 60"/>
          <p:cNvSpPr/>
          <p:nvPr/>
        </p:nvSpPr>
        <p:spPr>
          <a:xfrm>
            <a:off x="8172360" y="182160"/>
            <a:ext cx="375120" cy="134280"/>
          </a:xfrm>
          <a:custGeom>
            <a:avLst/>
            <a:gdLst/>
            <a:ahLst/>
            <a:rect l="l" t="t" r="r" b="b"/>
            <a:pathLst>
              <a:path w="78" h="28">
                <a:moveTo>
                  <a:pt x="32" y="16"/>
                </a:moveTo>
                <a:lnTo>
                  <a:pt x="32" y="16"/>
                </a:lnTo>
                <a:lnTo>
                  <a:pt x="32" y="16"/>
                </a:lnTo>
                <a:lnTo>
                  <a:pt x="30" y="22"/>
                </a:lnTo>
                <a:lnTo>
                  <a:pt x="24" y="24"/>
                </a:lnTo>
                <a:lnTo>
                  <a:pt x="24" y="28"/>
                </a:lnTo>
                <a:lnTo>
                  <a:pt x="24" y="28"/>
                </a:lnTo>
                <a:lnTo>
                  <a:pt x="48" y="28"/>
                </a:lnTo>
                <a:lnTo>
                  <a:pt x="48" y="28"/>
                </a:lnTo>
                <a:lnTo>
                  <a:pt x="54" y="26"/>
                </a:lnTo>
                <a:lnTo>
                  <a:pt x="54" y="26"/>
                </a:lnTo>
                <a:lnTo>
                  <a:pt x="60" y="24"/>
                </a:lnTo>
                <a:lnTo>
                  <a:pt x="60" y="24"/>
                </a:lnTo>
                <a:lnTo>
                  <a:pt x="68" y="20"/>
                </a:lnTo>
                <a:lnTo>
                  <a:pt x="68" y="20"/>
                </a:lnTo>
                <a:lnTo>
                  <a:pt x="76" y="14"/>
                </a:lnTo>
                <a:lnTo>
                  <a:pt x="76" y="14"/>
                </a:lnTo>
                <a:lnTo>
                  <a:pt x="78" y="12"/>
                </a:lnTo>
                <a:lnTo>
                  <a:pt x="78" y="12"/>
                </a:lnTo>
                <a:lnTo>
                  <a:pt x="76" y="10"/>
                </a:lnTo>
                <a:lnTo>
                  <a:pt x="76" y="10"/>
                </a:lnTo>
                <a:lnTo>
                  <a:pt x="70" y="8"/>
                </a:lnTo>
                <a:lnTo>
                  <a:pt x="70" y="8"/>
                </a:lnTo>
                <a:lnTo>
                  <a:pt x="64" y="8"/>
                </a:lnTo>
                <a:lnTo>
                  <a:pt x="58" y="8"/>
                </a:lnTo>
                <a:lnTo>
                  <a:pt x="58" y="8"/>
                </a:lnTo>
                <a:lnTo>
                  <a:pt x="56" y="4"/>
                </a:lnTo>
                <a:lnTo>
                  <a:pt x="56" y="4"/>
                </a:lnTo>
                <a:lnTo>
                  <a:pt x="54" y="4"/>
                </a:lnTo>
                <a:lnTo>
                  <a:pt x="54" y="4"/>
                </a:lnTo>
                <a:lnTo>
                  <a:pt x="48" y="6"/>
                </a:lnTo>
                <a:lnTo>
                  <a:pt x="46" y="10"/>
                </a:lnTo>
                <a:lnTo>
                  <a:pt x="42" y="10"/>
                </a:lnTo>
                <a:lnTo>
                  <a:pt x="42" y="10"/>
                </a:lnTo>
                <a:lnTo>
                  <a:pt x="42" y="4"/>
                </a:lnTo>
                <a:lnTo>
                  <a:pt x="42" y="0"/>
                </a:lnTo>
                <a:lnTo>
                  <a:pt x="42" y="0"/>
                </a:lnTo>
                <a:lnTo>
                  <a:pt x="40" y="2"/>
                </a:lnTo>
                <a:lnTo>
                  <a:pt x="38" y="4"/>
                </a:lnTo>
                <a:lnTo>
                  <a:pt x="34" y="8"/>
                </a:lnTo>
                <a:lnTo>
                  <a:pt x="34" y="8"/>
                </a:lnTo>
                <a:lnTo>
                  <a:pt x="34" y="10"/>
                </a:lnTo>
                <a:lnTo>
                  <a:pt x="34" y="10"/>
                </a:lnTo>
                <a:lnTo>
                  <a:pt x="30" y="6"/>
                </a:lnTo>
                <a:lnTo>
                  <a:pt x="26" y="6"/>
                </a:lnTo>
                <a:lnTo>
                  <a:pt x="22" y="6"/>
                </a:lnTo>
                <a:lnTo>
                  <a:pt x="20" y="6"/>
                </a:lnTo>
                <a:lnTo>
                  <a:pt x="20" y="6"/>
                </a:lnTo>
                <a:lnTo>
                  <a:pt x="14" y="0"/>
                </a:lnTo>
                <a:lnTo>
                  <a:pt x="14" y="0"/>
                </a:lnTo>
                <a:lnTo>
                  <a:pt x="6" y="8"/>
                </a:lnTo>
                <a:lnTo>
                  <a:pt x="6" y="8"/>
                </a:lnTo>
                <a:lnTo>
                  <a:pt x="4" y="10"/>
                </a:lnTo>
                <a:lnTo>
                  <a:pt x="2" y="14"/>
                </a:lnTo>
                <a:lnTo>
                  <a:pt x="2" y="14"/>
                </a:lnTo>
                <a:lnTo>
                  <a:pt x="0" y="14"/>
                </a:lnTo>
                <a:lnTo>
                  <a:pt x="0" y="14"/>
                </a:lnTo>
                <a:lnTo>
                  <a:pt x="6" y="16"/>
                </a:lnTo>
                <a:lnTo>
                  <a:pt x="14" y="16"/>
                </a:lnTo>
                <a:lnTo>
                  <a:pt x="32" y="16"/>
                </a:lnTo>
                <a:lnTo>
                  <a:pt x="32" y="16"/>
                </a:lnTo>
                <a:close/>
              </a:path>
            </a:pathLst>
          </a:custGeom>
          <a:solidFill>
            <a:schemeClr val="bg1">
              <a:lumMod val="85000"/>
            </a:schemeClr>
          </a:solidFill>
          <a:ln w="9360">
            <a:noFill/>
          </a:ln>
        </p:spPr>
        <p:style>
          <a:lnRef idx="0"/>
          <a:fillRef idx="0"/>
          <a:effectRef idx="0"/>
          <a:fontRef idx="minor"/>
        </p:style>
      </p:sp>
      <p:sp>
        <p:nvSpPr>
          <p:cNvPr id="197" name="CustomShape 61"/>
          <p:cNvSpPr/>
          <p:nvPr/>
        </p:nvSpPr>
        <p:spPr>
          <a:xfrm>
            <a:off x="4385520" y="4498920"/>
            <a:ext cx="1724040" cy="1936080"/>
          </a:xfrm>
          <a:custGeom>
            <a:avLst/>
            <a:gdLst/>
            <a:ahLst/>
            <a:rect l="l" t="t" r="r" b="b"/>
            <a:pathLst>
              <a:path w="358" h="402">
                <a:moveTo>
                  <a:pt x="216" y="390"/>
                </a:moveTo>
                <a:lnTo>
                  <a:pt x="216" y="390"/>
                </a:lnTo>
                <a:lnTo>
                  <a:pt x="216" y="390"/>
                </a:lnTo>
                <a:lnTo>
                  <a:pt x="218" y="390"/>
                </a:lnTo>
                <a:lnTo>
                  <a:pt x="222" y="390"/>
                </a:lnTo>
                <a:lnTo>
                  <a:pt x="222" y="390"/>
                </a:lnTo>
                <a:lnTo>
                  <a:pt x="222" y="390"/>
                </a:lnTo>
                <a:lnTo>
                  <a:pt x="220" y="396"/>
                </a:lnTo>
                <a:lnTo>
                  <a:pt x="216" y="400"/>
                </a:lnTo>
                <a:lnTo>
                  <a:pt x="216" y="400"/>
                </a:lnTo>
                <a:lnTo>
                  <a:pt x="218" y="402"/>
                </a:lnTo>
                <a:lnTo>
                  <a:pt x="218" y="402"/>
                </a:lnTo>
                <a:lnTo>
                  <a:pt x="224" y="394"/>
                </a:lnTo>
                <a:lnTo>
                  <a:pt x="224" y="394"/>
                </a:lnTo>
                <a:lnTo>
                  <a:pt x="228" y="384"/>
                </a:lnTo>
                <a:lnTo>
                  <a:pt x="228" y="384"/>
                </a:lnTo>
                <a:lnTo>
                  <a:pt x="232" y="378"/>
                </a:lnTo>
                <a:lnTo>
                  <a:pt x="236" y="374"/>
                </a:lnTo>
                <a:lnTo>
                  <a:pt x="240" y="368"/>
                </a:lnTo>
                <a:lnTo>
                  <a:pt x="240" y="358"/>
                </a:lnTo>
                <a:lnTo>
                  <a:pt x="240" y="358"/>
                </a:lnTo>
                <a:lnTo>
                  <a:pt x="238" y="354"/>
                </a:lnTo>
                <a:lnTo>
                  <a:pt x="238" y="354"/>
                </a:lnTo>
                <a:lnTo>
                  <a:pt x="240" y="350"/>
                </a:lnTo>
                <a:lnTo>
                  <a:pt x="240" y="348"/>
                </a:lnTo>
                <a:lnTo>
                  <a:pt x="238" y="346"/>
                </a:lnTo>
                <a:lnTo>
                  <a:pt x="238" y="344"/>
                </a:lnTo>
                <a:lnTo>
                  <a:pt x="238" y="344"/>
                </a:lnTo>
                <a:lnTo>
                  <a:pt x="242" y="344"/>
                </a:lnTo>
                <a:lnTo>
                  <a:pt x="246" y="340"/>
                </a:lnTo>
                <a:lnTo>
                  <a:pt x="246" y="340"/>
                </a:lnTo>
                <a:lnTo>
                  <a:pt x="254" y="334"/>
                </a:lnTo>
                <a:lnTo>
                  <a:pt x="262" y="330"/>
                </a:lnTo>
                <a:lnTo>
                  <a:pt x="262" y="330"/>
                </a:lnTo>
                <a:lnTo>
                  <a:pt x="266" y="330"/>
                </a:lnTo>
                <a:lnTo>
                  <a:pt x="266" y="330"/>
                </a:lnTo>
                <a:lnTo>
                  <a:pt x="268" y="328"/>
                </a:lnTo>
                <a:lnTo>
                  <a:pt x="268" y="328"/>
                </a:lnTo>
                <a:lnTo>
                  <a:pt x="272" y="326"/>
                </a:lnTo>
                <a:lnTo>
                  <a:pt x="274" y="322"/>
                </a:lnTo>
                <a:lnTo>
                  <a:pt x="274" y="322"/>
                </a:lnTo>
                <a:lnTo>
                  <a:pt x="282" y="322"/>
                </a:lnTo>
                <a:lnTo>
                  <a:pt x="282" y="322"/>
                </a:lnTo>
                <a:lnTo>
                  <a:pt x="290" y="322"/>
                </a:lnTo>
                <a:lnTo>
                  <a:pt x="296" y="322"/>
                </a:lnTo>
                <a:lnTo>
                  <a:pt x="296" y="322"/>
                </a:lnTo>
                <a:lnTo>
                  <a:pt x="296" y="318"/>
                </a:lnTo>
                <a:lnTo>
                  <a:pt x="298" y="316"/>
                </a:lnTo>
                <a:lnTo>
                  <a:pt x="304" y="314"/>
                </a:lnTo>
                <a:lnTo>
                  <a:pt x="304" y="314"/>
                </a:lnTo>
                <a:lnTo>
                  <a:pt x="304" y="310"/>
                </a:lnTo>
                <a:lnTo>
                  <a:pt x="304" y="310"/>
                </a:lnTo>
                <a:lnTo>
                  <a:pt x="306" y="306"/>
                </a:lnTo>
                <a:lnTo>
                  <a:pt x="310" y="302"/>
                </a:lnTo>
                <a:lnTo>
                  <a:pt x="310" y="302"/>
                </a:lnTo>
                <a:lnTo>
                  <a:pt x="312" y="296"/>
                </a:lnTo>
                <a:lnTo>
                  <a:pt x="312" y="296"/>
                </a:lnTo>
                <a:lnTo>
                  <a:pt x="314" y="294"/>
                </a:lnTo>
                <a:lnTo>
                  <a:pt x="316" y="292"/>
                </a:lnTo>
                <a:lnTo>
                  <a:pt x="316" y="292"/>
                </a:lnTo>
                <a:lnTo>
                  <a:pt x="316" y="286"/>
                </a:lnTo>
                <a:lnTo>
                  <a:pt x="316" y="286"/>
                </a:lnTo>
                <a:lnTo>
                  <a:pt x="316" y="282"/>
                </a:lnTo>
                <a:lnTo>
                  <a:pt x="316" y="280"/>
                </a:lnTo>
                <a:lnTo>
                  <a:pt x="320" y="276"/>
                </a:lnTo>
                <a:lnTo>
                  <a:pt x="320" y="276"/>
                </a:lnTo>
                <a:lnTo>
                  <a:pt x="320" y="270"/>
                </a:lnTo>
                <a:lnTo>
                  <a:pt x="320" y="270"/>
                </a:lnTo>
                <a:lnTo>
                  <a:pt x="322" y="264"/>
                </a:lnTo>
                <a:lnTo>
                  <a:pt x="322" y="258"/>
                </a:lnTo>
                <a:lnTo>
                  <a:pt x="322" y="258"/>
                </a:lnTo>
                <a:lnTo>
                  <a:pt x="320" y="244"/>
                </a:lnTo>
                <a:lnTo>
                  <a:pt x="320" y="244"/>
                </a:lnTo>
                <a:lnTo>
                  <a:pt x="322" y="238"/>
                </a:lnTo>
                <a:lnTo>
                  <a:pt x="324" y="230"/>
                </a:lnTo>
                <a:lnTo>
                  <a:pt x="324" y="230"/>
                </a:lnTo>
                <a:lnTo>
                  <a:pt x="324" y="230"/>
                </a:lnTo>
                <a:lnTo>
                  <a:pt x="324" y="230"/>
                </a:lnTo>
                <a:lnTo>
                  <a:pt x="326" y="234"/>
                </a:lnTo>
                <a:lnTo>
                  <a:pt x="326" y="234"/>
                </a:lnTo>
                <a:lnTo>
                  <a:pt x="326" y="234"/>
                </a:lnTo>
                <a:lnTo>
                  <a:pt x="332" y="228"/>
                </a:lnTo>
                <a:lnTo>
                  <a:pt x="336" y="220"/>
                </a:lnTo>
                <a:lnTo>
                  <a:pt x="336" y="220"/>
                </a:lnTo>
                <a:lnTo>
                  <a:pt x="336" y="218"/>
                </a:lnTo>
                <a:lnTo>
                  <a:pt x="338" y="216"/>
                </a:lnTo>
                <a:lnTo>
                  <a:pt x="338" y="216"/>
                </a:lnTo>
                <a:lnTo>
                  <a:pt x="342" y="214"/>
                </a:lnTo>
                <a:lnTo>
                  <a:pt x="342" y="214"/>
                </a:lnTo>
                <a:lnTo>
                  <a:pt x="346" y="208"/>
                </a:lnTo>
                <a:lnTo>
                  <a:pt x="352" y="204"/>
                </a:lnTo>
                <a:lnTo>
                  <a:pt x="354" y="196"/>
                </a:lnTo>
                <a:lnTo>
                  <a:pt x="358" y="188"/>
                </a:lnTo>
                <a:lnTo>
                  <a:pt x="358" y="188"/>
                </a:lnTo>
                <a:lnTo>
                  <a:pt x="356" y="176"/>
                </a:lnTo>
                <a:lnTo>
                  <a:pt x="352" y="168"/>
                </a:lnTo>
                <a:lnTo>
                  <a:pt x="350" y="166"/>
                </a:lnTo>
                <a:lnTo>
                  <a:pt x="350" y="166"/>
                </a:lnTo>
                <a:lnTo>
                  <a:pt x="344" y="166"/>
                </a:lnTo>
                <a:lnTo>
                  <a:pt x="338" y="164"/>
                </a:lnTo>
                <a:lnTo>
                  <a:pt x="338" y="164"/>
                </a:lnTo>
                <a:lnTo>
                  <a:pt x="326" y="156"/>
                </a:lnTo>
                <a:lnTo>
                  <a:pt x="322" y="150"/>
                </a:lnTo>
                <a:lnTo>
                  <a:pt x="316" y="148"/>
                </a:lnTo>
                <a:lnTo>
                  <a:pt x="316" y="148"/>
                </a:lnTo>
                <a:lnTo>
                  <a:pt x="312" y="146"/>
                </a:lnTo>
                <a:lnTo>
                  <a:pt x="308" y="146"/>
                </a:lnTo>
                <a:lnTo>
                  <a:pt x="302" y="146"/>
                </a:lnTo>
                <a:lnTo>
                  <a:pt x="302" y="146"/>
                </a:lnTo>
                <a:lnTo>
                  <a:pt x="294" y="146"/>
                </a:lnTo>
                <a:lnTo>
                  <a:pt x="294" y="146"/>
                </a:lnTo>
                <a:lnTo>
                  <a:pt x="290" y="144"/>
                </a:lnTo>
                <a:lnTo>
                  <a:pt x="286" y="142"/>
                </a:lnTo>
                <a:lnTo>
                  <a:pt x="286" y="142"/>
                </a:lnTo>
                <a:lnTo>
                  <a:pt x="278" y="144"/>
                </a:lnTo>
                <a:lnTo>
                  <a:pt x="274" y="148"/>
                </a:lnTo>
                <a:lnTo>
                  <a:pt x="274" y="148"/>
                </a:lnTo>
                <a:lnTo>
                  <a:pt x="274" y="144"/>
                </a:lnTo>
                <a:lnTo>
                  <a:pt x="274" y="140"/>
                </a:lnTo>
                <a:lnTo>
                  <a:pt x="274" y="140"/>
                </a:lnTo>
                <a:lnTo>
                  <a:pt x="274" y="138"/>
                </a:lnTo>
                <a:lnTo>
                  <a:pt x="270" y="134"/>
                </a:lnTo>
                <a:lnTo>
                  <a:pt x="270" y="134"/>
                </a:lnTo>
                <a:lnTo>
                  <a:pt x="268" y="136"/>
                </a:lnTo>
                <a:lnTo>
                  <a:pt x="268" y="136"/>
                </a:lnTo>
                <a:lnTo>
                  <a:pt x="268" y="136"/>
                </a:lnTo>
                <a:lnTo>
                  <a:pt x="266" y="134"/>
                </a:lnTo>
                <a:lnTo>
                  <a:pt x="262" y="132"/>
                </a:lnTo>
                <a:lnTo>
                  <a:pt x="256" y="130"/>
                </a:lnTo>
                <a:lnTo>
                  <a:pt x="256" y="130"/>
                </a:lnTo>
                <a:lnTo>
                  <a:pt x="250" y="126"/>
                </a:lnTo>
                <a:lnTo>
                  <a:pt x="250" y="126"/>
                </a:lnTo>
                <a:lnTo>
                  <a:pt x="244" y="128"/>
                </a:lnTo>
                <a:lnTo>
                  <a:pt x="244" y="128"/>
                </a:lnTo>
                <a:lnTo>
                  <a:pt x="242" y="130"/>
                </a:lnTo>
                <a:lnTo>
                  <a:pt x="240" y="134"/>
                </a:lnTo>
                <a:lnTo>
                  <a:pt x="240" y="134"/>
                </a:lnTo>
                <a:lnTo>
                  <a:pt x="236" y="136"/>
                </a:lnTo>
                <a:lnTo>
                  <a:pt x="232" y="140"/>
                </a:lnTo>
                <a:lnTo>
                  <a:pt x="232" y="140"/>
                </a:lnTo>
                <a:lnTo>
                  <a:pt x="232" y="140"/>
                </a:lnTo>
                <a:lnTo>
                  <a:pt x="232" y="140"/>
                </a:lnTo>
                <a:lnTo>
                  <a:pt x="234" y="136"/>
                </a:lnTo>
                <a:lnTo>
                  <a:pt x="234" y="136"/>
                </a:lnTo>
                <a:lnTo>
                  <a:pt x="228" y="138"/>
                </a:lnTo>
                <a:lnTo>
                  <a:pt x="222" y="138"/>
                </a:lnTo>
                <a:lnTo>
                  <a:pt x="222" y="138"/>
                </a:lnTo>
                <a:lnTo>
                  <a:pt x="218" y="130"/>
                </a:lnTo>
                <a:lnTo>
                  <a:pt x="218" y="130"/>
                </a:lnTo>
                <a:lnTo>
                  <a:pt x="214" y="134"/>
                </a:lnTo>
                <a:lnTo>
                  <a:pt x="212" y="134"/>
                </a:lnTo>
                <a:lnTo>
                  <a:pt x="210" y="134"/>
                </a:lnTo>
                <a:lnTo>
                  <a:pt x="210" y="134"/>
                </a:lnTo>
                <a:lnTo>
                  <a:pt x="208" y="134"/>
                </a:lnTo>
                <a:lnTo>
                  <a:pt x="208" y="134"/>
                </a:lnTo>
                <a:lnTo>
                  <a:pt x="212" y="130"/>
                </a:lnTo>
                <a:lnTo>
                  <a:pt x="214" y="126"/>
                </a:lnTo>
                <a:lnTo>
                  <a:pt x="214" y="126"/>
                </a:lnTo>
                <a:lnTo>
                  <a:pt x="218" y="122"/>
                </a:lnTo>
                <a:lnTo>
                  <a:pt x="222" y="118"/>
                </a:lnTo>
                <a:lnTo>
                  <a:pt x="222" y="118"/>
                </a:lnTo>
                <a:lnTo>
                  <a:pt x="224" y="114"/>
                </a:lnTo>
                <a:lnTo>
                  <a:pt x="228" y="110"/>
                </a:lnTo>
                <a:lnTo>
                  <a:pt x="228" y="110"/>
                </a:lnTo>
                <a:lnTo>
                  <a:pt x="228" y="108"/>
                </a:lnTo>
                <a:lnTo>
                  <a:pt x="228" y="106"/>
                </a:lnTo>
                <a:lnTo>
                  <a:pt x="228" y="106"/>
                </a:lnTo>
                <a:lnTo>
                  <a:pt x="222" y="104"/>
                </a:lnTo>
                <a:lnTo>
                  <a:pt x="220" y="100"/>
                </a:lnTo>
                <a:lnTo>
                  <a:pt x="218" y="90"/>
                </a:lnTo>
                <a:lnTo>
                  <a:pt x="218" y="90"/>
                </a:lnTo>
                <a:lnTo>
                  <a:pt x="216" y="86"/>
                </a:lnTo>
                <a:lnTo>
                  <a:pt x="216" y="84"/>
                </a:lnTo>
                <a:lnTo>
                  <a:pt x="216" y="84"/>
                </a:lnTo>
                <a:lnTo>
                  <a:pt x="212" y="84"/>
                </a:lnTo>
                <a:lnTo>
                  <a:pt x="212" y="84"/>
                </a:lnTo>
                <a:lnTo>
                  <a:pt x="202" y="74"/>
                </a:lnTo>
                <a:lnTo>
                  <a:pt x="202" y="74"/>
                </a:lnTo>
                <a:lnTo>
                  <a:pt x="192" y="72"/>
                </a:lnTo>
                <a:lnTo>
                  <a:pt x="192" y="72"/>
                </a:lnTo>
                <a:lnTo>
                  <a:pt x="184" y="70"/>
                </a:lnTo>
                <a:lnTo>
                  <a:pt x="180" y="68"/>
                </a:lnTo>
                <a:lnTo>
                  <a:pt x="176" y="70"/>
                </a:lnTo>
                <a:lnTo>
                  <a:pt x="176" y="70"/>
                </a:lnTo>
                <a:lnTo>
                  <a:pt x="176" y="72"/>
                </a:lnTo>
                <a:lnTo>
                  <a:pt x="176" y="72"/>
                </a:lnTo>
                <a:lnTo>
                  <a:pt x="168" y="70"/>
                </a:lnTo>
                <a:lnTo>
                  <a:pt x="168" y="70"/>
                </a:lnTo>
                <a:lnTo>
                  <a:pt x="168" y="70"/>
                </a:lnTo>
                <a:lnTo>
                  <a:pt x="166" y="70"/>
                </a:lnTo>
                <a:lnTo>
                  <a:pt x="166" y="70"/>
                </a:lnTo>
                <a:lnTo>
                  <a:pt x="162" y="64"/>
                </a:lnTo>
                <a:lnTo>
                  <a:pt x="158" y="62"/>
                </a:lnTo>
                <a:lnTo>
                  <a:pt x="154" y="62"/>
                </a:lnTo>
                <a:lnTo>
                  <a:pt x="154" y="62"/>
                </a:lnTo>
                <a:lnTo>
                  <a:pt x="154" y="64"/>
                </a:lnTo>
                <a:lnTo>
                  <a:pt x="154" y="64"/>
                </a:lnTo>
                <a:lnTo>
                  <a:pt x="154" y="64"/>
                </a:lnTo>
                <a:lnTo>
                  <a:pt x="152" y="56"/>
                </a:lnTo>
                <a:lnTo>
                  <a:pt x="152" y="56"/>
                </a:lnTo>
                <a:lnTo>
                  <a:pt x="146" y="50"/>
                </a:lnTo>
                <a:lnTo>
                  <a:pt x="138" y="46"/>
                </a:lnTo>
                <a:lnTo>
                  <a:pt x="138" y="46"/>
                </a:lnTo>
                <a:lnTo>
                  <a:pt x="132" y="48"/>
                </a:lnTo>
                <a:lnTo>
                  <a:pt x="132" y="48"/>
                </a:lnTo>
                <a:lnTo>
                  <a:pt x="126" y="48"/>
                </a:lnTo>
                <a:lnTo>
                  <a:pt x="126" y="46"/>
                </a:lnTo>
                <a:lnTo>
                  <a:pt x="126" y="46"/>
                </a:lnTo>
                <a:lnTo>
                  <a:pt x="130" y="46"/>
                </a:lnTo>
                <a:lnTo>
                  <a:pt x="130" y="44"/>
                </a:lnTo>
                <a:lnTo>
                  <a:pt x="134" y="40"/>
                </a:lnTo>
                <a:lnTo>
                  <a:pt x="134" y="40"/>
                </a:lnTo>
                <a:lnTo>
                  <a:pt x="134" y="40"/>
                </a:lnTo>
                <a:lnTo>
                  <a:pt x="134" y="40"/>
                </a:lnTo>
                <a:lnTo>
                  <a:pt x="130" y="38"/>
                </a:lnTo>
                <a:lnTo>
                  <a:pt x="130" y="38"/>
                </a:lnTo>
                <a:lnTo>
                  <a:pt x="128" y="36"/>
                </a:lnTo>
                <a:lnTo>
                  <a:pt x="128" y="36"/>
                </a:lnTo>
                <a:lnTo>
                  <a:pt x="122" y="34"/>
                </a:lnTo>
                <a:lnTo>
                  <a:pt x="122" y="34"/>
                </a:lnTo>
                <a:lnTo>
                  <a:pt x="122" y="36"/>
                </a:lnTo>
                <a:lnTo>
                  <a:pt x="122" y="36"/>
                </a:lnTo>
                <a:lnTo>
                  <a:pt x="122" y="36"/>
                </a:lnTo>
                <a:lnTo>
                  <a:pt x="122" y="36"/>
                </a:lnTo>
                <a:lnTo>
                  <a:pt x="120" y="34"/>
                </a:lnTo>
                <a:lnTo>
                  <a:pt x="116" y="32"/>
                </a:lnTo>
                <a:lnTo>
                  <a:pt x="116" y="30"/>
                </a:lnTo>
                <a:lnTo>
                  <a:pt x="116" y="30"/>
                </a:lnTo>
                <a:lnTo>
                  <a:pt x="120" y="30"/>
                </a:lnTo>
                <a:lnTo>
                  <a:pt x="120" y="30"/>
                </a:lnTo>
                <a:lnTo>
                  <a:pt x="122" y="30"/>
                </a:lnTo>
                <a:lnTo>
                  <a:pt x="122" y="30"/>
                </a:lnTo>
                <a:lnTo>
                  <a:pt x="122" y="28"/>
                </a:lnTo>
                <a:lnTo>
                  <a:pt x="122" y="28"/>
                </a:lnTo>
                <a:lnTo>
                  <a:pt x="122" y="28"/>
                </a:lnTo>
                <a:lnTo>
                  <a:pt x="122" y="28"/>
                </a:lnTo>
                <a:lnTo>
                  <a:pt x="114" y="28"/>
                </a:lnTo>
                <a:lnTo>
                  <a:pt x="106" y="30"/>
                </a:lnTo>
                <a:lnTo>
                  <a:pt x="106" y="30"/>
                </a:lnTo>
                <a:lnTo>
                  <a:pt x="104" y="32"/>
                </a:lnTo>
                <a:lnTo>
                  <a:pt x="100" y="34"/>
                </a:lnTo>
                <a:lnTo>
                  <a:pt x="100" y="34"/>
                </a:lnTo>
                <a:lnTo>
                  <a:pt x="96" y="34"/>
                </a:lnTo>
                <a:lnTo>
                  <a:pt x="92" y="32"/>
                </a:lnTo>
                <a:lnTo>
                  <a:pt x="88" y="30"/>
                </a:lnTo>
                <a:lnTo>
                  <a:pt x="86" y="28"/>
                </a:lnTo>
                <a:lnTo>
                  <a:pt x="86" y="28"/>
                </a:lnTo>
                <a:lnTo>
                  <a:pt x="78" y="30"/>
                </a:lnTo>
                <a:lnTo>
                  <a:pt x="74" y="30"/>
                </a:lnTo>
                <a:lnTo>
                  <a:pt x="72" y="30"/>
                </a:lnTo>
                <a:lnTo>
                  <a:pt x="72" y="30"/>
                </a:lnTo>
                <a:lnTo>
                  <a:pt x="70" y="28"/>
                </a:lnTo>
                <a:lnTo>
                  <a:pt x="70" y="26"/>
                </a:lnTo>
                <a:lnTo>
                  <a:pt x="70" y="26"/>
                </a:lnTo>
                <a:lnTo>
                  <a:pt x="68" y="24"/>
                </a:lnTo>
                <a:lnTo>
                  <a:pt x="64" y="22"/>
                </a:lnTo>
                <a:lnTo>
                  <a:pt x="58" y="22"/>
                </a:lnTo>
                <a:lnTo>
                  <a:pt x="58" y="22"/>
                </a:lnTo>
                <a:lnTo>
                  <a:pt x="56" y="16"/>
                </a:lnTo>
                <a:lnTo>
                  <a:pt x="56" y="16"/>
                </a:lnTo>
                <a:lnTo>
                  <a:pt x="54" y="16"/>
                </a:lnTo>
                <a:lnTo>
                  <a:pt x="52" y="18"/>
                </a:lnTo>
                <a:lnTo>
                  <a:pt x="52" y="18"/>
                </a:lnTo>
                <a:lnTo>
                  <a:pt x="54" y="20"/>
                </a:lnTo>
                <a:lnTo>
                  <a:pt x="54" y="20"/>
                </a:lnTo>
                <a:lnTo>
                  <a:pt x="56" y="20"/>
                </a:lnTo>
                <a:lnTo>
                  <a:pt x="56" y="20"/>
                </a:lnTo>
                <a:lnTo>
                  <a:pt x="56" y="20"/>
                </a:lnTo>
                <a:lnTo>
                  <a:pt x="56" y="20"/>
                </a:lnTo>
                <a:lnTo>
                  <a:pt x="50" y="24"/>
                </a:lnTo>
                <a:lnTo>
                  <a:pt x="42" y="26"/>
                </a:lnTo>
                <a:lnTo>
                  <a:pt x="42" y="26"/>
                </a:lnTo>
                <a:lnTo>
                  <a:pt x="42" y="26"/>
                </a:lnTo>
                <a:lnTo>
                  <a:pt x="42" y="26"/>
                </a:lnTo>
                <a:lnTo>
                  <a:pt x="42" y="28"/>
                </a:lnTo>
                <a:lnTo>
                  <a:pt x="42" y="28"/>
                </a:lnTo>
                <a:lnTo>
                  <a:pt x="44" y="34"/>
                </a:lnTo>
                <a:lnTo>
                  <a:pt x="46" y="38"/>
                </a:lnTo>
                <a:lnTo>
                  <a:pt x="46" y="40"/>
                </a:lnTo>
                <a:lnTo>
                  <a:pt x="46" y="40"/>
                </a:lnTo>
                <a:lnTo>
                  <a:pt x="44" y="42"/>
                </a:lnTo>
                <a:lnTo>
                  <a:pt x="42" y="42"/>
                </a:lnTo>
                <a:lnTo>
                  <a:pt x="42" y="42"/>
                </a:lnTo>
                <a:lnTo>
                  <a:pt x="38" y="40"/>
                </a:lnTo>
                <a:lnTo>
                  <a:pt x="36" y="36"/>
                </a:lnTo>
                <a:lnTo>
                  <a:pt x="36" y="36"/>
                </a:lnTo>
                <a:lnTo>
                  <a:pt x="38" y="32"/>
                </a:lnTo>
                <a:lnTo>
                  <a:pt x="40" y="28"/>
                </a:lnTo>
                <a:lnTo>
                  <a:pt x="40" y="28"/>
                </a:lnTo>
                <a:lnTo>
                  <a:pt x="38" y="20"/>
                </a:lnTo>
                <a:lnTo>
                  <a:pt x="38" y="20"/>
                </a:lnTo>
                <a:lnTo>
                  <a:pt x="40" y="18"/>
                </a:lnTo>
                <a:lnTo>
                  <a:pt x="44" y="18"/>
                </a:lnTo>
                <a:lnTo>
                  <a:pt x="44" y="18"/>
                </a:lnTo>
                <a:lnTo>
                  <a:pt x="46" y="18"/>
                </a:lnTo>
                <a:lnTo>
                  <a:pt x="46" y="18"/>
                </a:lnTo>
                <a:lnTo>
                  <a:pt x="44" y="14"/>
                </a:lnTo>
                <a:lnTo>
                  <a:pt x="42" y="14"/>
                </a:lnTo>
                <a:lnTo>
                  <a:pt x="42" y="14"/>
                </a:lnTo>
                <a:lnTo>
                  <a:pt x="40" y="14"/>
                </a:lnTo>
                <a:lnTo>
                  <a:pt x="38" y="16"/>
                </a:lnTo>
                <a:lnTo>
                  <a:pt x="34" y="20"/>
                </a:lnTo>
                <a:lnTo>
                  <a:pt x="34" y="20"/>
                </a:lnTo>
                <a:lnTo>
                  <a:pt x="30" y="20"/>
                </a:lnTo>
                <a:lnTo>
                  <a:pt x="30" y="20"/>
                </a:lnTo>
                <a:lnTo>
                  <a:pt x="32" y="18"/>
                </a:lnTo>
                <a:lnTo>
                  <a:pt x="32" y="18"/>
                </a:lnTo>
                <a:lnTo>
                  <a:pt x="32" y="18"/>
                </a:lnTo>
                <a:lnTo>
                  <a:pt x="32" y="18"/>
                </a:lnTo>
                <a:lnTo>
                  <a:pt x="34" y="18"/>
                </a:lnTo>
                <a:lnTo>
                  <a:pt x="34" y="18"/>
                </a:lnTo>
                <a:lnTo>
                  <a:pt x="36" y="14"/>
                </a:lnTo>
                <a:lnTo>
                  <a:pt x="36" y="14"/>
                </a:lnTo>
                <a:lnTo>
                  <a:pt x="32" y="8"/>
                </a:lnTo>
                <a:lnTo>
                  <a:pt x="30" y="4"/>
                </a:lnTo>
                <a:lnTo>
                  <a:pt x="26" y="2"/>
                </a:lnTo>
                <a:lnTo>
                  <a:pt x="26" y="2"/>
                </a:lnTo>
                <a:lnTo>
                  <a:pt x="20" y="2"/>
                </a:lnTo>
                <a:lnTo>
                  <a:pt x="20" y="2"/>
                </a:lnTo>
                <a:lnTo>
                  <a:pt x="16" y="0"/>
                </a:lnTo>
                <a:lnTo>
                  <a:pt x="16" y="0"/>
                </a:lnTo>
                <a:lnTo>
                  <a:pt x="12" y="4"/>
                </a:lnTo>
                <a:lnTo>
                  <a:pt x="12" y="4"/>
                </a:lnTo>
                <a:lnTo>
                  <a:pt x="8" y="4"/>
                </a:lnTo>
                <a:lnTo>
                  <a:pt x="8" y="4"/>
                </a:lnTo>
                <a:lnTo>
                  <a:pt x="4" y="6"/>
                </a:lnTo>
                <a:lnTo>
                  <a:pt x="0" y="8"/>
                </a:lnTo>
                <a:lnTo>
                  <a:pt x="0" y="8"/>
                </a:lnTo>
                <a:lnTo>
                  <a:pt x="2" y="16"/>
                </a:lnTo>
                <a:lnTo>
                  <a:pt x="2" y="16"/>
                </a:lnTo>
                <a:lnTo>
                  <a:pt x="2" y="16"/>
                </a:lnTo>
                <a:lnTo>
                  <a:pt x="4" y="18"/>
                </a:lnTo>
                <a:lnTo>
                  <a:pt x="4" y="20"/>
                </a:lnTo>
                <a:lnTo>
                  <a:pt x="4" y="20"/>
                </a:lnTo>
                <a:lnTo>
                  <a:pt x="4" y="22"/>
                </a:lnTo>
                <a:lnTo>
                  <a:pt x="4" y="22"/>
                </a:lnTo>
                <a:lnTo>
                  <a:pt x="8" y="20"/>
                </a:lnTo>
                <a:lnTo>
                  <a:pt x="12" y="20"/>
                </a:lnTo>
                <a:lnTo>
                  <a:pt x="12" y="20"/>
                </a:lnTo>
                <a:lnTo>
                  <a:pt x="10" y="16"/>
                </a:lnTo>
                <a:lnTo>
                  <a:pt x="8" y="14"/>
                </a:lnTo>
                <a:lnTo>
                  <a:pt x="8" y="14"/>
                </a:lnTo>
                <a:lnTo>
                  <a:pt x="12" y="12"/>
                </a:lnTo>
                <a:lnTo>
                  <a:pt x="14" y="10"/>
                </a:lnTo>
                <a:lnTo>
                  <a:pt x="14" y="10"/>
                </a:lnTo>
                <a:lnTo>
                  <a:pt x="14" y="8"/>
                </a:lnTo>
                <a:lnTo>
                  <a:pt x="14" y="8"/>
                </a:lnTo>
                <a:lnTo>
                  <a:pt x="22" y="6"/>
                </a:lnTo>
                <a:lnTo>
                  <a:pt x="24" y="8"/>
                </a:lnTo>
                <a:lnTo>
                  <a:pt x="26" y="12"/>
                </a:lnTo>
                <a:lnTo>
                  <a:pt x="26" y="12"/>
                </a:lnTo>
                <a:lnTo>
                  <a:pt x="28" y="10"/>
                </a:lnTo>
                <a:lnTo>
                  <a:pt x="28" y="10"/>
                </a:lnTo>
                <a:lnTo>
                  <a:pt x="30" y="12"/>
                </a:lnTo>
                <a:lnTo>
                  <a:pt x="30" y="12"/>
                </a:lnTo>
                <a:lnTo>
                  <a:pt x="30" y="14"/>
                </a:lnTo>
                <a:lnTo>
                  <a:pt x="30" y="14"/>
                </a:lnTo>
                <a:lnTo>
                  <a:pt x="28" y="12"/>
                </a:lnTo>
                <a:lnTo>
                  <a:pt x="26" y="14"/>
                </a:lnTo>
                <a:lnTo>
                  <a:pt x="26" y="14"/>
                </a:lnTo>
                <a:lnTo>
                  <a:pt x="28" y="18"/>
                </a:lnTo>
                <a:lnTo>
                  <a:pt x="30" y="22"/>
                </a:lnTo>
                <a:lnTo>
                  <a:pt x="30" y="22"/>
                </a:lnTo>
                <a:lnTo>
                  <a:pt x="24" y="24"/>
                </a:lnTo>
                <a:lnTo>
                  <a:pt x="20" y="22"/>
                </a:lnTo>
                <a:lnTo>
                  <a:pt x="20" y="22"/>
                </a:lnTo>
                <a:lnTo>
                  <a:pt x="18" y="24"/>
                </a:lnTo>
                <a:lnTo>
                  <a:pt x="18" y="26"/>
                </a:lnTo>
                <a:lnTo>
                  <a:pt x="18" y="26"/>
                </a:lnTo>
                <a:lnTo>
                  <a:pt x="16" y="28"/>
                </a:lnTo>
                <a:lnTo>
                  <a:pt x="16" y="28"/>
                </a:lnTo>
                <a:lnTo>
                  <a:pt x="16" y="26"/>
                </a:lnTo>
                <a:lnTo>
                  <a:pt x="14" y="26"/>
                </a:lnTo>
                <a:lnTo>
                  <a:pt x="14" y="26"/>
                </a:lnTo>
                <a:lnTo>
                  <a:pt x="12" y="26"/>
                </a:lnTo>
                <a:lnTo>
                  <a:pt x="12" y="26"/>
                </a:lnTo>
                <a:lnTo>
                  <a:pt x="8" y="30"/>
                </a:lnTo>
                <a:lnTo>
                  <a:pt x="6" y="34"/>
                </a:lnTo>
                <a:lnTo>
                  <a:pt x="6" y="34"/>
                </a:lnTo>
                <a:lnTo>
                  <a:pt x="22" y="86"/>
                </a:lnTo>
                <a:lnTo>
                  <a:pt x="40" y="136"/>
                </a:lnTo>
                <a:lnTo>
                  <a:pt x="62" y="186"/>
                </a:lnTo>
                <a:lnTo>
                  <a:pt x="86" y="232"/>
                </a:lnTo>
                <a:lnTo>
                  <a:pt x="114" y="278"/>
                </a:lnTo>
                <a:lnTo>
                  <a:pt x="144" y="320"/>
                </a:lnTo>
                <a:lnTo>
                  <a:pt x="178" y="360"/>
                </a:lnTo>
                <a:lnTo>
                  <a:pt x="214" y="398"/>
                </a:lnTo>
                <a:lnTo>
                  <a:pt x="214" y="398"/>
                </a:lnTo>
                <a:lnTo>
                  <a:pt x="214" y="398"/>
                </a:lnTo>
                <a:lnTo>
                  <a:pt x="214" y="398"/>
                </a:lnTo>
                <a:lnTo>
                  <a:pt x="216" y="390"/>
                </a:lnTo>
                <a:lnTo>
                  <a:pt x="216" y="390"/>
                </a:lnTo>
                <a:close/>
              </a:path>
            </a:pathLst>
          </a:custGeom>
          <a:solidFill>
            <a:schemeClr val="bg1">
              <a:lumMod val="85000"/>
            </a:schemeClr>
          </a:solidFill>
          <a:ln w="9360">
            <a:noFill/>
          </a:ln>
        </p:spPr>
        <p:style>
          <a:lnRef idx="0"/>
          <a:fillRef idx="0"/>
          <a:effectRef idx="0"/>
          <a:fontRef idx="minor"/>
        </p:style>
      </p:sp>
      <p:sp>
        <p:nvSpPr>
          <p:cNvPr id="198" name="CustomShape 62"/>
          <p:cNvSpPr/>
          <p:nvPr/>
        </p:nvSpPr>
        <p:spPr>
          <a:xfrm>
            <a:off x="8953920" y="2022840"/>
            <a:ext cx="57240" cy="57240"/>
          </a:xfrm>
          <a:custGeom>
            <a:avLst/>
            <a:gdLst/>
            <a:ahLst/>
            <a:rect l="l" t="t" r="r" b="b"/>
            <a:pathLst>
              <a:path w="12" h="12">
                <a:moveTo>
                  <a:pt x="6" y="10"/>
                </a:moveTo>
                <a:lnTo>
                  <a:pt x="6" y="10"/>
                </a:lnTo>
                <a:lnTo>
                  <a:pt x="8" y="12"/>
                </a:lnTo>
                <a:lnTo>
                  <a:pt x="8" y="12"/>
                </a:lnTo>
                <a:lnTo>
                  <a:pt x="10" y="12"/>
                </a:lnTo>
                <a:lnTo>
                  <a:pt x="12" y="10"/>
                </a:lnTo>
                <a:lnTo>
                  <a:pt x="12" y="10"/>
                </a:lnTo>
                <a:lnTo>
                  <a:pt x="12" y="8"/>
                </a:lnTo>
                <a:lnTo>
                  <a:pt x="12" y="8"/>
                </a:lnTo>
                <a:lnTo>
                  <a:pt x="10" y="8"/>
                </a:lnTo>
                <a:lnTo>
                  <a:pt x="10" y="8"/>
                </a:lnTo>
                <a:lnTo>
                  <a:pt x="10" y="8"/>
                </a:lnTo>
                <a:lnTo>
                  <a:pt x="10" y="8"/>
                </a:lnTo>
                <a:lnTo>
                  <a:pt x="12" y="4"/>
                </a:lnTo>
                <a:lnTo>
                  <a:pt x="12" y="0"/>
                </a:lnTo>
                <a:lnTo>
                  <a:pt x="12" y="0"/>
                </a:lnTo>
                <a:lnTo>
                  <a:pt x="10" y="0"/>
                </a:lnTo>
                <a:lnTo>
                  <a:pt x="10" y="0"/>
                </a:lnTo>
                <a:lnTo>
                  <a:pt x="8" y="6"/>
                </a:lnTo>
                <a:lnTo>
                  <a:pt x="8" y="6"/>
                </a:lnTo>
                <a:lnTo>
                  <a:pt x="6" y="4"/>
                </a:lnTo>
                <a:lnTo>
                  <a:pt x="4" y="2"/>
                </a:lnTo>
                <a:lnTo>
                  <a:pt x="4" y="2"/>
                </a:lnTo>
                <a:lnTo>
                  <a:pt x="4" y="2"/>
                </a:lnTo>
                <a:lnTo>
                  <a:pt x="4" y="2"/>
                </a:lnTo>
                <a:lnTo>
                  <a:pt x="2" y="4"/>
                </a:lnTo>
                <a:lnTo>
                  <a:pt x="0" y="6"/>
                </a:lnTo>
                <a:lnTo>
                  <a:pt x="2" y="10"/>
                </a:lnTo>
                <a:lnTo>
                  <a:pt x="2" y="10"/>
                </a:lnTo>
                <a:lnTo>
                  <a:pt x="4" y="10"/>
                </a:lnTo>
                <a:lnTo>
                  <a:pt x="6" y="10"/>
                </a:lnTo>
                <a:lnTo>
                  <a:pt x="6" y="10"/>
                </a:lnTo>
                <a:close/>
              </a:path>
            </a:pathLst>
          </a:custGeom>
          <a:solidFill>
            <a:schemeClr val="bg1">
              <a:lumMod val="85000"/>
            </a:schemeClr>
          </a:solidFill>
          <a:ln w="9360">
            <a:noFill/>
          </a:ln>
        </p:spPr>
        <p:style>
          <a:lnRef idx="0"/>
          <a:fillRef idx="0"/>
          <a:effectRef idx="0"/>
          <a:fontRef idx="minor"/>
        </p:style>
      </p:sp>
      <p:sp>
        <p:nvSpPr>
          <p:cNvPr id="199" name="CustomShape 63"/>
          <p:cNvSpPr/>
          <p:nvPr/>
        </p:nvSpPr>
        <p:spPr>
          <a:xfrm>
            <a:off x="8240760" y="1868760"/>
            <a:ext cx="326880" cy="490680"/>
          </a:xfrm>
          <a:custGeom>
            <a:avLst/>
            <a:gdLst/>
            <a:ahLst/>
            <a:rect l="l" t="t" r="r" b="b"/>
            <a:pathLst>
              <a:path w="68" h="102">
                <a:moveTo>
                  <a:pt x="2" y="26"/>
                </a:moveTo>
                <a:lnTo>
                  <a:pt x="2" y="26"/>
                </a:lnTo>
                <a:lnTo>
                  <a:pt x="4" y="24"/>
                </a:lnTo>
                <a:lnTo>
                  <a:pt x="4" y="24"/>
                </a:lnTo>
                <a:lnTo>
                  <a:pt x="6" y="24"/>
                </a:lnTo>
                <a:lnTo>
                  <a:pt x="6" y="24"/>
                </a:lnTo>
                <a:lnTo>
                  <a:pt x="8" y="26"/>
                </a:lnTo>
                <a:lnTo>
                  <a:pt x="8" y="26"/>
                </a:lnTo>
                <a:lnTo>
                  <a:pt x="6" y="30"/>
                </a:lnTo>
                <a:lnTo>
                  <a:pt x="4" y="32"/>
                </a:lnTo>
                <a:lnTo>
                  <a:pt x="4" y="34"/>
                </a:lnTo>
                <a:lnTo>
                  <a:pt x="4" y="36"/>
                </a:lnTo>
                <a:lnTo>
                  <a:pt x="4" y="36"/>
                </a:lnTo>
                <a:lnTo>
                  <a:pt x="12" y="30"/>
                </a:lnTo>
                <a:lnTo>
                  <a:pt x="12" y="30"/>
                </a:lnTo>
                <a:lnTo>
                  <a:pt x="12" y="30"/>
                </a:lnTo>
                <a:lnTo>
                  <a:pt x="12" y="32"/>
                </a:lnTo>
                <a:lnTo>
                  <a:pt x="12" y="32"/>
                </a:lnTo>
                <a:lnTo>
                  <a:pt x="10" y="34"/>
                </a:lnTo>
                <a:lnTo>
                  <a:pt x="10" y="34"/>
                </a:lnTo>
                <a:lnTo>
                  <a:pt x="10" y="36"/>
                </a:lnTo>
                <a:lnTo>
                  <a:pt x="12" y="38"/>
                </a:lnTo>
                <a:lnTo>
                  <a:pt x="12" y="38"/>
                </a:lnTo>
                <a:lnTo>
                  <a:pt x="10" y="42"/>
                </a:lnTo>
                <a:lnTo>
                  <a:pt x="8" y="46"/>
                </a:lnTo>
                <a:lnTo>
                  <a:pt x="8" y="46"/>
                </a:lnTo>
                <a:lnTo>
                  <a:pt x="14" y="48"/>
                </a:lnTo>
                <a:lnTo>
                  <a:pt x="14" y="48"/>
                </a:lnTo>
                <a:lnTo>
                  <a:pt x="14" y="46"/>
                </a:lnTo>
                <a:lnTo>
                  <a:pt x="14" y="46"/>
                </a:lnTo>
                <a:lnTo>
                  <a:pt x="18" y="46"/>
                </a:lnTo>
                <a:lnTo>
                  <a:pt x="18" y="46"/>
                </a:lnTo>
                <a:lnTo>
                  <a:pt x="22" y="46"/>
                </a:lnTo>
                <a:lnTo>
                  <a:pt x="26" y="46"/>
                </a:lnTo>
                <a:lnTo>
                  <a:pt x="26" y="46"/>
                </a:lnTo>
                <a:lnTo>
                  <a:pt x="24" y="48"/>
                </a:lnTo>
                <a:lnTo>
                  <a:pt x="22" y="52"/>
                </a:lnTo>
                <a:lnTo>
                  <a:pt x="22" y="52"/>
                </a:lnTo>
                <a:lnTo>
                  <a:pt x="24" y="54"/>
                </a:lnTo>
                <a:lnTo>
                  <a:pt x="24" y="54"/>
                </a:lnTo>
                <a:lnTo>
                  <a:pt x="28" y="54"/>
                </a:lnTo>
                <a:lnTo>
                  <a:pt x="28" y="54"/>
                </a:lnTo>
                <a:lnTo>
                  <a:pt x="28" y="54"/>
                </a:lnTo>
                <a:lnTo>
                  <a:pt x="28" y="60"/>
                </a:lnTo>
                <a:lnTo>
                  <a:pt x="28" y="64"/>
                </a:lnTo>
                <a:lnTo>
                  <a:pt x="28" y="64"/>
                </a:lnTo>
                <a:lnTo>
                  <a:pt x="28" y="64"/>
                </a:lnTo>
                <a:lnTo>
                  <a:pt x="18" y="66"/>
                </a:lnTo>
                <a:lnTo>
                  <a:pt x="16" y="66"/>
                </a:lnTo>
                <a:lnTo>
                  <a:pt x="14" y="70"/>
                </a:lnTo>
                <a:lnTo>
                  <a:pt x="14" y="70"/>
                </a:lnTo>
                <a:lnTo>
                  <a:pt x="18" y="70"/>
                </a:lnTo>
                <a:lnTo>
                  <a:pt x="18" y="70"/>
                </a:lnTo>
                <a:lnTo>
                  <a:pt x="18" y="70"/>
                </a:lnTo>
                <a:lnTo>
                  <a:pt x="18" y="74"/>
                </a:lnTo>
                <a:lnTo>
                  <a:pt x="18" y="74"/>
                </a:lnTo>
                <a:lnTo>
                  <a:pt x="12" y="78"/>
                </a:lnTo>
                <a:lnTo>
                  <a:pt x="8" y="80"/>
                </a:lnTo>
                <a:lnTo>
                  <a:pt x="8" y="80"/>
                </a:lnTo>
                <a:lnTo>
                  <a:pt x="8" y="80"/>
                </a:lnTo>
                <a:lnTo>
                  <a:pt x="8" y="80"/>
                </a:lnTo>
                <a:lnTo>
                  <a:pt x="10" y="82"/>
                </a:lnTo>
                <a:lnTo>
                  <a:pt x="10" y="82"/>
                </a:lnTo>
                <a:lnTo>
                  <a:pt x="18" y="84"/>
                </a:lnTo>
                <a:lnTo>
                  <a:pt x="18" y="84"/>
                </a:lnTo>
                <a:lnTo>
                  <a:pt x="22" y="86"/>
                </a:lnTo>
                <a:lnTo>
                  <a:pt x="24" y="86"/>
                </a:lnTo>
                <a:lnTo>
                  <a:pt x="24" y="86"/>
                </a:lnTo>
                <a:lnTo>
                  <a:pt x="30" y="84"/>
                </a:lnTo>
                <a:lnTo>
                  <a:pt x="30" y="84"/>
                </a:lnTo>
                <a:lnTo>
                  <a:pt x="28" y="86"/>
                </a:lnTo>
                <a:lnTo>
                  <a:pt x="26" y="88"/>
                </a:lnTo>
                <a:lnTo>
                  <a:pt x="26" y="88"/>
                </a:lnTo>
                <a:lnTo>
                  <a:pt x="22" y="88"/>
                </a:lnTo>
                <a:lnTo>
                  <a:pt x="16" y="88"/>
                </a:lnTo>
                <a:lnTo>
                  <a:pt x="16" y="88"/>
                </a:lnTo>
                <a:lnTo>
                  <a:pt x="16" y="90"/>
                </a:lnTo>
                <a:lnTo>
                  <a:pt x="14" y="90"/>
                </a:lnTo>
                <a:lnTo>
                  <a:pt x="14" y="90"/>
                </a:lnTo>
                <a:lnTo>
                  <a:pt x="12" y="94"/>
                </a:lnTo>
                <a:lnTo>
                  <a:pt x="10" y="96"/>
                </a:lnTo>
                <a:lnTo>
                  <a:pt x="4" y="100"/>
                </a:lnTo>
                <a:lnTo>
                  <a:pt x="4" y="100"/>
                </a:lnTo>
                <a:lnTo>
                  <a:pt x="2" y="100"/>
                </a:lnTo>
                <a:lnTo>
                  <a:pt x="2" y="100"/>
                </a:lnTo>
                <a:lnTo>
                  <a:pt x="6" y="102"/>
                </a:lnTo>
                <a:lnTo>
                  <a:pt x="6" y="102"/>
                </a:lnTo>
                <a:lnTo>
                  <a:pt x="8" y="102"/>
                </a:lnTo>
                <a:lnTo>
                  <a:pt x="8" y="102"/>
                </a:lnTo>
                <a:lnTo>
                  <a:pt x="14" y="98"/>
                </a:lnTo>
                <a:lnTo>
                  <a:pt x="14" y="98"/>
                </a:lnTo>
                <a:lnTo>
                  <a:pt x="16" y="98"/>
                </a:lnTo>
                <a:lnTo>
                  <a:pt x="16" y="98"/>
                </a:lnTo>
                <a:lnTo>
                  <a:pt x="20" y="100"/>
                </a:lnTo>
                <a:lnTo>
                  <a:pt x="22" y="98"/>
                </a:lnTo>
                <a:lnTo>
                  <a:pt x="22" y="96"/>
                </a:lnTo>
                <a:lnTo>
                  <a:pt x="22" y="96"/>
                </a:lnTo>
                <a:lnTo>
                  <a:pt x="30" y="94"/>
                </a:lnTo>
                <a:lnTo>
                  <a:pt x="36" y="96"/>
                </a:lnTo>
                <a:lnTo>
                  <a:pt x="36" y="96"/>
                </a:lnTo>
                <a:lnTo>
                  <a:pt x="36" y="94"/>
                </a:lnTo>
                <a:lnTo>
                  <a:pt x="36" y="94"/>
                </a:lnTo>
                <a:lnTo>
                  <a:pt x="42" y="94"/>
                </a:lnTo>
                <a:lnTo>
                  <a:pt x="42" y="94"/>
                </a:lnTo>
                <a:lnTo>
                  <a:pt x="46" y="94"/>
                </a:lnTo>
                <a:lnTo>
                  <a:pt x="46" y="94"/>
                </a:lnTo>
                <a:lnTo>
                  <a:pt x="50" y="94"/>
                </a:lnTo>
                <a:lnTo>
                  <a:pt x="50" y="94"/>
                </a:lnTo>
                <a:lnTo>
                  <a:pt x="54" y="94"/>
                </a:lnTo>
                <a:lnTo>
                  <a:pt x="54" y="94"/>
                </a:lnTo>
                <a:lnTo>
                  <a:pt x="58" y="92"/>
                </a:lnTo>
                <a:lnTo>
                  <a:pt x="60" y="92"/>
                </a:lnTo>
                <a:lnTo>
                  <a:pt x="60" y="92"/>
                </a:lnTo>
                <a:lnTo>
                  <a:pt x="62" y="90"/>
                </a:lnTo>
                <a:lnTo>
                  <a:pt x="64" y="90"/>
                </a:lnTo>
                <a:lnTo>
                  <a:pt x="64" y="86"/>
                </a:lnTo>
                <a:lnTo>
                  <a:pt x="64" y="86"/>
                </a:lnTo>
                <a:lnTo>
                  <a:pt x="64" y="86"/>
                </a:lnTo>
                <a:lnTo>
                  <a:pt x="56" y="86"/>
                </a:lnTo>
                <a:lnTo>
                  <a:pt x="56" y="86"/>
                </a:lnTo>
                <a:lnTo>
                  <a:pt x="56" y="86"/>
                </a:lnTo>
                <a:lnTo>
                  <a:pt x="62" y="82"/>
                </a:lnTo>
                <a:lnTo>
                  <a:pt x="68" y="76"/>
                </a:lnTo>
                <a:lnTo>
                  <a:pt x="68" y="76"/>
                </a:lnTo>
                <a:lnTo>
                  <a:pt x="66" y="72"/>
                </a:lnTo>
                <a:lnTo>
                  <a:pt x="66" y="72"/>
                </a:lnTo>
                <a:lnTo>
                  <a:pt x="62" y="70"/>
                </a:lnTo>
                <a:lnTo>
                  <a:pt x="58" y="68"/>
                </a:lnTo>
                <a:lnTo>
                  <a:pt x="56" y="70"/>
                </a:lnTo>
                <a:lnTo>
                  <a:pt x="56" y="70"/>
                </a:lnTo>
                <a:lnTo>
                  <a:pt x="52" y="70"/>
                </a:lnTo>
                <a:lnTo>
                  <a:pt x="52" y="70"/>
                </a:lnTo>
                <a:lnTo>
                  <a:pt x="54" y="66"/>
                </a:lnTo>
                <a:lnTo>
                  <a:pt x="54" y="64"/>
                </a:lnTo>
                <a:lnTo>
                  <a:pt x="50" y="60"/>
                </a:lnTo>
                <a:lnTo>
                  <a:pt x="50" y="60"/>
                </a:lnTo>
                <a:lnTo>
                  <a:pt x="50" y="54"/>
                </a:lnTo>
                <a:lnTo>
                  <a:pt x="50" y="54"/>
                </a:lnTo>
                <a:lnTo>
                  <a:pt x="46" y="50"/>
                </a:lnTo>
                <a:lnTo>
                  <a:pt x="46" y="50"/>
                </a:lnTo>
                <a:lnTo>
                  <a:pt x="42" y="48"/>
                </a:lnTo>
                <a:lnTo>
                  <a:pt x="40" y="48"/>
                </a:lnTo>
                <a:lnTo>
                  <a:pt x="40" y="48"/>
                </a:lnTo>
                <a:lnTo>
                  <a:pt x="40" y="44"/>
                </a:lnTo>
                <a:lnTo>
                  <a:pt x="38" y="38"/>
                </a:lnTo>
                <a:lnTo>
                  <a:pt x="38" y="38"/>
                </a:lnTo>
                <a:lnTo>
                  <a:pt x="34" y="36"/>
                </a:lnTo>
                <a:lnTo>
                  <a:pt x="28" y="32"/>
                </a:lnTo>
                <a:lnTo>
                  <a:pt x="28" y="32"/>
                </a:lnTo>
                <a:lnTo>
                  <a:pt x="24" y="34"/>
                </a:lnTo>
                <a:lnTo>
                  <a:pt x="20" y="32"/>
                </a:lnTo>
                <a:lnTo>
                  <a:pt x="20" y="32"/>
                </a:lnTo>
                <a:lnTo>
                  <a:pt x="20" y="32"/>
                </a:lnTo>
                <a:lnTo>
                  <a:pt x="20" y="32"/>
                </a:lnTo>
                <a:lnTo>
                  <a:pt x="24" y="32"/>
                </a:lnTo>
                <a:lnTo>
                  <a:pt x="28" y="30"/>
                </a:lnTo>
                <a:lnTo>
                  <a:pt x="28" y="30"/>
                </a:lnTo>
                <a:lnTo>
                  <a:pt x="28" y="30"/>
                </a:lnTo>
                <a:lnTo>
                  <a:pt x="28" y="30"/>
                </a:lnTo>
                <a:lnTo>
                  <a:pt x="26" y="28"/>
                </a:lnTo>
                <a:lnTo>
                  <a:pt x="26" y="28"/>
                </a:lnTo>
                <a:lnTo>
                  <a:pt x="26" y="28"/>
                </a:lnTo>
                <a:lnTo>
                  <a:pt x="26" y="28"/>
                </a:lnTo>
                <a:lnTo>
                  <a:pt x="30" y="26"/>
                </a:lnTo>
                <a:lnTo>
                  <a:pt x="32" y="22"/>
                </a:lnTo>
                <a:lnTo>
                  <a:pt x="36" y="16"/>
                </a:lnTo>
                <a:lnTo>
                  <a:pt x="36" y="16"/>
                </a:lnTo>
                <a:lnTo>
                  <a:pt x="36" y="14"/>
                </a:lnTo>
                <a:lnTo>
                  <a:pt x="36" y="14"/>
                </a:lnTo>
                <a:lnTo>
                  <a:pt x="32" y="12"/>
                </a:lnTo>
                <a:lnTo>
                  <a:pt x="26" y="12"/>
                </a:lnTo>
                <a:lnTo>
                  <a:pt x="16" y="12"/>
                </a:lnTo>
                <a:lnTo>
                  <a:pt x="16" y="12"/>
                </a:lnTo>
                <a:lnTo>
                  <a:pt x="16" y="12"/>
                </a:lnTo>
                <a:lnTo>
                  <a:pt x="16" y="12"/>
                </a:lnTo>
                <a:lnTo>
                  <a:pt x="18" y="8"/>
                </a:lnTo>
                <a:lnTo>
                  <a:pt x="20" y="6"/>
                </a:lnTo>
                <a:lnTo>
                  <a:pt x="24" y="6"/>
                </a:lnTo>
                <a:lnTo>
                  <a:pt x="26" y="2"/>
                </a:lnTo>
                <a:lnTo>
                  <a:pt x="26" y="2"/>
                </a:lnTo>
                <a:lnTo>
                  <a:pt x="26" y="2"/>
                </a:lnTo>
                <a:lnTo>
                  <a:pt x="26" y="0"/>
                </a:lnTo>
                <a:lnTo>
                  <a:pt x="26" y="0"/>
                </a:lnTo>
                <a:lnTo>
                  <a:pt x="22" y="0"/>
                </a:lnTo>
                <a:lnTo>
                  <a:pt x="20" y="2"/>
                </a:lnTo>
                <a:lnTo>
                  <a:pt x="14" y="2"/>
                </a:lnTo>
                <a:lnTo>
                  <a:pt x="14" y="2"/>
                </a:lnTo>
                <a:lnTo>
                  <a:pt x="10" y="0"/>
                </a:lnTo>
                <a:lnTo>
                  <a:pt x="10" y="0"/>
                </a:lnTo>
                <a:lnTo>
                  <a:pt x="8" y="2"/>
                </a:lnTo>
                <a:lnTo>
                  <a:pt x="8" y="2"/>
                </a:lnTo>
                <a:lnTo>
                  <a:pt x="10" y="6"/>
                </a:lnTo>
                <a:lnTo>
                  <a:pt x="10" y="6"/>
                </a:lnTo>
                <a:lnTo>
                  <a:pt x="6" y="6"/>
                </a:lnTo>
                <a:lnTo>
                  <a:pt x="6" y="6"/>
                </a:lnTo>
                <a:lnTo>
                  <a:pt x="8" y="10"/>
                </a:lnTo>
                <a:lnTo>
                  <a:pt x="8" y="10"/>
                </a:lnTo>
                <a:lnTo>
                  <a:pt x="6" y="10"/>
                </a:lnTo>
                <a:lnTo>
                  <a:pt x="6" y="10"/>
                </a:lnTo>
                <a:lnTo>
                  <a:pt x="4" y="12"/>
                </a:lnTo>
                <a:lnTo>
                  <a:pt x="4" y="12"/>
                </a:lnTo>
                <a:lnTo>
                  <a:pt x="6" y="14"/>
                </a:lnTo>
                <a:lnTo>
                  <a:pt x="6" y="14"/>
                </a:lnTo>
                <a:lnTo>
                  <a:pt x="4" y="16"/>
                </a:lnTo>
                <a:lnTo>
                  <a:pt x="4" y="16"/>
                </a:lnTo>
                <a:lnTo>
                  <a:pt x="4" y="20"/>
                </a:lnTo>
                <a:lnTo>
                  <a:pt x="4" y="20"/>
                </a:lnTo>
                <a:lnTo>
                  <a:pt x="0" y="26"/>
                </a:lnTo>
                <a:lnTo>
                  <a:pt x="0" y="26"/>
                </a:lnTo>
                <a:lnTo>
                  <a:pt x="2" y="26"/>
                </a:lnTo>
                <a:lnTo>
                  <a:pt x="2" y="26"/>
                </a:lnTo>
                <a:close/>
              </a:path>
            </a:pathLst>
          </a:custGeom>
          <a:solidFill>
            <a:schemeClr val="bg1">
              <a:lumMod val="85000"/>
            </a:schemeClr>
          </a:solidFill>
          <a:ln w="9360">
            <a:noFill/>
          </a:ln>
        </p:spPr>
        <p:style>
          <a:lnRef idx="0"/>
          <a:fillRef idx="0"/>
          <a:effectRef idx="0"/>
          <a:fontRef idx="minor"/>
        </p:style>
      </p:sp>
      <p:sp>
        <p:nvSpPr>
          <p:cNvPr id="200" name="CustomShape 64"/>
          <p:cNvSpPr/>
          <p:nvPr/>
        </p:nvSpPr>
        <p:spPr>
          <a:xfrm>
            <a:off x="6380280" y="712080"/>
            <a:ext cx="47520" cy="18720"/>
          </a:xfrm>
          <a:custGeom>
            <a:avLst/>
            <a:gdLst/>
            <a:ahLst/>
            <a:rect l="l" t="t" r="r" b="b"/>
            <a:pathLst>
              <a:path w="10" h="4">
                <a:moveTo>
                  <a:pt x="6" y="0"/>
                </a:moveTo>
                <a:lnTo>
                  <a:pt x="6" y="0"/>
                </a:lnTo>
                <a:lnTo>
                  <a:pt x="2" y="0"/>
                </a:lnTo>
                <a:lnTo>
                  <a:pt x="2" y="0"/>
                </a:lnTo>
                <a:lnTo>
                  <a:pt x="0" y="4"/>
                </a:lnTo>
                <a:lnTo>
                  <a:pt x="0" y="4"/>
                </a:lnTo>
                <a:lnTo>
                  <a:pt x="10" y="2"/>
                </a:lnTo>
                <a:lnTo>
                  <a:pt x="10" y="2"/>
                </a:lnTo>
                <a:lnTo>
                  <a:pt x="8" y="0"/>
                </a:lnTo>
                <a:lnTo>
                  <a:pt x="6" y="0"/>
                </a:lnTo>
                <a:lnTo>
                  <a:pt x="6" y="0"/>
                </a:lnTo>
                <a:close/>
              </a:path>
            </a:pathLst>
          </a:custGeom>
          <a:solidFill>
            <a:schemeClr val="bg1">
              <a:lumMod val="85000"/>
            </a:schemeClr>
          </a:solidFill>
          <a:ln w="9360">
            <a:noFill/>
          </a:ln>
        </p:spPr>
        <p:style>
          <a:lnRef idx="0"/>
          <a:fillRef idx="0"/>
          <a:effectRef idx="0"/>
          <a:fontRef idx="minor"/>
        </p:style>
      </p:sp>
      <p:sp>
        <p:nvSpPr>
          <p:cNvPr id="201" name="CustomShape 65"/>
          <p:cNvSpPr/>
          <p:nvPr/>
        </p:nvSpPr>
        <p:spPr>
          <a:xfrm>
            <a:off x="7489080" y="924120"/>
            <a:ext cx="95760" cy="66600"/>
          </a:xfrm>
          <a:custGeom>
            <a:avLst/>
            <a:gdLst/>
            <a:ahLst/>
            <a:rect l="l" t="t" r="r" b="b"/>
            <a:pathLst>
              <a:path w="20" h="14">
                <a:moveTo>
                  <a:pt x="14" y="0"/>
                </a:moveTo>
                <a:lnTo>
                  <a:pt x="14" y="0"/>
                </a:lnTo>
                <a:lnTo>
                  <a:pt x="14" y="0"/>
                </a:lnTo>
                <a:lnTo>
                  <a:pt x="14" y="0"/>
                </a:lnTo>
                <a:lnTo>
                  <a:pt x="8" y="4"/>
                </a:lnTo>
                <a:lnTo>
                  <a:pt x="8" y="4"/>
                </a:lnTo>
                <a:lnTo>
                  <a:pt x="4" y="6"/>
                </a:lnTo>
                <a:lnTo>
                  <a:pt x="4" y="6"/>
                </a:lnTo>
                <a:lnTo>
                  <a:pt x="2" y="10"/>
                </a:lnTo>
                <a:lnTo>
                  <a:pt x="2" y="10"/>
                </a:lnTo>
                <a:lnTo>
                  <a:pt x="0" y="14"/>
                </a:lnTo>
                <a:lnTo>
                  <a:pt x="0" y="14"/>
                </a:lnTo>
                <a:lnTo>
                  <a:pt x="6" y="12"/>
                </a:lnTo>
                <a:lnTo>
                  <a:pt x="6" y="12"/>
                </a:lnTo>
                <a:lnTo>
                  <a:pt x="8" y="10"/>
                </a:lnTo>
                <a:lnTo>
                  <a:pt x="8" y="10"/>
                </a:lnTo>
                <a:lnTo>
                  <a:pt x="10" y="10"/>
                </a:lnTo>
                <a:lnTo>
                  <a:pt x="10" y="10"/>
                </a:lnTo>
                <a:lnTo>
                  <a:pt x="12" y="8"/>
                </a:lnTo>
                <a:lnTo>
                  <a:pt x="12" y="8"/>
                </a:lnTo>
                <a:lnTo>
                  <a:pt x="14" y="6"/>
                </a:lnTo>
                <a:lnTo>
                  <a:pt x="14" y="6"/>
                </a:lnTo>
                <a:lnTo>
                  <a:pt x="14" y="6"/>
                </a:lnTo>
                <a:lnTo>
                  <a:pt x="14" y="6"/>
                </a:lnTo>
                <a:lnTo>
                  <a:pt x="16" y="6"/>
                </a:lnTo>
                <a:lnTo>
                  <a:pt x="16" y="6"/>
                </a:lnTo>
                <a:lnTo>
                  <a:pt x="20" y="4"/>
                </a:lnTo>
                <a:lnTo>
                  <a:pt x="20" y="4"/>
                </a:lnTo>
                <a:lnTo>
                  <a:pt x="18" y="2"/>
                </a:lnTo>
                <a:lnTo>
                  <a:pt x="14" y="0"/>
                </a:lnTo>
                <a:lnTo>
                  <a:pt x="14" y="0"/>
                </a:lnTo>
                <a:close/>
              </a:path>
            </a:pathLst>
          </a:custGeom>
          <a:solidFill>
            <a:schemeClr val="bg1">
              <a:lumMod val="85000"/>
            </a:schemeClr>
          </a:solidFill>
          <a:ln w="9360">
            <a:noFill/>
          </a:ln>
        </p:spPr>
        <p:style>
          <a:lnRef idx="0"/>
          <a:fillRef idx="0"/>
          <a:effectRef idx="0"/>
          <a:fontRef idx="minor"/>
        </p:style>
      </p:sp>
      <p:sp>
        <p:nvSpPr>
          <p:cNvPr id="202" name="CustomShape 66"/>
          <p:cNvSpPr/>
          <p:nvPr/>
        </p:nvSpPr>
        <p:spPr>
          <a:xfrm>
            <a:off x="6418800" y="740880"/>
            <a:ext cx="114840" cy="37800"/>
          </a:xfrm>
          <a:custGeom>
            <a:avLst/>
            <a:gdLst/>
            <a:ahLst/>
            <a:rect l="l" t="t" r="r" b="b"/>
            <a:pathLst>
              <a:path w="24" h="8">
                <a:moveTo>
                  <a:pt x="22" y="2"/>
                </a:moveTo>
                <a:lnTo>
                  <a:pt x="22" y="2"/>
                </a:lnTo>
                <a:lnTo>
                  <a:pt x="22" y="2"/>
                </a:lnTo>
                <a:lnTo>
                  <a:pt x="22" y="2"/>
                </a:lnTo>
                <a:lnTo>
                  <a:pt x="22" y="2"/>
                </a:lnTo>
                <a:lnTo>
                  <a:pt x="22" y="2"/>
                </a:lnTo>
                <a:lnTo>
                  <a:pt x="20" y="2"/>
                </a:lnTo>
                <a:lnTo>
                  <a:pt x="20" y="2"/>
                </a:lnTo>
                <a:lnTo>
                  <a:pt x="14" y="0"/>
                </a:lnTo>
                <a:lnTo>
                  <a:pt x="8" y="0"/>
                </a:lnTo>
                <a:lnTo>
                  <a:pt x="8" y="0"/>
                </a:lnTo>
                <a:lnTo>
                  <a:pt x="0" y="2"/>
                </a:lnTo>
                <a:lnTo>
                  <a:pt x="0" y="2"/>
                </a:lnTo>
                <a:lnTo>
                  <a:pt x="2" y="4"/>
                </a:lnTo>
                <a:lnTo>
                  <a:pt x="4" y="6"/>
                </a:lnTo>
                <a:lnTo>
                  <a:pt x="4" y="6"/>
                </a:lnTo>
                <a:lnTo>
                  <a:pt x="10" y="6"/>
                </a:lnTo>
                <a:lnTo>
                  <a:pt x="18" y="6"/>
                </a:lnTo>
                <a:lnTo>
                  <a:pt x="18" y="6"/>
                </a:lnTo>
                <a:lnTo>
                  <a:pt x="20" y="6"/>
                </a:lnTo>
                <a:lnTo>
                  <a:pt x="20" y="6"/>
                </a:lnTo>
                <a:lnTo>
                  <a:pt x="22" y="8"/>
                </a:lnTo>
                <a:lnTo>
                  <a:pt x="22" y="8"/>
                </a:lnTo>
                <a:lnTo>
                  <a:pt x="24" y="6"/>
                </a:lnTo>
                <a:lnTo>
                  <a:pt x="24" y="6"/>
                </a:lnTo>
                <a:lnTo>
                  <a:pt x="24" y="6"/>
                </a:lnTo>
                <a:lnTo>
                  <a:pt x="24" y="6"/>
                </a:lnTo>
                <a:lnTo>
                  <a:pt x="20" y="6"/>
                </a:lnTo>
                <a:lnTo>
                  <a:pt x="18" y="4"/>
                </a:lnTo>
                <a:lnTo>
                  <a:pt x="18" y="4"/>
                </a:lnTo>
                <a:lnTo>
                  <a:pt x="22" y="2"/>
                </a:lnTo>
                <a:lnTo>
                  <a:pt x="22" y="2"/>
                </a:lnTo>
                <a:close/>
              </a:path>
            </a:pathLst>
          </a:custGeom>
          <a:solidFill>
            <a:schemeClr val="bg1">
              <a:lumMod val="85000"/>
            </a:schemeClr>
          </a:solidFill>
          <a:ln w="9360">
            <a:noFill/>
          </a:ln>
        </p:spPr>
        <p:style>
          <a:lnRef idx="0"/>
          <a:fillRef idx="0"/>
          <a:effectRef idx="0"/>
          <a:fontRef idx="minor"/>
        </p:style>
      </p:sp>
      <p:sp>
        <p:nvSpPr>
          <p:cNvPr id="203" name="CustomShape 67"/>
          <p:cNvSpPr/>
          <p:nvPr/>
        </p:nvSpPr>
        <p:spPr>
          <a:xfrm>
            <a:off x="6573600" y="1213200"/>
            <a:ext cx="18720" cy="18720"/>
          </a:xfrm>
          <a:custGeom>
            <a:avLst/>
            <a:gdLst/>
            <a:ahLst/>
            <a:rect l="l" t="t" r="r" b="b"/>
            <a:pathLst>
              <a:path w="4" h="4">
                <a:moveTo>
                  <a:pt x="2" y="4"/>
                </a:moveTo>
                <a:lnTo>
                  <a:pt x="2" y="4"/>
                </a:lnTo>
                <a:lnTo>
                  <a:pt x="2" y="4"/>
                </a:lnTo>
                <a:lnTo>
                  <a:pt x="2" y="4"/>
                </a:lnTo>
                <a:lnTo>
                  <a:pt x="4" y="2"/>
                </a:lnTo>
                <a:lnTo>
                  <a:pt x="4" y="0"/>
                </a:lnTo>
                <a:lnTo>
                  <a:pt x="4" y="0"/>
                </a:lnTo>
                <a:lnTo>
                  <a:pt x="0" y="2"/>
                </a:lnTo>
                <a:lnTo>
                  <a:pt x="0" y="4"/>
                </a:lnTo>
                <a:lnTo>
                  <a:pt x="2" y="4"/>
                </a:lnTo>
                <a:lnTo>
                  <a:pt x="2" y="4"/>
                </a:lnTo>
                <a:close/>
              </a:path>
            </a:pathLst>
          </a:custGeom>
          <a:solidFill>
            <a:schemeClr val="bg1">
              <a:lumMod val="85000"/>
            </a:schemeClr>
          </a:solidFill>
          <a:ln w="9360">
            <a:noFill/>
          </a:ln>
        </p:spPr>
        <p:style>
          <a:lnRef idx="0"/>
          <a:fillRef idx="0"/>
          <a:effectRef idx="0"/>
          <a:fontRef idx="minor"/>
        </p:style>
      </p:sp>
      <p:sp>
        <p:nvSpPr>
          <p:cNvPr id="204" name="CustomShape 68"/>
          <p:cNvSpPr/>
          <p:nvPr/>
        </p:nvSpPr>
        <p:spPr>
          <a:xfrm>
            <a:off x="6409080" y="721800"/>
            <a:ext cx="76320" cy="28080"/>
          </a:xfrm>
          <a:custGeom>
            <a:avLst/>
            <a:gdLst/>
            <a:ahLst/>
            <a:rect l="l" t="t" r="r" b="b"/>
            <a:pathLst>
              <a:path w="16" h="6">
                <a:moveTo>
                  <a:pt x="8" y="4"/>
                </a:moveTo>
                <a:lnTo>
                  <a:pt x="8" y="4"/>
                </a:lnTo>
                <a:lnTo>
                  <a:pt x="12" y="2"/>
                </a:lnTo>
                <a:lnTo>
                  <a:pt x="12" y="2"/>
                </a:lnTo>
                <a:lnTo>
                  <a:pt x="16" y="0"/>
                </a:lnTo>
                <a:lnTo>
                  <a:pt x="16" y="0"/>
                </a:lnTo>
                <a:lnTo>
                  <a:pt x="16" y="0"/>
                </a:lnTo>
                <a:lnTo>
                  <a:pt x="16" y="0"/>
                </a:lnTo>
                <a:lnTo>
                  <a:pt x="8" y="0"/>
                </a:lnTo>
                <a:lnTo>
                  <a:pt x="8" y="0"/>
                </a:lnTo>
                <a:lnTo>
                  <a:pt x="2" y="4"/>
                </a:lnTo>
                <a:lnTo>
                  <a:pt x="2" y="4"/>
                </a:lnTo>
                <a:lnTo>
                  <a:pt x="0" y="6"/>
                </a:lnTo>
                <a:lnTo>
                  <a:pt x="0" y="6"/>
                </a:lnTo>
                <a:lnTo>
                  <a:pt x="0" y="6"/>
                </a:lnTo>
                <a:lnTo>
                  <a:pt x="0" y="6"/>
                </a:lnTo>
                <a:lnTo>
                  <a:pt x="4" y="4"/>
                </a:lnTo>
                <a:lnTo>
                  <a:pt x="4" y="4"/>
                </a:lnTo>
                <a:lnTo>
                  <a:pt x="8" y="4"/>
                </a:lnTo>
                <a:lnTo>
                  <a:pt x="8" y="4"/>
                </a:lnTo>
                <a:close/>
              </a:path>
            </a:pathLst>
          </a:custGeom>
          <a:solidFill>
            <a:schemeClr val="bg1">
              <a:lumMod val="85000"/>
            </a:schemeClr>
          </a:solidFill>
          <a:ln w="9360">
            <a:noFill/>
          </a:ln>
        </p:spPr>
        <p:style>
          <a:lnRef idx="0"/>
          <a:fillRef idx="0"/>
          <a:effectRef idx="0"/>
          <a:fontRef idx="minor"/>
        </p:style>
      </p:sp>
      <p:sp>
        <p:nvSpPr>
          <p:cNvPr id="205" name="CustomShape 69"/>
          <p:cNvSpPr/>
          <p:nvPr/>
        </p:nvSpPr>
        <p:spPr>
          <a:xfrm>
            <a:off x="4857480" y="3044160"/>
            <a:ext cx="9000" cy="9000"/>
          </a:xfrm>
          <a:custGeom>
            <a:avLst/>
            <a:gdLst/>
            <a:ahLst/>
            <a:rect l="l" t="t" r="r" b="b"/>
            <a:pathLst>
              <a:path w="2" h="2">
                <a:moveTo>
                  <a:pt x="0" y="0"/>
                </a:moveTo>
                <a:lnTo>
                  <a:pt x="0" y="0"/>
                </a:lnTo>
                <a:lnTo>
                  <a:pt x="0" y="0"/>
                </a:lnTo>
                <a:lnTo>
                  <a:pt x="2" y="2"/>
                </a:lnTo>
                <a:lnTo>
                  <a:pt x="2" y="2"/>
                </a:lnTo>
                <a:lnTo>
                  <a:pt x="2" y="2"/>
                </a:lnTo>
                <a:lnTo>
                  <a:pt x="2" y="0"/>
                </a:lnTo>
                <a:lnTo>
                  <a:pt x="2"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206" name="CustomShape 70"/>
          <p:cNvSpPr/>
          <p:nvPr/>
        </p:nvSpPr>
        <p:spPr>
          <a:xfrm>
            <a:off x="6418800" y="558000"/>
            <a:ext cx="3960" cy="3960"/>
          </a:xfrm>
          <a:custGeom>
            <a:avLst/>
            <a:gdLst/>
            <a:ahLst/>
            <a:rect l="l" t="t" r="r" b="b"/>
            <a:pathLst>
              <a:path w="0" h="0">
                <a:moveTo>
                  <a:pt x="0" y="0"/>
                </a:moveTo>
                <a:lnTo>
                  <a:pt x="0" y="0"/>
                </a:lnTo>
                <a:lnTo>
                  <a:pt x="0" y="0"/>
                </a:lnTo>
                <a:lnTo>
                  <a:pt x="0" y="0"/>
                </a:lnTo>
                <a:lnTo>
                  <a:pt x="0" y="0"/>
                </a:lnTo>
                <a:lnTo>
                  <a:pt x="0" y="0"/>
                </a:lnTo>
                <a:close/>
              </a:path>
            </a:pathLst>
          </a:custGeom>
          <a:solidFill>
            <a:schemeClr val="bg1">
              <a:lumMod val="85000"/>
            </a:schemeClr>
          </a:solidFill>
          <a:ln w="9360">
            <a:noFill/>
          </a:ln>
        </p:spPr>
        <p:style>
          <a:lnRef idx="0"/>
          <a:fillRef idx="0"/>
          <a:effectRef idx="0"/>
          <a:fontRef idx="minor"/>
        </p:style>
      </p:sp>
      <p:sp>
        <p:nvSpPr>
          <p:cNvPr id="207" name="CustomShape 71"/>
          <p:cNvSpPr/>
          <p:nvPr/>
        </p:nvSpPr>
        <p:spPr>
          <a:xfrm>
            <a:off x="6418800" y="558000"/>
            <a:ext cx="18720" cy="18720"/>
          </a:xfrm>
          <a:custGeom>
            <a:avLst/>
            <a:gdLst/>
            <a:ahLst/>
            <a:rect l="l" t="t" r="r" b="b"/>
            <a:pathLst>
              <a:path w="4" h="4">
                <a:moveTo>
                  <a:pt x="2" y="2"/>
                </a:moveTo>
                <a:lnTo>
                  <a:pt x="2" y="2"/>
                </a:lnTo>
                <a:lnTo>
                  <a:pt x="0" y="0"/>
                </a:lnTo>
                <a:lnTo>
                  <a:pt x="0" y="0"/>
                </a:lnTo>
                <a:lnTo>
                  <a:pt x="0" y="4"/>
                </a:lnTo>
                <a:lnTo>
                  <a:pt x="4" y="4"/>
                </a:lnTo>
                <a:lnTo>
                  <a:pt x="4" y="4"/>
                </a:lnTo>
                <a:lnTo>
                  <a:pt x="4" y="2"/>
                </a:lnTo>
                <a:lnTo>
                  <a:pt x="2" y="2"/>
                </a:lnTo>
                <a:lnTo>
                  <a:pt x="2" y="2"/>
                </a:lnTo>
                <a:close/>
              </a:path>
            </a:pathLst>
          </a:custGeom>
          <a:solidFill>
            <a:schemeClr val="bg1">
              <a:lumMod val="85000"/>
            </a:schemeClr>
          </a:solidFill>
          <a:ln w="9360">
            <a:noFill/>
          </a:ln>
        </p:spPr>
        <p:style>
          <a:lnRef idx="0"/>
          <a:fillRef idx="0"/>
          <a:effectRef idx="0"/>
          <a:fontRef idx="minor"/>
        </p:style>
      </p:sp>
      <p:sp>
        <p:nvSpPr>
          <p:cNvPr id="208" name="CustomShape 72"/>
          <p:cNvSpPr/>
          <p:nvPr/>
        </p:nvSpPr>
        <p:spPr>
          <a:xfrm>
            <a:off x="6437880" y="509760"/>
            <a:ext cx="47520" cy="37800"/>
          </a:xfrm>
          <a:custGeom>
            <a:avLst/>
            <a:gdLst/>
            <a:ahLst/>
            <a:rect l="l" t="t" r="r" b="b"/>
            <a:pathLst>
              <a:path w="10" h="8">
                <a:moveTo>
                  <a:pt x="8" y="4"/>
                </a:moveTo>
                <a:lnTo>
                  <a:pt x="8" y="4"/>
                </a:lnTo>
                <a:lnTo>
                  <a:pt x="4" y="2"/>
                </a:lnTo>
                <a:lnTo>
                  <a:pt x="2" y="0"/>
                </a:lnTo>
                <a:lnTo>
                  <a:pt x="2" y="0"/>
                </a:lnTo>
                <a:lnTo>
                  <a:pt x="0" y="4"/>
                </a:lnTo>
                <a:lnTo>
                  <a:pt x="0" y="4"/>
                </a:lnTo>
                <a:lnTo>
                  <a:pt x="2" y="6"/>
                </a:lnTo>
                <a:lnTo>
                  <a:pt x="2" y="6"/>
                </a:lnTo>
                <a:lnTo>
                  <a:pt x="4" y="8"/>
                </a:lnTo>
                <a:lnTo>
                  <a:pt x="4" y="8"/>
                </a:lnTo>
                <a:lnTo>
                  <a:pt x="10" y="4"/>
                </a:lnTo>
                <a:lnTo>
                  <a:pt x="10" y="4"/>
                </a:lnTo>
                <a:lnTo>
                  <a:pt x="10" y="2"/>
                </a:lnTo>
                <a:lnTo>
                  <a:pt x="10" y="2"/>
                </a:lnTo>
                <a:lnTo>
                  <a:pt x="8" y="2"/>
                </a:lnTo>
                <a:lnTo>
                  <a:pt x="8" y="4"/>
                </a:lnTo>
                <a:lnTo>
                  <a:pt x="8" y="4"/>
                </a:lnTo>
                <a:close/>
              </a:path>
            </a:pathLst>
          </a:custGeom>
          <a:solidFill>
            <a:schemeClr val="bg1">
              <a:lumMod val="85000"/>
            </a:schemeClr>
          </a:solidFill>
          <a:ln w="9360">
            <a:noFill/>
          </a:ln>
        </p:spPr>
        <p:style>
          <a:lnRef idx="0"/>
          <a:fillRef idx="0"/>
          <a:effectRef idx="0"/>
          <a:fontRef idx="minor"/>
        </p:style>
      </p:sp>
      <p:sp>
        <p:nvSpPr>
          <p:cNvPr id="209" name="CustomShape 73"/>
          <p:cNvSpPr/>
          <p:nvPr/>
        </p:nvSpPr>
        <p:spPr>
          <a:xfrm>
            <a:off x="1681200" y="959040"/>
            <a:ext cx="3706560" cy="50983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10" name="CustomShape 74"/>
          <p:cNvSpPr/>
          <p:nvPr/>
        </p:nvSpPr>
        <p:spPr>
          <a:xfrm>
            <a:off x="2084760" y="2298240"/>
            <a:ext cx="2739240" cy="334836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ffffff"/>
                </a:solidFill>
                <a:uFill>
                  <a:solidFill>
                    <a:srgbClr val="ffffff"/>
                  </a:solidFill>
                </a:uFill>
                <a:latin typeface="微软雅黑"/>
                <a:ea typeface="微软雅黑"/>
              </a:rPr>
              <a:t>在 </a:t>
            </a:r>
            <a:r>
              <a:rPr b="0" lang="en-US" sz="1400" spc="-1" strike="noStrike">
                <a:solidFill>
                  <a:srgbClr val="ffffff"/>
                </a:solidFill>
                <a:uFill>
                  <a:solidFill>
                    <a:srgbClr val="ffffff"/>
                  </a:solidFill>
                </a:uFill>
                <a:latin typeface="微软雅黑"/>
                <a:ea typeface="微软雅黑"/>
              </a:rPr>
              <a:t>linux+pycharm </a:t>
            </a:r>
            <a:r>
              <a:rPr b="0" lang="en-US" sz="1400" spc="-1" strike="noStrike">
                <a:solidFill>
                  <a:srgbClr val="ffffff"/>
                </a:solidFill>
                <a:uFill>
                  <a:solidFill>
                    <a:srgbClr val="ffffff"/>
                  </a:solidFill>
                </a:uFill>
                <a:latin typeface="微软雅黑"/>
                <a:ea typeface="微软雅黑"/>
              </a:rPr>
              <a:t>环境下使用 </a:t>
            </a:r>
            <a:r>
              <a:rPr b="0" lang="en-US" sz="1400" spc="-1" strike="noStrike">
                <a:solidFill>
                  <a:srgbClr val="ffffff"/>
                </a:solidFill>
                <a:uFill>
                  <a:solidFill>
                    <a:srgbClr val="ffffff"/>
                  </a:solidFill>
                </a:uFill>
                <a:latin typeface="微软雅黑"/>
                <a:ea typeface="微软雅黑"/>
              </a:rPr>
              <a:t>python </a:t>
            </a:r>
            <a:r>
              <a:rPr b="0" lang="en-US" sz="1400" spc="-1" strike="noStrike">
                <a:solidFill>
                  <a:srgbClr val="ffffff"/>
                </a:solidFill>
                <a:uFill>
                  <a:solidFill>
                    <a:srgbClr val="ffffff"/>
                  </a:solidFill>
                </a:uFill>
                <a:latin typeface="微软雅黑"/>
                <a:ea typeface="微软雅黑"/>
              </a:rPr>
              <a:t>语言进行开发</a:t>
            </a:r>
            <a:r>
              <a:rPr b="0" lang="en-US" sz="1400" spc="-1" strike="noStrike">
                <a:solidFill>
                  <a:srgbClr val="ffffff"/>
                </a:solidFill>
                <a:uFill>
                  <a:solidFill>
                    <a:srgbClr val="ffffff"/>
                  </a:solidFill>
                </a:uFill>
                <a:latin typeface="微软雅黑"/>
                <a:ea typeface="微软雅黑"/>
              </a:rPr>
              <a:t>,</a:t>
            </a:r>
            <a:r>
              <a:rPr b="0" lang="en-US" sz="1400" spc="-1" strike="noStrike">
                <a:solidFill>
                  <a:srgbClr val="ffffff"/>
                </a:solidFill>
                <a:uFill>
                  <a:solidFill>
                    <a:srgbClr val="ffffff"/>
                  </a:solidFill>
                </a:uFill>
                <a:latin typeface="微软雅黑"/>
                <a:ea typeface="微软雅黑"/>
              </a:rPr>
              <a:t>使用 </a:t>
            </a:r>
            <a:r>
              <a:rPr b="0" lang="en-US" sz="1400" spc="-1" strike="noStrike">
                <a:solidFill>
                  <a:srgbClr val="ffffff"/>
                </a:solidFill>
                <a:uFill>
                  <a:solidFill>
                    <a:srgbClr val="ffffff"/>
                  </a:solidFill>
                </a:uFill>
                <a:latin typeface="微软雅黑"/>
                <a:ea typeface="微软雅黑"/>
              </a:rPr>
              <a:t>urllib </a:t>
            </a:r>
            <a:r>
              <a:rPr b="0" lang="en-US" sz="1400" spc="-1" strike="noStrike">
                <a:solidFill>
                  <a:srgbClr val="ffffff"/>
                </a:solidFill>
                <a:uFill>
                  <a:solidFill>
                    <a:srgbClr val="ffffff"/>
                  </a:solidFill>
                </a:uFill>
                <a:latin typeface="微软雅黑"/>
                <a:ea typeface="微软雅黑"/>
              </a:rPr>
              <a:t>工具从要抓取的页面</a:t>
            </a:r>
            <a:r>
              <a:rPr b="0" lang="en-US" sz="1400" spc="-1" strike="noStrike">
                <a:solidFill>
                  <a:srgbClr val="ffffff"/>
                </a:solidFill>
                <a:uFill>
                  <a:solidFill>
                    <a:srgbClr val="ffffff"/>
                  </a:solidFill>
                </a:uFill>
                <a:latin typeface="微软雅黑"/>
                <a:ea typeface="微软雅黑"/>
              </a:rPr>
              <a:t>url </a:t>
            </a:r>
            <a:r>
              <a:rPr b="0" lang="en-US" sz="1400" spc="-1" strike="noStrike">
                <a:solidFill>
                  <a:srgbClr val="ffffff"/>
                </a:solidFill>
                <a:uFill>
                  <a:solidFill>
                    <a:srgbClr val="ffffff"/>
                  </a:solidFill>
                </a:uFill>
                <a:latin typeface="微软雅黑"/>
                <a:ea typeface="微软雅黑"/>
              </a:rPr>
              <a:t>获得 </a:t>
            </a:r>
            <a:r>
              <a:rPr b="0" lang="en-US" sz="1400" spc="-1" strike="noStrike">
                <a:solidFill>
                  <a:srgbClr val="ffffff"/>
                </a:solidFill>
                <a:uFill>
                  <a:solidFill>
                    <a:srgbClr val="ffffff"/>
                  </a:solidFill>
                </a:uFill>
                <a:latin typeface="微软雅黑"/>
                <a:ea typeface="微软雅黑"/>
              </a:rPr>
              <a:t>html </a:t>
            </a:r>
            <a:r>
              <a:rPr b="0" lang="en-US" sz="1400" spc="-1" strike="noStrike">
                <a:solidFill>
                  <a:srgbClr val="ffffff"/>
                </a:solidFill>
                <a:uFill>
                  <a:solidFill>
                    <a:srgbClr val="ffffff"/>
                  </a:solidFill>
                </a:uFill>
                <a:latin typeface="微软雅黑"/>
                <a:ea typeface="微软雅黑"/>
              </a:rPr>
              <a:t>文档</a:t>
            </a:r>
            <a:r>
              <a:rPr b="0" lang="en-US" sz="1400" spc="-1" strike="noStrike">
                <a:solidFill>
                  <a:srgbClr val="ffffff"/>
                </a:solidFill>
                <a:uFill>
                  <a:solidFill>
                    <a:srgbClr val="ffffff"/>
                  </a:solidFill>
                </a:uFill>
                <a:latin typeface="微软雅黑"/>
                <a:ea typeface="微软雅黑"/>
              </a:rPr>
              <a:t>,</a:t>
            </a:r>
            <a:r>
              <a:rPr b="0" lang="en-US" sz="1400" spc="-1" strike="noStrike">
                <a:solidFill>
                  <a:srgbClr val="ffffff"/>
                </a:solidFill>
                <a:uFill>
                  <a:solidFill>
                    <a:srgbClr val="ffffff"/>
                  </a:solidFill>
                </a:uFill>
                <a:latin typeface="微软雅黑"/>
                <a:ea typeface="微软雅黑"/>
              </a:rPr>
              <a:t>使用 </a:t>
            </a:r>
            <a:r>
              <a:rPr b="0" lang="en-US" sz="1400" spc="-1" strike="noStrike">
                <a:solidFill>
                  <a:srgbClr val="ffffff"/>
                </a:solidFill>
                <a:uFill>
                  <a:solidFill>
                    <a:srgbClr val="ffffff"/>
                  </a:solidFill>
                </a:uFill>
                <a:latin typeface="微软雅黑"/>
                <a:ea typeface="微软雅黑"/>
              </a:rPr>
              <a:t>Beautiful Soup </a:t>
            </a:r>
            <a:r>
              <a:rPr b="0" lang="en-US" sz="1400" spc="-1" strike="noStrike">
                <a:solidFill>
                  <a:srgbClr val="ffffff"/>
                </a:solidFill>
                <a:uFill>
                  <a:solidFill>
                    <a:srgbClr val="ffffff"/>
                  </a:solidFill>
                </a:uFill>
                <a:latin typeface="微软雅黑"/>
                <a:ea typeface="微软雅黑"/>
              </a:rPr>
              <a:t>解析 </a:t>
            </a:r>
            <a:r>
              <a:rPr b="0" lang="en-US" sz="1400" spc="-1" strike="noStrike">
                <a:solidFill>
                  <a:srgbClr val="ffffff"/>
                </a:solidFill>
                <a:uFill>
                  <a:solidFill>
                    <a:srgbClr val="ffffff"/>
                  </a:solidFill>
                </a:uFill>
                <a:latin typeface="微软雅黑"/>
                <a:ea typeface="微软雅黑"/>
              </a:rPr>
              <a:t>html </a:t>
            </a:r>
            <a:r>
              <a:rPr b="0" lang="en-US" sz="1400" spc="-1" strike="noStrike">
                <a:solidFill>
                  <a:srgbClr val="ffffff"/>
                </a:solidFill>
                <a:uFill>
                  <a:solidFill>
                    <a:srgbClr val="ffffff"/>
                  </a:solidFill>
                </a:uFill>
                <a:latin typeface="微软雅黑"/>
                <a:ea typeface="微软雅黑"/>
              </a:rPr>
              <a:t>文档并且从文档中提取出需要的数据</a:t>
            </a:r>
            <a:r>
              <a:rPr b="0" lang="en-US" sz="1400" spc="-1" strike="noStrike">
                <a:solidFill>
                  <a:srgbClr val="ffffff"/>
                </a:solidFill>
                <a:uFill>
                  <a:solidFill>
                    <a:srgbClr val="ffffff"/>
                  </a:solidFill>
                </a:uFill>
                <a:latin typeface="微软雅黑"/>
                <a:ea typeface="微软雅黑"/>
              </a:rPr>
              <a:t>,</a:t>
            </a:r>
            <a:r>
              <a:rPr b="0" lang="en-US" sz="1400" spc="-1" strike="noStrike">
                <a:solidFill>
                  <a:srgbClr val="ffffff"/>
                </a:solidFill>
                <a:uFill>
                  <a:solidFill>
                    <a:srgbClr val="ffffff"/>
                  </a:solidFill>
                </a:uFill>
                <a:latin typeface="微软雅黑"/>
                <a:ea typeface="微软雅黑"/>
              </a:rPr>
              <a:t>最终将得到的数据插入 </a:t>
            </a:r>
            <a:r>
              <a:rPr b="0" lang="en-US" sz="1400" spc="-1" strike="noStrike">
                <a:solidFill>
                  <a:srgbClr val="ffffff"/>
                </a:solidFill>
                <a:uFill>
                  <a:solidFill>
                    <a:srgbClr val="ffffff"/>
                  </a:solidFill>
                </a:uFill>
                <a:latin typeface="微软雅黑"/>
                <a:ea typeface="微软雅黑"/>
              </a:rPr>
              <a:t>mysql </a:t>
            </a:r>
            <a:r>
              <a:rPr b="0" lang="en-US" sz="1400" spc="-1" strike="noStrike">
                <a:solidFill>
                  <a:srgbClr val="ffffff"/>
                </a:solidFill>
                <a:uFill>
                  <a:solidFill>
                    <a:srgbClr val="ffffff"/>
                  </a:solidFill>
                </a:uFill>
                <a:latin typeface="微软雅黑"/>
                <a:ea typeface="微软雅黑"/>
              </a:rPr>
              <a:t>数据库完成持久化。</a:t>
            </a:r>
            <a:endParaRPr b="0" lang="en-US" sz="1800" spc="-1" strike="noStrike">
              <a:solidFill>
                <a:srgbClr val="000000"/>
              </a:solidFill>
              <a:uFill>
                <a:solidFill>
                  <a:srgbClr val="ffffff"/>
                </a:solidFill>
              </a:uFill>
              <a:latin typeface="Arial"/>
            </a:endParaRPr>
          </a:p>
          <a:p>
            <a:pPr>
              <a:lnSpc>
                <a:spcPct val="130000"/>
              </a:lnSpc>
            </a:pPr>
            <a:endParaRPr b="0" lang="en-US" sz="1800" spc="-1" strike="noStrike">
              <a:solidFill>
                <a:srgbClr val="000000"/>
              </a:solidFill>
              <a:uFill>
                <a:solidFill>
                  <a:srgbClr val="ffffff"/>
                </a:solidFill>
              </a:uFill>
              <a:latin typeface="Arial"/>
            </a:endParaRPr>
          </a:p>
          <a:p>
            <a:pPr>
              <a:lnSpc>
                <a:spcPct val="130000"/>
              </a:lnSpc>
            </a:pPr>
            <a:r>
              <a:rPr b="0" lang="en-US" sz="1400" spc="-1" strike="noStrike">
                <a:solidFill>
                  <a:srgbClr val="ffffff"/>
                </a:solidFill>
                <a:uFill>
                  <a:solidFill>
                    <a:srgbClr val="ffffff"/>
                  </a:solidFill>
                </a:uFill>
                <a:latin typeface="微软雅黑"/>
                <a:ea typeface="微软雅黑"/>
              </a:rPr>
              <a:t>https://github.com/weiazm/crawler.git</a:t>
            </a:r>
            <a:endParaRPr b="0" lang="en-US" sz="1800" spc="-1" strike="noStrike">
              <a:solidFill>
                <a:srgbClr val="000000"/>
              </a:solidFill>
              <a:uFill>
                <a:solidFill>
                  <a:srgbClr val="ffffff"/>
                </a:solidFill>
              </a:uFill>
              <a:latin typeface="Arial"/>
            </a:endParaRPr>
          </a:p>
        </p:txBody>
      </p:sp>
      <p:sp>
        <p:nvSpPr>
          <p:cNvPr id="211" name="CustomShape 75"/>
          <p:cNvSpPr/>
          <p:nvPr/>
        </p:nvSpPr>
        <p:spPr>
          <a:xfrm>
            <a:off x="2261880" y="1325880"/>
            <a:ext cx="2418120" cy="76032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4400" spc="-1" strike="noStrike">
                <a:solidFill>
                  <a:srgbClr val="ffffff"/>
                </a:solidFill>
                <a:uFill>
                  <a:solidFill>
                    <a:srgbClr val="ffffff"/>
                  </a:solidFill>
                </a:uFill>
                <a:latin typeface="Century Gothic"/>
                <a:ea typeface="微软雅黑"/>
              </a:rPr>
              <a:t>爬虫模块</a:t>
            </a:r>
            <a:endParaRPr b="0" lang="en-US" sz="1800" spc="-1" strike="noStrike">
              <a:solidFill>
                <a:srgbClr val="000000"/>
              </a:solidFill>
              <a:uFill>
                <a:solidFill>
                  <a:srgbClr val="ffffff"/>
                </a:solidFill>
              </a:uFill>
              <a:latin typeface="Arial"/>
            </a:endParaRPr>
          </a:p>
        </p:txBody>
      </p:sp>
      <p:sp>
        <p:nvSpPr>
          <p:cNvPr id="212" name="CustomShape 76"/>
          <p:cNvSpPr/>
          <p:nvPr/>
        </p:nvSpPr>
        <p:spPr>
          <a:xfrm>
            <a:off x="1602720" y="952920"/>
            <a:ext cx="148680" cy="5098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13" name="CustomShape 77"/>
          <p:cNvSpPr/>
          <p:nvPr/>
        </p:nvSpPr>
        <p:spPr>
          <a:xfrm>
            <a:off x="6480000" y="976320"/>
            <a:ext cx="3600000" cy="5098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4" name="CustomShape 78"/>
          <p:cNvSpPr/>
          <p:nvPr/>
        </p:nvSpPr>
        <p:spPr>
          <a:xfrm>
            <a:off x="6832800" y="2976480"/>
            <a:ext cx="2707200" cy="2668680"/>
          </a:xfrm>
          <a:prstGeom prst="rect">
            <a:avLst/>
          </a:prstGeom>
          <a:noFill/>
          <a:ln>
            <a:noFill/>
          </a:ln>
        </p:spPr>
        <p:style>
          <a:lnRef idx="0"/>
          <a:fillRef idx="0"/>
          <a:effectRef idx="0"/>
          <a:fontRef idx="minor"/>
        </p:style>
        <p:txBody>
          <a:bodyPr lIns="90000" rIns="90000" tIns="45000" bIns="45000"/>
          <a:p>
            <a:pPr>
              <a:lnSpc>
                <a:spcPct val="130000"/>
              </a:lnSpc>
            </a:pPr>
            <a:r>
              <a:rPr b="0" lang="en-US" sz="1400" spc="-1" strike="noStrike">
                <a:solidFill>
                  <a:srgbClr val="ffffff"/>
                </a:solidFill>
                <a:uFill>
                  <a:solidFill>
                    <a:srgbClr val="ffffff"/>
                  </a:solidFill>
                </a:uFill>
                <a:latin typeface="微软雅黑"/>
                <a:ea typeface="微软雅黑"/>
              </a:rPr>
              <a:t>使用</a:t>
            </a:r>
            <a:r>
              <a:rPr b="0" lang="en-US" sz="1400" spc="-1" strike="noStrike">
                <a:solidFill>
                  <a:srgbClr val="ffffff"/>
                </a:solidFill>
                <a:uFill>
                  <a:solidFill>
                    <a:srgbClr val="ffffff"/>
                  </a:solidFill>
                </a:uFill>
                <a:latin typeface="微软雅黑"/>
                <a:ea typeface="微软雅黑"/>
              </a:rPr>
              <a:t>mysql</a:t>
            </a:r>
            <a:r>
              <a:rPr b="0" lang="en-US" sz="1400" spc="-1" strike="noStrike">
                <a:solidFill>
                  <a:srgbClr val="ffffff"/>
                </a:solidFill>
                <a:uFill>
                  <a:solidFill>
                    <a:srgbClr val="ffffff"/>
                  </a:solidFill>
                </a:uFill>
                <a:latin typeface="微软雅黑"/>
                <a:ea typeface="微软雅黑"/>
              </a:rPr>
              <a:t>数据库存储数据，保存汽车、主贴、帖子内容、用户等信息。为后续的数据处理做好准备。</a:t>
            </a:r>
            <a:endParaRPr b="0" lang="en-US" sz="1800" spc="-1" strike="noStrike">
              <a:solidFill>
                <a:srgbClr val="000000"/>
              </a:solidFill>
              <a:uFill>
                <a:solidFill>
                  <a:srgbClr val="ffffff"/>
                </a:solidFill>
              </a:uFill>
              <a:latin typeface="Arial"/>
            </a:endParaRPr>
          </a:p>
        </p:txBody>
      </p:sp>
      <p:sp>
        <p:nvSpPr>
          <p:cNvPr id="215" name="CustomShape 79"/>
          <p:cNvSpPr/>
          <p:nvPr/>
        </p:nvSpPr>
        <p:spPr>
          <a:xfrm>
            <a:off x="6881760" y="1348920"/>
            <a:ext cx="2766240" cy="760320"/>
          </a:xfrm>
          <a:prstGeom prst="rect">
            <a:avLst/>
          </a:prstGeom>
          <a:noFill/>
          <a:ln>
            <a:noFill/>
          </a:ln>
        </p:spPr>
        <p:style>
          <a:lnRef idx="0"/>
          <a:fillRef idx="0"/>
          <a:effectRef idx="0"/>
          <a:fontRef idx="minor"/>
        </p:style>
        <p:txBody>
          <a:bodyPr wrap="none" lIns="90000" rIns="90000" tIns="45000" bIns="45000"/>
          <a:p>
            <a:pPr algn="ctr">
              <a:lnSpc>
                <a:spcPct val="130000"/>
              </a:lnSpc>
            </a:pPr>
            <a:r>
              <a:rPr b="1" lang="en-US" sz="4400" spc="-1" strike="noStrike">
                <a:solidFill>
                  <a:srgbClr val="ffffff"/>
                </a:solidFill>
                <a:uFill>
                  <a:solidFill>
                    <a:srgbClr val="ffffff"/>
                  </a:solidFill>
                </a:uFill>
                <a:latin typeface="Century Gothic"/>
                <a:ea typeface="微软雅黑"/>
              </a:rPr>
              <a:t>数据存储模块</a:t>
            </a:r>
            <a:endParaRPr b="0" lang="en-US" sz="1800" spc="-1" strike="noStrike">
              <a:solidFill>
                <a:srgbClr val="000000"/>
              </a:solidFill>
              <a:uFill>
                <a:solidFill>
                  <a:srgbClr val="ffffff"/>
                </a:solidFill>
              </a:uFill>
              <a:latin typeface="Arial"/>
            </a:endParaRPr>
          </a:p>
        </p:txBody>
      </p:sp>
      <p:sp>
        <p:nvSpPr>
          <p:cNvPr id="216" name="CustomShape 80"/>
          <p:cNvSpPr/>
          <p:nvPr/>
        </p:nvSpPr>
        <p:spPr>
          <a:xfrm>
            <a:off x="6351120" y="976320"/>
            <a:ext cx="148680" cy="5098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爬虫模块代码结构</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2088000" y="2880000"/>
            <a:ext cx="1512000" cy="792000"/>
          </a:xfrm>
          <a:custGeom>
            <a:avLst/>
            <a:gdLst/>
            <a:ahLst/>
            <a:rect l="0" t="0" r="r" b="b"/>
            <a:pathLst>
              <a:path w="4202" h="2202">
                <a:moveTo>
                  <a:pt x="366" y="0"/>
                </a:moveTo>
                <a:cubicBezTo>
                  <a:pt x="183" y="0"/>
                  <a:pt x="0" y="183"/>
                  <a:pt x="0" y="366"/>
                </a:cubicBezTo>
                <a:lnTo>
                  <a:pt x="0" y="1834"/>
                </a:lnTo>
                <a:cubicBezTo>
                  <a:pt x="0" y="2017"/>
                  <a:pt x="183" y="2201"/>
                  <a:pt x="366" y="2201"/>
                </a:cubicBezTo>
                <a:lnTo>
                  <a:pt x="3834" y="2201"/>
                </a:lnTo>
                <a:cubicBezTo>
                  <a:pt x="4017" y="2201"/>
                  <a:pt x="4201" y="2017"/>
                  <a:pt x="4201" y="1834"/>
                </a:cubicBezTo>
                <a:lnTo>
                  <a:pt x="4201" y="366"/>
                </a:lnTo>
                <a:cubicBezTo>
                  <a:pt x="4201" y="183"/>
                  <a:pt x="4017" y="0"/>
                  <a:pt x="3834" y="0"/>
                </a:cubicBezTo>
                <a:lnTo>
                  <a:pt x="366"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400" spc="-1" strike="noStrike">
                <a:solidFill>
                  <a:srgbClr val="000000"/>
                </a:solidFill>
                <a:uFill>
                  <a:solidFill>
                    <a:srgbClr val="ffffff"/>
                  </a:solidFill>
                </a:uFill>
                <a:latin typeface="Arial"/>
              </a:rPr>
              <a:t>HtmlUtil.py</a:t>
            </a:r>
            <a:endParaRPr b="0" lang="en-US" sz="2400" spc="-1" strike="noStrike">
              <a:solidFill>
                <a:srgbClr val="000000"/>
              </a:solidFill>
              <a:uFill>
                <a:solidFill>
                  <a:srgbClr val="ffffff"/>
                </a:solidFill>
              </a:uFill>
              <a:latin typeface="Arial"/>
            </a:endParaRPr>
          </a:p>
        </p:txBody>
      </p:sp>
      <p:sp>
        <p:nvSpPr>
          <p:cNvPr id="219" name="CustomShape 3"/>
          <p:cNvSpPr/>
          <p:nvPr/>
        </p:nvSpPr>
        <p:spPr>
          <a:xfrm>
            <a:off x="1080000" y="4824000"/>
            <a:ext cx="10944000" cy="936000"/>
          </a:xfrm>
          <a:custGeom>
            <a:avLst/>
            <a:gdLst/>
            <a:ahLst/>
            <a:rect l="0" t="0" r="r" b="b"/>
            <a:pathLst>
              <a:path w="30401" h="2602">
                <a:moveTo>
                  <a:pt x="433" y="0"/>
                </a:moveTo>
                <a:cubicBezTo>
                  <a:pt x="216" y="0"/>
                  <a:pt x="0" y="216"/>
                  <a:pt x="0" y="433"/>
                </a:cubicBezTo>
                <a:lnTo>
                  <a:pt x="0" y="2167"/>
                </a:lnTo>
                <a:cubicBezTo>
                  <a:pt x="0" y="2384"/>
                  <a:pt x="216" y="2601"/>
                  <a:pt x="433" y="2601"/>
                </a:cubicBezTo>
                <a:lnTo>
                  <a:pt x="29967" y="2601"/>
                </a:lnTo>
                <a:cubicBezTo>
                  <a:pt x="30183" y="2601"/>
                  <a:pt x="30400" y="2384"/>
                  <a:pt x="30400" y="2167"/>
                </a:cubicBezTo>
                <a:lnTo>
                  <a:pt x="30400" y="433"/>
                </a:lnTo>
                <a:cubicBezTo>
                  <a:pt x="30400" y="216"/>
                  <a:pt x="30183" y="0"/>
                  <a:pt x="29967" y="0"/>
                </a:cubicBezTo>
                <a:lnTo>
                  <a:pt x="433" y="0"/>
                </a:lnTo>
              </a:path>
            </a:pathLst>
          </a:custGeom>
          <a:solidFill>
            <a:srgbClr val="9999ff"/>
          </a:solidFill>
          <a:ln>
            <a:solidFill>
              <a:srgbClr val="3465a4"/>
            </a:solidFill>
          </a:ln>
        </p:spPr>
        <p:style>
          <a:lnRef idx="0"/>
          <a:fillRef idx="0"/>
          <a:effectRef idx="0"/>
          <a:fontRef idx="minor"/>
        </p:style>
        <p:txBody>
          <a:bodyPr wrap="none" lIns="90000" rIns="90000" tIns="45000" bIns="45000" anchor="ctr"/>
          <a:p>
            <a:pPr algn="ctr"/>
            <a:r>
              <a:rPr b="0" lang="en-US" sz="4200" spc="-1" strike="noStrike">
                <a:solidFill>
                  <a:srgbClr val="000000"/>
                </a:solidFill>
                <a:uFill>
                  <a:solidFill>
                    <a:srgbClr val="ffffff"/>
                  </a:solidFill>
                </a:uFill>
                <a:latin typeface="Arial"/>
              </a:rPr>
              <a:t>Ru</a:t>
            </a:r>
            <a:r>
              <a:rPr b="0" lang="en-US" sz="4200" spc="-1" strike="noStrike">
                <a:solidFill>
                  <a:srgbClr val="000000"/>
                </a:solidFill>
                <a:uFill>
                  <a:solidFill>
                    <a:srgbClr val="ffffff"/>
                  </a:solidFill>
                </a:uFill>
                <a:latin typeface="Arial"/>
              </a:rPr>
              <a:t>nn</a:t>
            </a:r>
            <a:r>
              <a:rPr b="0" lang="en-US" sz="4200" spc="-1" strike="noStrike">
                <a:solidFill>
                  <a:srgbClr val="000000"/>
                </a:solidFill>
                <a:uFill>
                  <a:solidFill>
                    <a:srgbClr val="ffffff"/>
                  </a:solidFill>
                </a:uFill>
                <a:latin typeface="Arial"/>
              </a:rPr>
              <a:t>abl</a:t>
            </a:r>
            <a:r>
              <a:rPr b="0" lang="en-US" sz="4200" spc="-1" strike="noStrike">
                <a:solidFill>
                  <a:srgbClr val="000000"/>
                </a:solidFill>
                <a:uFill>
                  <a:solidFill>
                    <a:srgbClr val="ffffff"/>
                  </a:solidFill>
                </a:uFill>
                <a:latin typeface="Arial"/>
              </a:rPr>
              <a:t>eG</a:t>
            </a:r>
            <a:r>
              <a:rPr b="0" lang="en-US" sz="4200" spc="-1" strike="noStrike">
                <a:solidFill>
                  <a:srgbClr val="000000"/>
                </a:solidFill>
                <a:uFill>
                  <a:solidFill>
                    <a:srgbClr val="ffffff"/>
                  </a:solidFill>
                </a:uFill>
                <a:latin typeface="Arial"/>
              </a:rPr>
              <a:t>et</a:t>
            </a:r>
            <a:r>
              <a:rPr b="0" lang="en-US" sz="4200" spc="-1" strike="noStrike">
                <a:solidFill>
                  <a:srgbClr val="000000"/>
                </a:solidFill>
                <a:uFill>
                  <a:solidFill>
                    <a:srgbClr val="ffffff"/>
                  </a:solidFill>
                </a:uFill>
                <a:latin typeface="Arial"/>
              </a:rPr>
              <a:t>Co</a:t>
            </a:r>
            <a:r>
              <a:rPr b="0" lang="en-US" sz="4200" spc="-1" strike="noStrike">
                <a:solidFill>
                  <a:srgbClr val="000000"/>
                </a:solidFill>
                <a:uFill>
                  <a:solidFill>
                    <a:srgbClr val="ffffff"/>
                  </a:solidFill>
                </a:uFill>
                <a:latin typeface="Arial"/>
              </a:rPr>
              <a:t>nte</a:t>
            </a:r>
            <a:r>
              <a:rPr b="0" lang="en-US" sz="4200" spc="-1" strike="noStrike">
                <a:solidFill>
                  <a:srgbClr val="000000"/>
                </a:solidFill>
                <a:uFill>
                  <a:solidFill>
                    <a:srgbClr val="ffffff"/>
                  </a:solidFill>
                </a:uFill>
                <a:latin typeface="Arial"/>
              </a:rPr>
              <a:t>nt.</a:t>
            </a:r>
            <a:r>
              <a:rPr b="0" lang="en-US" sz="4200" spc="-1" strike="noStrike">
                <a:solidFill>
                  <a:srgbClr val="000000"/>
                </a:solidFill>
                <a:uFill>
                  <a:solidFill>
                    <a:srgbClr val="ffffff"/>
                  </a:solidFill>
                </a:uFill>
                <a:latin typeface="Arial"/>
              </a:rPr>
              <a:t>py</a:t>
            </a: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1008000" y="1080000"/>
            <a:ext cx="10944000" cy="936000"/>
          </a:xfrm>
          <a:custGeom>
            <a:avLst/>
            <a:gdLst/>
            <a:ahLst/>
            <a:rect l="0" t="0" r="r" b="b"/>
            <a:pathLst>
              <a:path w="30401" h="2602">
                <a:moveTo>
                  <a:pt x="433" y="0"/>
                </a:moveTo>
                <a:cubicBezTo>
                  <a:pt x="216" y="0"/>
                  <a:pt x="0" y="216"/>
                  <a:pt x="0" y="433"/>
                </a:cubicBezTo>
                <a:lnTo>
                  <a:pt x="0" y="2167"/>
                </a:lnTo>
                <a:cubicBezTo>
                  <a:pt x="0" y="2384"/>
                  <a:pt x="216" y="2601"/>
                  <a:pt x="433" y="2601"/>
                </a:cubicBezTo>
                <a:lnTo>
                  <a:pt x="29967" y="2601"/>
                </a:lnTo>
                <a:cubicBezTo>
                  <a:pt x="30183" y="2601"/>
                  <a:pt x="30400" y="2384"/>
                  <a:pt x="30400" y="2167"/>
                </a:cubicBezTo>
                <a:lnTo>
                  <a:pt x="30400" y="433"/>
                </a:lnTo>
                <a:cubicBezTo>
                  <a:pt x="30400" y="216"/>
                  <a:pt x="30183" y="0"/>
                  <a:pt x="29967" y="0"/>
                </a:cubicBezTo>
                <a:lnTo>
                  <a:pt x="433" y="0"/>
                </a:lnTo>
              </a:path>
            </a:pathLst>
          </a:custGeom>
          <a:solidFill>
            <a:srgbClr val="9999ff"/>
          </a:solidFill>
          <a:ln>
            <a:solidFill>
              <a:srgbClr val="3465a4"/>
            </a:solidFill>
          </a:ln>
        </p:spPr>
        <p:style>
          <a:lnRef idx="0"/>
          <a:fillRef idx="0"/>
          <a:effectRef idx="0"/>
          <a:fontRef idx="minor"/>
        </p:style>
        <p:txBody>
          <a:bodyPr wrap="none" lIns="90000" rIns="90000" tIns="45000" bIns="45000" anchor="ctr"/>
          <a:p>
            <a:pPr algn="ctr"/>
            <a:r>
              <a:rPr b="0" lang="en-US" sz="4200" spc="-1" strike="noStrike">
                <a:solidFill>
                  <a:srgbClr val="000000"/>
                </a:solidFill>
                <a:uFill>
                  <a:solidFill>
                    <a:srgbClr val="ffffff"/>
                  </a:solidFill>
                </a:uFill>
                <a:latin typeface="Arial"/>
              </a:rPr>
              <a:t>Mysql</a:t>
            </a:r>
            <a:endParaRPr b="0" lang="en-US" sz="4200" spc="-1" strike="noStrike">
              <a:solidFill>
                <a:srgbClr val="000000"/>
              </a:solidFill>
              <a:uFill>
                <a:solidFill>
                  <a:srgbClr val="ffffff"/>
                </a:solidFill>
              </a:uFill>
              <a:latin typeface="Arial"/>
            </a:endParaRPr>
          </a:p>
        </p:txBody>
      </p:sp>
      <p:sp>
        <p:nvSpPr>
          <p:cNvPr id="221" name="CustomShape 5"/>
          <p:cNvSpPr/>
          <p:nvPr/>
        </p:nvSpPr>
        <p:spPr>
          <a:xfrm>
            <a:off x="1152000" y="2448000"/>
            <a:ext cx="936000" cy="122400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endParaRPr b="0" lang="en-US" sz="1800" spc="-1" strike="noStrike">
              <a:solidFill>
                <a:srgbClr val="000000"/>
              </a:solidFill>
              <a:uFill>
                <a:solidFill>
                  <a:srgbClr val="ffffff"/>
                </a:solidFill>
              </a:uFill>
              <a:latin typeface="Arial"/>
            </a:endParaRPr>
          </a:p>
          <a:p>
            <a:pPr algn="ctr"/>
            <a:r>
              <a:rPr b="0" lang="en-US" sz="2600" spc="-1" strike="noStrike">
                <a:solidFill>
                  <a:srgbClr val="000000"/>
                </a:solidFill>
                <a:uFill>
                  <a:solidFill>
                    <a:srgbClr val="ffffff"/>
                  </a:solidFill>
                </a:uFill>
                <a:latin typeface="Arial"/>
              </a:rPr>
              <a:t>url</a:t>
            </a:r>
            <a:endParaRPr b="0" lang="en-US" sz="1800" spc="-1" strike="noStrike">
              <a:solidFill>
                <a:srgbClr val="000000"/>
              </a:solidFill>
              <a:uFill>
                <a:solidFill>
                  <a:srgbClr val="ffffff"/>
                </a:solidFill>
              </a:uFill>
              <a:latin typeface="Arial"/>
            </a:endParaRPr>
          </a:p>
        </p:txBody>
      </p:sp>
      <p:sp>
        <p:nvSpPr>
          <p:cNvPr id="222" name="CustomShape 6"/>
          <p:cNvSpPr/>
          <p:nvPr/>
        </p:nvSpPr>
        <p:spPr>
          <a:xfrm>
            <a:off x="2016000" y="3816000"/>
            <a:ext cx="1512000" cy="864000"/>
          </a:xfrm>
          <a:custGeom>
            <a:avLst/>
            <a:gdLst/>
            <a:ahLst/>
            <a:rect l="0" t="0" r="r" b="b"/>
            <a:pathLst>
              <a:path w="4202" h="2402">
                <a:moveTo>
                  <a:pt x="1050" y="0"/>
                </a:moveTo>
                <a:lnTo>
                  <a:pt x="1050" y="1800"/>
                </a:lnTo>
                <a:lnTo>
                  <a:pt x="0" y="1800"/>
                </a:lnTo>
                <a:lnTo>
                  <a:pt x="2100" y="2401"/>
                </a:lnTo>
                <a:lnTo>
                  <a:pt x="4201" y="1800"/>
                </a:lnTo>
                <a:lnTo>
                  <a:pt x="3150" y="1800"/>
                </a:lnTo>
                <a:lnTo>
                  <a:pt x="3150" y="0"/>
                </a:lnTo>
                <a:lnTo>
                  <a:pt x="105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HTML</a:t>
            </a:r>
            <a:endParaRPr b="0" lang="en-US" sz="1800" spc="-1" strike="noStrike">
              <a:solidFill>
                <a:srgbClr val="000000"/>
              </a:solidFill>
              <a:uFill>
                <a:solidFill>
                  <a:srgbClr val="ffffff"/>
                </a:solidFill>
              </a:uFill>
              <a:latin typeface="Arial"/>
            </a:endParaRPr>
          </a:p>
        </p:txBody>
      </p:sp>
      <p:sp>
        <p:nvSpPr>
          <p:cNvPr id="223" name="CustomShape 7"/>
          <p:cNvSpPr/>
          <p:nvPr/>
        </p:nvSpPr>
        <p:spPr>
          <a:xfrm>
            <a:off x="3888000" y="3168000"/>
            <a:ext cx="3600000" cy="504000"/>
          </a:xfrm>
          <a:custGeom>
            <a:avLst/>
            <a:gdLst/>
            <a:ahLst/>
            <a:rect l="0" t="0" r="r" b="b"/>
            <a:pathLst>
              <a:path w="10001" h="1401">
                <a:moveTo>
                  <a:pt x="233" y="0"/>
                </a:moveTo>
                <a:cubicBezTo>
                  <a:pt x="116" y="0"/>
                  <a:pt x="0" y="116"/>
                  <a:pt x="0" y="233"/>
                </a:cubicBezTo>
                <a:lnTo>
                  <a:pt x="0" y="1167"/>
                </a:lnTo>
                <a:cubicBezTo>
                  <a:pt x="0" y="1283"/>
                  <a:pt x="116" y="1400"/>
                  <a:pt x="233" y="1400"/>
                </a:cubicBezTo>
                <a:lnTo>
                  <a:pt x="9767" y="1400"/>
                </a:lnTo>
                <a:cubicBezTo>
                  <a:pt x="9883" y="1400"/>
                  <a:pt x="10000" y="1283"/>
                  <a:pt x="10000" y="1167"/>
                </a:cubicBezTo>
                <a:lnTo>
                  <a:pt x="10000" y="233"/>
                </a:lnTo>
                <a:cubicBezTo>
                  <a:pt x="10000" y="116"/>
                  <a:pt x="9883" y="0"/>
                  <a:pt x="9767" y="0"/>
                </a:cubicBezTo>
                <a:lnTo>
                  <a:pt x="233"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200" spc="-1" strike="noStrike">
                <a:solidFill>
                  <a:srgbClr val="000000"/>
                </a:solidFill>
                <a:uFill>
                  <a:solidFill>
                    <a:srgbClr val="ffffff"/>
                  </a:solidFill>
                </a:uFill>
                <a:latin typeface="Arial"/>
              </a:rPr>
              <a:t>SoupUtil.py</a:t>
            </a:r>
            <a:endParaRPr b="0" lang="en-US" sz="1800" spc="-1" strike="noStrike">
              <a:solidFill>
                <a:srgbClr val="000000"/>
              </a:solidFill>
              <a:uFill>
                <a:solidFill>
                  <a:srgbClr val="ffffff"/>
                </a:solidFill>
              </a:uFill>
              <a:latin typeface="Arial"/>
            </a:endParaRPr>
          </a:p>
        </p:txBody>
      </p:sp>
      <p:sp>
        <p:nvSpPr>
          <p:cNvPr id="224" name="CustomShape 8"/>
          <p:cNvSpPr/>
          <p:nvPr/>
        </p:nvSpPr>
        <p:spPr>
          <a:xfrm>
            <a:off x="3888000" y="3816000"/>
            <a:ext cx="1584000" cy="792000"/>
          </a:xfrm>
          <a:custGeom>
            <a:avLst/>
            <a:gdLst/>
            <a:ahLst/>
            <a:rect l="0" t="0" r="r" b="b"/>
            <a:pathLst>
              <a:path w="4402" h="2202">
                <a:moveTo>
                  <a:pt x="1100" y="2201"/>
                </a:moveTo>
                <a:lnTo>
                  <a:pt x="1100" y="550"/>
                </a:lnTo>
                <a:lnTo>
                  <a:pt x="0" y="550"/>
                </a:lnTo>
                <a:lnTo>
                  <a:pt x="2200" y="0"/>
                </a:lnTo>
                <a:lnTo>
                  <a:pt x="4401" y="550"/>
                </a:lnTo>
                <a:lnTo>
                  <a:pt x="3300" y="550"/>
                </a:lnTo>
                <a:lnTo>
                  <a:pt x="3300" y="2201"/>
                </a:lnTo>
                <a:lnTo>
                  <a:pt x="1100" y="2201"/>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HTML</a:t>
            </a:r>
            <a:endParaRPr b="0" lang="en-US" sz="1800" spc="-1" strike="noStrike">
              <a:solidFill>
                <a:srgbClr val="000000"/>
              </a:solidFill>
              <a:uFill>
                <a:solidFill>
                  <a:srgbClr val="ffffff"/>
                </a:solidFill>
              </a:uFill>
              <a:latin typeface="Arial"/>
            </a:endParaRPr>
          </a:p>
        </p:txBody>
      </p:sp>
      <p:sp>
        <p:nvSpPr>
          <p:cNvPr id="225" name="CustomShape 9"/>
          <p:cNvSpPr/>
          <p:nvPr/>
        </p:nvSpPr>
        <p:spPr>
          <a:xfrm>
            <a:off x="3888000" y="2304000"/>
            <a:ext cx="3528000" cy="504000"/>
          </a:xfrm>
          <a:custGeom>
            <a:avLst/>
            <a:gdLst/>
            <a:ahLst/>
            <a:rect l="0" t="0" r="r" b="b"/>
            <a:pathLst>
              <a:path w="9802" h="1401">
                <a:moveTo>
                  <a:pt x="233" y="0"/>
                </a:moveTo>
                <a:cubicBezTo>
                  <a:pt x="116" y="0"/>
                  <a:pt x="0" y="116"/>
                  <a:pt x="0" y="233"/>
                </a:cubicBezTo>
                <a:lnTo>
                  <a:pt x="0" y="1167"/>
                </a:lnTo>
                <a:cubicBezTo>
                  <a:pt x="0" y="1283"/>
                  <a:pt x="116" y="1400"/>
                  <a:pt x="233" y="1400"/>
                </a:cubicBezTo>
                <a:lnTo>
                  <a:pt x="9567" y="1400"/>
                </a:lnTo>
                <a:cubicBezTo>
                  <a:pt x="9684" y="1400"/>
                  <a:pt x="9801" y="1283"/>
                  <a:pt x="9801" y="1167"/>
                </a:cubicBezTo>
                <a:lnTo>
                  <a:pt x="9801" y="233"/>
                </a:lnTo>
                <a:cubicBezTo>
                  <a:pt x="9801" y="116"/>
                  <a:pt x="9684" y="0"/>
                  <a:pt x="9567" y="0"/>
                </a:cubicBezTo>
                <a:lnTo>
                  <a:pt x="233"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200" spc="-1" strike="noStrike">
                <a:solidFill>
                  <a:srgbClr val="000000"/>
                </a:solidFill>
                <a:uFill>
                  <a:solidFill>
                    <a:srgbClr val="ffffff"/>
                  </a:solidFill>
                </a:uFill>
                <a:latin typeface="Arial"/>
              </a:rPr>
              <a:t>StringUtil.py</a:t>
            </a:r>
            <a:endParaRPr b="0" lang="en-US" sz="1800" spc="-1" strike="noStrike">
              <a:solidFill>
                <a:srgbClr val="000000"/>
              </a:solidFill>
              <a:uFill>
                <a:solidFill>
                  <a:srgbClr val="ffffff"/>
                </a:solidFill>
              </a:uFill>
              <a:latin typeface="Arial"/>
            </a:endParaRPr>
          </a:p>
        </p:txBody>
      </p:sp>
      <p:sp>
        <p:nvSpPr>
          <p:cNvPr id="226" name="CustomShape 10"/>
          <p:cNvSpPr/>
          <p:nvPr/>
        </p:nvSpPr>
        <p:spPr>
          <a:xfrm>
            <a:off x="4320000" y="2808000"/>
            <a:ext cx="360000" cy="288000"/>
          </a:xfrm>
          <a:custGeom>
            <a:avLst/>
            <a:gdLst/>
            <a:ahLst/>
            <a:rect l="0" t="0" r="r" b="b"/>
            <a:pathLst>
              <a:path w="1002" h="802">
                <a:moveTo>
                  <a:pt x="250" y="801"/>
                </a:moveTo>
                <a:lnTo>
                  <a:pt x="250" y="200"/>
                </a:lnTo>
                <a:lnTo>
                  <a:pt x="0" y="200"/>
                </a:lnTo>
                <a:lnTo>
                  <a:pt x="500" y="0"/>
                </a:lnTo>
                <a:lnTo>
                  <a:pt x="1001" y="200"/>
                </a:lnTo>
                <a:lnTo>
                  <a:pt x="750" y="200"/>
                </a:lnTo>
                <a:lnTo>
                  <a:pt x="750" y="801"/>
                </a:lnTo>
                <a:lnTo>
                  <a:pt x="250" y="801"/>
                </a:lnTo>
              </a:path>
            </a:pathLst>
          </a:custGeom>
          <a:solidFill>
            <a:srgbClr val="729fcf"/>
          </a:solidFill>
          <a:ln>
            <a:solidFill>
              <a:srgbClr val="3465a4"/>
            </a:solidFill>
          </a:ln>
        </p:spPr>
        <p:style>
          <a:lnRef idx="0"/>
          <a:fillRef idx="0"/>
          <a:effectRef idx="0"/>
          <a:fontRef idx="minor"/>
        </p:style>
      </p:sp>
      <p:sp>
        <p:nvSpPr>
          <p:cNvPr id="227" name="CustomShape 11"/>
          <p:cNvSpPr/>
          <p:nvPr/>
        </p:nvSpPr>
        <p:spPr>
          <a:xfrm>
            <a:off x="6480000" y="2808000"/>
            <a:ext cx="432000" cy="288000"/>
          </a:xfrm>
          <a:custGeom>
            <a:avLst/>
            <a:gdLst/>
            <a:ahLst/>
            <a:rect l="0" t="0" r="r" b="b"/>
            <a:pathLst>
              <a:path w="1202" h="802">
                <a:moveTo>
                  <a:pt x="300" y="0"/>
                </a:moveTo>
                <a:lnTo>
                  <a:pt x="300" y="600"/>
                </a:lnTo>
                <a:lnTo>
                  <a:pt x="0" y="600"/>
                </a:lnTo>
                <a:lnTo>
                  <a:pt x="600" y="801"/>
                </a:lnTo>
                <a:lnTo>
                  <a:pt x="1201" y="600"/>
                </a:lnTo>
                <a:lnTo>
                  <a:pt x="900" y="600"/>
                </a:lnTo>
                <a:lnTo>
                  <a:pt x="900" y="0"/>
                </a:lnTo>
                <a:lnTo>
                  <a:pt x="300" y="0"/>
                </a:lnTo>
              </a:path>
            </a:pathLst>
          </a:custGeom>
          <a:solidFill>
            <a:srgbClr val="729fcf"/>
          </a:solidFill>
          <a:ln>
            <a:solidFill>
              <a:srgbClr val="3465a4"/>
            </a:solidFill>
          </a:ln>
        </p:spPr>
        <p:style>
          <a:lnRef idx="0"/>
          <a:fillRef idx="0"/>
          <a:effectRef idx="0"/>
          <a:fontRef idx="minor"/>
        </p:style>
      </p:sp>
      <p:sp>
        <p:nvSpPr>
          <p:cNvPr id="228" name="CustomShape 12"/>
          <p:cNvSpPr/>
          <p:nvPr/>
        </p:nvSpPr>
        <p:spPr>
          <a:xfrm>
            <a:off x="5400000" y="3816000"/>
            <a:ext cx="2808000" cy="864000"/>
          </a:xfrm>
          <a:custGeom>
            <a:avLst/>
            <a:gdLst/>
            <a:ahLst/>
            <a:rect l="0" t="0" r="r" b="b"/>
            <a:pathLst>
              <a:path w="7802" h="2402">
                <a:moveTo>
                  <a:pt x="1950" y="0"/>
                </a:moveTo>
                <a:lnTo>
                  <a:pt x="1950" y="1800"/>
                </a:lnTo>
                <a:lnTo>
                  <a:pt x="0" y="1800"/>
                </a:lnTo>
                <a:lnTo>
                  <a:pt x="3900" y="2401"/>
                </a:lnTo>
                <a:lnTo>
                  <a:pt x="7801" y="1800"/>
                </a:lnTo>
                <a:lnTo>
                  <a:pt x="5850" y="1800"/>
                </a:lnTo>
                <a:lnTo>
                  <a:pt x="5850" y="0"/>
                </a:lnTo>
                <a:lnTo>
                  <a:pt x="1950" y="0"/>
                </a:lnTo>
              </a:path>
            </a:pathLst>
          </a:custGeom>
          <a:solidFill>
            <a:srgbClr val="ff6600"/>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BBSContent</a:t>
            </a:r>
            <a:endParaRPr b="0" lang="en-US" sz="1800" spc="-1" strike="noStrike">
              <a:solidFill>
                <a:srgbClr val="000000"/>
              </a:solidFill>
              <a:uFill>
                <a:solidFill>
                  <a:srgbClr val="ffffff"/>
                </a:solidFill>
              </a:uFill>
              <a:latin typeface="Arial"/>
            </a:endParaRPr>
          </a:p>
        </p:txBody>
      </p:sp>
      <p:sp>
        <p:nvSpPr>
          <p:cNvPr id="229" name="CustomShape 13"/>
          <p:cNvSpPr/>
          <p:nvPr/>
        </p:nvSpPr>
        <p:spPr>
          <a:xfrm>
            <a:off x="7992000" y="2952000"/>
            <a:ext cx="3240000" cy="792000"/>
          </a:xfrm>
          <a:custGeom>
            <a:avLst/>
            <a:gdLst/>
            <a:ahLst/>
            <a:rect l="0" t="0" r="r" b="b"/>
            <a:pathLst>
              <a:path w="9002" h="2202">
                <a:moveTo>
                  <a:pt x="366" y="0"/>
                </a:moveTo>
                <a:cubicBezTo>
                  <a:pt x="183" y="0"/>
                  <a:pt x="0" y="183"/>
                  <a:pt x="0" y="366"/>
                </a:cubicBezTo>
                <a:lnTo>
                  <a:pt x="0" y="1834"/>
                </a:lnTo>
                <a:cubicBezTo>
                  <a:pt x="0" y="2017"/>
                  <a:pt x="183" y="2201"/>
                  <a:pt x="366" y="2201"/>
                </a:cubicBezTo>
                <a:lnTo>
                  <a:pt x="8634" y="2201"/>
                </a:lnTo>
                <a:cubicBezTo>
                  <a:pt x="8817" y="2201"/>
                  <a:pt x="9001" y="2017"/>
                  <a:pt x="9001" y="1834"/>
                </a:cubicBezTo>
                <a:lnTo>
                  <a:pt x="9001" y="366"/>
                </a:lnTo>
                <a:cubicBezTo>
                  <a:pt x="9001" y="183"/>
                  <a:pt x="8817" y="0"/>
                  <a:pt x="8634" y="0"/>
                </a:cubicBezTo>
                <a:lnTo>
                  <a:pt x="366" y="0"/>
                </a:lnTo>
              </a:path>
            </a:pathLst>
          </a:custGeom>
          <a:solidFill>
            <a:srgbClr val="6666ff"/>
          </a:solidFill>
          <a:ln>
            <a:solidFill>
              <a:srgbClr val="3465a4"/>
            </a:solidFill>
          </a:ln>
        </p:spPr>
        <p:style>
          <a:lnRef idx="0"/>
          <a:fillRef idx="0"/>
          <a:effectRef idx="0"/>
          <a:fontRef idx="minor"/>
        </p:style>
        <p:txBody>
          <a:bodyPr wrap="none" lIns="90000" rIns="90000" tIns="45000" bIns="45000" anchor="ctr"/>
          <a:p>
            <a:pPr algn="ctr"/>
            <a:r>
              <a:rPr b="0" lang="en-US" sz="2400" spc="-1" strike="noStrike">
                <a:solidFill>
                  <a:srgbClr val="000000"/>
                </a:solidFill>
                <a:uFill>
                  <a:solidFill>
                    <a:srgbClr val="ffffff"/>
                  </a:solidFill>
                </a:uFill>
                <a:latin typeface="Arial"/>
              </a:rPr>
              <a:t>SqlUtil.py</a:t>
            </a:r>
            <a:endParaRPr b="0" lang="en-US" sz="1800" spc="-1" strike="noStrike">
              <a:solidFill>
                <a:srgbClr val="000000"/>
              </a:solidFill>
              <a:uFill>
                <a:solidFill>
                  <a:srgbClr val="ffffff"/>
                </a:solidFill>
              </a:uFill>
              <a:latin typeface="Arial"/>
            </a:endParaRPr>
          </a:p>
        </p:txBody>
      </p:sp>
      <p:sp>
        <p:nvSpPr>
          <p:cNvPr id="230" name="CustomShape 14"/>
          <p:cNvSpPr/>
          <p:nvPr/>
        </p:nvSpPr>
        <p:spPr>
          <a:xfrm>
            <a:off x="8424000" y="3816000"/>
            <a:ext cx="2664000" cy="864000"/>
          </a:xfrm>
          <a:custGeom>
            <a:avLst/>
            <a:gdLst/>
            <a:ahLst/>
            <a:rect l="0" t="0" r="r" b="b"/>
            <a:pathLst>
              <a:path w="7402" h="2402">
                <a:moveTo>
                  <a:pt x="1850" y="2401"/>
                </a:moveTo>
                <a:lnTo>
                  <a:pt x="1850" y="600"/>
                </a:lnTo>
                <a:lnTo>
                  <a:pt x="0" y="600"/>
                </a:lnTo>
                <a:lnTo>
                  <a:pt x="3700" y="0"/>
                </a:lnTo>
                <a:lnTo>
                  <a:pt x="7401" y="600"/>
                </a:lnTo>
                <a:lnTo>
                  <a:pt x="5550" y="600"/>
                </a:lnTo>
                <a:lnTo>
                  <a:pt x="5550" y="2401"/>
                </a:lnTo>
                <a:lnTo>
                  <a:pt x="1850" y="2401"/>
                </a:lnTo>
              </a:path>
            </a:pathLst>
          </a:custGeom>
          <a:solidFill>
            <a:srgbClr val="ff6600"/>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BBSContent</a:t>
            </a:r>
            <a:endParaRPr b="0" lang="en-US" sz="1800" spc="-1" strike="noStrike">
              <a:solidFill>
                <a:srgbClr val="000000"/>
              </a:solidFill>
              <a:uFill>
                <a:solidFill>
                  <a:srgbClr val="ffffff"/>
                </a:solidFill>
              </a:uFill>
              <a:latin typeface="Arial"/>
            </a:endParaRPr>
          </a:p>
        </p:txBody>
      </p:sp>
      <p:sp>
        <p:nvSpPr>
          <p:cNvPr id="231" name="CustomShape 15"/>
          <p:cNvSpPr/>
          <p:nvPr/>
        </p:nvSpPr>
        <p:spPr>
          <a:xfrm>
            <a:off x="8712000" y="2088000"/>
            <a:ext cx="2016000" cy="792000"/>
          </a:xfrm>
          <a:custGeom>
            <a:avLst/>
            <a:gdLst/>
            <a:ahLst/>
            <a:rect l="0" t="0" r="r" b="b"/>
            <a:pathLst>
              <a:path w="5602" h="2202">
                <a:moveTo>
                  <a:pt x="1400" y="2201"/>
                </a:moveTo>
                <a:lnTo>
                  <a:pt x="1400" y="550"/>
                </a:lnTo>
                <a:lnTo>
                  <a:pt x="0" y="550"/>
                </a:lnTo>
                <a:lnTo>
                  <a:pt x="2800" y="0"/>
                </a:lnTo>
                <a:lnTo>
                  <a:pt x="5601" y="550"/>
                </a:lnTo>
                <a:lnTo>
                  <a:pt x="4200" y="550"/>
                </a:lnTo>
                <a:lnTo>
                  <a:pt x="4200" y="2201"/>
                </a:lnTo>
                <a:lnTo>
                  <a:pt x="1400" y="2201"/>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SQL</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pic>
        <p:nvPicPr>
          <p:cNvPr id="233" name="" descr=""/>
          <p:cNvPicPr/>
          <p:nvPr/>
        </p:nvPicPr>
        <p:blipFill>
          <a:blip r:embed="rId1"/>
          <a:stretch/>
        </p:blipFill>
        <p:spPr>
          <a:xfrm>
            <a:off x="1711080" y="826560"/>
            <a:ext cx="7144920" cy="3731040"/>
          </a:xfrm>
          <a:prstGeom prst="rect">
            <a:avLst/>
          </a:prstGeom>
          <a:ln>
            <a:noFill/>
          </a:ln>
        </p:spPr>
      </p:pic>
      <p:sp>
        <p:nvSpPr>
          <p:cNvPr id="234" name="TextShape 2"/>
          <p:cNvSpPr txBox="1"/>
          <p:nvPr/>
        </p:nvSpPr>
        <p:spPr>
          <a:xfrm>
            <a:off x="1728000" y="5256000"/>
            <a:ext cx="9648000" cy="160236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通过一个车型的论坛链接得到该论坛总页数，使用该数字构造链接得到不同页码的链接，每个链接抓取一次主贴数据（一个链接大约有一百个主贴，帖子页数上线为</a:t>
            </a:r>
            <a:r>
              <a:rPr b="0" lang="en-US" sz="2000" spc="-1" strike="noStrike">
                <a:solidFill>
                  <a:srgbClr val="000000"/>
                </a:solidFill>
                <a:uFill>
                  <a:solidFill>
                    <a:srgbClr val="ffffff"/>
                  </a:solidFill>
                </a:uFill>
                <a:latin typeface="Arial"/>
              </a:rPr>
              <a:t>1000</a:t>
            </a:r>
            <a:r>
              <a:rPr b="0" lang="en-US" sz="2000" spc="-1" strike="noStrike">
                <a:solidFill>
                  <a:srgbClr val="000000"/>
                </a:solidFill>
                <a:uFill>
                  <a:solidFill>
                    <a:srgbClr val="ffffff"/>
                  </a:solidFill>
                </a:uFill>
                <a:latin typeface="Arial"/>
              </a:rPr>
              <a:t>），保存主贴数据到数据库（链接、帖子</a:t>
            </a:r>
            <a:r>
              <a:rPr b="0" lang="en-US" sz="2000" spc="-1" strike="noStrike">
                <a:solidFill>
                  <a:srgbClr val="000000"/>
                </a:solidFill>
                <a:uFill>
                  <a:solidFill>
                    <a:srgbClr val="ffffff"/>
                  </a:solidFill>
                </a:uFill>
                <a:latin typeface="Arial"/>
              </a:rPr>
              <a:t>id</a:t>
            </a:r>
            <a:r>
              <a:rPr b="0" lang="en-US" sz="2000" spc="-1" strike="noStrike">
                <a:solidFill>
                  <a:srgbClr val="000000"/>
                </a:solidFill>
                <a:uFill>
                  <a:solidFill>
                    <a:srgbClr val="ffffff"/>
                  </a:solidFill>
                </a:uFill>
                <a:latin typeface="Arial"/>
              </a:rPr>
              <a:t>、楼主</a:t>
            </a:r>
            <a:r>
              <a:rPr b="0" lang="en-US" sz="2000" spc="-1" strike="noStrike">
                <a:solidFill>
                  <a:srgbClr val="000000"/>
                </a:solidFill>
                <a:uFill>
                  <a:solidFill>
                    <a:srgbClr val="ffffff"/>
                  </a:solidFill>
                </a:uFill>
                <a:latin typeface="Arial"/>
              </a:rPr>
              <a:t>uid</a:t>
            </a:r>
            <a:r>
              <a:rPr b="0" lang="en-US" sz="2000" spc="-1" strike="noStrike">
                <a:solidFill>
                  <a:srgbClr val="000000"/>
                </a:solidFill>
                <a:uFill>
                  <a:solidFill>
                    <a:srgbClr val="ffffff"/>
                  </a:solidFill>
                </a:uFill>
                <a:latin typeface="Arial"/>
              </a:rPr>
              <a:t>、回复点击数量、标题内容）</a:t>
            </a:r>
            <a:endParaRPr b="0" lang="en-US" sz="1800" spc="-1" strike="noStrike">
              <a:solidFill>
                <a:srgbClr val="000000"/>
              </a:solidFill>
              <a:uFill>
                <a:solidFill>
                  <a:srgbClr val="ffffff"/>
                </a:solidFill>
              </a:uFill>
              <a:latin typeface="Arial"/>
            </a:endParaRPr>
          </a:p>
        </p:txBody>
      </p:sp>
      <p:pic>
        <p:nvPicPr>
          <p:cNvPr id="235" name="" descr=""/>
          <p:cNvPicPr/>
          <p:nvPr/>
        </p:nvPicPr>
        <p:blipFill>
          <a:blip r:embed="rId2"/>
          <a:stretch/>
        </p:blipFill>
        <p:spPr>
          <a:xfrm>
            <a:off x="1716840" y="4752000"/>
            <a:ext cx="4619160" cy="4662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227960" y="182160"/>
            <a:ext cx="2948040" cy="528840"/>
          </a:xfrm>
          <a:prstGeom prst="rect">
            <a:avLst/>
          </a:prstGeom>
          <a:solidFill>
            <a:srgbClr val="404040"/>
          </a:solidFill>
          <a:ln w="12600">
            <a:noFill/>
          </a:ln>
        </p:spPr>
        <p:style>
          <a:lnRef idx="0"/>
          <a:fillRef idx="0"/>
          <a:effectRef idx="0"/>
          <a:fontRef idx="minor"/>
        </p:style>
        <p:txBody>
          <a:bodyPr lIns="90000" rIns="90000" tIns="45000" bIns="45000" anchor="ctr"/>
          <a:p>
            <a:pPr>
              <a:lnSpc>
                <a:spcPct val="100000"/>
              </a:lnSpc>
            </a:pPr>
            <a:r>
              <a:rPr b="1" lang="en-US" sz="2400" spc="-1" strike="noStrike">
                <a:solidFill>
                  <a:srgbClr val="ffffff"/>
                </a:solidFill>
                <a:uFill>
                  <a:solidFill>
                    <a:srgbClr val="ffffff"/>
                  </a:solidFill>
                </a:uFill>
                <a:latin typeface="Microsoft YaHei"/>
                <a:ea typeface="Microsoft YaHei"/>
              </a:rPr>
              <a:t>2 </a:t>
            </a:r>
            <a:r>
              <a:rPr b="1" lang="en-US" sz="2400" spc="-1" strike="noStrike">
                <a:solidFill>
                  <a:srgbClr val="ffffff"/>
                </a:solidFill>
                <a:uFill>
                  <a:solidFill>
                    <a:srgbClr val="ffffff"/>
                  </a:solidFill>
                </a:uFill>
                <a:latin typeface="Microsoft YaHei"/>
                <a:ea typeface="Microsoft YaHei"/>
              </a:rPr>
              <a:t>爬虫抓取数据思路</a:t>
            </a:r>
            <a:endParaRPr b="0" lang="en-US" sz="1800" spc="-1" strike="noStrike">
              <a:solidFill>
                <a:srgbClr val="000000"/>
              </a:solidFill>
              <a:uFill>
                <a:solidFill>
                  <a:srgbClr val="ffffff"/>
                </a:solidFill>
              </a:uFill>
              <a:latin typeface="Arial"/>
            </a:endParaRPr>
          </a:p>
        </p:txBody>
      </p:sp>
      <p:pic>
        <p:nvPicPr>
          <p:cNvPr id="237" name="" descr=""/>
          <p:cNvPicPr/>
          <p:nvPr/>
        </p:nvPicPr>
        <p:blipFill>
          <a:blip r:embed="rId1"/>
          <a:stretch/>
        </p:blipFill>
        <p:spPr>
          <a:xfrm>
            <a:off x="1512000" y="792000"/>
            <a:ext cx="9038880" cy="3904920"/>
          </a:xfrm>
          <a:prstGeom prst="rect">
            <a:avLst/>
          </a:prstGeom>
          <a:ln>
            <a:noFill/>
          </a:ln>
        </p:spPr>
      </p:pic>
      <p:sp>
        <p:nvSpPr>
          <p:cNvPr id="238" name="TextShape 2"/>
          <p:cNvSpPr txBox="1"/>
          <p:nvPr/>
        </p:nvSpPr>
        <p:spPr>
          <a:xfrm>
            <a:off x="1440000" y="5040000"/>
            <a:ext cx="9432000" cy="1224360"/>
          </a:xfrm>
          <a:prstGeom prst="rect">
            <a:avLst/>
          </a:prstGeom>
          <a:noFill/>
          <a:ln>
            <a:noFill/>
          </a:ln>
        </p:spPr>
        <p:txBody>
          <a:bodyPr lIns="90000" rIns="90000" tIns="45000" bIns="45000"/>
          <a:p>
            <a:r>
              <a:rPr b="0" lang="en-US" sz="2000" spc="-1" strike="noStrike">
                <a:solidFill>
                  <a:srgbClr val="000000"/>
                </a:solidFill>
                <a:uFill>
                  <a:solidFill>
                    <a:srgbClr val="ffffff"/>
                  </a:solidFill>
                </a:uFill>
                <a:latin typeface="Arial"/>
              </a:rPr>
              <a:t>从数据库中按主贴表自增</a:t>
            </a:r>
            <a:r>
              <a:rPr b="0" lang="en-US" sz="2000" spc="-1" strike="noStrike">
                <a:solidFill>
                  <a:srgbClr val="000000"/>
                </a:solidFill>
                <a:uFill>
                  <a:solidFill>
                    <a:srgbClr val="ffffff"/>
                  </a:solidFill>
                </a:uFill>
                <a:latin typeface="Arial"/>
              </a:rPr>
              <a:t>id</a:t>
            </a:r>
            <a:r>
              <a:rPr b="0" lang="en-US" sz="2000" spc="-1" strike="noStrike">
                <a:solidFill>
                  <a:srgbClr val="000000"/>
                </a:solidFill>
                <a:uFill>
                  <a:solidFill>
                    <a:srgbClr val="ffffff"/>
                  </a:solidFill>
                </a:uFill>
                <a:latin typeface="Arial"/>
              </a:rPr>
              <a:t>查询到要抓取的帖子链接，得到该帖子页数，循环抓取每个页面，一个页大约能产生</a:t>
            </a:r>
            <a:r>
              <a:rPr b="0" lang="en-US" sz="2000" spc="-1" strike="noStrike">
                <a:solidFill>
                  <a:srgbClr val="000000"/>
                </a:solidFill>
                <a:uFill>
                  <a:solidFill>
                    <a:srgbClr val="ffffff"/>
                  </a:solidFill>
                </a:uFill>
                <a:latin typeface="Arial"/>
              </a:rPr>
              <a:t>20</a:t>
            </a:r>
            <a:r>
              <a:rPr b="0" lang="en-US" sz="2000" spc="-1" strike="noStrike">
                <a:solidFill>
                  <a:srgbClr val="000000"/>
                </a:solidFill>
                <a:uFill>
                  <a:solidFill>
                    <a:srgbClr val="ffffff"/>
                  </a:solidFill>
                </a:uFill>
                <a:latin typeface="Arial"/>
              </a:rPr>
              <a:t>个</a:t>
            </a:r>
            <a:r>
              <a:rPr b="0" lang="en-US" sz="2000" spc="-1" strike="noStrike">
                <a:solidFill>
                  <a:srgbClr val="000000"/>
                </a:solidFill>
                <a:uFill>
                  <a:solidFill>
                    <a:srgbClr val="ffffff"/>
                  </a:solidFill>
                </a:uFill>
                <a:latin typeface="Arial"/>
              </a:rPr>
              <a:t>BBSContent</a:t>
            </a:r>
            <a:r>
              <a:rPr b="0" lang="en-US" sz="2000" spc="-1" strike="noStrike">
                <a:solidFill>
                  <a:srgbClr val="000000"/>
                </a:solidFill>
                <a:uFill>
                  <a:solidFill>
                    <a:srgbClr val="ffffff"/>
                  </a:solidFill>
                </a:uFill>
                <a:latin typeface="Arial"/>
              </a:rPr>
              <a:t>，帖子页数最大</a:t>
            </a:r>
            <a:r>
              <a:rPr b="0" lang="en-US" sz="2000" spc="-1" strike="noStrike">
                <a:solidFill>
                  <a:srgbClr val="000000"/>
                </a:solidFill>
                <a:uFill>
                  <a:solidFill>
                    <a:srgbClr val="ffffff"/>
                  </a:solidFill>
                </a:uFill>
                <a:latin typeface="Arial"/>
              </a:rPr>
              <a:t>1000+</a:t>
            </a:r>
            <a:r>
              <a:rPr b="0" lang="en-US" sz="2000" spc="-1" strike="noStrike">
                <a:solidFill>
                  <a:srgbClr val="000000"/>
                </a:solidFill>
                <a:uFill>
                  <a:solidFill>
                    <a:srgbClr val="ffffff"/>
                  </a:solidFill>
                </a:uFill>
                <a:latin typeface="Arial"/>
              </a:rPr>
              <a:t>页，最少</a:t>
            </a:r>
            <a:r>
              <a:rPr b="0" lang="en-US" sz="2000" spc="-1" strike="noStrike">
                <a:solidFill>
                  <a:srgbClr val="000000"/>
                </a:solidFill>
                <a:uFill>
                  <a:solidFill>
                    <a:srgbClr val="ffffff"/>
                  </a:solidFill>
                </a:uFill>
                <a:latin typeface="Arial"/>
              </a:rPr>
              <a:t>1</a:t>
            </a:r>
            <a:r>
              <a:rPr b="0" lang="en-US" sz="2000" spc="-1" strike="noStrike">
                <a:solidFill>
                  <a:srgbClr val="000000"/>
                </a:solidFill>
                <a:uFill>
                  <a:solidFill>
                    <a:srgbClr val="ffffff"/>
                  </a:solidFill>
                </a:uFill>
                <a:latin typeface="Arial"/>
              </a:rPr>
              <a:t>页。</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446</TotalTime>
  <Application>LibreOffice/5.1.2.2$Linux_X86_64 LibreOffice_project/10m0$Build-2</Application>
  <Words>2212</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2015-08-18T02:51:41Z</dcterms:created>
  <dc:creator>OfficePLUS</dc:creator>
  <dc:description/>
  <dc:language>zh-CN</dc:language>
  <cp:lastModifiedBy/>
  <dcterms:modified xsi:type="dcterms:W3CDTF">2016-04-27T11:11:30Z</dcterms:modified>
  <cp:revision>127</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