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8" r:id="rId2"/>
  </p:sldIdLst>
  <p:sldSz cx="18719800" cy="12599988"/>
  <p:notesSz cx="6858000" cy="9144000"/>
  <p:defaultTextStyle>
    <a:defPPr>
      <a:defRPr lang="en-US"/>
    </a:defPPr>
    <a:lvl1pPr marL="0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1pPr>
    <a:lvl2pPr marL="1527566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2pPr>
    <a:lvl3pPr marL="3055132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3pPr>
    <a:lvl4pPr marL="4582694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4pPr>
    <a:lvl5pPr marL="6110266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5pPr>
    <a:lvl6pPr marL="7637826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6pPr>
    <a:lvl7pPr marL="9165393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7pPr>
    <a:lvl8pPr marL="10692959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8pPr>
    <a:lvl9pPr marL="12220523" algn="l" defTabSz="3055132" rtl="0" eaLnBrk="1" latinLnBrk="0" hangingPunct="1">
      <a:defRPr sz="60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5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4"/>
    <p:restoredTop sz="94595"/>
  </p:normalViewPr>
  <p:slideViewPr>
    <p:cSldViewPr snapToObjects="1">
      <p:cViewPr>
        <p:scale>
          <a:sx n="56" d="100"/>
          <a:sy n="56" d="100"/>
        </p:scale>
        <p:origin x="1312" y="168"/>
      </p:cViewPr>
      <p:guideLst>
        <p:guide orient="horz" pos="3969"/>
        <p:guide pos="5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85" y="2062083"/>
            <a:ext cx="15911830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6617911"/>
            <a:ext cx="14039850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8" y="670833"/>
            <a:ext cx="4036457" cy="10677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7" y="670833"/>
            <a:ext cx="11875373" cy="10677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7" y="3141251"/>
            <a:ext cx="16145828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7" y="8432079"/>
            <a:ext cx="16145828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3354163"/>
            <a:ext cx="7955915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3354163"/>
            <a:ext cx="7955915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670836"/>
            <a:ext cx="16145828" cy="243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6" y="3088748"/>
            <a:ext cx="7919352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6" y="4602496"/>
            <a:ext cx="7919352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900" y="3088748"/>
            <a:ext cx="795835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900" y="4602496"/>
            <a:ext cx="7958353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839999"/>
            <a:ext cx="603762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1814168"/>
            <a:ext cx="9476899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3779996"/>
            <a:ext cx="6037623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839999"/>
            <a:ext cx="603762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1814168"/>
            <a:ext cx="9476899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3779996"/>
            <a:ext cx="6037623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670836"/>
            <a:ext cx="1614582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3354163"/>
            <a:ext cx="1614582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11678325"/>
            <a:ext cx="42119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5CFB-880D-D346-8921-6D4350C994F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11678325"/>
            <a:ext cx="631793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11678325"/>
            <a:ext cx="42119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BF69-636D-B04F-AE1A-7F3DBB1F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9" Type="http://schemas.openxmlformats.org/officeDocument/2006/relationships/image" Target="../media/image107.svg"/><Relationship Id="rId23" Type="http://schemas.openxmlformats.org/officeDocument/2006/relationships/image" Target="../media/image203.svg"/><Relationship Id="rId24" Type="http://schemas.openxmlformats.org/officeDocument/2006/relationships/image" Target="../media/image5.png"/><Relationship Id="rId25" Type="http://schemas.openxmlformats.org/officeDocument/2006/relationships/image" Target="../media/image6.png"/><Relationship Id="rId27" Type="http://schemas.openxmlformats.org/officeDocument/2006/relationships/image" Target="../media/image587.svg"/><Relationship Id="rId29" Type="http://schemas.openxmlformats.org/officeDocument/2006/relationships/image" Target="../media/image29.svg"/><Relationship Id="rId50" Type="http://schemas.openxmlformats.org/officeDocument/2006/relationships/image" Target="../media/image10.png"/><Relationship Id="rId51" Type="http://schemas.openxmlformats.org/officeDocument/2006/relationships/image" Target="../media/image101.svg"/><Relationship Id="rId52" Type="http://schemas.openxmlformats.org/officeDocument/2006/relationships/image" Target="../media/image11.png"/><Relationship Id="rId53" Type="http://schemas.openxmlformats.org/officeDocument/2006/relationships/image" Target="../media/image631.svg"/><Relationship Id="rId54" Type="http://schemas.openxmlformats.org/officeDocument/2006/relationships/image" Target="../media/image12.png"/><Relationship Id="rId55" Type="http://schemas.openxmlformats.org/officeDocument/2006/relationships/image" Target="../media/image593.svg"/><Relationship Id="rId56" Type="http://schemas.openxmlformats.org/officeDocument/2006/relationships/image" Target="../media/image13.png"/><Relationship Id="rId57" Type="http://schemas.openxmlformats.org/officeDocument/2006/relationships/image" Target="../media/image14.png"/><Relationship Id="rId3" Type="http://schemas.openxmlformats.org/officeDocument/2006/relationships/image" Target="../media/image19.svg"/><Relationship Id="rId4" Type="http://schemas.openxmlformats.org/officeDocument/2006/relationships/image" Target="../media/image2.png"/><Relationship Id="rId5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7" Type="http://schemas.openxmlformats.org/officeDocument/2006/relationships/image" Target="../media/image187.svg"/><Relationship Id="rId2" Type="http://schemas.openxmlformats.org/officeDocument/2006/relationships/image" Target="../media/image1.png"/><Relationship Id="rId58" Type="http://schemas.openxmlformats.org/officeDocument/2006/relationships/image" Target="../media/image239.svg"/><Relationship Id="rId59" Type="http://schemas.openxmlformats.org/officeDocument/2006/relationships/image" Target="../media/image15.png"/><Relationship Id="rId39" Type="http://schemas.openxmlformats.org/officeDocument/2006/relationships/image" Target="../media/image19.svg"/><Relationship Id="rId11" Type="http://schemas.openxmlformats.org/officeDocument/2006/relationships/image" Target="../media/image23.sv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5" Type="http://schemas.openxmlformats.org/officeDocument/2006/relationships/image" Target="../media/image25.svg"/><Relationship Id="rId60" Type="http://schemas.openxmlformats.org/officeDocument/2006/relationships/image" Target="../media/image16.png"/><Relationship Id="rId19" Type="http://schemas.openxmlformats.org/officeDocument/2006/relationships/image" Target="../media/image579.svg"/><Relationship Id="rId61" Type="http://schemas.openxmlformats.org/officeDocument/2006/relationships/image" Target="../media/image65.svg"/><Relationship Id="rId40" Type="http://schemas.openxmlformats.org/officeDocument/2006/relationships/image" Target="../media/image7.png"/><Relationship Id="rId41" Type="http://schemas.openxmlformats.org/officeDocument/2006/relationships/image" Target="../media/image8.png"/><Relationship Id="rId42" Type="http://schemas.openxmlformats.org/officeDocument/2006/relationships/image" Target="../media/image17.svg"/><Relationship Id="rId4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7B1A2878-C5FE-3641-84A1-AF1A9456DE01}"/>
              </a:ext>
            </a:extLst>
          </p:cNvPr>
          <p:cNvSpPr/>
          <p:nvPr/>
        </p:nvSpPr>
        <p:spPr>
          <a:xfrm>
            <a:off x="11158609" y="899389"/>
            <a:ext cx="6664061" cy="1098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791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879196"/>
                </a:solidFill>
              </a:rPr>
              <a:t>AWS-Managed </a:t>
            </a:r>
            <a:r>
              <a:rPr lang="en-US" sz="1200" dirty="0">
                <a:solidFill>
                  <a:srgbClr val="879196"/>
                </a:solidFill>
              </a:rPr>
              <a:t>A</a:t>
            </a:r>
            <a:r>
              <a:rPr lang="en-US" sz="1200" dirty="0" smtClean="0">
                <a:solidFill>
                  <a:srgbClr val="879196"/>
                </a:solidFill>
              </a:rPr>
              <a:t>ccount</a:t>
            </a:r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7B1A2878-C5FE-3641-84A1-AF1A9456DE01}"/>
              </a:ext>
            </a:extLst>
          </p:cNvPr>
          <p:cNvSpPr/>
          <p:nvPr/>
        </p:nvSpPr>
        <p:spPr>
          <a:xfrm>
            <a:off x="855337" y="899389"/>
            <a:ext cx="9255772" cy="1098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791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879196"/>
                </a:solidFill>
              </a:rPr>
              <a:t>AWS </a:t>
            </a:r>
            <a:r>
              <a:rPr lang="en-US" sz="1200" dirty="0" smtClean="0">
                <a:solidFill>
                  <a:srgbClr val="879196"/>
                </a:solidFill>
              </a:rPr>
              <a:t>User </a:t>
            </a:r>
            <a:r>
              <a:rPr lang="en-US" sz="1200" dirty="0">
                <a:solidFill>
                  <a:srgbClr val="879196"/>
                </a:solidFill>
              </a:rPr>
              <a:t>A</a:t>
            </a:r>
            <a:r>
              <a:rPr lang="en-US" sz="1200" dirty="0" smtClean="0">
                <a:solidFill>
                  <a:srgbClr val="879196"/>
                </a:solidFill>
              </a:rPr>
              <a:t>ccount</a:t>
            </a:r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1426835" y="1907501"/>
            <a:ext cx="15852446" cy="928903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Region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8C59465-1C83-2C4D-9192-38C976CEC502}"/>
              </a:ext>
            </a:extLst>
          </p:cNvPr>
          <p:cNvGrpSpPr/>
          <p:nvPr/>
        </p:nvGrpSpPr>
        <p:grpSpPr>
          <a:xfrm>
            <a:off x="1954182" y="2555574"/>
            <a:ext cx="7544870" cy="7992888"/>
            <a:chOff x="488949" y="2362200"/>
            <a:chExt cx="6156373" cy="6002833"/>
          </a:xfrm>
          <a:solidFill>
            <a:schemeClr val="bg1"/>
          </a:solidFill>
        </p:grpSpPr>
        <p:pic>
          <p:nvPicPr>
            <p:cNvPr id="73" name="Graphic 24">
              <a:extLst>
                <a:ext uri="{FF2B5EF4-FFF2-40B4-BE49-F238E27FC236}">
                  <a16:creationId xmlns:a16="http://schemas.microsoft.com/office/drawing/2014/main" xmlns="" id="{104AD092-DA52-0C4F-9474-E89220CBF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42900"/>
            </a:xfrm>
            <a:prstGeom prst="rect">
              <a:avLst/>
            </a:prstGeom>
            <a:grpFill/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92A0ABFB-D447-D349-9C47-3EE861DD0794}"/>
                </a:ext>
              </a:extLst>
            </p:cNvPr>
            <p:cNvSpPr/>
            <p:nvPr/>
          </p:nvSpPr>
          <p:spPr>
            <a:xfrm>
              <a:off x="488949" y="2362200"/>
              <a:ext cx="6156373" cy="6002833"/>
            </a:xfrm>
            <a:prstGeom prst="rect">
              <a:avLst/>
            </a:prstGeom>
            <a:grp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VPC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012864" y="3530622"/>
            <a:ext cx="5426692" cy="2897210"/>
            <a:chOff x="4287455" y="5014428"/>
            <a:chExt cx="5426692" cy="289721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C70E0AD3-90C7-B945-BDAB-7D1C968D3F45}"/>
                </a:ext>
              </a:extLst>
            </p:cNvPr>
            <p:cNvGrpSpPr/>
            <p:nvPr/>
          </p:nvGrpSpPr>
          <p:grpSpPr>
            <a:xfrm>
              <a:off x="4287455" y="5014428"/>
              <a:ext cx="5426692" cy="2897210"/>
              <a:chOff x="8197849" y="1209675"/>
              <a:chExt cx="5426692" cy="2897210"/>
            </a:xfrm>
          </p:grpSpPr>
          <p:pic>
            <p:nvPicPr>
              <p:cNvPr id="122" name="Graphic 8">
                <a:extLst>
                  <a:ext uri="{FF2B5EF4-FFF2-40B4-BE49-F238E27FC236}">
                    <a16:creationId xmlns:a16="http://schemas.microsoft.com/office/drawing/2014/main" xmlns="" id="{BA81CD7B-DEFA-214A-A6FD-55914775D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8197850" y="1209675"/>
                <a:ext cx="342900" cy="342900"/>
              </a:xfrm>
              <a:prstGeom prst="rect">
                <a:avLst/>
              </a:prstGeom>
            </p:spPr>
          </p:pic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305B98DC-5AF5-3342-A4B1-F62852BC80FE}"/>
                  </a:ext>
                </a:extLst>
              </p:cNvPr>
              <p:cNvSpPr/>
              <p:nvPr/>
            </p:nvSpPr>
            <p:spPr>
              <a:xfrm>
                <a:off x="8197849" y="1209675"/>
                <a:ext cx="5426692" cy="2897210"/>
              </a:xfrm>
              <a:prstGeom prst="rect">
                <a:avLst/>
              </a:prstGeom>
              <a:noFill/>
              <a:ln w="12700">
                <a:solidFill>
                  <a:srgbClr val="545B6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545B64"/>
                    </a:solidFill>
                  </a:rPr>
                  <a:t>Availability </a:t>
                </a:r>
                <a:r>
                  <a:rPr lang="en-US" sz="1200" dirty="0" smtClean="0">
                    <a:solidFill>
                      <a:srgbClr val="545B64"/>
                    </a:solidFill>
                  </a:rPr>
                  <a:t>Zone </a:t>
                </a:r>
                <a:r>
                  <a:rPr lang="en-US" sz="1200" dirty="0">
                    <a:solidFill>
                      <a:srgbClr val="545B64"/>
                    </a:solidFill>
                  </a:rPr>
                  <a:t>1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468C42FC-0B80-DB41-BBD9-1DF45B08A667}"/>
                </a:ext>
              </a:extLst>
            </p:cNvPr>
            <p:cNvGrpSpPr/>
            <p:nvPr/>
          </p:nvGrpSpPr>
          <p:grpSpPr>
            <a:xfrm>
              <a:off x="4794991" y="5504098"/>
              <a:ext cx="4411620" cy="1973784"/>
              <a:chOff x="1028700" y="4565650"/>
              <a:chExt cx="4411620" cy="1973784"/>
            </a:xfrm>
          </p:grpSpPr>
          <p:pic>
            <p:nvPicPr>
              <p:cNvPr id="125" name="Graphic 20">
                <a:extLst>
                  <a:ext uri="{FF2B5EF4-FFF2-40B4-BE49-F238E27FC236}">
                    <a16:creationId xmlns:a16="http://schemas.microsoft.com/office/drawing/2014/main" xmlns="" id="{B81A64E2-C486-4943-AE6E-6E4EACDA7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8700" y="4565650"/>
                <a:ext cx="342900" cy="34290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A85485B4-AA18-C048-B92A-A9A0F4372B98}"/>
                  </a:ext>
                </a:extLst>
              </p:cNvPr>
              <p:cNvSpPr/>
              <p:nvPr/>
            </p:nvSpPr>
            <p:spPr>
              <a:xfrm>
                <a:off x="1028700" y="4565650"/>
                <a:ext cx="4411620" cy="1973784"/>
              </a:xfrm>
              <a:prstGeom prst="rect">
                <a:avLst/>
              </a:prstGeom>
              <a:noFill/>
              <a:ln w="12700">
                <a:solidFill>
                  <a:srgbClr val="545B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545B64"/>
                    </a:solidFill>
                  </a:rPr>
                  <a:t>Subnet 1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1778556" y="3203645"/>
            <a:ext cx="4944752" cy="6142320"/>
            <a:chOff x="11797414" y="5232813"/>
            <a:chExt cx="4944752" cy="61423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7B1A2878-C5FE-3641-84A1-AF1A9456DE01}"/>
                </a:ext>
              </a:extLst>
            </p:cNvPr>
            <p:cNvSpPr/>
            <p:nvPr/>
          </p:nvSpPr>
          <p:spPr>
            <a:xfrm>
              <a:off x="11797414" y="5232813"/>
              <a:ext cx="4944752" cy="6142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879196"/>
                  </a:solidFill>
                </a:rPr>
                <a:t>EKS </a:t>
              </a:r>
              <a:r>
                <a:rPr lang="en-US" sz="1200" dirty="0" smtClean="0">
                  <a:solidFill>
                    <a:srgbClr val="879196"/>
                  </a:solidFill>
                </a:rPr>
                <a:t>Control </a:t>
              </a:r>
              <a:r>
                <a:rPr lang="en-US" sz="1200" dirty="0">
                  <a:solidFill>
                    <a:srgbClr val="879196"/>
                  </a:solidFill>
                </a:rPr>
                <a:t>P</a:t>
              </a:r>
              <a:r>
                <a:rPr lang="en-US" sz="1200" dirty="0" smtClean="0">
                  <a:solidFill>
                    <a:srgbClr val="879196"/>
                  </a:solidFill>
                </a:rPr>
                <a:t>lane</a:t>
              </a:r>
              <a:endParaRPr lang="en-US" sz="1200" dirty="0">
                <a:solidFill>
                  <a:srgbClr val="879196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513569" y="6665716"/>
              <a:ext cx="2046140" cy="1280547"/>
              <a:chOff x="14513569" y="6665716"/>
              <a:chExt cx="2046140" cy="12805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xmlns="" id="{C70E0AD3-90C7-B945-BDAB-7D1C968D3F45}"/>
                  </a:ext>
                </a:extLst>
              </p:cNvPr>
              <p:cNvGrpSpPr/>
              <p:nvPr/>
            </p:nvGrpSpPr>
            <p:grpSpPr>
              <a:xfrm>
                <a:off x="14513569" y="6665716"/>
                <a:ext cx="2046140" cy="1280547"/>
                <a:chOff x="8197849" y="1209675"/>
                <a:chExt cx="2046140" cy="1280547"/>
              </a:xfrm>
            </p:grpSpPr>
            <p:pic>
              <p:nvPicPr>
                <p:cNvPr id="87" name="Graphic 8">
                  <a:extLst>
                    <a:ext uri="{FF2B5EF4-FFF2-40B4-BE49-F238E27FC236}">
                      <a16:creationId xmlns:a16="http://schemas.microsoft.com/office/drawing/2014/main" xmlns="" id="{BA81CD7B-DEFA-214A-A6FD-55914775DB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97850" y="1209675"/>
                  <a:ext cx="342900" cy="342900"/>
                </a:xfrm>
                <a:prstGeom prst="rect">
                  <a:avLst/>
                </a:prstGeom>
              </p:spPr>
            </p:pic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xmlns="" id="{305B98DC-5AF5-3342-A4B1-F62852BC80FE}"/>
                    </a:ext>
                  </a:extLst>
                </p:cNvPr>
                <p:cNvSpPr/>
                <p:nvPr/>
              </p:nvSpPr>
              <p:spPr>
                <a:xfrm>
                  <a:off x="8197849" y="1209675"/>
                  <a:ext cx="2046140" cy="1280547"/>
                </a:xfrm>
                <a:prstGeom prst="rect">
                  <a:avLst/>
                </a:prstGeom>
                <a:noFill/>
                <a:ln w="12700">
                  <a:solidFill>
                    <a:srgbClr val="545B64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dirty="0">
                      <a:solidFill>
                        <a:srgbClr val="545B64"/>
                      </a:solidFill>
                    </a:rPr>
                    <a:t>Availability </a:t>
                  </a:r>
                  <a:r>
                    <a:rPr lang="en-US" sz="1200" dirty="0" smtClean="0">
                      <a:solidFill>
                        <a:srgbClr val="545B64"/>
                      </a:solidFill>
                    </a:rPr>
                    <a:t>Zone</a:t>
                  </a:r>
                  <a:endParaRPr lang="en-US" sz="1200" dirty="0">
                    <a:solidFill>
                      <a:srgbClr val="545B64"/>
                    </a:solidFill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xmlns="" id="{C1D21465-1D33-DF42-9CD6-13821F0C4696}"/>
                  </a:ext>
                </a:extLst>
              </p:cNvPr>
              <p:cNvGrpSpPr/>
              <p:nvPr/>
            </p:nvGrpSpPr>
            <p:grpSpPr>
              <a:xfrm>
                <a:off x="15004414" y="7025711"/>
                <a:ext cx="1072750" cy="895405"/>
                <a:chOff x="6250260" y="2753509"/>
                <a:chExt cx="1072750" cy="895405"/>
              </a:xfrm>
            </p:grpSpPr>
            <p:pic>
              <p:nvPicPr>
                <p:cNvPr id="90" name="Graphic 56">
                  <a:extLst>
                    <a:ext uri="{FF2B5EF4-FFF2-40B4-BE49-F238E27FC236}">
                      <a16:creationId xmlns:a16="http://schemas.microsoft.com/office/drawing/2014/main" xmlns="" id="{D9489393-8CF0-F943-9C2E-B271952ED2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885" y="2753509"/>
                  <a:ext cx="571500" cy="571500"/>
                </a:xfrm>
                <a:prstGeom prst="rect">
                  <a:avLst/>
                </a:prstGeom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xmlns="" id="{22B0399D-A17E-1C40-9416-2ACAC20006C1}"/>
                    </a:ext>
                  </a:extLst>
                </p:cNvPr>
                <p:cNvSpPr txBox="1"/>
                <p:nvPr/>
              </p:nvSpPr>
              <p:spPr>
                <a:xfrm>
                  <a:off x="6250260" y="3387304"/>
                  <a:ext cx="10727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232F3E"/>
                      </a:solidFill>
                    </a:rPr>
                    <a:t>Master </a:t>
                  </a:r>
                  <a:r>
                    <a:rPr lang="en-US" sz="1100" dirty="0" smtClean="0">
                      <a:solidFill>
                        <a:srgbClr val="232F3E"/>
                      </a:solidFill>
                    </a:rPr>
                    <a:t>Node </a:t>
                  </a:r>
                  <a:r>
                    <a:rPr lang="en-US" sz="1100" dirty="0">
                      <a:solidFill>
                        <a:srgbClr val="232F3E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14513569" y="8250608"/>
              <a:ext cx="2046140" cy="1280547"/>
              <a:chOff x="14513569" y="6665716"/>
              <a:chExt cx="2046140" cy="128054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xmlns="" id="{C70E0AD3-90C7-B945-BDAB-7D1C968D3F45}"/>
                  </a:ext>
                </a:extLst>
              </p:cNvPr>
              <p:cNvGrpSpPr/>
              <p:nvPr/>
            </p:nvGrpSpPr>
            <p:grpSpPr>
              <a:xfrm>
                <a:off x="14513569" y="6665716"/>
                <a:ext cx="2046140" cy="1280547"/>
                <a:chOff x="8197849" y="1209675"/>
                <a:chExt cx="2046140" cy="1280547"/>
              </a:xfrm>
            </p:grpSpPr>
            <p:pic>
              <p:nvPicPr>
                <p:cNvPr id="75" name="Graphic 8">
                  <a:extLst>
                    <a:ext uri="{FF2B5EF4-FFF2-40B4-BE49-F238E27FC236}">
                      <a16:creationId xmlns:a16="http://schemas.microsoft.com/office/drawing/2014/main" xmlns="" id="{BA81CD7B-DEFA-214A-A6FD-55914775DB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97850" y="1209675"/>
                  <a:ext cx="342900" cy="342900"/>
                </a:xfrm>
                <a:prstGeom prst="rect">
                  <a:avLst/>
                </a:prstGeom>
              </p:spPr>
            </p:pic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xmlns="" id="{305B98DC-5AF5-3342-A4B1-F62852BC80FE}"/>
                    </a:ext>
                  </a:extLst>
                </p:cNvPr>
                <p:cNvSpPr/>
                <p:nvPr/>
              </p:nvSpPr>
              <p:spPr>
                <a:xfrm>
                  <a:off x="8197849" y="1209675"/>
                  <a:ext cx="2046140" cy="1280547"/>
                </a:xfrm>
                <a:prstGeom prst="rect">
                  <a:avLst/>
                </a:prstGeom>
                <a:noFill/>
                <a:ln w="12700">
                  <a:solidFill>
                    <a:srgbClr val="545B64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dirty="0">
                      <a:solidFill>
                        <a:srgbClr val="545B64"/>
                      </a:solidFill>
                    </a:rPr>
                    <a:t>Availability </a:t>
                  </a:r>
                  <a:r>
                    <a:rPr lang="en-US" sz="1200" dirty="0">
                      <a:solidFill>
                        <a:srgbClr val="545B64"/>
                      </a:solidFill>
                    </a:rPr>
                    <a:t>Z</a:t>
                  </a:r>
                  <a:r>
                    <a:rPr lang="en-US" sz="1200" dirty="0" smtClean="0">
                      <a:solidFill>
                        <a:srgbClr val="545B64"/>
                      </a:solidFill>
                    </a:rPr>
                    <a:t>one</a:t>
                  </a:r>
                  <a:endParaRPr lang="en-US" sz="1200" dirty="0">
                    <a:solidFill>
                      <a:srgbClr val="545B64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xmlns="" id="{C1D21465-1D33-DF42-9CD6-13821F0C4696}"/>
                  </a:ext>
                </a:extLst>
              </p:cNvPr>
              <p:cNvGrpSpPr/>
              <p:nvPr/>
            </p:nvGrpSpPr>
            <p:grpSpPr>
              <a:xfrm>
                <a:off x="15004414" y="7025711"/>
                <a:ext cx="1072750" cy="895405"/>
                <a:chOff x="6250260" y="2753509"/>
                <a:chExt cx="1072750" cy="895405"/>
              </a:xfrm>
            </p:grpSpPr>
            <p:pic>
              <p:nvPicPr>
                <p:cNvPr id="70" name="Graphic 56">
                  <a:extLst>
                    <a:ext uri="{FF2B5EF4-FFF2-40B4-BE49-F238E27FC236}">
                      <a16:creationId xmlns:a16="http://schemas.microsoft.com/office/drawing/2014/main" xmlns="" id="{D9489393-8CF0-F943-9C2E-B271952ED2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885" y="2753509"/>
                  <a:ext cx="571500" cy="571500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22B0399D-A17E-1C40-9416-2ACAC20006C1}"/>
                    </a:ext>
                  </a:extLst>
                </p:cNvPr>
                <p:cNvSpPr txBox="1"/>
                <p:nvPr/>
              </p:nvSpPr>
              <p:spPr>
                <a:xfrm>
                  <a:off x="6250260" y="3387304"/>
                  <a:ext cx="10727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232F3E"/>
                      </a:solidFill>
                    </a:rPr>
                    <a:t>Master </a:t>
                  </a:r>
                  <a:r>
                    <a:rPr lang="en-US" sz="1100" dirty="0" smtClean="0">
                      <a:solidFill>
                        <a:srgbClr val="232F3E"/>
                      </a:solidFill>
                    </a:rPr>
                    <a:t>Node </a:t>
                  </a:r>
                  <a:r>
                    <a:rPr lang="en-US" sz="1100" dirty="0">
                      <a:solidFill>
                        <a:srgbClr val="232F3E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14513569" y="9891150"/>
              <a:ext cx="2046140" cy="1280547"/>
              <a:chOff x="14513569" y="6665716"/>
              <a:chExt cx="2046140" cy="128054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xmlns="" id="{C70E0AD3-90C7-B945-BDAB-7D1C968D3F45}"/>
                  </a:ext>
                </a:extLst>
              </p:cNvPr>
              <p:cNvGrpSpPr/>
              <p:nvPr/>
            </p:nvGrpSpPr>
            <p:grpSpPr>
              <a:xfrm>
                <a:off x="14513569" y="6665716"/>
                <a:ext cx="2046140" cy="1280547"/>
                <a:chOff x="8197849" y="1209675"/>
                <a:chExt cx="2046140" cy="1280547"/>
              </a:xfrm>
            </p:grpSpPr>
            <p:pic>
              <p:nvPicPr>
                <p:cNvPr id="85" name="Graphic 8">
                  <a:extLst>
                    <a:ext uri="{FF2B5EF4-FFF2-40B4-BE49-F238E27FC236}">
                      <a16:creationId xmlns:a16="http://schemas.microsoft.com/office/drawing/2014/main" xmlns="" id="{BA81CD7B-DEFA-214A-A6FD-55914775DB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97850" y="1209675"/>
                  <a:ext cx="342900" cy="342900"/>
                </a:xfrm>
                <a:prstGeom prst="rect">
                  <a:avLst/>
                </a:prstGeom>
              </p:spPr>
            </p:pic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xmlns="" id="{305B98DC-5AF5-3342-A4B1-F62852BC80FE}"/>
                    </a:ext>
                  </a:extLst>
                </p:cNvPr>
                <p:cNvSpPr/>
                <p:nvPr/>
              </p:nvSpPr>
              <p:spPr>
                <a:xfrm>
                  <a:off x="8197849" y="1209675"/>
                  <a:ext cx="2046140" cy="1280547"/>
                </a:xfrm>
                <a:prstGeom prst="rect">
                  <a:avLst/>
                </a:prstGeom>
                <a:noFill/>
                <a:ln w="12700">
                  <a:solidFill>
                    <a:srgbClr val="545B64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dirty="0">
                      <a:solidFill>
                        <a:srgbClr val="545B64"/>
                      </a:solidFill>
                    </a:rPr>
                    <a:t>Availability </a:t>
                  </a:r>
                  <a:r>
                    <a:rPr lang="en-US" sz="1200" dirty="0" smtClean="0">
                      <a:solidFill>
                        <a:srgbClr val="545B64"/>
                      </a:solidFill>
                    </a:rPr>
                    <a:t>Zone</a:t>
                  </a:r>
                  <a:endParaRPr lang="en-US" sz="1200" dirty="0">
                    <a:solidFill>
                      <a:srgbClr val="545B64"/>
                    </a:solidFill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C1D21465-1D33-DF42-9CD6-13821F0C4696}"/>
                  </a:ext>
                </a:extLst>
              </p:cNvPr>
              <p:cNvGrpSpPr/>
              <p:nvPr/>
            </p:nvGrpSpPr>
            <p:grpSpPr>
              <a:xfrm>
                <a:off x="15004414" y="7025711"/>
                <a:ext cx="1072750" cy="895405"/>
                <a:chOff x="6250260" y="2753509"/>
                <a:chExt cx="1072750" cy="895405"/>
              </a:xfrm>
            </p:grpSpPr>
            <p:pic>
              <p:nvPicPr>
                <p:cNvPr id="83" name="Graphic 56">
                  <a:extLst>
                    <a:ext uri="{FF2B5EF4-FFF2-40B4-BE49-F238E27FC236}">
                      <a16:creationId xmlns:a16="http://schemas.microsoft.com/office/drawing/2014/main" xmlns="" id="{D9489393-8CF0-F943-9C2E-B271952ED2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885" y="2753509"/>
                  <a:ext cx="571500" cy="571500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2B0399D-A17E-1C40-9416-2ACAC20006C1}"/>
                    </a:ext>
                  </a:extLst>
                </p:cNvPr>
                <p:cNvSpPr txBox="1"/>
                <p:nvPr/>
              </p:nvSpPr>
              <p:spPr>
                <a:xfrm>
                  <a:off x="6250260" y="3387304"/>
                  <a:ext cx="10727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232F3E"/>
                      </a:solidFill>
                    </a:rPr>
                    <a:t>Master </a:t>
                  </a:r>
                  <a:r>
                    <a:rPr lang="en-US" sz="1100" dirty="0" smtClean="0">
                      <a:solidFill>
                        <a:srgbClr val="232F3E"/>
                      </a:solidFill>
                    </a:rPr>
                    <a:t>Node </a:t>
                  </a:r>
                  <a:r>
                    <a:rPr lang="en-US" sz="1100" dirty="0">
                      <a:solidFill>
                        <a:srgbClr val="232F3E"/>
                      </a:solidFill>
                    </a:rPr>
                    <a:t>3</a:t>
                  </a:r>
                </a:p>
              </p:txBody>
            </p:sp>
          </p:grpSp>
        </p:grpSp>
        <p:pic>
          <p:nvPicPr>
            <p:cNvPr id="59" name="Graphic 13">
              <a:extLst>
                <a:ext uri="{FF2B5EF4-FFF2-40B4-BE49-F238E27FC236}">
                  <a16:creationId xmlns:a16="http://schemas.microsoft.com/office/drawing/2014/main" xmlns="" id="{9BB3C05D-A44F-1C44-97DB-1BA75334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3888790" y="5579867"/>
              <a:ext cx="762000" cy="952500"/>
            </a:xfrm>
            <a:prstGeom prst="rect">
              <a:avLst/>
            </a:prstGeom>
          </p:spPr>
        </p:pic>
      </p:grpSp>
      <p:grpSp>
        <p:nvGrpSpPr>
          <p:cNvPr id="128" name="Group 127"/>
          <p:cNvGrpSpPr/>
          <p:nvPr/>
        </p:nvGrpSpPr>
        <p:grpSpPr>
          <a:xfrm>
            <a:off x="3007203" y="6790681"/>
            <a:ext cx="5426692" cy="2897210"/>
            <a:chOff x="4287455" y="5014428"/>
            <a:chExt cx="5426692" cy="289721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C70E0AD3-90C7-B945-BDAB-7D1C968D3F45}"/>
                </a:ext>
              </a:extLst>
            </p:cNvPr>
            <p:cNvGrpSpPr/>
            <p:nvPr/>
          </p:nvGrpSpPr>
          <p:grpSpPr>
            <a:xfrm>
              <a:off x="4287455" y="5014428"/>
              <a:ext cx="5426692" cy="2897210"/>
              <a:chOff x="8197849" y="1209675"/>
              <a:chExt cx="5426692" cy="2897210"/>
            </a:xfrm>
          </p:grpSpPr>
          <p:pic>
            <p:nvPicPr>
              <p:cNvPr id="148" name="Graphic 8">
                <a:extLst>
                  <a:ext uri="{FF2B5EF4-FFF2-40B4-BE49-F238E27FC236}">
                    <a16:creationId xmlns:a16="http://schemas.microsoft.com/office/drawing/2014/main" xmlns="" id="{BA81CD7B-DEFA-214A-A6FD-55914775D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8197850" y="1209675"/>
                <a:ext cx="342900" cy="342900"/>
              </a:xfrm>
              <a:prstGeom prst="rect">
                <a:avLst/>
              </a:prstGeom>
            </p:spPr>
          </p:pic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xmlns="" id="{305B98DC-5AF5-3342-A4B1-F62852BC80FE}"/>
                  </a:ext>
                </a:extLst>
              </p:cNvPr>
              <p:cNvSpPr/>
              <p:nvPr/>
            </p:nvSpPr>
            <p:spPr>
              <a:xfrm>
                <a:off x="8197849" y="1209675"/>
                <a:ext cx="5426692" cy="2897210"/>
              </a:xfrm>
              <a:prstGeom prst="rect">
                <a:avLst/>
              </a:prstGeom>
              <a:noFill/>
              <a:ln w="12700">
                <a:solidFill>
                  <a:srgbClr val="545B6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545B64"/>
                    </a:solidFill>
                  </a:rPr>
                  <a:t>Availability </a:t>
                </a:r>
                <a:r>
                  <a:rPr lang="en-US" sz="1200" dirty="0" smtClean="0">
                    <a:solidFill>
                      <a:srgbClr val="545B64"/>
                    </a:solidFill>
                  </a:rPr>
                  <a:t>Zone </a:t>
                </a:r>
                <a:r>
                  <a:rPr lang="en-US" sz="1200" dirty="0">
                    <a:solidFill>
                      <a:srgbClr val="545B64"/>
                    </a:solidFill>
                  </a:rPr>
                  <a:t>2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468C42FC-0B80-DB41-BBD9-1DF45B08A667}"/>
                </a:ext>
              </a:extLst>
            </p:cNvPr>
            <p:cNvGrpSpPr/>
            <p:nvPr/>
          </p:nvGrpSpPr>
          <p:grpSpPr>
            <a:xfrm>
              <a:off x="4794991" y="5504098"/>
              <a:ext cx="4411620" cy="1973784"/>
              <a:chOff x="1028700" y="4565650"/>
              <a:chExt cx="4411620" cy="1973784"/>
            </a:xfrm>
          </p:grpSpPr>
          <p:pic>
            <p:nvPicPr>
              <p:cNvPr id="131" name="Graphic 20">
                <a:extLst>
                  <a:ext uri="{FF2B5EF4-FFF2-40B4-BE49-F238E27FC236}">
                    <a16:creationId xmlns:a16="http://schemas.microsoft.com/office/drawing/2014/main" xmlns="" id="{B81A64E2-C486-4943-AE6E-6E4EACDA7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8700" y="4565650"/>
                <a:ext cx="342900" cy="342900"/>
              </a:xfrm>
              <a:prstGeom prst="rect">
                <a:avLst/>
              </a:prstGeom>
            </p:spPr>
          </p:pic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A85485B4-AA18-C048-B92A-A9A0F4372B98}"/>
                  </a:ext>
                </a:extLst>
              </p:cNvPr>
              <p:cNvSpPr/>
              <p:nvPr/>
            </p:nvSpPr>
            <p:spPr>
              <a:xfrm>
                <a:off x="1028700" y="4565650"/>
                <a:ext cx="4411620" cy="1973784"/>
              </a:xfrm>
              <a:prstGeom prst="rect">
                <a:avLst/>
              </a:prstGeom>
              <a:noFill/>
              <a:ln w="12700">
                <a:solidFill>
                  <a:srgbClr val="545B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545B64"/>
                    </a:solidFill>
                  </a:rPr>
                  <a:t>Subnet 2</a:t>
                </a: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BB60FBC9-199D-2641-87CA-CF5328B9D8A2}"/>
              </a:ext>
            </a:extLst>
          </p:cNvPr>
          <p:cNvGrpSpPr/>
          <p:nvPr/>
        </p:nvGrpSpPr>
        <p:grpSpPr>
          <a:xfrm>
            <a:off x="6810725" y="7939018"/>
            <a:ext cx="1072750" cy="1041648"/>
            <a:chOff x="2994855" y="1518659"/>
            <a:chExt cx="1072750" cy="104164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F5BE8EC3-8A5E-F346-B7E0-8AA63EDC250F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</a:t>
              </a:r>
              <a:r>
                <a:rPr lang="en-US" sz="1100" dirty="0" smtClean="0">
                  <a:solidFill>
                    <a:srgbClr val="232F3E"/>
                  </a:solidFill>
                </a:rPr>
                <a:t>Network </a:t>
              </a:r>
              <a:r>
                <a:rPr lang="en-US" sz="1100" dirty="0">
                  <a:solidFill>
                    <a:srgbClr val="232F3E"/>
                  </a:solidFill>
                </a:rPr>
                <a:t>I</a:t>
              </a:r>
              <a:r>
                <a:rPr lang="en-US" sz="1100" dirty="0" smtClean="0">
                  <a:solidFill>
                    <a:srgbClr val="232F3E"/>
                  </a:solidFill>
                </a:rPr>
                <a:t>nterface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pic>
          <p:nvPicPr>
            <p:cNvPr id="152" name="Graphic 45">
              <a:extLst>
                <a:ext uri="{FF2B5EF4-FFF2-40B4-BE49-F238E27FC236}">
                  <a16:creationId xmlns:a16="http://schemas.microsoft.com/office/drawing/2014/main" xmlns="" id="{BEF135FD-DD27-064D-B34F-36C370F7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11" idx="3"/>
            <a:endCxn id="164" idx="1"/>
          </p:cNvCxnSpPr>
          <p:nvPr/>
        </p:nvCxnSpPr>
        <p:spPr>
          <a:xfrm>
            <a:off x="7652557" y="5002297"/>
            <a:ext cx="4641872" cy="1605573"/>
          </a:xfrm>
          <a:prstGeom prst="bentConnector3">
            <a:avLst>
              <a:gd name="adj1" fmla="val 64028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52" idx="3"/>
            <a:endCxn id="164" idx="1"/>
          </p:cNvCxnSpPr>
          <p:nvPr/>
        </p:nvCxnSpPr>
        <p:spPr>
          <a:xfrm flipV="1">
            <a:off x="7632858" y="6607862"/>
            <a:ext cx="4661579" cy="1616906"/>
          </a:xfrm>
          <a:prstGeom prst="bentConnector3">
            <a:avLst>
              <a:gd name="adj1" fmla="val 64217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21" idx="3"/>
            <a:endCxn id="111" idx="1"/>
          </p:cNvCxnSpPr>
          <p:nvPr/>
        </p:nvCxnSpPr>
        <p:spPr>
          <a:xfrm flipV="1">
            <a:off x="5847334" y="5002289"/>
            <a:ext cx="1233733" cy="23800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55" idx="3"/>
            <a:endCxn id="152" idx="1"/>
          </p:cNvCxnSpPr>
          <p:nvPr/>
        </p:nvCxnSpPr>
        <p:spPr>
          <a:xfrm>
            <a:off x="5867550" y="8136203"/>
            <a:ext cx="1193800" cy="8857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24">
            <a:extLst>
              <a:ext uri="{FF2B5EF4-FFF2-40B4-BE49-F238E27FC236}">
                <a16:creationId xmlns:a16="http://schemas.microsoft.com/office/drawing/2014/main" xmlns="" id="{104AD092-DA52-0C4F-9474-E89220CB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1954181" y="2555573"/>
            <a:ext cx="342900" cy="3429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B170A8AE-60DF-7349-A187-6C1BFDB6E84D}"/>
              </a:ext>
            </a:extLst>
          </p:cNvPr>
          <p:cNvGrpSpPr/>
          <p:nvPr/>
        </p:nvGrpSpPr>
        <p:grpSpPr>
          <a:xfrm>
            <a:off x="4572921" y="4204170"/>
            <a:ext cx="2008817" cy="4881080"/>
            <a:chOff x="2375013" y="3668046"/>
            <a:chExt cx="2008817" cy="488108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25B2706C-95D8-A94F-9EC8-6497FA7FB136}"/>
                </a:ext>
              </a:extLst>
            </p:cNvPr>
            <p:cNvSpPr/>
            <p:nvPr/>
          </p:nvSpPr>
          <p:spPr>
            <a:xfrm>
              <a:off x="2375013" y="3668046"/>
              <a:ext cx="2008817" cy="4881080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545B64"/>
                  </a:solidFill>
                </a:rPr>
                <a:t>Auto-Scaling </a:t>
              </a:r>
              <a:r>
                <a:rPr lang="en-US" sz="1200" dirty="0">
                  <a:solidFill>
                    <a:srgbClr val="545B64"/>
                  </a:solidFill>
                </a:rPr>
                <a:t>G</a:t>
              </a:r>
              <a:r>
                <a:rPr lang="en-US" sz="1200" dirty="0" smtClean="0">
                  <a:solidFill>
                    <a:srgbClr val="545B64"/>
                  </a:solidFill>
                </a:rPr>
                <a:t>roup</a:t>
              </a:r>
              <a:endParaRPr lang="en-US" sz="1200" dirty="0">
                <a:solidFill>
                  <a:srgbClr val="545B64"/>
                </a:solidFill>
              </a:endParaRPr>
            </a:p>
          </p:txBody>
        </p:sp>
        <p:pic>
          <p:nvPicPr>
            <p:cNvPr id="101" name="Graphic 18">
              <a:extLst>
                <a:ext uri="{FF2B5EF4-FFF2-40B4-BE49-F238E27FC236}">
                  <a16:creationId xmlns:a16="http://schemas.microsoft.com/office/drawing/2014/main" xmlns="" id="{02616A7E-A679-0844-8182-6B65574A7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188970" y="3668046"/>
              <a:ext cx="342900" cy="3429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7943AC27-3904-4542-8147-EF3460639F15}"/>
              </a:ext>
            </a:extLst>
          </p:cNvPr>
          <p:cNvGrpSpPr/>
          <p:nvPr/>
        </p:nvGrpSpPr>
        <p:grpSpPr>
          <a:xfrm>
            <a:off x="5025199" y="4954556"/>
            <a:ext cx="1072750" cy="891951"/>
            <a:chOff x="1255267" y="3843536"/>
            <a:chExt cx="1072750" cy="891951"/>
          </a:xfrm>
        </p:grpSpPr>
        <p:pic>
          <p:nvPicPr>
            <p:cNvPr id="121" name="Graphic 58">
              <a:extLst>
                <a:ext uri="{FF2B5EF4-FFF2-40B4-BE49-F238E27FC236}">
                  <a16:creationId xmlns:a16="http://schemas.microsoft.com/office/drawing/2014/main" xmlns="" id="{10842698-7868-8346-BCAF-31793661A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42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6B792597-09C5-524C-8AAA-91536D5ED000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Worker </a:t>
              </a:r>
              <a:r>
                <a:rPr lang="en-US" sz="1100" dirty="0" smtClean="0">
                  <a:solidFill>
                    <a:srgbClr val="232F3E"/>
                  </a:solidFill>
                </a:rPr>
                <a:t>Nodes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7943AC27-3904-4542-8147-EF3460639F15}"/>
              </a:ext>
            </a:extLst>
          </p:cNvPr>
          <p:cNvGrpSpPr/>
          <p:nvPr/>
        </p:nvGrpSpPr>
        <p:grpSpPr>
          <a:xfrm>
            <a:off x="5045425" y="7850453"/>
            <a:ext cx="1072750" cy="891951"/>
            <a:chOff x="1255267" y="3843536"/>
            <a:chExt cx="1072750" cy="891951"/>
          </a:xfrm>
        </p:grpSpPr>
        <p:pic>
          <p:nvPicPr>
            <p:cNvPr id="155" name="Graphic 58">
              <a:extLst>
                <a:ext uri="{FF2B5EF4-FFF2-40B4-BE49-F238E27FC236}">
                  <a16:creationId xmlns:a16="http://schemas.microsoft.com/office/drawing/2014/main" xmlns="" id="{10842698-7868-8346-BCAF-31793661A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42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6B792597-09C5-524C-8AAA-91536D5ED000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Worker </a:t>
              </a:r>
              <a:r>
                <a:rPr lang="en-US" sz="1100" dirty="0" smtClean="0">
                  <a:solidFill>
                    <a:srgbClr val="232F3E"/>
                  </a:solidFill>
                </a:rPr>
                <a:t>Nodes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96" name="Graphic 103">
            <a:extLst>
              <a:ext uri="{FF2B5EF4-FFF2-40B4-BE49-F238E27FC236}">
                <a16:creationId xmlns:a16="http://schemas.microsoft.com/office/drawing/2014/main" xmlns="" id="{CDCA25AE-3B67-134A-A6B1-FD3A506FA48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999608" y="1157223"/>
            <a:ext cx="725951" cy="725951"/>
          </a:xfrm>
          <a:prstGeom prst="rect">
            <a:avLst/>
          </a:prstGeom>
        </p:spPr>
      </p:pic>
      <p:pic>
        <p:nvPicPr>
          <p:cNvPr id="97" name="Graphic 99">
            <a:extLst>
              <a:ext uri="{FF2B5EF4-FFF2-40B4-BE49-F238E27FC236}">
                <a16:creationId xmlns:a16="http://schemas.microsoft.com/office/drawing/2014/main" xmlns="" id="{82AECF2F-6FFB-E443-9718-4E57697CDC8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11248977" y="1137565"/>
            <a:ext cx="745611" cy="745611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4CE39B7-AD92-2845-BF7A-92A89B0346D0}"/>
              </a:ext>
            </a:extLst>
          </p:cNvPr>
          <p:cNvGrpSpPr/>
          <p:nvPr/>
        </p:nvGrpSpPr>
        <p:grpSpPr>
          <a:xfrm>
            <a:off x="8442271" y="6340148"/>
            <a:ext cx="1072750" cy="1042256"/>
            <a:chOff x="2303050" y="4060641"/>
            <a:chExt cx="1072750" cy="1042256"/>
          </a:xfrm>
        </p:grpSpPr>
        <p:pic>
          <p:nvPicPr>
            <p:cNvPr id="103" name="Graphic 47">
              <a:extLst>
                <a:ext uri="{FF2B5EF4-FFF2-40B4-BE49-F238E27FC236}">
                  <a16:creationId xmlns:a16="http://schemas.microsoft.com/office/drawing/2014/main" xmlns="" id="{C2F468C5-BDC8-EF4C-96CC-EE244748A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xmlns="" r:embed="rId53"/>
                </a:ext>
              </a:extLst>
            </a:blip>
            <a:stretch>
              <a:fillRect/>
            </a:stretch>
          </p:blipFill>
          <p:spPr>
            <a:xfrm>
              <a:off x="2553675" y="4060641"/>
              <a:ext cx="571500" cy="5715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05C29C5C-FB4D-F84A-9193-344FEC95B8AA}"/>
                </a:ext>
              </a:extLst>
            </p:cNvPr>
            <p:cNvSpPr txBox="1"/>
            <p:nvPr/>
          </p:nvSpPr>
          <p:spPr>
            <a:xfrm>
              <a:off x="2303050" y="467201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Control </a:t>
              </a:r>
              <a:r>
                <a:rPr lang="en-US" sz="1100" dirty="0" smtClean="0">
                  <a:solidFill>
                    <a:srgbClr val="232F3E"/>
                  </a:solidFill>
                </a:rPr>
                <a:t>Plane </a:t>
              </a:r>
              <a:r>
                <a:rPr lang="en-US" sz="1100" dirty="0">
                  <a:solidFill>
                    <a:srgbClr val="232F3E"/>
                  </a:solidFill>
                </a:rPr>
                <a:t>S</a:t>
              </a:r>
              <a:r>
                <a:rPr lang="en-US" sz="1100" dirty="0" smtClean="0">
                  <a:solidFill>
                    <a:srgbClr val="232F3E"/>
                  </a:solidFill>
                </a:rPr>
                <a:t>ecurity Group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622A3F3C-9414-BB4A-BAFF-BA861EF328B3}"/>
              </a:ext>
            </a:extLst>
          </p:cNvPr>
          <p:cNvGrpSpPr/>
          <p:nvPr/>
        </p:nvGrpSpPr>
        <p:grpSpPr>
          <a:xfrm>
            <a:off x="8433895" y="2378021"/>
            <a:ext cx="1072750" cy="1041648"/>
            <a:chOff x="2095445" y="2827165"/>
            <a:chExt cx="1072750" cy="1041648"/>
          </a:xfrm>
        </p:grpSpPr>
        <p:pic>
          <p:nvPicPr>
            <p:cNvPr id="106" name="Graphic 51">
              <a:extLst>
                <a:ext uri="{FF2B5EF4-FFF2-40B4-BE49-F238E27FC236}">
                  <a16:creationId xmlns:a16="http://schemas.microsoft.com/office/drawing/2014/main" xmlns="" id="{F2320469-8ACE-AE49-B526-3D16D6DA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xmlns="" r:embed="rId55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17023907-717A-0F4F-9877-7DAD52A4FA87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Internet </a:t>
              </a:r>
              <a:r>
                <a:rPr lang="en-US" sz="1100" dirty="0" smtClean="0">
                  <a:solidFill>
                    <a:srgbClr val="232F3E"/>
                  </a:solidFill>
                </a:rPr>
                <a:t>Gateway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7632850" y="5147866"/>
            <a:ext cx="1345796" cy="1192283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7632850" y="7382405"/>
            <a:ext cx="1345796" cy="717789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74CE39B7-AD92-2845-BF7A-92A89B0346D0}"/>
              </a:ext>
            </a:extLst>
          </p:cNvPr>
          <p:cNvGrpSpPr/>
          <p:nvPr/>
        </p:nvGrpSpPr>
        <p:grpSpPr>
          <a:xfrm>
            <a:off x="1921238" y="6196840"/>
            <a:ext cx="1072750" cy="1042256"/>
            <a:chOff x="2303050" y="4060641"/>
            <a:chExt cx="1072750" cy="1042256"/>
          </a:xfrm>
        </p:grpSpPr>
        <p:pic>
          <p:nvPicPr>
            <p:cNvPr id="115" name="Graphic 47">
              <a:extLst>
                <a:ext uri="{FF2B5EF4-FFF2-40B4-BE49-F238E27FC236}">
                  <a16:creationId xmlns:a16="http://schemas.microsoft.com/office/drawing/2014/main" xmlns="" id="{C2F468C5-BDC8-EF4C-96CC-EE244748A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xmlns="" r:embed="rId53"/>
                </a:ext>
              </a:extLst>
            </a:blip>
            <a:stretch>
              <a:fillRect/>
            </a:stretch>
          </p:blipFill>
          <p:spPr>
            <a:xfrm>
              <a:off x="2553675" y="4060641"/>
              <a:ext cx="571500" cy="5715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05C29C5C-FB4D-F84A-9193-344FEC95B8AA}"/>
                </a:ext>
              </a:extLst>
            </p:cNvPr>
            <p:cNvSpPr txBox="1"/>
            <p:nvPr/>
          </p:nvSpPr>
          <p:spPr>
            <a:xfrm>
              <a:off x="2303050" y="467201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Worker </a:t>
              </a:r>
              <a:r>
                <a:rPr lang="en-US" sz="1100" dirty="0" smtClean="0">
                  <a:solidFill>
                    <a:srgbClr val="232F3E"/>
                  </a:solidFill>
                </a:rPr>
                <a:t>Nodes </a:t>
              </a:r>
              <a:r>
                <a:rPr lang="en-US" sz="1100" dirty="0">
                  <a:solidFill>
                    <a:srgbClr val="232F3E"/>
                  </a:solidFill>
                </a:rPr>
                <a:t>S</a:t>
              </a:r>
              <a:r>
                <a:rPr lang="en-US" sz="1100" dirty="0" smtClean="0">
                  <a:solidFill>
                    <a:srgbClr val="232F3E"/>
                  </a:solidFill>
                </a:rPr>
                <a:t>ecurity </a:t>
              </a:r>
              <a:r>
                <a:rPr lang="en-US" sz="1100" dirty="0">
                  <a:solidFill>
                    <a:srgbClr val="232F3E"/>
                  </a:solidFill>
                </a:rPr>
                <a:t>G</a:t>
              </a:r>
              <a:r>
                <a:rPr lang="en-US" sz="1100" dirty="0" smtClean="0">
                  <a:solidFill>
                    <a:srgbClr val="232F3E"/>
                  </a:solidFill>
                </a:rPr>
                <a:t>roup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21" idx="1"/>
            <a:endCxn id="115" idx="0"/>
          </p:cNvCxnSpPr>
          <p:nvPr/>
        </p:nvCxnSpPr>
        <p:spPr>
          <a:xfrm rot="10800000" flipV="1">
            <a:off x="2457622" y="5240298"/>
            <a:ext cx="2818211" cy="956542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55" idx="1"/>
            <a:endCxn id="116" idx="2"/>
          </p:cNvCxnSpPr>
          <p:nvPr/>
        </p:nvCxnSpPr>
        <p:spPr>
          <a:xfrm rot="10800000">
            <a:off x="2457622" y="7239105"/>
            <a:ext cx="2838437" cy="897099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68" idx="3"/>
            <a:endCxn id="90" idx="1"/>
          </p:cNvCxnSpPr>
          <p:nvPr/>
        </p:nvCxnSpPr>
        <p:spPr>
          <a:xfrm flipV="1">
            <a:off x="14123986" y="5282302"/>
            <a:ext cx="1112205" cy="1585917"/>
          </a:xfrm>
          <a:prstGeom prst="bentConnector3">
            <a:avLst>
              <a:gd name="adj1" fmla="val 15271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68" idx="3"/>
            <a:endCxn id="70" idx="1"/>
          </p:cNvCxnSpPr>
          <p:nvPr/>
        </p:nvCxnSpPr>
        <p:spPr>
          <a:xfrm flipV="1">
            <a:off x="14123986" y="6867195"/>
            <a:ext cx="1112205" cy="102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68" idx="3"/>
            <a:endCxn id="83" idx="1"/>
          </p:cNvCxnSpPr>
          <p:nvPr/>
        </p:nvCxnSpPr>
        <p:spPr>
          <a:xfrm>
            <a:off x="14123986" y="6868220"/>
            <a:ext cx="1112205" cy="1639517"/>
          </a:xfrm>
          <a:prstGeom prst="bentConnector3">
            <a:avLst>
              <a:gd name="adj1" fmla="val 15271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6BDAF926-B87A-A547-8BEA-9ADF0DA6E9AE}"/>
              </a:ext>
            </a:extLst>
          </p:cNvPr>
          <p:cNvGrpSpPr/>
          <p:nvPr/>
        </p:nvGrpSpPr>
        <p:grpSpPr>
          <a:xfrm>
            <a:off x="12043804" y="6322120"/>
            <a:ext cx="1072750" cy="1047357"/>
            <a:chOff x="7772447" y="2781380"/>
            <a:chExt cx="1072750" cy="1047357"/>
          </a:xfrm>
        </p:grpSpPr>
        <p:pic>
          <p:nvPicPr>
            <p:cNvPr id="164" name="Graphic 35">
              <a:extLst>
                <a:ext uri="{FF2B5EF4-FFF2-40B4-BE49-F238E27FC236}">
                  <a16:creationId xmlns:a16="http://schemas.microsoft.com/office/drawing/2014/main" xmlns="" id="{60DFDFC9-5325-914F-AD54-D5B0181F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023072" y="2781380"/>
              <a:ext cx="571500" cy="5715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13651A1C-EDC9-454A-A62F-5256B5578CFC}"/>
                </a:ext>
              </a:extLst>
            </p:cNvPr>
            <p:cNvSpPr txBox="1"/>
            <p:nvPr/>
          </p:nvSpPr>
          <p:spPr>
            <a:xfrm>
              <a:off x="7772447" y="339785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EKS API </a:t>
              </a:r>
              <a:r>
                <a:rPr lang="en-US" sz="1100" dirty="0" smtClean="0">
                  <a:solidFill>
                    <a:srgbClr val="232F3E"/>
                  </a:solidFill>
                </a:rPr>
                <a:t>Server </a:t>
              </a:r>
              <a:r>
                <a:rPr lang="en-US" sz="1100" dirty="0">
                  <a:solidFill>
                    <a:srgbClr val="232F3E"/>
                  </a:solidFill>
                </a:rPr>
                <a:t>E</a:t>
              </a:r>
              <a:r>
                <a:rPr lang="en-US" sz="1100" dirty="0" smtClean="0">
                  <a:solidFill>
                    <a:srgbClr val="232F3E"/>
                  </a:solidFill>
                </a:rPr>
                <a:t>ndpoint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168" name="Graphic 92">
            <a:extLst>
              <a:ext uri="{FF2B5EF4-FFF2-40B4-BE49-F238E27FC236}">
                <a16:creationId xmlns:a16="http://schemas.microsoft.com/office/drawing/2014/main" xmlns="" id="{6E7ED846-DF2E-3A40-82AD-C4EAB6318A23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xmlns="" r:embed="rId58"/>
              </a:ext>
            </a:extLst>
          </a:blip>
          <a:stretch>
            <a:fillRect/>
          </a:stretch>
        </p:blipFill>
        <p:spPr>
          <a:xfrm>
            <a:off x="13361976" y="6322110"/>
            <a:ext cx="762000" cy="1092200"/>
          </a:xfrm>
          <a:prstGeom prst="rect">
            <a:avLst/>
          </a:prstGeom>
        </p:spPr>
      </p:pic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xmlns="" id="{4B1611CF-9ADF-F247-82F7-D1B00313493A}"/>
              </a:ext>
            </a:extLst>
          </p:cNvPr>
          <p:cNvCxnSpPr>
            <a:cxnSpLocks/>
            <a:stCxn id="164" idx="3"/>
            <a:endCxn id="168" idx="1"/>
          </p:cNvCxnSpPr>
          <p:nvPr/>
        </p:nvCxnSpPr>
        <p:spPr>
          <a:xfrm>
            <a:off x="12865939" y="6607860"/>
            <a:ext cx="496047" cy="26035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7B1A2878-C5FE-3641-84A1-AF1A9456DE01}"/>
              </a:ext>
            </a:extLst>
          </p:cNvPr>
          <p:cNvSpPr/>
          <p:nvPr/>
        </p:nvSpPr>
        <p:spPr>
          <a:xfrm>
            <a:off x="180405" y="217613"/>
            <a:ext cx="18323012" cy="12203061"/>
          </a:xfrm>
          <a:prstGeom prst="rect">
            <a:avLst/>
          </a:prstGeom>
          <a:noFill/>
          <a:ln w="12700">
            <a:solidFill>
              <a:srgbClr val="87919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81" name="Graphic 16">
            <a:extLst>
              <a:ext uri="{FF2B5EF4-FFF2-40B4-BE49-F238E27FC236}">
                <a16:creationId xmlns:a16="http://schemas.microsoft.com/office/drawing/2014/main" xmlns="" id="{860714C5-C829-084E-A807-6FC54B0F08A6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426835" y="1907509"/>
            <a:ext cx="333188" cy="309257"/>
          </a:xfrm>
          <a:prstGeom prst="rect">
            <a:avLst/>
          </a:prstGeom>
          <a:solidFill>
            <a:srgbClr val="DEFEE2">
              <a:alpha val="50000"/>
            </a:srgbClr>
          </a:solidFill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F4061C7D-8554-5D4D-AF22-F5178A5AA09A}"/>
              </a:ext>
            </a:extLst>
          </p:cNvPr>
          <p:cNvGrpSpPr/>
          <p:nvPr/>
        </p:nvGrpSpPr>
        <p:grpSpPr>
          <a:xfrm>
            <a:off x="-73142" y="217613"/>
            <a:ext cx="1072750" cy="876227"/>
            <a:chOff x="537920" y="1928192"/>
            <a:chExt cx="1072750" cy="87622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6F369709-160E-E84B-B089-C6365313F4B5}"/>
                </a:ext>
              </a:extLst>
            </p:cNvPr>
            <p:cNvSpPr txBox="1"/>
            <p:nvPr/>
          </p:nvSpPr>
          <p:spPr>
            <a:xfrm>
              <a:off x="537920" y="2542809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solidFill>
                  <a:srgbClr val="232F3E"/>
                </a:solidFill>
              </a:endParaRPr>
            </a:p>
          </p:txBody>
        </p:sp>
        <p:pic>
          <p:nvPicPr>
            <p:cNvPr id="195" name="Graphic 35">
              <a:extLst>
                <a:ext uri="{FF2B5EF4-FFF2-40B4-BE49-F238E27FC236}">
                  <a16:creationId xmlns:a16="http://schemas.microsoft.com/office/drawing/2014/main" xmlns="" id="{B96E05F6-D65B-4848-AD1D-8514DF4D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xmlns="" r:embed="rId61"/>
                </a:ext>
              </a:extLst>
            </a:blip>
            <a:stretch>
              <a:fillRect/>
            </a:stretch>
          </p:blipFill>
          <p:spPr>
            <a:xfrm>
              <a:off x="788545" y="1928192"/>
              <a:ext cx="571500" cy="5715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BB60FBC9-199D-2641-87CA-CF5328B9D8A2}"/>
              </a:ext>
            </a:extLst>
          </p:cNvPr>
          <p:cNvGrpSpPr/>
          <p:nvPr/>
        </p:nvGrpSpPr>
        <p:grpSpPr>
          <a:xfrm>
            <a:off x="6830432" y="4716539"/>
            <a:ext cx="1072750" cy="1041648"/>
            <a:chOff x="2994855" y="1518659"/>
            <a:chExt cx="1072750" cy="1041648"/>
          </a:xfrm>
        </p:grpSpPr>
        <p:pic>
          <p:nvPicPr>
            <p:cNvPr id="111" name="Graphic 45">
              <a:extLst>
                <a:ext uri="{FF2B5EF4-FFF2-40B4-BE49-F238E27FC236}">
                  <a16:creationId xmlns:a16="http://schemas.microsoft.com/office/drawing/2014/main" xmlns="" id="{BEF135FD-DD27-064D-B34F-36C370F7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F5BE8EC3-8A5E-F346-B7E0-8AA63EDC250F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</a:t>
              </a:r>
              <a:r>
                <a:rPr lang="en-US" sz="1100" dirty="0" smtClean="0">
                  <a:solidFill>
                    <a:srgbClr val="232F3E"/>
                  </a:solidFill>
                </a:rPr>
                <a:t>Network </a:t>
              </a:r>
              <a:r>
                <a:rPr lang="en-US" sz="1100" dirty="0">
                  <a:solidFill>
                    <a:srgbClr val="232F3E"/>
                  </a:solidFill>
                </a:rPr>
                <a:t>I</a:t>
              </a:r>
              <a:r>
                <a:rPr lang="en-US" sz="1100" dirty="0" smtClean="0">
                  <a:solidFill>
                    <a:srgbClr val="232F3E"/>
                  </a:solidFill>
                </a:rPr>
                <a:t>nterface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8782</TotalTime>
  <Words>61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Martin Weibel</dc:creator>
  <cp:lastModifiedBy>Daniel Martin Weibel</cp:lastModifiedBy>
  <cp:revision>44</cp:revision>
  <cp:lastPrinted>2018-11-12T18:27:11Z</cp:lastPrinted>
  <dcterms:created xsi:type="dcterms:W3CDTF">2018-11-06T15:45:55Z</dcterms:created>
  <dcterms:modified xsi:type="dcterms:W3CDTF">2018-11-12T18:41:34Z</dcterms:modified>
</cp:coreProperties>
</file>