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4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4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39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89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22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74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07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0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6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1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5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1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5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8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23BB-801F-4F2C-A468-DFC3194F8ECB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5652F9-D107-4956-9E16-2CC423576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0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54FF7-534F-44F2-8F21-91A7984F9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/>
          <a:lstStyle/>
          <a:p>
            <a:pPr algn="ctr"/>
            <a:r>
              <a:rPr lang="en-US" altLang="zh-CN" dirty="0"/>
              <a:t>Qt</a:t>
            </a:r>
            <a:r>
              <a:rPr lang="zh-CN" altLang="en-US" dirty="0"/>
              <a:t>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C0F706-82E0-44D5-AA5C-791DD37FB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鸿业科技</a:t>
            </a:r>
            <a:br>
              <a:rPr lang="en-US" altLang="zh-CN" sz="3200" dirty="0"/>
            </a:br>
            <a:r>
              <a:rPr lang="zh-CN" altLang="en-US" sz="3200" dirty="0"/>
              <a:t>王伟博</a:t>
            </a:r>
          </a:p>
        </p:txBody>
      </p:sp>
    </p:spTree>
    <p:extLst>
      <p:ext uri="{BB962C8B-B14F-4D97-AF65-F5344CB8AC3E}">
        <p14:creationId xmlns:p14="http://schemas.microsoft.com/office/powerpoint/2010/main" val="275598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030AD-AF83-4FF0-9F42-729E9176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qt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A547B-B2AD-4A2D-9B9B-FD171B41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Qt </a:t>
            </a:r>
            <a:r>
              <a:rPr lang="zh-CN" altLang="en-US" b="1" dirty="0"/>
              <a:t>是</a:t>
            </a:r>
            <a:r>
              <a:rPr lang="zh-CN" altLang="en-US" dirty="0"/>
              <a:t>一个</a:t>
            </a:r>
            <a:r>
              <a:rPr lang="en-US" altLang="zh-CN" dirty="0"/>
              <a:t>1991</a:t>
            </a:r>
            <a:r>
              <a:rPr lang="zh-CN" altLang="en-US" dirty="0"/>
              <a:t>年由</a:t>
            </a:r>
            <a:r>
              <a:rPr lang="en-US" altLang="zh-CN" b="1" dirty="0"/>
              <a:t>Qt</a:t>
            </a:r>
            <a:r>
              <a:rPr lang="zh-CN" altLang="en-US" dirty="0"/>
              <a:t> </a:t>
            </a:r>
            <a:r>
              <a:rPr lang="en-US" altLang="zh-CN" dirty="0"/>
              <a:t>Company</a:t>
            </a:r>
            <a:r>
              <a:rPr lang="zh-CN" altLang="en-US" dirty="0"/>
              <a:t>开发的跨平台</a:t>
            </a:r>
            <a:r>
              <a:rPr lang="en-US" altLang="zh-CN" dirty="0"/>
              <a:t>C++</a:t>
            </a:r>
            <a:r>
              <a:rPr lang="zh-CN" altLang="en-US" dirty="0"/>
              <a:t>开发框架。</a:t>
            </a:r>
            <a:endParaRPr lang="en-US" altLang="zh-CN" dirty="0"/>
          </a:p>
          <a:p>
            <a:r>
              <a:rPr lang="zh-CN" altLang="en-US" dirty="0"/>
              <a:t>在嵌入式</a:t>
            </a:r>
            <a:r>
              <a:rPr lang="en-US" altLang="zh-CN" dirty="0"/>
              <a:t>Linux </a:t>
            </a:r>
            <a:r>
              <a:rPr lang="zh-CN" altLang="en-US" dirty="0"/>
              <a:t>与</a:t>
            </a:r>
            <a:r>
              <a:rPr lang="en-US" altLang="zh-CN" dirty="0"/>
              <a:t>Windows CE </a:t>
            </a:r>
            <a:r>
              <a:rPr lang="zh-CN" altLang="en-US" dirty="0"/>
              <a:t>平台上使用</a:t>
            </a:r>
            <a:r>
              <a:rPr lang="en-US" altLang="zh-CN" dirty="0"/>
              <a:t>OpenGL ES</a:t>
            </a:r>
            <a:r>
              <a:rPr lang="zh-CN" altLang="en-US" dirty="0"/>
              <a:t>和</a:t>
            </a:r>
            <a:r>
              <a:rPr lang="en-US" altLang="zh-CN" dirty="0"/>
              <a:t>OpenGL</a:t>
            </a:r>
            <a:r>
              <a:rPr lang="zh-CN" altLang="en-US" dirty="0"/>
              <a:t>绘画引擎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Windows </a:t>
            </a:r>
            <a:r>
              <a:rPr lang="zh-CN" altLang="en-US" dirty="0"/>
              <a:t>平台上的</a:t>
            </a:r>
            <a:r>
              <a:rPr lang="en-US" altLang="zh-CN" dirty="0"/>
              <a:t>Direct3D®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49255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17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平面</vt:lpstr>
      <vt:lpstr>Qt分享</vt:lpstr>
      <vt:lpstr>什么是qt？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Qt分享</dc:title>
  <dc:creator>wang</dc:creator>
  <cp:lastModifiedBy>wang</cp:lastModifiedBy>
  <cp:revision>3</cp:revision>
  <dcterms:created xsi:type="dcterms:W3CDTF">2019-02-25T08:49:05Z</dcterms:created>
  <dcterms:modified xsi:type="dcterms:W3CDTF">2019-02-25T09:27:32Z</dcterms:modified>
</cp:coreProperties>
</file>