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04775-4DF2-47BF-8A9E-9351748C7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599F9B-896C-4471-8683-5DE1FAAEF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800C2D-7E90-464F-9EC5-C1D2A08E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FE2C-8175-4655-9A46-B0EA2CD1819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4302BF-EBB1-4423-A0D4-F18CA3CE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2D4AC8-AB26-4A5D-90F8-86768F2B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84D-CDCA-4061-BD6B-C87E33F2C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55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DC332-1E15-4DB3-8E1A-58798336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B6D0B4-E6F7-4C34-A1FC-2A2BD10D6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35418F-C625-4295-B077-47D50F53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FE2C-8175-4655-9A46-B0EA2CD1819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A2E75-8669-45E9-ADA9-57CA22A3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F14C29-4845-4F41-B820-326F25F3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84D-CDCA-4061-BD6B-C87E33F2C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17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0D861F-D057-4D15-B15B-BA0CC103F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C0BD6F-2EEC-4FF1-8C41-692AC2870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CE08D-F077-40D8-9DD4-8DDCEA07A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FE2C-8175-4655-9A46-B0EA2CD1819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8E917-0F00-428B-99D5-20F11752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911573-E61B-4212-8013-0E252247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84D-CDCA-4061-BD6B-C87E33F2C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08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A0831-6AA7-4D3A-A1FA-9C3B51C9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08DF3-9662-4FEF-B65D-7B40F8367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1270FB-415F-4540-B1D2-7ABDDFBAB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FE2C-8175-4655-9A46-B0EA2CD1819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98DB3D-90A8-4D27-A06A-FCEED951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32AB8-C2FD-4449-8B1F-C23287F3B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84D-CDCA-4061-BD6B-C87E33F2C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63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20ADF-3C6F-4C1E-9E28-63CECFD1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B72167-5B14-47CC-AECA-77600C3AE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A9760-75B9-441C-972D-99122A81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FE2C-8175-4655-9A46-B0EA2CD1819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A56FE-E606-4C7B-ADFB-75807F3A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56D5FA-085E-45E8-A904-51724E8C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84D-CDCA-4061-BD6B-C87E33F2C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93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2852D-CE68-47FB-BE9E-A8227E1D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1EA8C8-AB74-462D-BD48-09C5CE751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27A169-8EA8-492B-962D-B269997B5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A58A87-05AF-4904-9933-805EF32B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FE2C-8175-4655-9A46-B0EA2CD1819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C79E13-62A4-4D70-BFF0-6BAE39C4C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99DD6C-2240-4988-83BC-40E4002C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84D-CDCA-4061-BD6B-C87E33F2C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46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C8BF5-6DBD-4235-8BB3-E69B682E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8A9F10-8174-461F-8C10-3148D8397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5AE9DD-1033-4894-B0A0-85FB38AD7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C7C33F-99A5-41FF-AADC-8B6D204AA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330EE6-4BC0-4C1B-906F-FD7EBDE6F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10A48C-EE61-4797-AA46-05671FFD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FE2C-8175-4655-9A46-B0EA2CD1819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B2EB88-D427-47DE-A22E-52026E10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6AE8FB-423A-472B-A53A-E88280B8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84D-CDCA-4061-BD6B-C87E33F2C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76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2204C-44EE-4584-A2AA-BA47D9DA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358F3B-64C2-4988-8F63-16BC1EC1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FE2C-8175-4655-9A46-B0EA2CD1819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28673E-FDB6-4BB4-A33C-0C4ED589D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0512B4-78D6-4B0C-8762-97CDFA9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84D-CDCA-4061-BD6B-C87E33F2C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44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6D44F7-5997-4A7C-921B-EA5259F6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FE2C-8175-4655-9A46-B0EA2CD1819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3CC305-ED9D-4246-B33E-21DC8CE9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B7883D-394E-41EE-B62A-E73A07A7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84D-CDCA-4061-BD6B-C87E33F2C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29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8FBAC-5308-409E-93BC-9E81FAEEB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92E376-BD47-47E6-B14A-731F26D14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CF5556-2E4A-4073-A351-50E643FC9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84271C-3D75-4EDD-8E0D-48FCFC540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FE2C-8175-4655-9A46-B0EA2CD1819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4FE02D-075A-4F37-8BB3-EC1D6C847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11035B-3608-44A0-A74E-DB7B1413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84D-CDCA-4061-BD6B-C87E33F2C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32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29B51-4461-4EF5-A375-213F85AB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678C24-4CBA-4D1A-82A7-32EF73158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F3E59E-A9AA-4A00-A2B9-1C333591D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C833AC-1962-491F-855F-0CC5E5054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FE2C-8175-4655-9A46-B0EA2CD1819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24F431-47D7-446C-BA40-76FB5545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67FA02-3F08-4212-A228-038D533D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84D-CDCA-4061-BD6B-C87E33F2C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22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7316E5-7C2B-409A-A9C2-409A036C5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E6716F-735D-4B9E-A435-13D4D4F67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A0C21E-61E1-474A-BB45-2D01A456E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9FE2C-8175-4655-9A46-B0EA2CD1819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E88DF1-6975-4341-A7C6-0B85AE5D5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E51C01-069D-48D0-B2E9-81EA78F99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BE84D-CDCA-4061-BD6B-C87E33F2C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71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malto.com/mobile/networks/on-demand-connectivit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20422-3D77-4BC9-A8E5-53388A813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ESIM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ADCF3C-6E43-411D-92EA-C1C7EB9FC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embedded SIM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32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D6B13-FD62-48BF-89AA-BE99C88E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eSIM</a:t>
            </a:r>
            <a:r>
              <a:rPr lang="zh-CN" altLang="en-US" b="1" dirty="0"/>
              <a:t>概述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E4872E-B118-4CB9-9DC0-C734B263E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eSIM</a:t>
            </a:r>
            <a:r>
              <a:rPr lang="zh-CN" altLang="en-US" dirty="0"/>
              <a:t>的核心思想是将</a:t>
            </a:r>
            <a:r>
              <a:rPr lang="en-US" altLang="zh-CN" dirty="0"/>
              <a:t>SIM</a:t>
            </a:r>
            <a:r>
              <a:rPr lang="zh-CN" altLang="en-US" dirty="0"/>
              <a:t>卡硬件生产与运营商卡数据的生产分离，首先将</a:t>
            </a:r>
            <a:r>
              <a:rPr lang="en-US" altLang="zh-CN" dirty="0"/>
              <a:t>SIM</a:t>
            </a:r>
            <a:r>
              <a:rPr lang="zh-CN" altLang="en-US" dirty="0"/>
              <a:t>卡硬件预先置入终端设备，用户在使用终端设备时，通过公众通信网络将运营商卡数据从远程服务器下载、安装到终端设备的</a:t>
            </a:r>
            <a:r>
              <a:rPr lang="en-US" altLang="zh-CN" dirty="0"/>
              <a:t>SIM</a:t>
            </a:r>
            <a:r>
              <a:rPr lang="zh-CN" altLang="en-US" dirty="0"/>
              <a:t>卡硬件中，然后</a:t>
            </a:r>
            <a:r>
              <a:rPr lang="en-US" altLang="zh-CN" dirty="0" err="1"/>
              <a:t>eSIM</a:t>
            </a:r>
            <a:r>
              <a:rPr lang="zh-CN" altLang="en-US" dirty="0"/>
              <a:t>卡可以像普通插拔式</a:t>
            </a:r>
            <a:r>
              <a:rPr lang="en-US" altLang="zh-CN" dirty="0"/>
              <a:t>SIM</a:t>
            </a:r>
            <a:r>
              <a:rPr lang="zh-CN" altLang="en-US" dirty="0"/>
              <a:t>卡一样使用，完成终端入网鉴权等功能。</a:t>
            </a:r>
            <a:r>
              <a:rPr lang="en-US" altLang="zh-CN" dirty="0" err="1"/>
              <a:t>eSIM</a:t>
            </a:r>
            <a:r>
              <a:rPr lang="zh-CN" altLang="en-US" dirty="0"/>
              <a:t>卡具备更小的体积、更耐磨损的物理连接、更灵活的远程管理更新机制，能够满足终端设备小型化和轻薄化的需求，适应更加复杂苛刻的外部环境。目前已广泛应用于物联网领域，并逐步向消费电子终端领域扩展。</a:t>
            </a:r>
          </a:p>
        </p:txBody>
      </p:sp>
    </p:spTree>
    <p:extLst>
      <p:ext uri="{BB962C8B-B14F-4D97-AF65-F5344CB8AC3E}">
        <p14:creationId xmlns:p14="http://schemas.microsoft.com/office/powerpoint/2010/main" val="117925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79CAF-8394-4B01-9C6D-C23F6201D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eSIM</a:t>
            </a:r>
            <a:r>
              <a:rPr lang="zh-CN" altLang="en-US" b="1" dirty="0"/>
              <a:t>安全问题分析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591855-F648-4EF9-987A-350A23CBF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(1) </a:t>
            </a:r>
            <a:r>
              <a:rPr lang="zh-CN" altLang="en-US" b="1" dirty="0"/>
              <a:t>远程管理平台易遭受拒绝服务、信息窃取等网络攻击威胁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(2) </a:t>
            </a:r>
            <a:r>
              <a:rPr lang="zh-CN" altLang="en-US" b="1" dirty="0"/>
              <a:t>空口传输增加</a:t>
            </a:r>
            <a:r>
              <a:rPr lang="en-US" altLang="zh-CN" b="1" dirty="0" err="1"/>
              <a:t>eSIM</a:t>
            </a:r>
            <a:r>
              <a:rPr lang="zh-CN" altLang="en-US" b="1" dirty="0"/>
              <a:t>数据文件等敏感信息泄露风险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(3) </a:t>
            </a:r>
            <a:r>
              <a:rPr lang="en-US" altLang="zh-CN" b="1" dirty="0" err="1"/>
              <a:t>eSIM</a:t>
            </a:r>
            <a:r>
              <a:rPr lang="zh-CN" altLang="en-US" b="1" dirty="0"/>
              <a:t>文件在终端上易遭受非法访问和恶意篡改等攻击威胁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701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87BA2-53F0-4565-8A67-2425F73C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安全问题解决方案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150FCD-5476-4826-BEB6-9F7EF09EDE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67" y="1690688"/>
            <a:ext cx="5787018" cy="287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9009736-443C-470D-A299-02D320846A76}"/>
              </a:ext>
            </a:extLst>
          </p:cNvPr>
          <p:cNvSpPr/>
          <p:nvPr/>
        </p:nvSpPr>
        <p:spPr>
          <a:xfrm>
            <a:off x="6625217" y="1027906"/>
            <a:ext cx="459397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TPM(Trusted Platform Module)</a:t>
            </a:r>
          </a:p>
          <a:p>
            <a:r>
              <a:rPr lang="zh-CN" altLang="en-US" dirty="0"/>
              <a:t>安全芯片</a:t>
            </a:r>
            <a:r>
              <a:rPr lang="en-US" altLang="zh-CN" dirty="0"/>
              <a:t>TPM</a:t>
            </a:r>
            <a:r>
              <a:rPr lang="zh-CN" altLang="en-US" dirty="0"/>
              <a:t>安全芯片包含了分别实现</a:t>
            </a:r>
            <a:r>
              <a:rPr lang="en-US" altLang="zh-CN" dirty="0"/>
              <a:t>RSA</a:t>
            </a:r>
            <a:r>
              <a:rPr lang="zh-CN" altLang="en-US" dirty="0"/>
              <a:t>、</a:t>
            </a:r>
            <a:r>
              <a:rPr lang="en-US" altLang="zh-CN" dirty="0"/>
              <a:t>SHA</a:t>
            </a:r>
            <a:r>
              <a:rPr lang="zh-CN" altLang="en-US" dirty="0"/>
              <a:t>等算法硬件处理引擎，它既是密钥生成器，又是密钥管理器件。</a:t>
            </a:r>
            <a:r>
              <a:rPr lang="en-US" altLang="zh-CN" dirty="0"/>
              <a:t>TPM</a:t>
            </a:r>
            <a:r>
              <a:rPr lang="zh-CN" altLang="en-US" dirty="0"/>
              <a:t>通过提供密钥管理和配置管理等特性，与配套的应用软件一起，主要用于完成计算平台的可靠性认证、防止未经授权的软件修改、用户身份认证、数字签名以及全面加密硬盘和可擦写等功能。</a:t>
            </a:r>
            <a:r>
              <a:rPr lang="en-US" altLang="zh-CN" dirty="0"/>
              <a:t>TPM</a:t>
            </a:r>
            <a:r>
              <a:rPr lang="zh-CN" altLang="en-US" dirty="0"/>
              <a:t>安装在输入</a:t>
            </a:r>
            <a:r>
              <a:rPr lang="en-US" altLang="zh-CN" dirty="0"/>
              <a:t>/</a:t>
            </a:r>
            <a:r>
              <a:rPr lang="zh-CN" altLang="en-US" dirty="0"/>
              <a:t>输出控制器，即连接外部设备与内存的总线中，让</a:t>
            </a:r>
            <a:r>
              <a:rPr lang="en-US" altLang="zh-CN" dirty="0"/>
              <a:t>TPM</a:t>
            </a:r>
            <a:r>
              <a:rPr lang="zh-CN" altLang="en-US" dirty="0"/>
              <a:t>可以监视每一个从外存装载入内存的软件。由于</a:t>
            </a:r>
            <a:r>
              <a:rPr lang="en-US" altLang="zh-CN" dirty="0"/>
              <a:t>TPM</a:t>
            </a:r>
            <a:r>
              <a:rPr lang="zh-CN" altLang="en-US" dirty="0"/>
              <a:t>处于硬件层，所以只要用户选择了打开</a:t>
            </a:r>
            <a:r>
              <a:rPr lang="en-US" altLang="zh-CN" dirty="0"/>
              <a:t>TCG</a:t>
            </a:r>
            <a:r>
              <a:rPr lang="zh-CN" altLang="en-US" dirty="0"/>
              <a:t>功能，任何行为都无法逃避监视。</a:t>
            </a:r>
          </a:p>
        </p:txBody>
      </p:sp>
    </p:spTree>
    <p:extLst>
      <p:ext uri="{BB962C8B-B14F-4D97-AF65-F5344CB8AC3E}">
        <p14:creationId xmlns:p14="http://schemas.microsoft.com/office/powerpoint/2010/main" val="414467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5834A-2199-464A-956D-C4EDA2693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安全问题解决方案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337C02-0D8B-4FBD-BF46-A889BB7CD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数字签名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可信赖的根证书存储在</a:t>
            </a:r>
            <a:r>
              <a:rPr lang="en-US" altLang="zh-CN" dirty="0"/>
              <a:t>UE</a:t>
            </a:r>
            <a:r>
              <a:rPr lang="zh-CN" altLang="en-US" dirty="0"/>
              <a:t>端的</a:t>
            </a:r>
            <a:r>
              <a:rPr lang="en-US" altLang="zh-CN" dirty="0"/>
              <a:t>TPM(Trusted Platform Module)</a:t>
            </a:r>
            <a:r>
              <a:rPr lang="zh-CN" altLang="en-US" dirty="0"/>
              <a:t>安全芯片内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例如将中国移动的根证书导入，则设备支持中国移动</a:t>
            </a:r>
          </a:p>
        </p:txBody>
      </p:sp>
    </p:spTree>
    <p:extLst>
      <p:ext uri="{BB962C8B-B14F-4D97-AF65-F5344CB8AC3E}">
        <p14:creationId xmlns:p14="http://schemas.microsoft.com/office/powerpoint/2010/main" val="121187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18BE6-07BD-45BE-8F91-3FD130DC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安全问题解决方案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748F9-4EC9-4F7A-B83E-88D4C5115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It consists in</a:t>
            </a:r>
            <a:r>
              <a:rPr lang="en-US" altLang="zh-CN" b="1" dirty="0"/>
              <a:t> pre-provisioning the device’s </a:t>
            </a:r>
            <a:r>
              <a:rPr lang="en-US" altLang="zh-CN" b="1" dirty="0" err="1"/>
              <a:t>eUICC</a:t>
            </a:r>
            <a:r>
              <a:rPr lang="en-US" altLang="zh-CN" b="1" dirty="0"/>
              <a:t> with the operator’s </a:t>
            </a:r>
            <a:r>
              <a:rPr lang="en-US" altLang="zh-CN" b="1" dirty="0">
                <a:hlinkClick r:id="rId2"/>
              </a:rPr>
              <a:t>remote SIM provisioning platform (SM-DP+) address</a:t>
            </a:r>
            <a:r>
              <a:rPr lang="en-US" altLang="zh-CN" b="1" dirty="0"/>
              <a:t> during the device manufacturing stage</a:t>
            </a:r>
            <a:r>
              <a:rPr lang="en-US" altLang="zh-CN" dirty="0"/>
              <a:t>. Consequently, once switched on for the first time, the device directly connects to the SM-DP+ server to retrieve its full </a:t>
            </a:r>
            <a:r>
              <a:rPr lang="en-US" altLang="zh-CN" dirty="0" err="1"/>
              <a:t>eSIM</a:t>
            </a:r>
            <a:r>
              <a:rPr lang="en-US" altLang="zh-CN" dirty="0"/>
              <a:t> profile.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734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3E850-F566-4B7A-9204-D553B9EFB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遗留问题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8CBFE9-FEF8-4E2B-B10A-D1FD26892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登录无线网络的安全性</a:t>
            </a:r>
            <a:endParaRPr lang="en-US" altLang="zh-CN" dirty="0"/>
          </a:p>
          <a:p>
            <a:pPr lvl="1"/>
            <a:r>
              <a:rPr lang="en-US" altLang="zh-CN" dirty="0" err="1"/>
              <a:t>eSIM</a:t>
            </a:r>
            <a:r>
              <a:rPr lang="zh-CN" altLang="en-US" dirty="0"/>
              <a:t>证书暴露在无线网络环境下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用户端的认证</a:t>
            </a:r>
            <a:endParaRPr lang="en-US" altLang="zh-CN" dirty="0"/>
          </a:p>
          <a:p>
            <a:pPr lvl="1"/>
            <a:r>
              <a:rPr lang="zh-CN" altLang="en-US" dirty="0"/>
              <a:t>未发卡前用户端没有完整鉴权流程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/>
              <a:t>……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291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450</Words>
  <Application>Microsoft Office PowerPoint</Application>
  <PresentationFormat>宽屏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ESIM</vt:lpstr>
      <vt:lpstr>eSIM概述</vt:lpstr>
      <vt:lpstr>eSIM安全问题分析</vt:lpstr>
      <vt:lpstr>安全问题解决方案</vt:lpstr>
      <vt:lpstr>安全问题解决方案</vt:lpstr>
      <vt:lpstr>安全问题解决方案</vt:lpstr>
      <vt:lpstr>遗留问题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ESIM</dc:title>
  <dc:creator>chenghao wei</dc:creator>
  <cp:lastModifiedBy>chenghao wei</cp:lastModifiedBy>
  <cp:revision>7</cp:revision>
  <dcterms:created xsi:type="dcterms:W3CDTF">2020-03-19T15:52:13Z</dcterms:created>
  <dcterms:modified xsi:type="dcterms:W3CDTF">2020-03-19T18:04:53Z</dcterms:modified>
</cp:coreProperties>
</file>