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62" r:id="rId4"/>
    <p:sldId id="263" r:id="rId5"/>
    <p:sldId id="258" r:id="rId6"/>
    <p:sldId id="257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0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Vegetablessssss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組員</a:t>
            </a:r>
            <a:endParaRPr lang="en-US" altLang="zh-TW" dirty="0" smtClean="0"/>
          </a:p>
          <a:p>
            <a:r>
              <a:rPr lang="en-US" altLang="zh-TW" dirty="0" smtClean="0"/>
              <a:t>106590007</a:t>
            </a:r>
            <a:r>
              <a:rPr lang="zh-TW" altLang="en-US" dirty="0" smtClean="0"/>
              <a:t>賴威錩</a:t>
            </a:r>
            <a:endParaRPr lang="en-US" altLang="zh-TW" dirty="0" smtClean="0"/>
          </a:p>
          <a:p>
            <a:r>
              <a:rPr lang="en-US" altLang="zh-TW" dirty="0" smtClean="0"/>
              <a:t>106590009</a:t>
            </a:r>
            <a:r>
              <a:rPr lang="zh-TW" altLang="en-US" dirty="0" smtClean="0"/>
              <a:t>戴碩廷</a:t>
            </a:r>
            <a:endParaRPr lang="en-US" altLang="zh-TW" dirty="0" smtClean="0"/>
          </a:p>
          <a:p>
            <a:r>
              <a:rPr lang="en-US" altLang="zh-TW" dirty="0" smtClean="0"/>
              <a:t>106590025</a:t>
            </a:r>
            <a:r>
              <a:rPr lang="zh-TW" altLang="en-US" dirty="0" smtClean="0"/>
              <a:t>郭家佑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07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主頁</a:t>
            </a:r>
            <a:endParaRPr lang="en-US" altLang="zh-TW" dirty="0" smtClean="0"/>
          </a:p>
          <a:p>
            <a:r>
              <a:rPr lang="zh-TW" altLang="en-US" dirty="0" smtClean="0"/>
              <a:t>訂購</a:t>
            </a:r>
            <a:endParaRPr lang="en-US" altLang="zh-TW" dirty="0" smtClean="0"/>
          </a:p>
          <a:p>
            <a:r>
              <a:rPr lang="zh-TW" altLang="en-US" dirty="0" smtClean="0"/>
              <a:t>菜單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/>
              <a:t>四季菜單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/>
              <a:t>夏季菜單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/>
              <a:t>冬</a:t>
            </a:r>
            <a:r>
              <a:rPr lang="zh-TW" altLang="en-US" dirty="0" smtClean="0"/>
              <a:t>季菜單</a:t>
            </a:r>
            <a:endParaRPr lang="en-US" altLang="zh-TW" dirty="0"/>
          </a:p>
          <a:p>
            <a:r>
              <a:rPr lang="zh-TW" altLang="en-US" dirty="0" smtClean="0"/>
              <a:t>意見回饋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8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251" cy="4351338"/>
          </a:xfrm>
        </p:spPr>
        <p:txBody>
          <a:bodyPr/>
          <a:lstStyle/>
          <a:p>
            <a:r>
              <a:rPr lang="zh-TW" altLang="en-US" dirty="0" smtClean="0"/>
              <a:t>以充滿</a:t>
            </a:r>
            <a:r>
              <a:rPr lang="en-US" altLang="zh-TW" dirty="0" err="1" smtClean="0"/>
              <a:t>Vegetablessssss</a:t>
            </a:r>
            <a:r>
              <a:rPr lang="zh-TW" altLang="en-US" dirty="0" smtClean="0"/>
              <a:t>質感的綠色為主色</a:t>
            </a:r>
            <a:endParaRPr lang="en-US" altLang="zh-TW" dirty="0" smtClean="0"/>
          </a:p>
          <a:p>
            <a:r>
              <a:rPr lang="zh-TW" altLang="en-US" dirty="0" smtClean="0"/>
              <a:t>字型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微軟正黑體</a:t>
            </a:r>
            <a:endParaRPr lang="en-US" altLang="zh-TW" dirty="0" smtClean="0"/>
          </a:p>
          <a:p>
            <a:r>
              <a:rPr lang="zh-TW" altLang="en-US" dirty="0" smtClean="0"/>
              <a:t>主要功能有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查看菜單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訂購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意見回饋</a:t>
            </a:r>
            <a:endParaRPr lang="en-US" altLang="zh-TW" dirty="0" smtClean="0"/>
          </a:p>
          <a:p>
            <a:r>
              <a:rPr lang="zh-TW" altLang="en-US" dirty="0" smtClean="0"/>
              <a:t>首頁中間可看見各式公告</a:t>
            </a:r>
            <a:endParaRPr lang="en-US" altLang="zh-TW" dirty="0" smtClean="0"/>
          </a:p>
          <a:p>
            <a:r>
              <a:rPr lang="zh-TW" altLang="en-US" dirty="0" smtClean="0"/>
              <a:t>下方能查看顧客的最新評價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51" y="0"/>
            <a:ext cx="5630549" cy="6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/>
              <a:t>尺寸標</a:t>
            </a:r>
            <a:r>
              <a:rPr lang="zh-TW" altLang="en-US" dirty="0"/>
              <a:t>示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4" y="0"/>
            <a:ext cx="560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「菜單」頁面，滑鼠滑過圖片會旋轉。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 smtClean="0"/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「意見回饋」頁面會將資料送出到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「首頁」頁面會將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中的資料抓下來，顯示在首頁下方的評價區。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「訂購」頁面按下</a:t>
            </a:r>
            <a:r>
              <a:rPr lang="en-US" altLang="zh-TW" dirty="0" smtClean="0"/>
              <a:t>+</a:t>
            </a:r>
            <a:r>
              <a:rPr lang="zh-TW" altLang="en-US" dirty="0" smtClean="0"/>
              <a:t>號可新增</a:t>
            </a:r>
            <a:r>
              <a:rPr lang="zh-TW" altLang="en-US" dirty="0"/>
              <a:t>下</a:t>
            </a:r>
            <a:r>
              <a:rPr lang="zh-TW" altLang="en-US" dirty="0" smtClean="0"/>
              <a:t>拉選單。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「首頁」下方的評價區會根據評價數增加表格欄位。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賴威錩</a:t>
            </a:r>
            <a:r>
              <a:rPr lang="en-US" altLang="zh-TW" dirty="0" smtClean="0"/>
              <a:t>:</a:t>
            </a:r>
            <a:r>
              <a:rPr lang="zh-TW" altLang="en-US" dirty="0" smtClean="0"/>
              <a:t>菜單、雲端資料管理</a:t>
            </a:r>
            <a:endParaRPr lang="en-US" altLang="zh-TW" dirty="0" smtClean="0"/>
          </a:p>
          <a:p>
            <a:r>
              <a:rPr lang="zh-TW" altLang="en-US" dirty="0" smtClean="0"/>
              <a:t>戴碩廷</a:t>
            </a:r>
            <a:r>
              <a:rPr lang="en-US" altLang="zh-TW" dirty="0" smtClean="0"/>
              <a:t>:</a:t>
            </a:r>
            <a:r>
              <a:rPr lang="zh-TW" altLang="en-US" dirty="0" smtClean="0"/>
              <a:t>訂購、意見回饋</a:t>
            </a:r>
            <a:endParaRPr lang="en-US" altLang="zh-TW" dirty="0" smtClean="0"/>
          </a:p>
          <a:p>
            <a:r>
              <a:rPr lang="zh-TW" altLang="en-US" dirty="0" smtClean="0"/>
              <a:t>郭家佑</a:t>
            </a:r>
            <a:r>
              <a:rPr lang="en-US" altLang="zh-TW" dirty="0" smtClean="0"/>
              <a:t>:</a:t>
            </a:r>
            <a:r>
              <a:rPr lang="zh-TW" altLang="en-US" smtClean="0"/>
              <a:t>主</a:t>
            </a:r>
            <a:r>
              <a:rPr lang="zh-TW" altLang="en-US" smtClean="0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88" y="-85337"/>
            <a:ext cx="3171474" cy="6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167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Vegetablessssss</vt:lpstr>
      <vt:lpstr>頁面</vt:lpstr>
      <vt:lpstr>設計</vt:lpstr>
      <vt:lpstr>設計</vt:lpstr>
      <vt:lpstr>程式</vt:lpstr>
      <vt:lpstr>分工</vt:lpstr>
      <vt:lpstr>Git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家佑 郭</cp:lastModifiedBy>
  <cp:revision>122</cp:revision>
  <dcterms:created xsi:type="dcterms:W3CDTF">2019-04-14T02:17:37Z</dcterms:created>
  <dcterms:modified xsi:type="dcterms:W3CDTF">2019-04-17T13:27:25Z</dcterms:modified>
</cp:coreProperties>
</file>