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5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5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9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85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67F9-9B9B-4F1E-992F-0800AFF1A11B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Vegetablessssss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RWD</a:t>
            </a:r>
            <a:r>
              <a:rPr lang="zh-TW" altLang="en-US" dirty="0" smtClean="0"/>
              <a:t>十大易用性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106590007</a:t>
            </a:r>
            <a:r>
              <a:rPr lang="zh-TW" altLang="en-US" dirty="0" smtClean="0"/>
              <a:t>賴威錩</a:t>
            </a:r>
            <a:endParaRPr lang="en-US" altLang="zh-TW" dirty="0" smtClean="0"/>
          </a:p>
          <a:p>
            <a:r>
              <a:rPr lang="en-US" altLang="zh-TW" dirty="0" smtClean="0"/>
              <a:t>106590009</a:t>
            </a:r>
            <a:r>
              <a:rPr lang="zh-TW" altLang="en-US" dirty="0" smtClean="0"/>
              <a:t>戴碩廷</a:t>
            </a:r>
            <a:endParaRPr lang="en-US" altLang="zh-TW" dirty="0" smtClean="0"/>
          </a:p>
          <a:p>
            <a:r>
              <a:rPr lang="en-US" altLang="zh-TW" dirty="0"/>
              <a:t>106590025</a:t>
            </a:r>
            <a:r>
              <a:rPr lang="zh-TW" altLang="en-US" dirty="0" smtClean="0"/>
              <a:t>郭家佑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113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r="10377"/>
          <a:stretch/>
        </p:blipFill>
        <p:spPr>
          <a:xfrm>
            <a:off x="138544" y="2010193"/>
            <a:ext cx="5652654" cy="8497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r="10194"/>
          <a:stretch/>
        </p:blipFill>
        <p:spPr>
          <a:xfrm>
            <a:off x="5791198" y="883356"/>
            <a:ext cx="6326909" cy="197658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40144" y="17543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發現問題</a:t>
            </a:r>
            <a:endParaRPr lang="en-US" altLang="zh-TW" dirty="0" smtClean="0"/>
          </a:p>
          <a:p>
            <a:r>
              <a:rPr lang="zh-TW" altLang="en-US" dirty="0" smtClean="0"/>
              <a:t>載入首頁後，最新評價卻還沒載入完成。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86180" y="2898788"/>
            <a:ext cx="1006764" cy="37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載入前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88217" y="2859938"/>
            <a:ext cx="100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載入後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0143" y="4159177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載入時顯示「載入中」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" y="5030428"/>
            <a:ext cx="10058400" cy="1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15" y="3454401"/>
            <a:ext cx="6619785" cy="340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614"/>
          <a:stretch/>
        </p:blipFill>
        <p:spPr>
          <a:xfrm>
            <a:off x="5572215" y="0"/>
            <a:ext cx="6619785" cy="31919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0144" y="17543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發現問題</a:t>
            </a:r>
            <a:endParaRPr lang="en-US" altLang="zh-TW" dirty="0" smtClean="0"/>
          </a:p>
          <a:p>
            <a:r>
              <a:rPr lang="zh-TW" altLang="en-US" dirty="0" smtClean="0"/>
              <a:t>首頁公告區的按鈕不明顯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0144" y="345440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r>
              <a:rPr lang="zh-TW" altLang="en-US" dirty="0" smtClean="0"/>
              <a:t>按鈕加上背景顏色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61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6065"/>
          <a:stretch/>
        </p:blipFill>
        <p:spPr>
          <a:xfrm>
            <a:off x="5820518" y="92458"/>
            <a:ext cx="4629768" cy="19619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992" y="66501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正常順序為選擇完菜色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份量後，新增選單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但若使用者先新增選單，會造成前面的選單使用困難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3992" y="319446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解決方法：</a:t>
            </a:r>
            <a:endParaRPr lang="en-US" altLang="zh-TW" dirty="0" smtClean="0"/>
          </a:p>
          <a:p>
            <a:r>
              <a:rPr lang="zh-TW" altLang="en-US" dirty="0" smtClean="0"/>
              <a:t>移除透明樣式、增加上方選單優先度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23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1267" y="72439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欄位若填寫錯誤，送出後才會警告，且無法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讓使用者知道哪裡填錯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1267" y="509586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即時提醒的警示標語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49" y="0"/>
            <a:ext cx="4378621" cy="41236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49" y="5095867"/>
            <a:ext cx="2857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4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1267" y="72439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面到底時，若要使用其他功能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需要往上滾多次，不方便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1267" y="5095867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增加回頂部按鈕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浮動的導覽列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15" y="1370726"/>
            <a:ext cx="6237368" cy="30342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32" y="4705797"/>
            <a:ext cx="4071196" cy="19804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98" y="4705797"/>
            <a:ext cx="4071195" cy="19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1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1267" y="72439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圖片載入太慢，讓人不耐煩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1267" y="509586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縮小圖片大小，提高載入速度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03" y="602298"/>
            <a:ext cx="6147518" cy="37877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03" y="4574223"/>
            <a:ext cx="2957277" cy="194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168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Vegetablessssss RWD十大易用性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WeiChang</cp:lastModifiedBy>
  <cp:revision>62</cp:revision>
  <dcterms:created xsi:type="dcterms:W3CDTF">2019-04-30T03:27:43Z</dcterms:created>
  <dcterms:modified xsi:type="dcterms:W3CDTF">2019-05-05T13:55:37Z</dcterms:modified>
</cp:coreProperties>
</file>