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55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0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6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65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5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94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64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85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07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61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67F9-9B9B-4F1E-992F-0800AFF1A11B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77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967F9-9B9B-4F1E-992F-0800AFF1A11B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CBF7-4E3D-4378-B08E-F5D2A4CBF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85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Vegetablessssss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RWD</a:t>
            </a:r>
            <a:r>
              <a:rPr lang="zh-TW" altLang="en-US" dirty="0" smtClean="0"/>
              <a:t>十大易用性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106590007</a:t>
            </a:r>
            <a:r>
              <a:rPr lang="zh-TW" altLang="en-US" dirty="0" smtClean="0"/>
              <a:t>賴威錩</a:t>
            </a:r>
            <a:endParaRPr lang="en-US" altLang="zh-TW" dirty="0" smtClean="0"/>
          </a:p>
          <a:p>
            <a:r>
              <a:rPr lang="en-US" altLang="zh-TW" dirty="0" smtClean="0"/>
              <a:t>106590009</a:t>
            </a:r>
            <a:r>
              <a:rPr lang="zh-TW" altLang="en-US" dirty="0" smtClean="0"/>
              <a:t>戴碩廷</a:t>
            </a:r>
            <a:endParaRPr lang="en-US" altLang="zh-TW" dirty="0" smtClean="0"/>
          </a:p>
          <a:p>
            <a:r>
              <a:rPr lang="en-US" altLang="zh-TW" dirty="0"/>
              <a:t>106590025</a:t>
            </a:r>
            <a:r>
              <a:rPr lang="zh-TW" altLang="en-US" dirty="0" smtClean="0"/>
              <a:t>郭家佑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6113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2" r="10377"/>
          <a:stretch/>
        </p:blipFill>
        <p:spPr>
          <a:xfrm>
            <a:off x="138544" y="2010193"/>
            <a:ext cx="5652654" cy="8497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6" r="10194"/>
          <a:stretch/>
        </p:blipFill>
        <p:spPr>
          <a:xfrm>
            <a:off x="5791198" y="883356"/>
            <a:ext cx="6326909" cy="1976582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40144" y="175431"/>
            <a:ext cx="455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發現問題</a:t>
            </a:r>
            <a:endParaRPr lang="en-US" altLang="zh-TW" dirty="0" smtClean="0"/>
          </a:p>
          <a:p>
            <a:r>
              <a:rPr lang="zh-TW" altLang="en-US" dirty="0" smtClean="0"/>
              <a:t>載入首頁後，最新評價卻還沒載入完成。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586180" y="2898788"/>
            <a:ext cx="1006764" cy="37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載入前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488217" y="2859938"/>
            <a:ext cx="100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載入後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0143" y="4159177"/>
            <a:ext cx="455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解決方法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zh-TW" altLang="en-US" dirty="0" smtClean="0"/>
              <a:t>載入時顯示「載入中」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91" y="5030428"/>
            <a:ext cx="10058400" cy="120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8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215" y="3454401"/>
            <a:ext cx="6619785" cy="34035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3614"/>
          <a:stretch/>
        </p:blipFill>
        <p:spPr>
          <a:xfrm>
            <a:off x="5572215" y="0"/>
            <a:ext cx="6619785" cy="319193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40144" y="175431"/>
            <a:ext cx="455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發現問題</a:t>
            </a:r>
            <a:endParaRPr lang="en-US" altLang="zh-TW" dirty="0" smtClean="0"/>
          </a:p>
          <a:p>
            <a:r>
              <a:rPr lang="zh-TW" altLang="en-US" dirty="0" smtClean="0"/>
              <a:t>首頁公告</a:t>
            </a:r>
            <a:r>
              <a:rPr lang="zh-TW" altLang="en-US" dirty="0" smtClean="0"/>
              <a:t>區的按鈕不明顯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40144" y="3454401"/>
            <a:ext cx="455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r>
              <a:rPr lang="zh-TW" altLang="en-US" dirty="0" smtClean="0"/>
              <a:t>按鈕加上背景顏色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761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54</Words>
  <Application>Microsoft Office PowerPoint</Application>
  <PresentationFormat>寬螢幕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Vegetablessssss RWD十大易用性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家佑 郭</dc:creator>
  <cp:lastModifiedBy>家佑 郭</cp:lastModifiedBy>
  <cp:revision>41</cp:revision>
  <dcterms:created xsi:type="dcterms:W3CDTF">2019-04-30T03:27:43Z</dcterms:created>
  <dcterms:modified xsi:type="dcterms:W3CDTF">2019-04-30T12:44:56Z</dcterms:modified>
</cp:coreProperties>
</file>