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2" r:id="rId4"/>
    <p:sldId id="267" r:id="rId5"/>
    <p:sldId id="266" r:id="rId6"/>
    <p:sldId id="263" r:id="rId7"/>
    <p:sldId id="265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以充滿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質感的綠色為主色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首頁中間可看見各式公告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ireframe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80" y="0"/>
            <a:ext cx="5611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8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Wireframe</a:t>
            </a:r>
            <a:r>
              <a:rPr lang="zh-TW" altLang="en-US" dirty="0" smtClean="0"/>
              <a:t>灰階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2" y="0"/>
            <a:ext cx="56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0"/>
            <a:ext cx="687287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」頁面，滑鼠滑過圖片會旋轉。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」頁面，下拉選單有很酷的特效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」頁面會將資料送出到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號可新增下拉選單。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中的資料抓下來，顯示在主頁下方的評價區。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」下方的評價區會根據評價數增加表格欄位。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菜單、雲端資料管理、神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訂購、意見回饋、修圖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201</Words>
  <Application>Microsoft Office PowerPoint</Application>
  <PresentationFormat>寬螢幕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</vt:lpstr>
      <vt:lpstr>頁面</vt:lpstr>
      <vt:lpstr>設計</vt:lpstr>
      <vt:lpstr>設計</vt:lpstr>
      <vt:lpstr>設計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家佑 郭</cp:lastModifiedBy>
  <cp:revision>143</cp:revision>
  <dcterms:created xsi:type="dcterms:W3CDTF">2019-04-14T02:17:37Z</dcterms:created>
  <dcterms:modified xsi:type="dcterms:W3CDTF">2019-04-17T14:57:16Z</dcterms:modified>
</cp:coreProperties>
</file>