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0" r:id="rId3"/>
    <p:sldId id="262" r:id="rId4"/>
    <p:sldId id="266" r:id="rId5"/>
    <p:sldId id="263" r:id="rId6"/>
    <p:sldId id="265" r:id="rId7"/>
    <p:sldId id="258" r:id="rId8"/>
    <p:sldId id="257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0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4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60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33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44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17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75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88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48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02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31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5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Vegetablessssss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106590007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賴威錩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106590009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戴碩廷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106590025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郭家佑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768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主頁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訂購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菜單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四季菜單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夏季菜單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冬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季菜單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意見回饋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685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723251" cy="435133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以充滿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Vegetablessssss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質感的綠色為主色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微軟正黑體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主要功能有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查看菜單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意見回饋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首頁中間可看見各式公告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下方能查看顧客的最新評價</a:t>
            </a:r>
          </a:p>
        </p:txBody>
      </p:sp>
      <p:pic>
        <p:nvPicPr>
          <p:cNvPr id="4" name="內容版面配置區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451" y="0"/>
            <a:ext cx="5630549" cy="685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6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Wireframe</a:t>
            </a:r>
            <a:r>
              <a:rPr lang="zh-TW" altLang="en-US" dirty="0" smtClean="0"/>
              <a:t>灰階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832" y="0"/>
            <a:ext cx="5621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7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750134" cy="435133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尺寸標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示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334" y="0"/>
            <a:ext cx="5603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124" y="0"/>
            <a:ext cx="6872876" cy="6858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750134" cy="435133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尺寸標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示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56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菜單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」頁面，滑鼠滑過圖片會旋轉。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」及「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意見回饋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」頁面，下拉選單有很酷的特效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意見回饋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」頁面會將資料送出到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」頁面按下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號可新增下拉選單。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」頁面會將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中的資料抓下來，顯示在主頁下方的評價區。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」下方的評價區會根據評價數增加表格欄位。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121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賴威錩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菜單、雲端資料管理、神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戴碩廷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訂購、意見回饋、修圖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郭家佑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76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flow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888" y="-85337"/>
            <a:ext cx="3171474" cy="694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199</Words>
  <Application>Microsoft Office PowerPoint</Application>
  <PresentationFormat>寬螢幕</PresentationFormat>
  <Paragraphs>40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Calibri Light</vt:lpstr>
      <vt:lpstr>Office 佈景主題</vt:lpstr>
      <vt:lpstr>Vegetablessssss</vt:lpstr>
      <vt:lpstr>頁面</vt:lpstr>
      <vt:lpstr>設計</vt:lpstr>
      <vt:lpstr>設計</vt:lpstr>
      <vt:lpstr>設計</vt:lpstr>
      <vt:lpstr>設計</vt:lpstr>
      <vt:lpstr>程式</vt:lpstr>
      <vt:lpstr>分工</vt:lpstr>
      <vt:lpstr>Git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家佑 郭</dc:creator>
  <cp:lastModifiedBy>家佑 郭</cp:lastModifiedBy>
  <cp:revision>144</cp:revision>
  <dcterms:created xsi:type="dcterms:W3CDTF">2019-04-14T02:17:37Z</dcterms:created>
  <dcterms:modified xsi:type="dcterms:W3CDTF">2019-04-17T15:08:31Z</dcterms:modified>
</cp:coreProperties>
</file>