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0" r:id="rId3"/>
    <p:sldId id="262" r:id="rId4"/>
    <p:sldId id="266" r:id="rId5"/>
    <p:sldId id="263" r:id="rId6"/>
    <p:sldId id="265" r:id="rId7"/>
    <p:sldId id="267" r:id="rId8"/>
    <p:sldId id="258" r:id="rId9"/>
    <p:sldId id="257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0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6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7FC5-1A79-4BE5-82F7-D49BD3C76B57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Vegetablessssss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106590007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賴威錩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106590009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戴碩廷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106590025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郭家佑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7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88" y="-85337"/>
            <a:ext cx="3171474" cy="69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四季菜單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夏季菜單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季菜單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68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251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以充滿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Vegetablessssss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質感的綠色為主色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微軟正黑體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首頁中間可看見各式公告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下方能查看顧客的最新評價</a:t>
            </a: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51" y="0"/>
            <a:ext cx="5630549" cy="6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Wireframe</a:t>
            </a:r>
            <a:r>
              <a:rPr lang="zh-TW" altLang="en-US" dirty="0" smtClean="0"/>
              <a:t>灰階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2" y="0"/>
            <a:ext cx="56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4" y="0"/>
            <a:ext cx="560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24" y="0"/>
            <a:ext cx="687287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6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23" y="835269"/>
            <a:ext cx="7228185" cy="54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」頁面，滑鼠滑過圖片會旋轉。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」及「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」頁面，下拉選單有很酷的特效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」頁面會將資料送出到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號可新增下拉選單。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」頁面會將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中的資料抓下來，顯示在主頁下方的評價區。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」下方的評價區會根據評價數增加表格欄位。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2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賴威錩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菜單、雲端資料管理、神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戴碩廷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訂購、意見回饋、修圖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郭家佑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76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202</Words>
  <Application>Microsoft Office PowerPoint</Application>
  <PresentationFormat>寬螢幕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Vegetablessssss</vt:lpstr>
      <vt:lpstr>頁面</vt:lpstr>
      <vt:lpstr>設計</vt:lpstr>
      <vt:lpstr>設計</vt:lpstr>
      <vt:lpstr>設計</vt:lpstr>
      <vt:lpstr>設計</vt:lpstr>
      <vt:lpstr>設計</vt:lpstr>
      <vt:lpstr>程式</vt:lpstr>
      <vt:lpstr>分工</vt:lpstr>
      <vt:lpstr>Git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家佑 郭</dc:creator>
  <cp:lastModifiedBy>WeiChang</cp:lastModifiedBy>
  <cp:revision>145</cp:revision>
  <dcterms:created xsi:type="dcterms:W3CDTF">2019-04-14T02:17:37Z</dcterms:created>
  <dcterms:modified xsi:type="dcterms:W3CDTF">2019-04-17T16:19:47Z</dcterms:modified>
</cp:coreProperties>
</file>